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7.xml.rels" ContentType="application/vnd.openxmlformats-package.relationships+xml"/>
  <Override PartName="/ppt/slides/_rels/slide2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media/image59.png" ContentType="image/png"/>
  <Override PartName="/ppt/media/image16.wmf" ContentType="image/x-wmf"/>
  <Override PartName="/ppt/media/image57.wmf" ContentType="image/x-wmf"/>
  <Override PartName="/ppt/media/image50.png" ContentType="image/png"/>
  <Override PartName="/ppt/media/image49.png" ContentType="image/png"/>
  <Override PartName="/ppt/media/image47.png" ContentType="image/png"/>
  <Override PartName="/ppt/media/image46.wmf" ContentType="image/x-wmf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8.wmf" ContentType="image/x-wmf"/>
  <Override PartName="/ppt/media/image35.png" ContentType="image/png"/>
  <Override PartName="/ppt/media/image34.wmf" ContentType="image/x-wmf"/>
  <Override PartName="/ppt/media/image77.png" ContentType="image/png"/>
  <Override PartName="/ppt/media/image32.wmf" ContentType="image/x-wmf"/>
  <Override PartName="/ppt/media/image75.png" ContentType="image/png"/>
  <Override PartName="/ppt/media/image30.png" ContentType="image/png"/>
  <Override PartName="/ppt/media/image52.png" ContentType="image/png"/>
  <Override PartName="/ppt/media/image15.wmf" ContentType="image/x-wmf"/>
  <Override PartName="/ppt/media/image54.png" ContentType="image/png"/>
  <Override PartName="/ppt/media/image69.jpeg" ContentType="image/jpeg"/>
  <Override PartName="/ppt/media/image20.png" ContentType="image/png"/>
  <Override PartName="/ppt/media/image18.wmf" ContentType="image/x-wmf"/>
  <Override PartName="/ppt/media/image67.jpeg" ContentType="image/jpeg"/>
  <Override PartName="/ppt/media/image58.wmf" ContentType="image/x-wmf"/>
  <Override PartName="/ppt/media/image70.jpeg" ContentType="image/jpeg"/>
  <Override PartName="/ppt/media/image60.png" ContentType="image/png"/>
  <Override PartName="/ppt/media/image23.wmf" ContentType="image/x-wmf"/>
  <Override PartName="/ppt/media/image66.png" ContentType="image/png"/>
  <Override PartName="/ppt/media/image25.wmf" ContentType="image/x-wmf"/>
  <Override PartName="/ppt/media/image21.wmf" ContentType="image/x-wmf"/>
  <Override PartName="/ppt/media/image64.png" ContentType="image/png"/>
  <Override PartName="/ppt/media/image79.png" ContentType="image/png"/>
  <Override PartName="/ppt/media/image78.png" ContentType="image/png"/>
  <Override PartName="/ppt/media/image19.wmf" ContentType="image/x-wmf"/>
  <Override PartName="/ppt/media/image73.png" ContentType="image/png"/>
  <Override PartName="/ppt/media/image61.png" ContentType="image/png"/>
  <Override PartName="/ppt/media/image65.png" ContentType="image/png"/>
  <Override PartName="/ppt/media/image22.wmf" ContentType="image/x-wmf"/>
  <Override PartName="/ppt/media/image72.png" ContentType="image/png"/>
  <Override PartName="/ppt/media/image68.jpeg" ContentType="image/jpeg"/>
  <Override PartName="/ppt/media/image17.wmf" ContentType="image/x-wmf"/>
  <Override PartName="/ppt/media/image13.wmf" ContentType="image/x-wmf"/>
  <Override PartName="/ppt/media/image56.png" ContentType="image/png"/>
  <Override PartName="/ppt/media/image71.png" ContentType="image/png"/>
  <Override PartName="/ppt/media/image26.png" ContentType="image/png"/>
  <Override PartName="/ppt/media/image63.png" ContentType="image/png"/>
  <Override PartName="/ppt/media/image24.wmf" ContentType="image/x-wmf"/>
  <Override PartName="/ppt/media/image62.jpeg" ContentType="image/jpeg"/>
  <Override PartName="/ppt/media/image14.wmf" ContentType="image/x-wmf"/>
  <Override PartName="/ppt/media/image4.png" ContentType="image/png"/>
  <Override PartName="/ppt/media/image36.png" ContentType="image/png"/>
  <Override PartName="/ppt/media/image5.png" ContentType="image/png"/>
  <Override PartName="/ppt/media/image37.png" ContentType="image/png"/>
  <Override PartName="/ppt/media/image80.png" ContentType="image/png"/>
  <Override PartName="/ppt/media/image6.png" ContentType="image/png"/>
  <Override PartName="/ppt/media/image81.png" ContentType="image/png"/>
  <Override PartName="/ppt/media/image7.png" ContentType="image/png"/>
  <Override PartName="/ppt/media/image39.png" ContentType="image/png"/>
  <Override PartName="/ppt/media/image33.wmf" ContentType="image/x-wmf"/>
  <Override PartName="/ppt/media/image76.png" ContentType="image/png"/>
  <Override PartName="/ppt/media/image1.wmf" ContentType="image/x-wmf"/>
  <Override PartName="/ppt/media/image53.png" ContentType="image/png"/>
  <Override PartName="/ppt/media/image10.wmf" ContentType="image/x-wmf"/>
  <Override PartName="/ppt/media/image29.wmf" ContentType="image/x-wmf"/>
  <Override PartName="/ppt/media/image2.png" ContentType="image/png"/>
  <Override PartName="/ppt/media/image11.png" ContentType="image/png"/>
  <Override PartName="/ppt/media/image48.png" ContentType="image/png"/>
  <Override PartName="/ppt/media/image8.png" ContentType="image/png"/>
  <Override PartName="/ppt/media/image9.png" ContentType="image/png"/>
  <Override PartName="/ppt/media/image27.png" ContentType="image/png"/>
  <Override PartName="/ppt/media/image55.png" ContentType="image/png"/>
  <Override PartName="/ppt/media/image3.wmf" ContentType="image/x-wmf"/>
  <Override PartName="/ppt/media/image12.wmf" ContentType="image/x-wmf"/>
  <Override PartName="/ppt/media/image51.png" ContentType="image/png"/>
  <Override PartName="/ppt/media/image28.png" ContentType="image/png"/>
  <Override PartName="/ppt/media/image74.png" ContentType="image/png"/>
  <Override PartName="/ppt/media/image31.wmf" ContentType="image/x-wmf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0288588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9118440" y="6562800"/>
            <a:ext cx="11336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EE3C1D1-E84D-4C73-B695-E81F59541010}" type="slidenum"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2ndQTR-06/00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3.wmf"/><Relationship Id="rId7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6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7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28.png"/><Relationship Id="rId9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1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2.wmf"/><Relationship Id="rId5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wmf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9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40.png"/><Relationship Id="rId7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6.wmf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7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8.png"/><Relationship Id="rId6" Type="http://schemas.openxmlformats.org/officeDocument/2006/relationships/image" Target="../media/image48.png"/><Relationship Id="rId7" Type="http://schemas.openxmlformats.org/officeDocument/2006/relationships/image" Target="../media/image48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Relationship Id="rId17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58.wmf"/><Relationship Id="rId5" Type="http://schemas.openxmlformats.org/officeDocument/2006/relationships/image" Target="../media/image59.png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image" Target="../media/image62.jpe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42.png"/><Relationship Id="rId8" Type="http://schemas.openxmlformats.org/officeDocument/2006/relationships/image" Target="../media/image66.png"/><Relationship Id="rId9" Type="http://schemas.openxmlformats.org/officeDocument/2006/relationships/image" Target="../media/image67.jpeg"/><Relationship Id="rId10" Type="http://schemas.openxmlformats.org/officeDocument/2006/relationships/image" Target="../media/image68.jpeg"/><Relationship Id="rId11" Type="http://schemas.openxmlformats.org/officeDocument/2006/relationships/image" Target="../media/image69.jpeg"/><Relationship Id="rId12" Type="http://schemas.openxmlformats.org/officeDocument/2006/relationships/image" Target="../media/image70.jpe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image" Target="../media/image73.png"/><Relationship Id="rId16" Type="http://schemas.openxmlformats.org/officeDocument/2006/relationships/image" Target="../media/image74.png"/><Relationship Id="rId17" Type="http://schemas.openxmlformats.org/officeDocument/2006/relationships/image" Target="../media/image75.png"/><Relationship Id="rId18" Type="http://schemas.openxmlformats.org/officeDocument/2006/relationships/image" Target="../media/image76.png"/><Relationship Id="rId19" Type="http://schemas.openxmlformats.org/officeDocument/2006/relationships/image" Target="../media/image77.png"/><Relationship Id="rId20" Type="http://schemas.openxmlformats.org/officeDocument/2006/relationships/image" Target="../media/image78.png"/><Relationship Id="rId21" Type="http://schemas.openxmlformats.org/officeDocument/2006/relationships/image" Target="../media/image79.png"/><Relationship Id="rId2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8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5" Type="http://schemas.openxmlformats.org/officeDocument/2006/relationships/image" Target="../media/image11.png"/><Relationship Id="rId6" Type="http://schemas.openxmlformats.org/officeDocument/2006/relationships/image" Target="../media/image11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5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6.w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7.wmf"/><Relationship Id="rId19" Type="http://schemas.openxmlformats.org/officeDocument/2006/relationships/oleObject" Target="../embeddings/oleObject9.bin"/><Relationship Id="rId20" Type="http://schemas.openxmlformats.org/officeDocument/2006/relationships/image" Target="../media/image18.w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9.wmf"/><Relationship Id="rId2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1.w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23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24.wmf"/><Relationship Id="rId10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"/>
          <p:cNvGraphicFramePr/>
          <p:nvPr/>
        </p:nvGraphicFramePr>
        <p:xfrm>
          <a:off x="6999120" y="1341360"/>
          <a:ext cx="2911680" cy="4813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999120" y="1341360"/>
                    <a:ext cx="2911680" cy="481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"/>
          <p:cNvSpPr/>
          <p:nvPr/>
        </p:nvSpPr>
        <p:spPr>
          <a:xfrm>
            <a:off x="7329240" y="1278000"/>
            <a:ext cx="22899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Earnings Per Share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(Diluted)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" name=""/>
          <p:cNvSpPr/>
          <p:nvPr/>
        </p:nvSpPr>
        <p:spPr>
          <a:xfrm>
            <a:off x="6924600" y="1212840"/>
            <a:ext cx="2981520" cy="50086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5" name=""/>
          <p:cNvGraphicFramePr/>
          <p:nvPr/>
        </p:nvGraphicFramePr>
        <p:xfrm>
          <a:off x="3740040" y="1941480"/>
          <a:ext cx="2911680" cy="4240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740040" y="1941480"/>
                    <a:ext cx="2911680" cy="424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" name=""/>
          <p:cNvSpPr/>
          <p:nvPr/>
        </p:nvSpPr>
        <p:spPr>
          <a:xfrm>
            <a:off x="3973680" y="1278000"/>
            <a:ext cx="23238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 Income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" name=""/>
          <p:cNvSpPr/>
          <p:nvPr/>
        </p:nvSpPr>
        <p:spPr>
          <a:xfrm>
            <a:off x="3693960" y="1212840"/>
            <a:ext cx="2981520" cy="50086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" name=""/>
          <p:cNvSpPr/>
          <p:nvPr/>
        </p:nvSpPr>
        <p:spPr>
          <a:xfrm>
            <a:off x="0" y="290520"/>
            <a:ext cx="102870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Corp.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Second Quarter Performance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" name=""/>
          <p:cNvSpPr/>
          <p:nvPr/>
        </p:nvSpPr>
        <p:spPr>
          <a:xfrm>
            <a:off x="438120" y="1217520"/>
            <a:ext cx="3011400" cy="50007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1" name=""/>
          <p:cNvGraphicFramePr/>
          <p:nvPr/>
        </p:nvGraphicFramePr>
        <p:xfrm>
          <a:off x="466560" y="1758960"/>
          <a:ext cx="2941920" cy="43606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66560" y="1758960"/>
                    <a:ext cx="2941920" cy="436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" name=""/>
          <p:cNvSpPr/>
          <p:nvPr/>
        </p:nvSpPr>
        <p:spPr>
          <a:xfrm>
            <a:off x="943200" y="579744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" name=""/>
          <p:cNvSpPr/>
          <p:nvPr/>
        </p:nvSpPr>
        <p:spPr>
          <a:xfrm>
            <a:off x="392040" y="1279440"/>
            <a:ext cx="31402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Revenues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" name=""/>
          <p:cNvSpPr/>
          <p:nvPr/>
        </p:nvSpPr>
        <p:spPr>
          <a:xfrm>
            <a:off x="2330640" y="579744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" name=""/>
          <p:cNvSpPr/>
          <p:nvPr/>
        </p:nvSpPr>
        <p:spPr>
          <a:xfrm>
            <a:off x="2220480" y="1859040"/>
            <a:ext cx="825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$16,886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" name=""/>
          <p:cNvSpPr/>
          <p:nvPr/>
        </p:nvSpPr>
        <p:spPr>
          <a:xfrm>
            <a:off x="917280" y="341964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$9,672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" name=""/>
          <p:cNvSpPr/>
          <p:nvPr/>
        </p:nvSpPr>
        <p:spPr>
          <a:xfrm>
            <a:off x="4203720" y="26956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$222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" name=""/>
          <p:cNvSpPr/>
          <p:nvPr/>
        </p:nvSpPr>
        <p:spPr>
          <a:xfrm>
            <a:off x="5575320" y="18622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$289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" name=""/>
          <p:cNvSpPr/>
          <p:nvPr/>
        </p:nvSpPr>
        <p:spPr>
          <a:xfrm>
            <a:off x="7454880" y="261792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$0.27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" name=""/>
          <p:cNvSpPr/>
          <p:nvPr/>
        </p:nvSpPr>
        <p:spPr>
          <a:xfrm>
            <a:off x="8802720" y="185724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$0.34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" name=""/>
          <p:cNvSpPr/>
          <p:nvPr/>
        </p:nvSpPr>
        <p:spPr>
          <a:xfrm>
            <a:off x="4219560" y="579744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" name=""/>
          <p:cNvSpPr/>
          <p:nvPr/>
        </p:nvSpPr>
        <p:spPr>
          <a:xfrm>
            <a:off x="5607360" y="579744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4" name=""/>
          <p:cNvSpPr/>
          <p:nvPr/>
        </p:nvSpPr>
        <p:spPr>
          <a:xfrm>
            <a:off x="7521840" y="579744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" name=""/>
          <p:cNvSpPr/>
          <p:nvPr/>
        </p:nvSpPr>
        <p:spPr>
          <a:xfrm>
            <a:off x="8909280" y="579744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" name=""/>
          <p:cNvSpPr/>
          <p:nvPr/>
        </p:nvSpPr>
        <p:spPr>
          <a:xfrm>
            <a:off x="1395360" y="4451400"/>
            <a:ext cx="1108080" cy="339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+75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" name=""/>
          <p:cNvSpPr/>
          <p:nvPr/>
        </p:nvSpPr>
        <p:spPr>
          <a:xfrm>
            <a:off x="4632480" y="4451400"/>
            <a:ext cx="1108080" cy="339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+30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" name=""/>
          <p:cNvSpPr/>
          <p:nvPr/>
        </p:nvSpPr>
        <p:spPr>
          <a:xfrm>
            <a:off x="7912080" y="4451400"/>
            <a:ext cx="1108080" cy="339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+26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" name=""/>
          <p:cNvSpPr/>
          <p:nvPr/>
        </p:nvSpPr>
        <p:spPr>
          <a:xfrm>
            <a:off x="2548080" y="1949400"/>
            <a:ext cx="1017360" cy="1790640"/>
          </a:xfrm>
          <a:custGeom>
            <a:avLst/>
            <a:gdLst/>
            <a:ahLst/>
            <a:rect l="l" t="t" r="r" b="b"/>
            <a:pathLst>
              <a:path w="342" h="652">
                <a:moveTo>
                  <a:pt x="162" y="616"/>
                </a:moveTo>
                <a:lnTo>
                  <a:pt x="198" y="604"/>
                </a:lnTo>
                <a:lnTo>
                  <a:pt x="210" y="592"/>
                </a:lnTo>
                <a:lnTo>
                  <a:pt x="234" y="598"/>
                </a:lnTo>
                <a:lnTo>
                  <a:pt x="312" y="586"/>
                </a:lnTo>
                <a:lnTo>
                  <a:pt x="330" y="562"/>
                </a:lnTo>
                <a:lnTo>
                  <a:pt x="306" y="556"/>
                </a:lnTo>
                <a:lnTo>
                  <a:pt x="294" y="544"/>
                </a:lnTo>
                <a:lnTo>
                  <a:pt x="342" y="503"/>
                </a:lnTo>
                <a:lnTo>
                  <a:pt x="342" y="461"/>
                </a:lnTo>
                <a:lnTo>
                  <a:pt x="324" y="443"/>
                </a:lnTo>
                <a:lnTo>
                  <a:pt x="270" y="449"/>
                </a:lnTo>
                <a:lnTo>
                  <a:pt x="288" y="419"/>
                </a:lnTo>
                <a:lnTo>
                  <a:pt x="252" y="389"/>
                </a:lnTo>
                <a:lnTo>
                  <a:pt x="276" y="395"/>
                </a:lnTo>
                <a:lnTo>
                  <a:pt x="276" y="383"/>
                </a:lnTo>
                <a:lnTo>
                  <a:pt x="240" y="323"/>
                </a:lnTo>
                <a:lnTo>
                  <a:pt x="222" y="317"/>
                </a:lnTo>
                <a:lnTo>
                  <a:pt x="198" y="245"/>
                </a:lnTo>
                <a:lnTo>
                  <a:pt x="156" y="209"/>
                </a:lnTo>
                <a:lnTo>
                  <a:pt x="126" y="209"/>
                </a:lnTo>
                <a:lnTo>
                  <a:pt x="156" y="197"/>
                </a:lnTo>
                <a:lnTo>
                  <a:pt x="138" y="173"/>
                </a:lnTo>
                <a:lnTo>
                  <a:pt x="156" y="173"/>
                </a:lnTo>
                <a:lnTo>
                  <a:pt x="174" y="143"/>
                </a:lnTo>
                <a:lnTo>
                  <a:pt x="192" y="101"/>
                </a:lnTo>
                <a:lnTo>
                  <a:pt x="186" y="77"/>
                </a:lnTo>
                <a:lnTo>
                  <a:pt x="84" y="89"/>
                </a:lnTo>
                <a:lnTo>
                  <a:pt x="84" y="77"/>
                </a:lnTo>
                <a:lnTo>
                  <a:pt x="102" y="65"/>
                </a:lnTo>
                <a:lnTo>
                  <a:pt x="90" y="59"/>
                </a:lnTo>
                <a:lnTo>
                  <a:pt x="132" y="24"/>
                </a:lnTo>
                <a:lnTo>
                  <a:pt x="132" y="0"/>
                </a:lnTo>
                <a:lnTo>
                  <a:pt x="126" y="0"/>
                </a:lnTo>
                <a:lnTo>
                  <a:pt x="54" y="6"/>
                </a:lnTo>
                <a:lnTo>
                  <a:pt x="42" y="30"/>
                </a:lnTo>
                <a:lnTo>
                  <a:pt x="36" y="36"/>
                </a:lnTo>
                <a:lnTo>
                  <a:pt x="30" y="42"/>
                </a:lnTo>
                <a:lnTo>
                  <a:pt x="36" y="54"/>
                </a:lnTo>
                <a:lnTo>
                  <a:pt x="18" y="65"/>
                </a:lnTo>
                <a:lnTo>
                  <a:pt x="24" y="89"/>
                </a:lnTo>
                <a:lnTo>
                  <a:pt x="12" y="89"/>
                </a:lnTo>
                <a:lnTo>
                  <a:pt x="12" y="101"/>
                </a:lnTo>
                <a:lnTo>
                  <a:pt x="30" y="107"/>
                </a:lnTo>
                <a:lnTo>
                  <a:pt x="12" y="149"/>
                </a:lnTo>
                <a:lnTo>
                  <a:pt x="0" y="155"/>
                </a:lnTo>
                <a:lnTo>
                  <a:pt x="18" y="173"/>
                </a:lnTo>
                <a:lnTo>
                  <a:pt x="36" y="167"/>
                </a:lnTo>
                <a:lnTo>
                  <a:pt x="18" y="263"/>
                </a:lnTo>
                <a:lnTo>
                  <a:pt x="36" y="233"/>
                </a:lnTo>
                <a:lnTo>
                  <a:pt x="30" y="209"/>
                </a:lnTo>
                <a:lnTo>
                  <a:pt x="42" y="197"/>
                </a:lnTo>
                <a:lnTo>
                  <a:pt x="36" y="221"/>
                </a:lnTo>
                <a:lnTo>
                  <a:pt x="54" y="209"/>
                </a:lnTo>
                <a:lnTo>
                  <a:pt x="66" y="221"/>
                </a:lnTo>
                <a:lnTo>
                  <a:pt x="54" y="239"/>
                </a:lnTo>
                <a:lnTo>
                  <a:pt x="66" y="251"/>
                </a:lnTo>
                <a:lnTo>
                  <a:pt x="48" y="293"/>
                </a:lnTo>
                <a:lnTo>
                  <a:pt x="42" y="293"/>
                </a:lnTo>
                <a:lnTo>
                  <a:pt x="48" y="317"/>
                </a:lnTo>
                <a:lnTo>
                  <a:pt x="54" y="299"/>
                </a:lnTo>
                <a:lnTo>
                  <a:pt x="72" y="317"/>
                </a:lnTo>
                <a:lnTo>
                  <a:pt x="78" y="305"/>
                </a:lnTo>
                <a:lnTo>
                  <a:pt x="132" y="293"/>
                </a:lnTo>
                <a:lnTo>
                  <a:pt x="108" y="329"/>
                </a:lnTo>
                <a:lnTo>
                  <a:pt x="126" y="359"/>
                </a:lnTo>
                <a:lnTo>
                  <a:pt x="150" y="347"/>
                </a:lnTo>
                <a:lnTo>
                  <a:pt x="138" y="383"/>
                </a:lnTo>
                <a:lnTo>
                  <a:pt x="144" y="383"/>
                </a:lnTo>
                <a:lnTo>
                  <a:pt x="138" y="407"/>
                </a:lnTo>
                <a:lnTo>
                  <a:pt x="144" y="413"/>
                </a:lnTo>
                <a:lnTo>
                  <a:pt x="102" y="413"/>
                </a:lnTo>
                <a:lnTo>
                  <a:pt x="66" y="449"/>
                </a:lnTo>
                <a:lnTo>
                  <a:pt x="90" y="443"/>
                </a:lnTo>
                <a:lnTo>
                  <a:pt x="96" y="473"/>
                </a:lnTo>
                <a:lnTo>
                  <a:pt x="90" y="491"/>
                </a:lnTo>
                <a:lnTo>
                  <a:pt x="36" y="521"/>
                </a:lnTo>
                <a:lnTo>
                  <a:pt x="48" y="538"/>
                </a:lnTo>
                <a:lnTo>
                  <a:pt x="72" y="527"/>
                </a:lnTo>
                <a:lnTo>
                  <a:pt x="84" y="538"/>
                </a:lnTo>
                <a:lnTo>
                  <a:pt x="102" y="538"/>
                </a:lnTo>
                <a:lnTo>
                  <a:pt x="120" y="556"/>
                </a:lnTo>
                <a:lnTo>
                  <a:pt x="162" y="538"/>
                </a:lnTo>
                <a:lnTo>
                  <a:pt x="138" y="568"/>
                </a:lnTo>
                <a:lnTo>
                  <a:pt x="90" y="574"/>
                </a:lnTo>
                <a:lnTo>
                  <a:pt x="24" y="652"/>
                </a:lnTo>
                <a:lnTo>
                  <a:pt x="42" y="652"/>
                </a:lnTo>
                <a:lnTo>
                  <a:pt x="66" y="628"/>
                </a:lnTo>
                <a:lnTo>
                  <a:pt x="108" y="634"/>
                </a:lnTo>
                <a:lnTo>
                  <a:pt x="120" y="610"/>
                </a:lnTo>
                <a:lnTo>
                  <a:pt x="150" y="598"/>
                </a:lnTo>
                <a:lnTo>
                  <a:pt x="162" y="61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6" name=""/>
          <p:cNvSpPr/>
          <p:nvPr/>
        </p:nvSpPr>
        <p:spPr>
          <a:xfrm>
            <a:off x="3316320" y="2320920"/>
            <a:ext cx="220680" cy="21132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7" name=""/>
          <p:cNvSpPr/>
          <p:nvPr/>
        </p:nvSpPr>
        <p:spPr>
          <a:xfrm>
            <a:off x="6900840" y="1135080"/>
            <a:ext cx="3747960" cy="4103640"/>
          </a:xfrm>
          <a:custGeom>
            <a:avLst/>
            <a:gdLst/>
            <a:ahLst/>
            <a:rect l="l" t="t" r="r" b="b"/>
            <a:pathLst>
              <a:path w="2177" h="2542">
                <a:moveTo>
                  <a:pt x="364" y="0"/>
                </a:moveTo>
                <a:lnTo>
                  <a:pt x="2177" y="1543"/>
                </a:lnTo>
                <a:lnTo>
                  <a:pt x="2135" y="1523"/>
                </a:lnTo>
                <a:lnTo>
                  <a:pt x="2114" y="1492"/>
                </a:lnTo>
                <a:lnTo>
                  <a:pt x="2105" y="1492"/>
                </a:lnTo>
                <a:lnTo>
                  <a:pt x="2105" y="1543"/>
                </a:lnTo>
                <a:lnTo>
                  <a:pt x="2094" y="1543"/>
                </a:lnTo>
                <a:lnTo>
                  <a:pt x="2084" y="1512"/>
                </a:lnTo>
                <a:lnTo>
                  <a:pt x="2011" y="1430"/>
                </a:lnTo>
                <a:lnTo>
                  <a:pt x="1939" y="1430"/>
                </a:lnTo>
                <a:lnTo>
                  <a:pt x="1928" y="1401"/>
                </a:lnTo>
                <a:lnTo>
                  <a:pt x="1918" y="1401"/>
                </a:lnTo>
                <a:lnTo>
                  <a:pt x="1887" y="1401"/>
                </a:lnTo>
                <a:lnTo>
                  <a:pt x="1877" y="1430"/>
                </a:lnTo>
                <a:lnTo>
                  <a:pt x="1866" y="1430"/>
                </a:lnTo>
                <a:lnTo>
                  <a:pt x="1846" y="1430"/>
                </a:lnTo>
                <a:lnTo>
                  <a:pt x="1846" y="1411"/>
                </a:lnTo>
                <a:lnTo>
                  <a:pt x="1794" y="1421"/>
                </a:lnTo>
                <a:lnTo>
                  <a:pt x="1763" y="1461"/>
                </a:lnTo>
                <a:lnTo>
                  <a:pt x="1701" y="1481"/>
                </a:lnTo>
                <a:lnTo>
                  <a:pt x="1691" y="1512"/>
                </a:lnTo>
                <a:lnTo>
                  <a:pt x="1660" y="1532"/>
                </a:lnTo>
                <a:lnTo>
                  <a:pt x="1639" y="1543"/>
                </a:lnTo>
                <a:lnTo>
                  <a:pt x="1660" y="1614"/>
                </a:lnTo>
                <a:lnTo>
                  <a:pt x="1630" y="1634"/>
                </a:lnTo>
                <a:lnTo>
                  <a:pt x="1558" y="1552"/>
                </a:lnTo>
                <a:lnTo>
                  <a:pt x="1549" y="1604"/>
                </a:lnTo>
                <a:lnTo>
                  <a:pt x="1517" y="1624"/>
                </a:lnTo>
                <a:lnTo>
                  <a:pt x="1506" y="1686"/>
                </a:lnTo>
                <a:lnTo>
                  <a:pt x="1528" y="1706"/>
                </a:lnTo>
                <a:lnTo>
                  <a:pt x="1496" y="1737"/>
                </a:lnTo>
                <a:lnTo>
                  <a:pt x="1485" y="1788"/>
                </a:lnTo>
                <a:lnTo>
                  <a:pt x="1528" y="1808"/>
                </a:lnTo>
                <a:lnTo>
                  <a:pt x="1538" y="1859"/>
                </a:lnTo>
                <a:lnTo>
                  <a:pt x="1549" y="1870"/>
                </a:lnTo>
                <a:lnTo>
                  <a:pt x="1549" y="1859"/>
                </a:lnTo>
                <a:lnTo>
                  <a:pt x="1610" y="1870"/>
                </a:lnTo>
                <a:lnTo>
                  <a:pt x="1639" y="1900"/>
                </a:lnTo>
                <a:lnTo>
                  <a:pt x="1670" y="1971"/>
                </a:lnTo>
                <a:lnTo>
                  <a:pt x="1630" y="1971"/>
                </a:lnTo>
                <a:lnTo>
                  <a:pt x="1620" y="1993"/>
                </a:lnTo>
                <a:lnTo>
                  <a:pt x="1630" y="2002"/>
                </a:lnTo>
                <a:lnTo>
                  <a:pt x="1670" y="2022"/>
                </a:lnTo>
                <a:lnTo>
                  <a:pt x="1630" y="2033"/>
                </a:lnTo>
                <a:lnTo>
                  <a:pt x="1599" y="2084"/>
                </a:lnTo>
                <a:lnTo>
                  <a:pt x="1579" y="2033"/>
                </a:lnTo>
                <a:lnTo>
                  <a:pt x="1549" y="2022"/>
                </a:lnTo>
                <a:lnTo>
                  <a:pt x="1558" y="2043"/>
                </a:lnTo>
                <a:lnTo>
                  <a:pt x="1558" y="2095"/>
                </a:lnTo>
                <a:lnTo>
                  <a:pt x="1538" y="2084"/>
                </a:lnTo>
                <a:lnTo>
                  <a:pt x="1538" y="2135"/>
                </a:lnTo>
                <a:lnTo>
                  <a:pt x="1485" y="2217"/>
                </a:lnTo>
                <a:lnTo>
                  <a:pt x="1528" y="2257"/>
                </a:lnTo>
                <a:lnTo>
                  <a:pt x="1549" y="2307"/>
                </a:lnTo>
                <a:lnTo>
                  <a:pt x="1558" y="2286"/>
                </a:lnTo>
                <a:lnTo>
                  <a:pt x="1558" y="2368"/>
                </a:lnTo>
                <a:lnTo>
                  <a:pt x="1610" y="2480"/>
                </a:lnTo>
                <a:lnTo>
                  <a:pt x="1620" y="2491"/>
                </a:lnTo>
                <a:lnTo>
                  <a:pt x="1589" y="2542"/>
                </a:lnTo>
                <a:lnTo>
                  <a:pt x="1538" y="2542"/>
                </a:lnTo>
                <a:lnTo>
                  <a:pt x="1528" y="2511"/>
                </a:lnTo>
                <a:lnTo>
                  <a:pt x="1476" y="2480"/>
                </a:lnTo>
                <a:lnTo>
                  <a:pt x="1424" y="2450"/>
                </a:lnTo>
                <a:lnTo>
                  <a:pt x="1424" y="2419"/>
                </a:lnTo>
                <a:lnTo>
                  <a:pt x="1383" y="2400"/>
                </a:lnTo>
                <a:lnTo>
                  <a:pt x="1342" y="2389"/>
                </a:lnTo>
                <a:lnTo>
                  <a:pt x="1290" y="2409"/>
                </a:lnTo>
                <a:lnTo>
                  <a:pt x="1207" y="2348"/>
                </a:lnTo>
                <a:lnTo>
                  <a:pt x="1114" y="2348"/>
                </a:lnTo>
                <a:lnTo>
                  <a:pt x="1031" y="2317"/>
                </a:lnTo>
                <a:lnTo>
                  <a:pt x="970" y="2317"/>
                </a:lnTo>
                <a:lnTo>
                  <a:pt x="888" y="2246"/>
                </a:lnTo>
                <a:lnTo>
                  <a:pt x="804" y="2196"/>
                </a:lnTo>
                <a:lnTo>
                  <a:pt x="784" y="2196"/>
                </a:lnTo>
                <a:lnTo>
                  <a:pt x="733" y="2145"/>
                </a:lnTo>
                <a:lnTo>
                  <a:pt x="743" y="2124"/>
                </a:lnTo>
                <a:lnTo>
                  <a:pt x="784" y="2124"/>
                </a:lnTo>
                <a:lnTo>
                  <a:pt x="824" y="2064"/>
                </a:lnTo>
                <a:lnTo>
                  <a:pt x="867" y="2053"/>
                </a:lnTo>
                <a:lnTo>
                  <a:pt x="804" y="2002"/>
                </a:lnTo>
                <a:lnTo>
                  <a:pt x="814" y="1993"/>
                </a:lnTo>
                <a:lnTo>
                  <a:pt x="867" y="1982"/>
                </a:lnTo>
                <a:lnTo>
                  <a:pt x="867" y="1971"/>
                </a:lnTo>
                <a:lnTo>
                  <a:pt x="928" y="1942"/>
                </a:lnTo>
                <a:lnTo>
                  <a:pt x="917" y="1931"/>
                </a:lnTo>
                <a:lnTo>
                  <a:pt x="856" y="1942"/>
                </a:lnTo>
                <a:lnTo>
                  <a:pt x="856" y="1900"/>
                </a:lnTo>
                <a:lnTo>
                  <a:pt x="867" y="1879"/>
                </a:lnTo>
                <a:lnTo>
                  <a:pt x="888" y="1870"/>
                </a:lnTo>
                <a:lnTo>
                  <a:pt x="907" y="1849"/>
                </a:lnTo>
                <a:lnTo>
                  <a:pt x="928" y="1859"/>
                </a:lnTo>
                <a:lnTo>
                  <a:pt x="970" y="1859"/>
                </a:lnTo>
                <a:lnTo>
                  <a:pt x="981" y="1797"/>
                </a:lnTo>
                <a:lnTo>
                  <a:pt x="970" y="1797"/>
                </a:lnTo>
                <a:lnTo>
                  <a:pt x="970" y="1757"/>
                </a:lnTo>
                <a:lnTo>
                  <a:pt x="990" y="1737"/>
                </a:lnTo>
                <a:lnTo>
                  <a:pt x="970" y="1716"/>
                </a:lnTo>
                <a:lnTo>
                  <a:pt x="990" y="1716"/>
                </a:lnTo>
                <a:lnTo>
                  <a:pt x="1001" y="1696"/>
                </a:lnTo>
                <a:lnTo>
                  <a:pt x="990" y="1666"/>
                </a:lnTo>
                <a:lnTo>
                  <a:pt x="1001" y="1655"/>
                </a:lnTo>
                <a:lnTo>
                  <a:pt x="917" y="1624"/>
                </a:lnTo>
                <a:lnTo>
                  <a:pt x="897" y="1624"/>
                </a:lnTo>
                <a:lnTo>
                  <a:pt x="867" y="1604"/>
                </a:lnTo>
                <a:lnTo>
                  <a:pt x="835" y="1614"/>
                </a:lnTo>
                <a:lnTo>
                  <a:pt x="784" y="1552"/>
                </a:lnTo>
                <a:lnTo>
                  <a:pt x="733" y="1573"/>
                </a:lnTo>
                <a:lnTo>
                  <a:pt x="714" y="1573"/>
                </a:lnTo>
                <a:lnTo>
                  <a:pt x="703" y="1552"/>
                </a:lnTo>
                <a:lnTo>
                  <a:pt x="661" y="1552"/>
                </a:lnTo>
                <a:lnTo>
                  <a:pt x="640" y="1543"/>
                </a:lnTo>
                <a:lnTo>
                  <a:pt x="640" y="1492"/>
                </a:lnTo>
                <a:lnTo>
                  <a:pt x="621" y="1461"/>
                </a:lnTo>
                <a:lnTo>
                  <a:pt x="600" y="1461"/>
                </a:lnTo>
                <a:lnTo>
                  <a:pt x="558" y="1450"/>
                </a:lnTo>
                <a:lnTo>
                  <a:pt x="547" y="1411"/>
                </a:lnTo>
                <a:lnTo>
                  <a:pt x="568" y="1401"/>
                </a:lnTo>
                <a:lnTo>
                  <a:pt x="568" y="1390"/>
                </a:lnTo>
                <a:lnTo>
                  <a:pt x="517" y="1330"/>
                </a:lnTo>
                <a:lnTo>
                  <a:pt x="414" y="1330"/>
                </a:lnTo>
                <a:lnTo>
                  <a:pt x="382" y="1371"/>
                </a:lnTo>
                <a:lnTo>
                  <a:pt x="372" y="1361"/>
                </a:lnTo>
                <a:lnTo>
                  <a:pt x="340" y="1259"/>
                </a:lnTo>
                <a:lnTo>
                  <a:pt x="332" y="1237"/>
                </a:lnTo>
                <a:lnTo>
                  <a:pt x="351" y="1217"/>
                </a:lnTo>
                <a:lnTo>
                  <a:pt x="403" y="1227"/>
                </a:lnTo>
                <a:lnTo>
                  <a:pt x="444" y="1197"/>
                </a:lnTo>
                <a:lnTo>
                  <a:pt x="444" y="1177"/>
                </a:lnTo>
                <a:lnTo>
                  <a:pt x="434" y="1177"/>
                </a:lnTo>
                <a:lnTo>
                  <a:pt x="424" y="1156"/>
                </a:lnTo>
                <a:lnTo>
                  <a:pt x="403" y="1145"/>
                </a:lnTo>
                <a:lnTo>
                  <a:pt x="372" y="1145"/>
                </a:lnTo>
                <a:lnTo>
                  <a:pt x="372" y="1115"/>
                </a:lnTo>
                <a:lnTo>
                  <a:pt x="340" y="1095"/>
                </a:lnTo>
                <a:lnTo>
                  <a:pt x="300" y="1023"/>
                </a:lnTo>
                <a:lnTo>
                  <a:pt x="310" y="972"/>
                </a:lnTo>
                <a:lnTo>
                  <a:pt x="300" y="952"/>
                </a:lnTo>
                <a:lnTo>
                  <a:pt x="300" y="921"/>
                </a:lnTo>
                <a:lnTo>
                  <a:pt x="247" y="881"/>
                </a:lnTo>
                <a:lnTo>
                  <a:pt x="186" y="900"/>
                </a:lnTo>
                <a:lnTo>
                  <a:pt x="186" y="881"/>
                </a:lnTo>
                <a:lnTo>
                  <a:pt x="175" y="860"/>
                </a:lnTo>
                <a:lnTo>
                  <a:pt x="103" y="850"/>
                </a:lnTo>
                <a:lnTo>
                  <a:pt x="93" y="850"/>
                </a:lnTo>
                <a:lnTo>
                  <a:pt x="93" y="789"/>
                </a:lnTo>
                <a:lnTo>
                  <a:pt x="72" y="747"/>
                </a:lnTo>
                <a:lnTo>
                  <a:pt x="51" y="737"/>
                </a:lnTo>
                <a:lnTo>
                  <a:pt x="61" y="687"/>
                </a:lnTo>
                <a:lnTo>
                  <a:pt x="32" y="645"/>
                </a:lnTo>
                <a:lnTo>
                  <a:pt x="32" y="636"/>
                </a:lnTo>
                <a:lnTo>
                  <a:pt x="61" y="605"/>
                </a:lnTo>
                <a:lnTo>
                  <a:pt x="51" y="585"/>
                </a:lnTo>
                <a:lnTo>
                  <a:pt x="42" y="576"/>
                </a:lnTo>
                <a:lnTo>
                  <a:pt x="32" y="545"/>
                </a:lnTo>
                <a:lnTo>
                  <a:pt x="21" y="535"/>
                </a:lnTo>
                <a:lnTo>
                  <a:pt x="0" y="463"/>
                </a:lnTo>
                <a:lnTo>
                  <a:pt x="61" y="443"/>
                </a:lnTo>
                <a:lnTo>
                  <a:pt x="93" y="392"/>
                </a:lnTo>
                <a:lnTo>
                  <a:pt x="93" y="351"/>
                </a:lnTo>
                <a:lnTo>
                  <a:pt x="154" y="300"/>
                </a:lnTo>
                <a:lnTo>
                  <a:pt x="239" y="310"/>
                </a:lnTo>
                <a:lnTo>
                  <a:pt x="207" y="279"/>
                </a:lnTo>
                <a:lnTo>
                  <a:pt x="114" y="249"/>
                </a:lnTo>
                <a:lnTo>
                  <a:pt x="93" y="218"/>
                </a:lnTo>
                <a:lnTo>
                  <a:pt x="114" y="229"/>
                </a:lnTo>
                <a:lnTo>
                  <a:pt x="114" y="187"/>
                </a:lnTo>
                <a:lnTo>
                  <a:pt x="42" y="208"/>
                </a:lnTo>
                <a:lnTo>
                  <a:pt x="217" y="45"/>
                </a:lnTo>
                <a:lnTo>
                  <a:pt x="325" y="66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8" name=""/>
          <p:cNvSpPr/>
          <p:nvPr/>
        </p:nvSpPr>
        <p:spPr>
          <a:xfrm>
            <a:off x="5546880" y="3805200"/>
            <a:ext cx="750600" cy="347760"/>
          </a:xfrm>
          <a:custGeom>
            <a:avLst/>
            <a:gdLst/>
            <a:ahLst/>
            <a:rect l="l" t="t" r="r" b="b"/>
            <a:pathLst>
              <a:path w="252" h="126">
                <a:moveTo>
                  <a:pt x="0" y="72"/>
                </a:moveTo>
                <a:lnTo>
                  <a:pt x="18" y="54"/>
                </a:lnTo>
                <a:lnTo>
                  <a:pt x="30" y="54"/>
                </a:lnTo>
                <a:lnTo>
                  <a:pt x="48" y="30"/>
                </a:lnTo>
                <a:lnTo>
                  <a:pt x="48" y="18"/>
                </a:lnTo>
                <a:lnTo>
                  <a:pt x="66" y="6"/>
                </a:lnTo>
                <a:lnTo>
                  <a:pt x="78" y="0"/>
                </a:lnTo>
                <a:lnTo>
                  <a:pt x="96" y="12"/>
                </a:lnTo>
                <a:lnTo>
                  <a:pt x="120" y="6"/>
                </a:lnTo>
                <a:lnTo>
                  <a:pt x="138" y="24"/>
                </a:lnTo>
                <a:lnTo>
                  <a:pt x="204" y="12"/>
                </a:lnTo>
                <a:lnTo>
                  <a:pt x="252" y="36"/>
                </a:lnTo>
                <a:lnTo>
                  <a:pt x="234" y="84"/>
                </a:lnTo>
                <a:lnTo>
                  <a:pt x="174" y="72"/>
                </a:lnTo>
                <a:lnTo>
                  <a:pt x="138" y="96"/>
                </a:lnTo>
                <a:lnTo>
                  <a:pt x="84" y="108"/>
                </a:lnTo>
                <a:lnTo>
                  <a:pt x="72" y="126"/>
                </a:lnTo>
                <a:lnTo>
                  <a:pt x="42" y="126"/>
                </a:lnTo>
                <a:lnTo>
                  <a:pt x="12" y="102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9" name=""/>
          <p:cNvSpPr/>
          <p:nvPr/>
        </p:nvSpPr>
        <p:spPr>
          <a:xfrm>
            <a:off x="4923000" y="3524400"/>
            <a:ext cx="855360" cy="479160"/>
          </a:xfrm>
          <a:custGeom>
            <a:avLst/>
            <a:gdLst/>
            <a:ahLst/>
            <a:rect l="l" t="t" r="r" b="b"/>
            <a:pathLst>
              <a:path w="287" h="174">
                <a:moveTo>
                  <a:pt x="209" y="174"/>
                </a:moveTo>
                <a:lnTo>
                  <a:pt x="227" y="156"/>
                </a:lnTo>
                <a:lnTo>
                  <a:pt x="239" y="156"/>
                </a:lnTo>
                <a:lnTo>
                  <a:pt x="257" y="132"/>
                </a:lnTo>
                <a:lnTo>
                  <a:pt x="257" y="120"/>
                </a:lnTo>
                <a:lnTo>
                  <a:pt x="275" y="108"/>
                </a:lnTo>
                <a:lnTo>
                  <a:pt x="287" y="102"/>
                </a:lnTo>
                <a:lnTo>
                  <a:pt x="251" y="72"/>
                </a:lnTo>
                <a:lnTo>
                  <a:pt x="251" y="54"/>
                </a:lnTo>
                <a:lnTo>
                  <a:pt x="215" y="48"/>
                </a:lnTo>
                <a:lnTo>
                  <a:pt x="203" y="60"/>
                </a:lnTo>
                <a:lnTo>
                  <a:pt x="173" y="24"/>
                </a:lnTo>
                <a:lnTo>
                  <a:pt x="137" y="6"/>
                </a:lnTo>
                <a:lnTo>
                  <a:pt x="119" y="18"/>
                </a:lnTo>
                <a:lnTo>
                  <a:pt x="95" y="0"/>
                </a:lnTo>
                <a:lnTo>
                  <a:pt x="89" y="18"/>
                </a:lnTo>
                <a:lnTo>
                  <a:pt x="12" y="66"/>
                </a:lnTo>
                <a:lnTo>
                  <a:pt x="0" y="54"/>
                </a:lnTo>
                <a:lnTo>
                  <a:pt x="24" y="108"/>
                </a:lnTo>
                <a:lnTo>
                  <a:pt x="77" y="162"/>
                </a:lnTo>
                <a:lnTo>
                  <a:pt x="113" y="168"/>
                </a:lnTo>
                <a:lnTo>
                  <a:pt x="137" y="144"/>
                </a:lnTo>
                <a:lnTo>
                  <a:pt x="203" y="156"/>
                </a:lnTo>
                <a:lnTo>
                  <a:pt x="209" y="17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0" name=""/>
          <p:cNvSpPr/>
          <p:nvPr/>
        </p:nvSpPr>
        <p:spPr>
          <a:xfrm>
            <a:off x="4583160" y="3924360"/>
            <a:ext cx="996840" cy="46044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1" name=""/>
          <p:cNvSpPr/>
          <p:nvPr/>
        </p:nvSpPr>
        <p:spPr>
          <a:xfrm>
            <a:off x="3722760" y="3475080"/>
            <a:ext cx="447480" cy="330120"/>
          </a:xfrm>
          <a:custGeom>
            <a:avLst/>
            <a:gdLst/>
            <a:ahLst/>
            <a:rect l="l" t="t" r="r" b="b"/>
            <a:pathLst>
              <a:path w="150" h="120">
                <a:moveTo>
                  <a:pt x="96" y="0"/>
                </a:moveTo>
                <a:lnTo>
                  <a:pt x="42" y="12"/>
                </a:lnTo>
                <a:lnTo>
                  <a:pt x="24" y="0"/>
                </a:lnTo>
                <a:lnTo>
                  <a:pt x="0" y="18"/>
                </a:lnTo>
                <a:lnTo>
                  <a:pt x="0" y="36"/>
                </a:lnTo>
                <a:lnTo>
                  <a:pt x="48" y="72"/>
                </a:lnTo>
                <a:lnTo>
                  <a:pt x="60" y="96"/>
                </a:lnTo>
                <a:lnTo>
                  <a:pt x="90" y="84"/>
                </a:lnTo>
                <a:lnTo>
                  <a:pt x="90" y="114"/>
                </a:lnTo>
                <a:lnTo>
                  <a:pt x="126" y="120"/>
                </a:lnTo>
                <a:lnTo>
                  <a:pt x="120" y="102"/>
                </a:lnTo>
                <a:lnTo>
                  <a:pt x="138" y="84"/>
                </a:lnTo>
                <a:lnTo>
                  <a:pt x="150" y="66"/>
                </a:lnTo>
                <a:lnTo>
                  <a:pt x="138" y="42"/>
                </a:lnTo>
                <a:lnTo>
                  <a:pt x="120" y="36"/>
                </a:lnTo>
                <a:lnTo>
                  <a:pt x="120" y="12"/>
                </a:lnTo>
                <a:lnTo>
                  <a:pt x="9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2" name=""/>
          <p:cNvSpPr/>
          <p:nvPr/>
        </p:nvSpPr>
        <p:spPr>
          <a:xfrm>
            <a:off x="5454720" y="4003560"/>
            <a:ext cx="876240" cy="49536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3" name=""/>
          <p:cNvSpPr/>
          <p:nvPr/>
        </p:nvSpPr>
        <p:spPr>
          <a:xfrm>
            <a:off x="5257800" y="2685960"/>
            <a:ext cx="55440" cy="493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4" name=""/>
          <p:cNvSpPr/>
          <p:nvPr/>
        </p:nvSpPr>
        <p:spPr>
          <a:xfrm>
            <a:off x="4403880" y="2143080"/>
            <a:ext cx="357120" cy="62712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5" name=""/>
          <p:cNvSpPr/>
          <p:nvPr/>
        </p:nvSpPr>
        <p:spPr>
          <a:xfrm>
            <a:off x="4745160" y="2735280"/>
            <a:ext cx="33120" cy="6984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6" name=""/>
          <p:cNvSpPr/>
          <p:nvPr/>
        </p:nvSpPr>
        <p:spPr>
          <a:xfrm>
            <a:off x="4618080" y="2606760"/>
            <a:ext cx="160200" cy="12852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7" name=""/>
          <p:cNvSpPr/>
          <p:nvPr/>
        </p:nvSpPr>
        <p:spPr>
          <a:xfrm>
            <a:off x="4797360" y="2752560"/>
            <a:ext cx="104760" cy="6696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240" bIns="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8" name=""/>
          <p:cNvSpPr/>
          <p:nvPr/>
        </p:nvSpPr>
        <p:spPr>
          <a:xfrm>
            <a:off x="4902120" y="2752560"/>
            <a:ext cx="36720" cy="8100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5280" bIns="35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9" name=""/>
          <p:cNvSpPr/>
          <p:nvPr/>
        </p:nvSpPr>
        <p:spPr>
          <a:xfrm>
            <a:off x="4778280" y="2508120"/>
            <a:ext cx="233280" cy="22716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0" name=""/>
          <p:cNvSpPr/>
          <p:nvPr/>
        </p:nvSpPr>
        <p:spPr>
          <a:xfrm>
            <a:off x="5067360" y="2819520"/>
            <a:ext cx="69840" cy="6480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080" bIns="19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1" name=""/>
          <p:cNvSpPr/>
          <p:nvPr/>
        </p:nvSpPr>
        <p:spPr>
          <a:xfrm>
            <a:off x="5067360" y="2819520"/>
            <a:ext cx="69840" cy="6480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080" bIns="19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2" name=""/>
          <p:cNvSpPr/>
          <p:nvPr/>
        </p:nvSpPr>
        <p:spPr>
          <a:xfrm>
            <a:off x="4135320" y="2752560"/>
            <a:ext cx="1158840" cy="1467000"/>
          </a:xfrm>
          <a:custGeom>
            <a:avLst/>
            <a:gdLst/>
            <a:ahLst/>
            <a:rect l="l" t="t" r="r" b="b"/>
            <a:pathLst>
              <a:path w="389" h="533">
                <a:moveTo>
                  <a:pt x="383" y="299"/>
                </a:moveTo>
                <a:lnTo>
                  <a:pt x="389" y="263"/>
                </a:lnTo>
                <a:lnTo>
                  <a:pt x="377" y="245"/>
                </a:lnTo>
                <a:lnTo>
                  <a:pt x="365" y="168"/>
                </a:lnTo>
                <a:lnTo>
                  <a:pt x="353" y="156"/>
                </a:lnTo>
                <a:lnTo>
                  <a:pt x="365" y="120"/>
                </a:lnTo>
                <a:lnTo>
                  <a:pt x="353" y="90"/>
                </a:lnTo>
                <a:lnTo>
                  <a:pt x="300" y="42"/>
                </a:lnTo>
                <a:lnTo>
                  <a:pt x="276" y="48"/>
                </a:lnTo>
                <a:lnTo>
                  <a:pt x="288" y="36"/>
                </a:lnTo>
                <a:lnTo>
                  <a:pt x="234" y="78"/>
                </a:lnTo>
                <a:lnTo>
                  <a:pt x="204" y="78"/>
                </a:lnTo>
                <a:lnTo>
                  <a:pt x="216" y="48"/>
                </a:lnTo>
                <a:lnTo>
                  <a:pt x="174" y="42"/>
                </a:lnTo>
                <a:lnTo>
                  <a:pt x="168" y="30"/>
                </a:lnTo>
                <a:lnTo>
                  <a:pt x="168" y="12"/>
                </a:lnTo>
                <a:lnTo>
                  <a:pt x="150" y="6"/>
                </a:lnTo>
                <a:lnTo>
                  <a:pt x="114" y="0"/>
                </a:lnTo>
                <a:lnTo>
                  <a:pt x="132" y="30"/>
                </a:lnTo>
                <a:lnTo>
                  <a:pt x="114" y="48"/>
                </a:lnTo>
                <a:lnTo>
                  <a:pt x="132" y="84"/>
                </a:lnTo>
                <a:lnTo>
                  <a:pt x="114" y="90"/>
                </a:lnTo>
                <a:lnTo>
                  <a:pt x="114" y="120"/>
                </a:lnTo>
                <a:lnTo>
                  <a:pt x="108" y="108"/>
                </a:lnTo>
                <a:lnTo>
                  <a:pt x="90" y="114"/>
                </a:lnTo>
                <a:lnTo>
                  <a:pt x="90" y="96"/>
                </a:lnTo>
                <a:lnTo>
                  <a:pt x="72" y="96"/>
                </a:lnTo>
                <a:lnTo>
                  <a:pt x="54" y="96"/>
                </a:lnTo>
                <a:lnTo>
                  <a:pt x="48" y="114"/>
                </a:lnTo>
                <a:lnTo>
                  <a:pt x="66" y="132"/>
                </a:lnTo>
                <a:lnTo>
                  <a:pt x="48" y="132"/>
                </a:lnTo>
                <a:lnTo>
                  <a:pt x="36" y="162"/>
                </a:lnTo>
                <a:lnTo>
                  <a:pt x="24" y="174"/>
                </a:lnTo>
                <a:lnTo>
                  <a:pt x="42" y="198"/>
                </a:lnTo>
                <a:lnTo>
                  <a:pt x="24" y="228"/>
                </a:lnTo>
                <a:lnTo>
                  <a:pt x="0" y="222"/>
                </a:lnTo>
                <a:lnTo>
                  <a:pt x="0" y="305"/>
                </a:lnTo>
                <a:lnTo>
                  <a:pt x="12" y="329"/>
                </a:lnTo>
                <a:lnTo>
                  <a:pt x="0" y="347"/>
                </a:lnTo>
                <a:lnTo>
                  <a:pt x="12" y="377"/>
                </a:lnTo>
                <a:lnTo>
                  <a:pt x="12" y="389"/>
                </a:lnTo>
                <a:lnTo>
                  <a:pt x="30" y="413"/>
                </a:lnTo>
                <a:lnTo>
                  <a:pt x="90" y="425"/>
                </a:lnTo>
                <a:lnTo>
                  <a:pt x="66" y="485"/>
                </a:lnTo>
                <a:lnTo>
                  <a:pt x="66" y="515"/>
                </a:lnTo>
                <a:lnTo>
                  <a:pt x="120" y="515"/>
                </a:lnTo>
                <a:lnTo>
                  <a:pt x="150" y="527"/>
                </a:lnTo>
                <a:lnTo>
                  <a:pt x="168" y="521"/>
                </a:lnTo>
                <a:lnTo>
                  <a:pt x="186" y="533"/>
                </a:lnTo>
                <a:lnTo>
                  <a:pt x="198" y="521"/>
                </a:lnTo>
                <a:lnTo>
                  <a:pt x="228" y="527"/>
                </a:lnTo>
                <a:lnTo>
                  <a:pt x="276" y="509"/>
                </a:lnTo>
                <a:lnTo>
                  <a:pt x="300" y="521"/>
                </a:lnTo>
                <a:lnTo>
                  <a:pt x="306" y="515"/>
                </a:lnTo>
                <a:lnTo>
                  <a:pt x="300" y="473"/>
                </a:lnTo>
                <a:lnTo>
                  <a:pt x="341" y="443"/>
                </a:lnTo>
                <a:lnTo>
                  <a:pt x="288" y="389"/>
                </a:lnTo>
                <a:lnTo>
                  <a:pt x="264" y="335"/>
                </a:lnTo>
                <a:lnTo>
                  <a:pt x="276" y="347"/>
                </a:lnTo>
                <a:lnTo>
                  <a:pt x="353" y="299"/>
                </a:lnTo>
                <a:lnTo>
                  <a:pt x="359" y="281"/>
                </a:lnTo>
                <a:lnTo>
                  <a:pt x="383" y="299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3" name=""/>
          <p:cNvSpPr/>
          <p:nvPr/>
        </p:nvSpPr>
        <p:spPr>
          <a:xfrm>
            <a:off x="5167440" y="2765520"/>
            <a:ext cx="1363680" cy="1164960"/>
          </a:xfrm>
          <a:custGeom>
            <a:avLst/>
            <a:gdLst/>
            <a:ahLst/>
            <a:rect l="l" t="t" r="r" b="b"/>
            <a:pathLst>
              <a:path w="438" h="407">
                <a:moveTo>
                  <a:pt x="420" y="66"/>
                </a:moveTo>
                <a:lnTo>
                  <a:pt x="432" y="150"/>
                </a:lnTo>
                <a:lnTo>
                  <a:pt x="402" y="186"/>
                </a:lnTo>
                <a:lnTo>
                  <a:pt x="420" y="204"/>
                </a:lnTo>
                <a:lnTo>
                  <a:pt x="414" y="233"/>
                </a:lnTo>
                <a:lnTo>
                  <a:pt x="438" y="305"/>
                </a:lnTo>
                <a:lnTo>
                  <a:pt x="396" y="353"/>
                </a:lnTo>
                <a:lnTo>
                  <a:pt x="384" y="383"/>
                </a:lnTo>
                <a:lnTo>
                  <a:pt x="384" y="407"/>
                </a:lnTo>
                <a:lnTo>
                  <a:pt x="372" y="407"/>
                </a:lnTo>
                <a:lnTo>
                  <a:pt x="324" y="383"/>
                </a:lnTo>
                <a:lnTo>
                  <a:pt x="258" y="395"/>
                </a:lnTo>
                <a:lnTo>
                  <a:pt x="240" y="377"/>
                </a:lnTo>
                <a:lnTo>
                  <a:pt x="216" y="383"/>
                </a:lnTo>
                <a:lnTo>
                  <a:pt x="198" y="371"/>
                </a:lnTo>
                <a:lnTo>
                  <a:pt x="162" y="341"/>
                </a:lnTo>
                <a:lnTo>
                  <a:pt x="162" y="323"/>
                </a:lnTo>
                <a:lnTo>
                  <a:pt x="126" y="317"/>
                </a:lnTo>
                <a:lnTo>
                  <a:pt x="114" y="329"/>
                </a:lnTo>
                <a:lnTo>
                  <a:pt x="84" y="293"/>
                </a:lnTo>
                <a:lnTo>
                  <a:pt x="48" y="275"/>
                </a:lnTo>
                <a:lnTo>
                  <a:pt x="30" y="287"/>
                </a:lnTo>
                <a:lnTo>
                  <a:pt x="36" y="251"/>
                </a:lnTo>
                <a:lnTo>
                  <a:pt x="24" y="233"/>
                </a:lnTo>
                <a:lnTo>
                  <a:pt x="12" y="156"/>
                </a:lnTo>
                <a:lnTo>
                  <a:pt x="0" y="144"/>
                </a:lnTo>
                <a:lnTo>
                  <a:pt x="12" y="108"/>
                </a:lnTo>
                <a:lnTo>
                  <a:pt x="0" y="78"/>
                </a:lnTo>
                <a:lnTo>
                  <a:pt x="18" y="84"/>
                </a:lnTo>
                <a:lnTo>
                  <a:pt x="18" y="72"/>
                </a:lnTo>
                <a:lnTo>
                  <a:pt x="6" y="72"/>
                </a:lnTo>
                <a:lnTo>
                  <a:pt x="12" y="66"/>
                </a:lnTo>
                <a:lnTo>
                  <a:pt x="138" y="0"/>
                </a:lnTo>
                <a:lnTo>
                  <a:pt x="204" y="0"/>
                </a:lnTo>
                <a:lnTo>
                  <a:pt x="204" y="12"/>
                </a:lnTo>
                <a:lnTo>
                  <a:pt x="192" y="6"/>
                </a:lnTo>
                <a:lnTo>
                  <a:pt x="204" y="36"/>
                </a:lnTo>
                <a:lnTo>
                  <a:pt x="246" y="24"/>
                </a:lnTo>
                <a:lnTo>
                  <a:pt x="306" y="36"/>
                </a:lnTo>
                <a:lnTo>
                  <a:pt x="384" y="30"/>
                </a:lnTo>
                <a:lnTo>
                  <a:pt x="420" y="54"/>
                </a:lnTo>
                <a:lnTo>
                  <a:pt x="420" y="6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4" name=""/>
          <p:cNvSpPr/>
          <p:nvPr/>
        </p:nvSpPr>
        <p:spPr>
          <a:xfrm>
            <a:off x="5989680" y="5172120"/>
            <a:ext cx="839880" cy="64440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5" name=""/>
          <p:cNvSpPr/>
          <p:nvPr/>
        </p:nvSpPr>
        <p:spPr>
          <a:xfrm>
            <a:off x="5937120" y="5465880"/>
            <a:ext cx="52560" cy="489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6" name=""/>
          <p:cNvSpPr/>
          <p:nvPr/>
        </p:nvSpPr>
        <p:spPr>
          <a:xfrm>
            <a:off x="6029280" y="5664240"/>
            <a:ext cx="34920" cy="4752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7" name=""/>
          <p:cNvSpPr/>
          <p:nvPr/>
        </p:nvSpPr>
        <p:spPr>
          <a:xfrm>
            <a:off x="6116760" y="5715000"/>
            <a:ext cx="303120" cy="28116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8" name=""/>
          <p:cNvSpPr/>
          <p:nvPr/>
        </p:nvSpPr>
        <p:spPr>
          <a:xfrm>
            <a:off x="6600960" y="5765760"/>
            <a:ext cx="33120" cy="5076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5040" bIns="5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9" name=""/>
          <p:cNvSpPr/>
          <p:nvPr/>
        </p:nvSpPr>
        <p:spPr>
          <a:xfrm>
            <a:off x="6989760" y="5996160"/>
            <a:ext cx="71280" cy="7920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0" name=""/>
          <p:cNvSpPr/>
          <p:nvPr/>
        </p:nvSpPr>
        <p:spPr>
          <a:xfrm>
            <a:off x="6738840" y="5668920"/>
            <a:ext cx="34920" cy="6372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0" bIns="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1" name=""/>
          <p:cNvSpPr/>
          <p:nvPr/>
        </p:nvSpPr>
        <p:spPr>
          <a:xfrm>
            <a:off x="6738840" y="5553000"/>
            <a:ext cx="90720" cy="4788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2" name=""/>
          <p:cNvSpPr/>
          <p:nvPr/>
        </p:nvSpPr>
        <p:spPr>
          <a:xfrm>
            <a:off x="6634080" y="5452920"/>
            <a:ext cx="36720" cy="3204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3680" bIns="-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3" name=""/>
          <p:cNvSpPr/>
          <p:nvPr/>
        </p:nvSpPr>
        <p:spPr>
          <a:xfrm>
            <a:off x="6566040" y="5318280"/>
            <a:ext cx="34920" cy="3492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4" name=""/>
          <p:cNvSpPr/>
          <p:nvPr/>
        </p:nvSpPr>
        <p:spPr>
          <a:xfrm>
            <a:off x="6386400" y="5600880"/>
            <a:ext cx="193680" cy="16488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5" name=""/>
          <p:cNvSpPr/>
          <p:nvPr/>
        </p:nvSpPr>
        <p:spPr>
          <a:xfrm>
            <a:off x="4222800" y="4268880"/>
            <a:ext cx="1555560" cy="149688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6" name=""/>
          <p:cNvSpPr/>
          <p:nvPr/>
        </p:nvSpPr>
        <p:spPr>
          <a:xfrm>
            <a:off x="4419720" y="5200560"/>
            <a:ext cx="198360" cy="39384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7" name=""/>
          <p:cNvSpPr/>
          <p:nvPr/>
        </p:nvSpPr>
        <p:spPr>
          <a:xfrm>
            <a:off x="4994280" y="5676840"/>
            <a:ext cx="404640" cy="23328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8" name=""/>
          <p:cNvSpPr/>
          <p:nvPr/>
        </p:nvSpPr>
        <p:spPr>
          <a:xfrm>
            <a:off x="4081320" y="3708360"/>
            <a:ext cx="88920" cy="115920"/>
          </a:xfrm>
          <a:custGeom>
            <a:avLst/>
            <a:gdLst/>
            <a:ahLst/>
            <a:rect l="l" t="t" r="r" b="b"/>
            <a:pathLst>
              <a:path w="30" h="42">
                <a:moveTo>
                  <a:pt x="6" y="36"/>
                </a:moveTo>
                <a:lnTo>
                  <a:pt x="30" y="42"/>
                </a:lnTo>
                <a:lnTo>
                  <a:pt x="30" y="30"/>
                </a:lnTo>
                <a:lnTo>
                  <a:pt x="18" y="0"/>
                </a:lnTo>
                <a:lnTo>
                  <a:pt x="0" y="18"/>
                </a:lnTo>
                <a:lnTo>
                  <a:pt x="6" y="3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9" name=""/>
          <p:cNvSpPr/>
          <p:nvPr/>
        </p:nvSpPr>
        <p:spPr>
          <a:xfrm>
            <a:off x="3975120" y="3116160"/>
            <a:ext cx="52200" cy="507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5040" bIns="5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0" name=""/>
          <p:cNvSpPr/>
          <p:nvPr/>
        </p:nvSpPr>
        <p:spPr>
          <a:xfrm>
            <a:off x="3797280" y="3067200"/>
            <a:ext cx="482760" cy="523800"/>
          </a:xfrm>
          <a:custGeom>
            <a:avLst/>
            <a:gdLst/>
            <a:ahLst/>
            <a:rect l="l" t="t" r="r" b="b"/>
            <a:pathLst>
              <a:path w="162" h="191">
                <a:moveTo>
                  <a:pt x="72" y="42"/>
                </a:moveTo>
                <a:lnTo>
                  <a:pt x="78" y="54"/>
                </a:lnTo>
                <a:lnTo>
                  <a:pt x="72" y="60"/>
                </a:lnTo>
                <a:lnTo>
                  <a:pt x="72" y="78"/>
                </a:lnTo>
                <a:lnTo>
                  <a:pt x="90" y="84"/>
                </a:lnTo>
                <a:lnTo>
                  <a:pt x="84" y="66"/>
                </a:lnTo>
                <a:lnTo>
                  <a:pt x="96" y="42"/>
                </a:lnTo>
                <a:lnTo>
                  <a:pt x="90" y="42"/>
                </a:lnTo>
                <a:lnTo>
                  <a:pt x="90" y="18"/>
                </a:lnTo>
                <a:lnTo>
                  <a:pt x="144" y="0"/>
                </a:lnTo>
                <a:lnTo>
                  <a:pt x="162" y="18"/>
                </a:lnTo>
                <a:lnTo>
                  <a:pt x="150" y="48"/>
                </a:lnTo>
                <a:lnTo>
                  <a:pt x="138" y="60"/>
                </a:lnTo>
                <a:lnTo>
                  <a:pt x="156" y="84"/>
                </a:lnTo>
                <a:lnTo>
                  <a:pt x="138" y="114"/>
                </a:lnTo>
                <a:lnTo>
                  <a:pt x="114" y="108"/>
                </a:lnTo>
                <a:lnTo>
                  <a:pt x="114" y="191"/>
                </a:lnTo>
                <a:lnTo>
                  <a:pt x="96" y="185"/>
                </a:lnTo>
                <a:lnTo>
                  <a:pt x="96" y="161"/>
                </a:lnTo>
                <a:lnTo>
                  <a:pt x="72" y="149"/>
                </a:lnTo>
                <a:lnTo>
                  <a:pt x="18" y="161"/>
                </a:lnTo>
                <a:lnTo>
                  <a:pt x="0" y="149"/>
                </a:lnTo>
                <a:lnTo>
                  <a:pt x="42" y="149"/>
                </a:lnTo>
                <a:lnTo>
                  <a:pt x="24" y="137"/>
                </a:lnTo>
                <a:lnTo>
                  <a:pt x="66" y="126"/>
                </a:lnTo>
                <a:lnTo>
                  <a:pt x="42" y="126"/>
                </a:lnTo>
                <a:lnTo>
                  <a:pt x="36" y="114"/>
                </a:lnTo>
                <a:lnTo>
                  <a:pt x="72" y="4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1" name=""/>
          <p:cNvSpPr/>
          <p:nvPr/>
        </p:nvSpPr>
        <p:spPr>
          <a:xfrm>
            <a:off x="2119320" y="5122800"/>
            <a:ext cx="428760" cy="77652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2" name=""/>
          <p:cNvSpPr/>
          <p:nvPr/>
        </p:nvSpPr>
        <p:spPr>
          <a:xfrm>
            <a:off x="5989680" y="4052880"/>
            <a:ext cx="1231920" cy="80820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3" name=""/>
          <p:cNvSpPr/>
          <p:nvPr/>
        </p:nvSpPr>
        <p:spPr>
          <a:xfrm>
            <a:off x="5100480" y="4300560"/>
            <a:ext cx="389160" cy="21744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4" name=""/>
          <p:cNvSpPr/>
          <p:nvPr/>
        </p:nvSpPr>
        <p:spPr>
          <a:xfrm>
            <a:off x="5137200" y="4334040"/>
            <a:ext cx="765000" cy="69192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5" name=""/>
          <p:cNvSpPr/>
          <p:nvPr/>
        </p:nvSpPr>
        <p:spPr>
          <a:xfrm>
            <a:off x="5398920" y="4548240"/>
            <a:ext cx="519120" cy="46044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6" name=""/>
          <p:cNvSpPr/>
          <p:nvPr/>
        </p:nvSpPr>
        <p:spPr>
          <a:xfrm>
            <a:off x="5794200" y="4433760"/>
            <a:ext cx="557280" cy="67320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7" name=""/>
          <p:cNvSpPr/>
          <p:nvPr/>
        </p:nvSpPr>
        <p:spPr>
          <a:xfrm>
            <a:off x="5740560" y="4822920"/>
            <a:ext cx="249120" cy="296640"/>
          </a:xfrm>
          <a:custGeom>
            <a:avLst/>
            <a:gdLst/>
            <a:ahLst/>
            <a:rect l="l" t="t" r="r" b="b"/>
            <a:pathLst>
              <a:path w="84" h="108">
                <a:moveTo>
                  <a:pt x="0" y="66"/>
                </a:moveTo>
                <a:lnTo>
                  <a:pt x="0" y="60"/>
                </a:lnTo>
                <a:lnTo>
                  <a:pt x="48" y="108"/>
                </a:lnTo>
                <a:lnTo>
                  <a:pt x="54" y="72"/>
                </a:lnTo>
                <a:lnTo>
                  <a:pt x="66" y="60"/>
                </a:lnTo>
                <a:lnTo>
                  <a:pt x="72" y="60"/>
                </a:lnTo>
                <a:lnTo>
                  <a:pt x="72" y="48"/>
                </a:lnTo>
                <a:lnTo>
                  <a:pt x="78" y="54"/>
                </a:lnTo>
                <a:lnTo>
                  <a:pt x="84" y="42"/>
                </a:lnTo>
                <a:lnTo>
                  <a:pt x="42" y="6"/>
                </a:lnTo>
                <a:lnTo>
                  <a:pt x="42" y="0"/>
                </a:lnTo>
                <a:lnTo>
                  <a:pt x="30" y="0"/>
                </a:lnTo>
                <a:lnTo>
                  <a:pt x="36" y="12"/>
                </a:lnTo>
                <a:lnTo>
                  <a:pt x="18" y="0"/>
                </a:lnTo>
                <a:lnTo>
                  <a:pt x="12" y="6"/>
                </a:lnTo>
                <a:lnTo>
                  <a:pt x="18" y="24"/>
                </a:lnTo>
                <a:lnTo>
                  <a:pt x="6" y="36"/>
                </a:lnTo>
                <a:lnTo>
                  <a:pt x="6" y="54"/>
                </a:lnTo>
                <a:lnTo>
                  <a:pt x="0" y="6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8" name=""/>
          <p:cNvSpPr/>
          <p:nvPr/>
        </p:nvSpPr>
        <p:spPr>
          <a:xfrm>
            <a:off x="2135160" y="4861080"/>
            <a:ext cx="1662120" cy="1201680"/>
          </a:xfrm>
          <a:custGeom>
            <a:avLst/>
            <a:gdLst/>
            <a:ahLst/>
            <a:rect l="l" t="t" r="r" b="b"/>
            <a:pathLst>
              <a:path w="557" h="438">
                <a:moveTo>
                  <a:pt x="330" y="18"/>
                </a:moveTo>
                <a:lnTo>
                  <a:pt x="378" y="54"/>
                </a:lnTo>
                <a:lnTo>
                  <a:pt x="426" y="60"/>
                </a:lnTo>
                <a:lnTo>
                  <a:pt x="450" y="54"/>
                </a:lnTo>
                <a:lnTo>
                  <a:pt x="468" y="60"/>
                </a:lnTo>
                <a:lnTo>
                  <a:pt x="480" y="78"/>
                </a:lnTo>
                <a:lnTo>
                  <a:pt x="480" y="72"/>
                </a:lnTo>
                <a:lnTo>
                  <a:pt x="498" y="78"/>
                </a:lnTo>
                <a:lnTo>
                  <a:pt x="545" y="78"/>
                </a:lnTo>
                <a:lnTo>
                  <a:pt x="557" y="84"/>
                </a:lnTo>
                <a:lnTo>
                  <a:pt x="545" y="114"/>
                </a:lnTo>
                <a:lnTo>
                  <a:pt x="444" y="168"/>
                </a:lnTo>
                <a:lnTo>
                  <a:pt x="396" y="252"/>
                </a:lnTo>
                <a:lnTo>
                  <a:pt x="402" y="276"/>
                </a:lnTo>
                <a:lnTo>
                  <a:pt x="420" y="282"/>
                </a:lnTo>
                <a:lnTo>
                  <a:pt x="414" y="294"/>
                </a:lnTo>
                <a:lnTo>
                  <a:pt x="390" y="312"/>
                </a:lnTo>
                <a:lnTo>
                  <a:pt x="378" y="354"/>
                </a:lnTo>
                <a:lnTo>
                  <a:pt x="354" y="354"/>
                </a:lnTo>
                <a:lnTo>
                  <a:pt x="324" y="396"/>
                </a:lnTo>
                <a:lnTo>
                  <a:pt x="222" y="396"/>
                </a:lnTo>
                <a:lnTo>
                  <a:pt x="174" y="438"/>
                </a:lnTo>
                <a:lnTo>
                  <a:pt x="144" y="426"/>
                </a:lnTo>
                <a:lnTo>
                  <a:pt x="120" y="378"/>
                </a:lnTo>
                <a:lnTo>
                  <a:pt x="84" y="372"/>
                </a:lnTo>
                <a:lnTo>
                  <a:pt x="84" y="348"/>
                </a:lnTo>
                <a:lnTo>
                  <a:pt x="108" y="324"/>
                </a:lnTo>
                <a:lnTo>
                  <a:pt x="90" y="300"/>
                </a:lnTo>
                <a:lnTo>
                  <a:pt x="102" y="270"/>
                </a:lnTo>
                <a:lnTo>
                  <a:pt x="90" y="240"/>
                </a:lnTo>
                <a:lnTo>
                  <a:pt x="108" y="222"/>
                </a:lnTo>
                <a:lnTo>
                  <a:pt x="108" y="204"/>
                </a:lnTo>
                <a:lnTo>
                  <a:pt x="114" y="156"/>
                </a:lnTo>
                <a:lnTo>
                  <a:pt x="138" y="126"/>
                </a:lnTo>
                <a:lnTo>
                  <a:pt x="126" y="108"/>
                </a:lnTo>
                <a:lnTo>
                  <a:pt x="60" y="108"/>
                </a:lnTo>
                <a:lnTo>
                  <a:pt x="54" y="96"/>
                </a:lnTo>
                <a:lnTo>
                  <a:pt x="24" y="114"/>
                </a:lnTo>
                <a:lnTo>
                  <a:pt x="30" y="78"/>
                </a:lnTo>
                <a:lnTo>
                  <a:pt x="24" y="84"/>
                </a:lnTo>
                <a:lnTo>
                  <a:pt x="18" y="72"/>
                </a:lnTo>
                <a:lnTo>
                  <a:pt x="24" y="60"/>
                </a:lnTo>
                <a:lnTo>
                  <a:pt x="0" y="42"/>
                </a:lnTo>
                <a:lnTo>
                  <a:pt x="18" y="24"/>
                </a:lnTo>
                <a:lnTo>
                  <a:pt x="42" y="24"/>
                </a:lnTo>
                <a:lnTo>
                  <a:pt x="54" y="0"/>
                </a:lnTo>
                <a:lnTo>
                  <a:pt x="3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9" name=""/>
          <p:cNvSpPr/>
          <p:nvPr/>
        </p:nvSpPr>
        <p:spPr>
          <a:xfrm>
            <a:off x="3529080" y="5600880"/>
            <a:ext cx="36360" cy="3168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4040" bIns="-14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0" name=""/>
          <p:cNvSpPr/>
          <p:nvPr/>
        </p:nvSpPr>
        <p:spPr>
          <a:xfrm>
            <a:off x="3867120" y="5415120"/>
            <a:ext cx="52560" cy="1584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29880" bIns="-29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1" name=""/>
          <p:cNvSpPr/>
          <p:nvPr/>
        </p:nvSpPr>
        <p:spPr>
          <a:xfrm>
            <a:off x="3670200" y="5452920"/>
            <a:ext cx="127080" cy="11448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2" name=""/>
          <p:cNvSpPr/>
          <p:nvPr/>
        </p:nvSpPr>
        <p:spPr>
          <a:xfrm>
            <a:off x="4797360" y="1139760"/>
            <a:ext cx="998640" cy="1515960"/>
          </a:xfrm>
          <a:custGeom>
            <a:avLst/>
            <a:gdLst/>
            <a:ahLst/>
            <a:rect l="l" t="t" r="r" b="b"/>
            <a:pathLst>
              <a:path w="530" h="858">
                <a:moveTo>
                  <a:pt x="78" y="0"/>
                </a:moveTo>
                <a:lnTo>
                  <a:pt x="114" y="84"/>
                </a:lnTo>
                <a:lnTo>
                  <a:pt x="66" y="140"/>
                </a:lnTo>
                <a:lnTo>
                  <a:pt x="95" y="196"/>
                </a:lnTo>
                <a:lnTo>
                  <a:pt x="85" y="252"/>
                </a:lnTo>
                <a:lnTo>
                  <a:pt x="47" y="281"/>
                </a:lnTo>
                <a:lnTo>
                  <a:pt x="28" y="327"/>
                </a:lnTo>
                <a:lnTo>
                  <a:pt x="38" y="365"/>
                </a:lnTo>
                <a:lnTo>
                  <a:pt x="28" y="411"/>
                </a:lnTo>
                <a:lnTo>
                  <a:pt x="9" y="430"/>
                </a:lnTo>
                <a:lnTo>
                  <a:pt x="0" y="393"/>
                </a:lnTo>
                <a:lnTo>
                  <a:pt x="0" y="411"/>
                </a:lnTo>
                <a:lnTo>
                  <a:pt x="0" y="467"/>
                </a:lnTo>
                <a:lnTo>
                  <a:pt x="19" y="495"/>
                </a:lnTo>
                <a:lnTo>
                  <a:pt x="28" y="486"/>
                </a:lnTo>
                <a:lnTo>
                  <a:pt x="38" y="495"/>
                </a:lnTo>
                <a:lnTo>
                  <a:pt x="19" y="523"/>
                </a:lnTo>
                <a:lnTo>
                  <a:pt x="38" y="523"/>
                </a:lnTo>
                <a:lnTo>
                  <a:pt x="38" y="559"/>
                </a:lnTo>
                <a:lnTo>
                  <a:pt x="57" y="559"/>
                </a:lnTo>
                <a:lnTo>
                  <a:pt x="47" y="615"/>
                </a:lnTo>
                <a:lnTo>
                  <a:pt x="123" y="718"/>
                </a:lnTo>
                <a:lnTo>
                  <a:pt x="104" y="737"/>
                </a:lnTo>
                <a:lnTo>
                  <a:pt x="114" y="755"/>
                </a:lnTo>
                <a:lnTo>
                  <a:pt x="95" y="765"/>
                </a:lnTo>
                <a:lnTo>
                  <a:pt x="123" y="830"/>
                </a:lnTo>
                <a:lnTo>
                  <a:pt x="114" y="858"/>
                </a:lnTo>
                <a:lnTo>
                  <a:pt x="207" y="858"/>
                </a:lnTo>
                <a:lnTo>
                  <a:pt x="226" y="774"/>
                </a:lnTo>
                <a:lnTo>
                  <a:pt x="330" y="765"/>
                </a:lnTo>
                <a:lnTo>
                  <a:pt x="378" y="606"/>
                </a:lnTo>
                <a:lnTo>
                  <a:pt x="368" y="542"/>
                </a:lnTo>
                <a:lnTo>
                  <a:pt x="387" y="542"/>
                </a:lnTo>
                <a:lnTo>
                  <a:pt x="387" y="495"/>
                </a:lnTo>
                <a:lnTo>
                  <a:pt x="359" y="477"/>
                </a:lnTo>
                <a:lnTo>
                  <a:pt x="387" y="467"/>
                </a:lnTo>
                <a:lnTo>
                  <a:pt x="349" y="458"/>
                </a:lnTo>
                <a:lnTo>
                  <a:pt x="406" y="439"/>
                </a:lnTo>
                <a:lnTo>
                  <a:pt x="444" y="393"/>
                </a:lnTo>
                <a:lnTo>
                  <a:pt x="463" y="411"/>
                </a:lnTo>
                <a:lnTo>
                  <a:pt x="492" y="383"/>
                </a:lnTo>
                <a:lnTo>
                  <a:pt x="492" y="365"/>
                </a:lnTo>
                <a:lnTo>
                  <a:pt x="520" y="355"/>
                </a:lnTo>
                <a:lnTo>
                  <a:pt x="425" y="365"/>
                </a:lnTo>
                <a:lnTo>
                  <a:pt x="359" y="337"/>
                </a:lnTo>
                <a:lnTo>
                  <a:pt x="406" y="327"/>
                </a:lnTo>
                <a:lnTo>
                  <a:pt x="463" y="355"/>
                </a:lnTo>
                <a:lnTo>
                  <a:pt x="511" y="327"/>
                </a:lnTo>
                <a:lnTo>
                  <a:pt x="530" y="281"/>
                </a:lnTo>
                <a:lnTo>
                  <a:pt x="501" y="234"/>
                </a:lnTo>
                <a:lnTo>
                  <a:pt x="511" y="224"/>
                </a:lnTo>
                <a:lnTo>
                  <a:pt x="444" y="178"/>
                </a:lnTo>
                <a:lnTo>
                  <a:pt x="397" y="243"/>
                </a:lnTo>
                <a:lnTo>
                  <a:pt x="349" y="252"/>
                </a:lnTo>
                <a:lnTo>
                  <a:pt x="416" y="206"/>
                </a:lnTo>
                <a:lnTo>
                  <a:pt x="406" y="56"/>
                </a:lnTo>
                <a:lnTo>
                  <a:pt x="416" y="28"/>
                </a:lnTo>
                <a:lnTo>
                  <a:pt x="435" y="38"/>
                </a:lnTo>
                <a:lnTo>
                  <a:pt x="447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3" name=""/>
          <p:cNvSpPr/>
          <p:nvPr/>
        </p:nvSpPr>
        <p:spPr>
          <a:xfrm>
            <a:off x="5722920" y="2111400"/>
            <a:ext cx="108000" cy="19692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4" name=""/>
          <p:cNvSpPr/>
          <p:nvPr/>
        </p:nvSpPr>
        <p:spPr>
          <a:xfrm>
            <a:off x="4135320" y="4167360"/>
            <a:ext cx="571680" cy="31572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5" name=""/>
          <p:cNvSpPr/>
          <p:nvPr/>
        </p:nvSpPr>
        <p:spPr>
          <a:xfrm>
            <a:off x="5241960" y="4599000"/>
            <a:ext cx="34920" cy="4932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6" name=""/>
          <p:cNvSpPr/>
          <p:nvPr/>
        </p:nvSpPr>
        <p:spPr>
          <a:xfrm>
            <a:off x="2727360" y="3524400"/>
            <a:ext cx="1676520" cy="1549080"/>
          </a:xfrm>
          <a:custGeom>
            <a:avLst/>
            <a:gdLst/>
            <a:ahLst/>
            <a:rect l="l" t="t" r="r" b="b"/>
            <a:pathLst>
              <a:path w="563" h="563">
                <a:moveTo>
                  <a:pt x="335" y="0"/>
                </a:moveTo>
                <a:lnTo>
                  <a:pt x="335" y="18"/>
                </a:lnTo>
                <a:lnTo>
                  <a:pt x="383" y="54"/>
                </a:lnTo>
                <a:lnTo>
                  <a:pt x="395" y="78"/>
                </a:lnTo>
                <a:lnTo>
                  <a:pt x="425" y="66"/>
                </a:lnTo>
                <a:lnTo>
                  <a:pt x="425" y="96"/>
                </a:lnTo>
                <a:lnTo>
                  <a:pt x="461" y="102"/>
                </a:lnTo>
                <a:lnTo>
                  <a:pt x="485" y="108"/>
                </a:lnTo>
                <a:lnTo>
                  <a:pt x="503" y="132"/>
                </a:lnTo>
                <a:lnTo>
                  <a:pt x="563" y="144"/>
                </a:lnTo>
                <a:lnTo>
                  <a:pt x="539" y="204"/>
                </a:lnTo>
                <a:lnTo>
                  <a:pt x="539" y="234"/>
                </a:lnTo>
                <a:lnTo>
                  <a:pt x="515" y="240"/>
                </a:lnTo>
                <a:lnTo>
                  <a:pt x="473" y="312"/>
                </a:lnTo>
                <a:lnTo>
                  <a:pt x="473" y="330"/>
                </a:lnTo>
                <a:lnTo>
                  <a:pt x="491" y="318"/>
                </a:lnTo>
                <a:lnTo>
                  <a:pt x="503" y="318"/>
                </a:lnTo>
                <a:lnTo>
                  <a:pt x="515" y="348"/>
                </a:lnTo>
                <a:lnTo>
                  <a:pt x="503" y="354"/>
                </a:lnTo>
                <a:lnTo>
                  <a:pt x="521" y="384"/>
                </a:lnTo>
                <a:lnTo>
                  <a:pt x="503" y="408"/>
                </a:lnTo>
                <a:lnTo>
                  <a:pt x="509" y="414"/>
                </a:lnTo>
                <a:lnTo>
                  <a:pt x="521" y="449"/>
                </a:lnTo>
                <a:lnTo>
                  <a:pt x="539" y="455"/>
                </a:lnTo>
                <a:lnTo>
                  <a:pt x="539" y="473"/>
                </a:lnTo>
                <a:lnTo>
                  <a:pt x="479" y="521"/>
                </a:lnTo>
                <a:lnTo>
                  <a:pt x="431" y="503"/>
                </a:lnTo>
                <a:lnTo>
                  <a:pt x="383" y="491"/>
                </a:lnTo>
                <a:lnTo>
                  <a:pt x="353" y="515"/>
                </a:lnTo>
                <a:lnTo>
                  <a:pt x="347" y="533"/>
                </a:lnTo>
                <a:lnTo>
                  <a:pt x="347" y="563"/>
                </a:lnTo>
                <a:lnTo>
                  <a:pt x="300" y="563"/>
                </a:lnTo>
                <a:lnTo>
                  <a:pt x="282" y="557"/>
                </a:lnTo>
                <a:lnTo>
                  <a:pt x="270" y="545"/>
                </a:lnTo>
                <a:lnTo>
                  <a:pt x="252" y="539"/>
                </a:lnTo>
                <a:lnTo>
                  <a:pt x="228" y="545"/>
                </a:lnTo>
                <a:lnTo>
                  <a:pt x="180" y="539"/>
                </a:lnTo>
                <a:lnTo>
                  <a:pt x="132" y="503"/>
                </a:lnTo>
                <a:lnTo>
                  <a:pt x="156" y="491"/>
                </a:lnTo>
                <a:lnTo>
                  <a:pt x="168" y="420"/>
                </a:lnTo>
                <a:lnTo>
                  <a:pt x="162" y="420"/>
                </a:lnTo>
                <a:lnTo>
                  <a:pt x="168" y="372"/>
                </a:lnTo>
                <a:lnTo>
                  <a:pt x="180" y="390"/>
                </a:lnTo>
                <a:lnTo>
                  <a:pt x="162" y="354"/>
                </a:lnTo>
                <a:lnTo>
                  <a:pt x="162" y="324"/>
                </a:lnTo>
                <a:lnTo>
                  <a:pt x="132" y="306"/>
                </a:lnTo>
                <a:lnTo>
                  <a:pt x="120" y="288"/>
                </a:lnTo>
                <a:lnTo>
                  <a:pt x="120" y="264"/>
                </a:lnTo>
                <a:lnTo>
                  <a:pt x="138" y="264"/>
                </a:lnTo>
                <a:lnTo>
                  <a:pt x="102" y="258"/>
                </a:lnTo>
                <a:lnTo>
                  <a:pt x="102" y="246"/>
                </a:lnTo>
                <a:lnTo>
                  <a:pt x="36" y="222"/>
                </a:lnTo>
                <a:lnTo>
                  <a:pt x="24" y="228"/>
                </a:lnTo>
                <a:lnTo>
                  <a:pt x="6" y="210"/>
                </a:lnTo>
                <a:lnTo>
                  <a:pt x="18" y="204"/>
                </a:lnTo>
                <a:lnTo>
                  <a:pt x="12" y="198"/>
                </a:lnTo>
                <a:lnTo>
                  <a:pt x="18" y="186"/>
                </a:lnTo>
                <a:lnTo>
                  <a:pt x="0" y="192"/>
                </a:lnTo>
                <a:lnTo>
                  <a:pt x="6" y="174"/>
                </a:lnTo>
                <a:lnTo>
                  <a:pt x="60" y="156"/>
                </a:lnTo>
                <a:lnTo>
                  <a:pt x="96" y="174"/>
                </a:lnTo>
                <a:lnTo>
                  <a:pt x="150" y="174"/>
                </a:lnTo>
                <a:lnTo>
                  <a:pt x="132" y="96"/>
                </a:lnTo>
                <a:lnTo>
                  <a:pt x="156" y="102"/>
                </a:lnTo>
                <a:lnTo>
                  <a:pt x="168" y="120"/>
                </a:lnTo>
                <a:lnTo>
                  <a:pt x="234" y="114"/>
                </a:lnTo>
                <a:lnTo>
                  <a:pt x="222" y="114"/>
                </a:lnTo>
                <a:lnTo>
                  <a:pt x="228" y="96"/>
                </a:lnTo>
                <a:lnTo>
                  <a:pt x="282" y="60"/>
                </a:lnTo>
                <a:lnTo>
                  <a:pt x="288" y="18"/>
                </a:lnTo>
                <a:lnTo>
                  <a:pt x="335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7" name=""/>
          <p:cNvSpPr/>
          <p:nvPr/>
        </p:nvSpPr>
        <p:spPr>
          <a:xfrm>
            <a:off x="4476600" y="4919760"/>
            <a:ext cx="122400" cy="28080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8" name=""/>
          <p:cNvSpPr/>
          <p:nvPr/>
        </p:nvSpPr>
        <p:spPr>
          <a:xfrm>
            <a:off x="6773760" y="5122800"/>
            <a:ext cx="393840" cy="31104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9" name=""/>
          <p:cNvSpPr/>
          <p:nvPr/>
        </p:nvSpPr>
        <p:spPr>
          <a:xfrm>
            <a:off x="6773760" y="5122800"/>
            <a:ext cx="2448000" cy="97164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0" name=""/>
          <p:cNvSpPr/>
          <p:nvPr/>
        </p:nvSpPr>
        <p:spPr>
          <a:xfrm>
            <a:off x="6278400" y="1535040"/>
            <a:ext cx="52560" cy="6516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1" name=""/>
          <p:cNvSpPr/>
          <p:nvPr/>
        </p:nvSpPr>
        <p:spPr>
          <a:xfrm>
            <a:off x="5918040" y="1517760"/>
            <a:ext cx="55800" cy="8244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720" bIns="36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2" name=""/>
          <p:cNvSpPr/>
          <p:nvPr/>
        </p:nvSpPr>
        <p:spPr>
          <a:xfrm>
            <a:off x="6132600" y="1139760"/>
            <a:ext cx="1225440" cy="479520"/>
          </a:xfrm>
          <a:custGeom>
            <a:avLst/>
            <a:gdLst/>
            <a:ahLst/>
            <a:rect l="l" t="t" r="r" b="b"/>
            <a:pathLst>
              <a:path w="651" h="271">
                <a:moveTo>
                  <a:pt x="0" y="0"/>
                </a:moveTo>
                <a:lnTo>
                  <a:pt x="31" y="56"/>
                </a:lnTo>
                <a:lnTo>
                  <a:pt x="12" y="56"/>
                </a:lnTo>
                <a:lnTo>
                  <a:pt x="12" y="103"/>
                </a:lnTo>
                <a:lnTo>
                  <a:pt x="2" y="131"/>
                </a:lnTo>
                <a:lnTo>
                  <a:pt x="12" y="159"/>
                </a:lnTo>
                <a:lnTo>
                  <a:pt x="2" y="178"/>
                </a:lnTo>
                <a:lnTo>
                  <a:pt x="88" y="234"/>
                </a:lnTo>
                <a:lnTo>
                  <a:pt x="107" y="215"/>
                </a:lnTo>
                <a:lnTo>
                  <a:pt x="125" y="271"/>
                </a:lnTo>
                <a:lnTo>
                  <a:pt x="144" y="252"/>
                </a:lnTo>
                <a:lnTo>
                  <a:pt x="154" y="271"/>
                </a:lnTo>
                <a:lnTo>
                  <a:pt x="220" y="262"/>
                </a:lnTo>
                <a:lnTo>
                  <a:pt x="323" y="206"/>
                </a:lnTo>
                <a:lnTo>
                  <a:pt x="446" y="187"/>
                </a:lnTo>
                <a:lnTo>
                  <a:pt x="651" y="3"/>
                </a:lnTo>
                <a:lnTo>
                  <a:pt x="6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3" name=""/>
          <p:cNvSpPr/>
          <p:nvPr/>
        </p:nvSpPr>
        <p:spPr>
          <a:xfrm>
            <a:off x="3529080" y="5025960"/>
            <a:ext cx="36360" cy="4752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4" name=""/>
          <p:cNvSpPr/>
          <p:nvPr/>
        </p:nvSpPr>
        <p:spPr>
          <a:xfrm>
            <a:off x="2201760" y="2685960"/>
            <a:ext cx="360360" cy="771480"/>
          </a:xfrm>
          <a:custGeom>
            <a:avLst/>
            <a:gdLst/>
            <a:ahLst/>
            <a:rect l="l" t="t" r="r" b="b"/>
            <a:pathLst>
              <a:path w="191" h="281">
                <a:moveTo>
                  <a:pt x="125" y="24"/>
                </a:moveTo>
                <a:lnTo>
                  <a:pt x="119" y="0"/>
                </a:lnTo>
                <a:lnTo>
                  <a:pt x="101" y="12"/>
                </a:lnTo>
                <a:lnTo>
                  <a:pt x="71" y="48"/>
                </a:lnTo>
                <a:lnTo>
                  <a:pt x="95" y="54"/>
                </a:lnTo>
                <a:lnTo>
                  <a:pt x="77" y="78"/>
                </a:lnTo>
                <a:lnTo>
                  <a:pt x="30" y="72"/>
                </a:lnTo>
                <a:lnTo>
                  <a:pt x="24" y="90"/>
                </a:lnTo>
                <a:lnTo>
                  <a:pt x="24" y="102"/>
                </a:lnTo>
                <a:lnTo>
                  <a:pt x="12" y="102"/>
                </a:lnTo>
                <a:lnTo>
                  <a:pt x="36" y="114"/>
                </a:lnTo>
                <a:lnTo>
                  <a:pt x="12" y="132"/>
                </a:lnTo>
                <a:lnTo>
                  <a:pt x="24" y="144"/>
                </a:lnTo>
                <a:lnTo>
                  <a:pt x="65" y="156"/>
                </a:lnTo>
                <a:lnTo>
                  <a:pt x="24" y="204"/>
                </a:lnTo>
                <a:lnTo>
                  <a:pt x="65" y="186"/>
                </a:lnTo>
                <a:lnTo>
                  <a:pt x="71" y="198"/>
                </a:lnTo>
                <a:lnTo>
                  <a:pt x="36" y="204"/>
                </a:lnTo>
                <a:lnTo>
                  <a:pt x="24" y="228"/>
                </a:lnTo>
                <a:lnTo>
                  <a:pt x="0" y="234"/>
                </a:lnTo>
                <a:lnTo>
                  <a:pt x="24" y="240"/>
                </a:lnTo>
                <a:lnTo>
                  <a:pt x="6" y="258"/>
                </a:lnTo>
                <a:lnTo>
                  <a:pt x="30" y="258"/>
                </a:lnTo>
                <a:lnTo>
                  <a:pt x="12" y="269"/>
                </a:lnTo>
                <a:lnTo>
                  <a:pt x="36" y="264"/>
                </a:lnTo>
                <a:lnTo>
                  <a:pt x="30" y="281"/>
                </a:lnTo>
                <a:lnTo>
                  <a:pt x="47" y="275"/>
                </a:lnTo>
                <a:lnTo>
                  <a:pt x="125" y="234"/>
                </a:lnTo>
                <a:lnTo>
                  <a:pt x="173" y="234"/>
                </a:lnTo>
                <a:lnTo>
                  <a:pt x="191" y="180"/>
                </a:lnTo>
                <a:lnTo>
                  <a:pt x="191" y="132"/>
                </a:lnTo>
                <a:lnTo>
                  <a:pt x="179" y="108"/>
                </a:lnTo>
                <a:lnTo>
                  <a:pt x="185" y="96"/>
                </a:lnTo>
                <a:lnTo>
                  <a:pt x="167" y="66"/>
                </a:lnTo>
                <a:lnTo>
                  <a:pt x="119" y="84"/>
                </a:lnTo>
                <a:lnTo>
                  <a:pt x="101" y="60"/>
                </a:lnTo>
                <a:lnTo>
                  <a:pt x="125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5" name=""/>
          <p:cNvSpPr/>
          <p:nvPr/>
        </p:nvSpPr>
        <p:spPr>
          <a:xfrm>
            <a:off x="2655720" y="2606760"/>
            <a:ext cx="17640" cy="4896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0"/>
                </a:moveTo>
                <a:lnTo>
                  <a:pt x="6" y="1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6" name=""/>
          <p:cNvSpPr/>
          <p:nvPr/>
        </p:nvSpPr>
        <p:spPr>
          <a:xfrm>
            <a:off x="2378160" y="2685960"/>
            <a:ext cx="236520" cy="265320"/>
          </a:xfrm>
          <a:custGeom>
            <a:avLst/>
            <a:gdLst/>
            <a:ahLst/>
            <a:rect l="l" t="t" r="r" b="b"/>
            <a:pathLst>
              <a:path w="114" h="102">
                <a:moveTo>
                  <a:pt x="24" y="30"/>
                </a:moveTo>
                <a:lnTo>
                  <a:pt x="0" y="66"/>
                </a:lnTo>
                <a:lnTo>
                  <a:pt x="18" y="90"/>
                </a:lnTo>
                <a:lnTo>
                  <a:pt x="66" y="72"/>
                </a:lnTo>
                <a:lnTo>
                  <a:pt x="84" y="102"/>
                </a:lnTo>
                <a:lnTo>
                  <a:pt x="108" y="78"/>
                </a:lnTo>
                <a:lnTo>
                  <a:pt x="102" y="60"/>
                </a:lnTo>
                <a:lnTo>
                  <a:pt x="108" y="72"/>
                </a:lnTo>
                <a:lnTo>
                  <a:pt x="114" y="66"/>
                </a:lnTo>
                <a:lnTo>
                  <a:pt x="90" y="54"/>
                </a:lnTo>
                <a:lnTo>
                  <a:pt x="96" y="30"/>
                </a:lnTo>
                <a:lnTo>
                  <a:pt x="84" y="12"/>
                </a:lnTo>
                <a:lnTo>
                  <a:pt x="36" y="24"/>
                </a:lnTo>
                <a:lnTo>
                  <a:pt x="48" y="6"/>
                </a:lnTo>
                <a:lnTo>
                  <a:pt x="30" y="0"/>
                </a:lnTo>
                <a:lnTo>
                  <a:pt x="24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7" name=""/>
          <p:cNvSpPr/>
          <p:nvPr/>
        </p:nvSpPr>
        <p:spPr>
          <a:xfrm>
            <a:off x="2529000" y="2409840"/>
            <a:ext cx="69840" cy="47520"/>
          </a:xfrm>
          <a:custGeom>
            <a:avLst/>
            <a:gdLst/>
            <a:ahLst/>
            <a:rect l="l" t="t" r="r" b="b"/>
            <a:pathLst>
              <a:path w="24" h="18">
                <a:moveTo>
                  <a:pt x="24" y="18"/>
                </a:moveTo>
                <a:lnTo>
                  <a:pt x="12" y="0"/>
                </a:lnTo>
                <a:lnTo>
                  <a:pt x="0" y="0"/>
                </a:lnTo>
                <a:lnTo>
                  <a:pt x="12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8" name=""/>
          <p:cNvSpPr/>
          <p:nvPr/>
        </p:nvSpPr>
        <p:spPr>
          <a:xfrm>
            <a:off x="2562120" y="2508120"/>
            <a:ext cx="74880" cy="65160"/>
          </a:xfrm>
          <a:custGeom>
            <a:avLst/>
            <a:gdLst/>
            <a:ahLst/>
            <a:rect l="l" t="t" r="r" b="b"/>
            <a:pathLst>
              <a:path w="24" h="24">
                <a:moveTo>
                  <a:pt x="24" y="0"/>
                </a:moveTo>
                <a:lnTo>
                  <a:pt x="0" y="24"/>
                </a:lnTo>
                <a:lnTo>
                  <a:pt x="1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9" name=""/>
          <p:cNvSpPr/>
          <p:nvPr/>
        </p:nvSpPr>
        <p:spPr>
          <a:xfrm>
            <a:off x="2513160" y="2557440"/>
            <a:ext cx="48960" cy="49320"/>
          </a:xfrm>
          <a:custGeom>
            <a:avLst/>
            <a:gdLst/>
            <a:ahLst/>
            <a:rect l="l" t="t" r="r" b="b"/>
            <a:pathLst>
              <a:path w="18" h="18">
                <a:moveTo>
                  <a:pt x="6" y="0"/>
                </a:moveTo>
                <a:lnTo>
                  <a:pt x="0" y="18"/>
                </a:lnTo>
                <a:lnTo>
                  <a:pt x="18" y="18"/>
                </a:lnTo>
                <a:lnTo>
                  <a:pt x="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0" name=""/>
          <p:cNvSpPr/>
          <p:nvPr/>
        </p:nvSpPr>
        <p:spPr>
          <a:xfrm>
            <a:off x="2727360" y="2868480"/>
            <a:ext cx="34920" cy="6696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240" bIns="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1" name=""/>
          <p:cNvSpPr/>
          <p:nvPr/>
        </p:nvSpPr>
        <p:spPr>
          <a:xfrm>
            <a:off x="2762280" y="3067200"/>
            <a:ext cx="54000" cy="489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502" name=""/>
          <p:cNvGrpSpPr/>
          <p:nvPr/>
        </p:nvGrpSpPr>
        <p:grpSpPr>
          <a:xfrm>
            <a:off x="6070680" y="1668600"/>
            <a:ext cx="1064520" cy="528120"/>
            <a:chOff x="6070680" y="1668600"/>
            <a:chExt cx="1064520" cy="528120"/>
          </a:xfrm>
        </p:grpSpPr>
        <p:sp>
          <p:nvSpPr>
            <p:cNvPr id="3503" name=""/>
            <p:cNvSpPr/>
            <p:nvPr/>
          </p:nvSpPr>
          <p:spPr>
            <a:xfrm>
              <a:off x="6091200" y="1857240"/>
              <a:ext cx="159120" cy="6984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36" y="0"/>
                  </a:moveTo>
                  <a:lnTo>
                    <a:pt x="0" y="12"/>
                  </a:lnTo>
                  <a:lnTo>
                    <a:pt x="18" y="24"/>
                  </a:lnTo>
                  <a:lnTo>
                    <a:pt x="42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4120" bIns="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04" name=""/>
            <p:cNvSpPr/>
            <p:nvPr/>
          </p:nvSpPr>
          <p:spPr>
            <a:xfrm>
              <a:off x="6070680" y="1961640"/>
              <a:ext cx="224280" cy="15048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4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60" y="1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05" name=""/>
            <p:cNvSpPr/>
            <p:nvPr/>
          </p:nvSpPr>
          <p:spPr>
            <a:xfrm>
              <a:off x="6316200" y="1668600"/>
              <a:ext cx="819000" cy="528120"/>
            </a:xfrm>
            <a:custGeom>
              <a:avLst/>
              <a:gdLst/>
              <a:ahLst/>
              <a:rect l="l" t="t" r="r" b="b"/>
              <a:pathLst>
                <a:path w="221" h="185">
                  <a:moveTo>
                    <a:pt x="185" y="185"/>
                  </a:moveTo>
                  <a:lnTo>
                    <a:pt x="185" y="179"/>
                  </a:lnTo>
                  <a:lnTo>
                    <a:pt x="203" y="161"/>
                  </a:lnTo>
                  <a:lnTo>
                    <a:pt x="197" y="150"/>
                  </a:lnTo>
                  <a:lnTo>
                    <a:pt x="191" y="144"/>
                  </a:lnTo>
                  <a:lnTo>
                    <a:pt x="185" y="126"/>
                  </a:lnTo>
                  <a:lnTo>
                    <a:pt x="179" y="120"/>
                  </a:lnTo>
                  <a:lnTo>
                    <a:pt x="167" y="78"/>
                  </a:lnTo>
                  <a:lnTo>
                    <a:pt x="203" y="66"/>
                  </a:lnTo>
                  <a:lnTo>
                    <a:pt x="221" y="36"/>
                  </a:lnTo>
                  <a:lnTo>
                    <a:pt x="221" y="12"/>
                  </a:lnTo>
                  <a:lnTo>
                    <a:pt x="209" y="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01" y="12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18" y="90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54" y="120"/>
                  </a:lnTo>
                  <a:lnTo>
                    <a:pt x="48" y="161"/>
                  </a:lnTo>
                  <a:lnTo>
                    <a:pt x="90" y="150"/>
                  </a:lnTo>
                  <a:lnTo>
                    <a:pt x="125" y="167"/>
                  </a:lnTo>
                  <a:lnTo>
                    <a:pt x="149" y="185"/>
                  </a:lnTo>
                  <a:lnTo>
                    <a:pt x="173" y="185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06" name=""/>
          <p:cNvGrpSpPr/>
          <p:nvPr/>
        </p:nvGrpSpPr>
        <p:grpSpPr>
          <a:xfrm>
            <a:off x="5835600" y="2079720"/>
            <a:ext cx="1318680" cy="926640"/>
            <a:chOff x="5835600" y="2079720"/>
            <a:chExt cx="1318680" cy="926640"/>
          </a:xfrm>
        </p:grpSpPr>
        <p:sp>
          <p:nvSpPr>
            <p:cNvPr id="3507" name=""/>
            <p:cNvSpPr/>
            <p:nvPr/>
          </p:nvSpPr>
          <p:spPr>
            <a:xfrm>
              <a:off x="6024600" y="2079720"/>
              <a:ext cx="1129680" cy="549000"/>
            </a:xfrm>
            <a:custGeom>
              <a:avLst/>
              <a:gdLst/>
              <a:ahLst/>
              <a:rect l="l" t="t" r="r" b="b"/>
              <a:pathLst>
                <a:path w="329" h="191">
                  <a:moveTo>
                    <a:pt x="0" y="149"/>
                  </a:moveTo>
                  <a:lnTo>
                    <a:pt x="6" y="107"/>
                  </a:lnTo>
                  <a:lnTo>
                    <a:pt x="36" y="41"/>
                  </a:lnTo>
                  <a:lnTo>
                    <a:pt x="72" y="23"/>
                  </a:lnTo>
                  <a:lnTo>
                    <a:pt x="108" y="77"/>
                  </a:lnTo>
                  <a:lnTo>
                    <a:pt x="144" y="89"/>
                  </a:lnTo>
                  <a:lnTo>
                    <a:pt x="150" y="65"/>
                  </a:lnTo>
                  <a:lnTo>
                    <a:pt x="156" y="11"/>
                  </a:lnTo>
                  <a:lnTo>
                    <a:pt x="198" y="0"/>
                  </a:lnTo>
                  <a:lnTo>
                    <a:pt x="233" y="17"/>
                  </a:lnTo>
                  <a:lnTo>
                    <a:pt x="257" y="35"/>
                  </a:lnTo>
                  <a:lnTo>
                    <a:pt x="281" y="35"/>
                  </a:lnTo>
                  <a:lnTo>
                    <a:pt x="293" y="35"/>
                  </a:lnTo>
                  <a:lnTo>
                    <a:pt x="311" y="59"/>
                  </a:lnTo>
                  <a:lnTo>
                    <a:pt x="305" y="89"/>
                  </a:lnTo>
                  <a:lnTo>
                    <a:pt x="317" y="95"/>
                  </a:lnTo>
                  <a:lnTo>
                    <a:pt x="329" y="119"/>
                  </a:lnTo>
                  <a:lnTo>
                    <a:pt x="329" y="155"/>
                  </a:lnTo>
                  <a:lnTo>
                    <a:pt x="317" y="155"/>
                  </a:lnTo>
                  <a:lnTo>
                    <a:pt x="299" y="179"/>
                  </a:lnTo>
                  <a:lnTo>
                    <a:pt x="281" y="179"/>
                  </a:lnTo>
                  <a:lnTo>
                    <a:pt x="269" y="191"/>
                  </a:lnTo>
                  <a:lnTo>
                    <a:pt x="251" y="185"/>
                  </a:lnTo>
                  <a:lnTo>
                    <a:pt x="215" y="155"/>
                  </a:lnTo>
                  <a:lnTo>
                    <a:pt x="198" y="149"/>
                  </a:lnTo>
                  <a:lnTo>
                    <a:pt x="180" y="125"/>
                  </a:lnTo>
                  <a:lnTo>
                    <a:pt x="156" y="143"/>
                  </a:lnTo>
                  <a:lnTo>
                    <a:pt x="132" y="131"/>
                  </a:lnTo>
                  <a:lnTo>
                    <a:pt x="60" y="131"/>
                  </a:lnTo>
                  <a:lnTo>
                    <a:pt x="30" y="143"/>
                  </a:lnTo>
                  <a:lnTo>
                    <a:pt x="18" y="15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08" name=""/>
            <p:cNvSpPr/>
            <p:nvPr/>
          </p:nvSpPr>
          <p:spPr>
            <a:xfrm>
              <a:off x="5835600" y="2694960"/>
              <a:ext cx="497520" cy="224640"/>
            </a:xfrm>
            <a:custGeom>
              <a:avLst/>
              <a:gdLst/>
              <a:ahLst/>
              <a:rect l="l" t="t" r="r" b="b"/>
              <a:pathLst>
                <a:path w="144" h="78">
                  <a:moveTo>
                    <a:pt x="138" y="72"/>
                  </a:moveTo>
                  <a:lnTo>
                    <a:pt x="144" y="42"/>
                  </a:lnTo>
                  <a:lnTo>
                    <a:pt x="138" y="24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18" y="30"/>
                  </a:lnTo>
                  <a:lnTo>
                    <a:pt x="0" y="66"/>
                  </a:lnTo>
                  <a:lnTo>
                    <a:pt x="60" y="78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09" name=""/>
            <p:cNvSpPr/>
            <p:nvPr/>
          </p:nvSpPr>
          <p:spPr>
            <a:xfrm>
              <a:off x="6024600" y="2439000"/>
              <a:ext cx="923400" cy="567360"/>
            </a:xfrm>
            <a:custGeom>
              <a:avLst/>
              <a:gdLst/>
              <a:ahLst/>
              <a:rect l="l" t="t" r="r" b="b"/>
              <a:pathLst>
                <a:path w="269" h="198">
                  <a:moveTo>
                    <a:pt x="84" y="162"/>
                  </a:moveTo>
                  <a:lnTo>
                    <a:pt x="90" y="132"/>
                  </a:lnTo>
                  <a:lnTo>
                    <a:pt x="84" y="114"/>
                  </a:lnTo>
                  <a:lnTo>
                    <a:pt x="54" y="108"/>
                  </a:lnTo>
                  <a:lnTo>
                    <a:pt x="18" y="9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60" y="6"/>
                  </a:lnTo>
                  <a:lnTo>
                    <a:pt x="132" y="6"/>
                  </a:lnTo>
                  <a:lnTo>
                    <a:pt x="156" y="18"/>
                  </a:lnTo>
                  <a:lnTo>
                    <a:pt x="180" y="0"/>
                  </a:lnTo>
                  <a:lnTo>
                    <a:pt x="198" y="24"/>
                  </a:lnTo>
                  <a:lnTo>
                    <a:pt x="215" y="30"/>
                  </a:lnTo>
                  <a:lnTo>
                    <a:pt x="251" y="60"/>
                  </a:lnTo>
                  <a:lnTo>
                    <a:pt x="269" y="66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69" y="90"/>
                  </a:lnTo>
                  <a:lnTo>
                    <a:pt x="257" y="108"/>
                  </a:lnTo>
                  <a:lnTo>
                    <a:pt x="227" y="120"/>
                  </a:lnTo>
                  <a:lnTo>
                    <a:pt x="215" y="162"/>
                  </a:lnTo>
                  <a:lnTo>
                    <a:pt x="221" y="180"/>
                  </a:lnTo>
                  <a:lnTo>
                    <a:pt x="215" y="180"/>
                  </a:lnTo>
                  <a:lnTo>
                    <a:pt x="203" y="168"/>
                  </a:lnTo>
                  <a:lnTo>
                    <a:pt x="180" y="180"/>
                  </a:lnTo>
                  <a:lnTo>
                    <a:pt x="180" y="192"/>
                  </a:lnTo>
                  <a:lnTo>
                    <a:pt x="120" y="198"/>
                  </a:lnTo>
                  <a:lnTo>
                    <a:pt x="120" y="186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510" name=""/>
          <p:cNvSpPr/>
          <p:nvPr/>
        </p:nvSpPr>
        <p:spPr>
          <a:xfrm>
            <a:off x="6386400" y="2508120"/>
            <a:ext cx="1282680" cy="966960"/>
          </a:xfrm>
          <a:custGeom>
            <a:avLst/>
            <a:gdLst/>
            <a:ahLst/>
            <a:rect l="l" t="t" r="r" b="b"/>
            <a:pathLst>
              <a:path w="431" h="353">
                <a:moveTo>
                  <a:pt x="12" y="335"/>
                </a:moveTo>
                <a:lnTo>
                  <a:pt x="18" y="306"/>
                </a:lnTo>
                <a:lnTo>
                  <a:pt x="0" y="288"/>
                </a:lnTo>
                <a:lnTo>
                  <a:pt x="30" y="252"/>
                </a:lnTo>
                <a:lnTo>
                  <a:pt x="18" y="168"/>
                </a:lnTo>
                <a:lnTo>
                  <a:pt x="78" y="162"/>
                </a:lnTo>
                <a:lnTo>
                  <a:pt x="78" y="150"/>
                </a:lnTo>
                <a:lnTo>
                  <a:pt x="101" y="138"/>
                </a:lnTo>
                <a:lnTo>
                  <a:pt x="113" y="150"/>
                </a:lnTo>
                <a:lnTo>
                  <a:pt x="119" y="150"/>
                </a:lnTo>
                <a:lnTo>
                  <a:pt x="113" y="132"/>
                </a:lnTo>
                <a:lnTo>
                  <a:pt x="125" y="90"/>
                </a:lnTo>
                <a:lnTo>
                  <a:pt x="155" y="78"/>
                </a:lnTo>
                <a:lnTo>
                  <a:pt x="167" y="60"/>
                </a:lnTo>
                <a:lnTo>
                  <a:pt x="149" y="60"/>
                </a:lnTo>
                <a:lnTo>
                  <a:pt x="149" y="48"/>
                </a:lnTo>
                <a:lnTo>
                  <a:pt x="167" y="36"/>
                </a:lnTo>
                <a:lnTo>
                  <a:pt x="179" y="24"/>
                </a:lnTo>
                <a:lnTo>
                  <a:pt x="197" y="24"/>
                </a:lnTo>
                <a:lnTo>
                  <a:pt x="215" y="0"/>
                </a:lnTo>
                <a:lnTo>
                  <a:pt x="227" y="0"/>
                </a:lnTo>
                <a:lnTo>
                  <a:pt x="233" y="0"/>
                </a:lnTo>
                <a:lnTo>
                  <a:pt x="275" y="6"/>
                </a:lnTo>
                <a:lnTo>
                  <a:pt x="281" y="18"/>
                </a:lnTo>
                <a:lnTo>
                  <a:pt x="281" y="30"/>
                </a:lnTo>
                <a:lnTo>
                  <a:pt x="317" y="18"/>
                </a:lnTo>
                <a:lnTo>
                  <a:pt x="347" y="42"/>
                </a:lnTo>
                <a:lnTo>
                  <a:pt x="347" y="60"/>
                </a:lnTo>
                <a:lnTo>
                  <a:pt x="353" y="72"/>
                </a:lnTo>
                <a:lnTo>
                  <a:pt x="347" y="102"/>
                </a:lnTo>
                <a:lnTo>
                  <a:pt x="371" y="144"/>
                </a:lnTo>
                <a:lnTo>
                  <a:pt x="389" y="156"/>
                </a:lnTo>
                <a:lnTo>
                  <a:pt x="389" y="174"/>
                </a:lnTo>
                <a:lnTo>
                  <a:pt x="407" y="174"/>
                </a:lnTo>
                <a:lnTo>
                  <a:pt x="419" y="180"/>
                </a:lnTo>
                <a:lnTo>
                  <a:pt x="425" y="192"/>
                </a:lnTo>
                <a:lnTo>
                  <a:pt x="431" y="192"/>
                </a:lnTo>
                <a:lnTo>
                  <a:pt x="431" y="204"/>
                </a:lnTo>
                <a:lnTo>
                  <a:pt x="407" y="222"/>
                </a:lnTo>
                <a:lnTo>
                  <a:pt x="377" y="216"/>
                </a:lnTo>
                <a:lnTo>
                  <a:pt x="365" y="228"/>
                </a:lnTo>
                <a:lnTo>
                  <a:pt x="371" y="240"/>
                </a:lnTo>
                <a:lnTo>
                  <a:pt x="389" y="300"/>
                </a:lnTo>
                <a:lnTo>
                  <a:pt x="353" y="306"/>
                </a:lnTo>
                <a:lnTo>
                  <a:pt x="341" y="318"/>
                </a:lnTo>
                <a:lnTo>
                  <a:pt x="335" y="347"/>
                </a:lnTo>
                <a:lnTo>
                  <a:pt x="323" y="353"/>
                </a:lnTo>
                <a:lnTo>
                  <a:pt x="317" y="347"/>
                </a:lnTo>
                <a:lnTo>
                  <a:pt x="287" y="353"/>
                </a:lnTo>
                <a:lnTo>
                  <a:pt x="269" y="335"/>
                </a:lnTo>
                <a:lnTo>
                  <a:pt x="251" y="353"/>
                </a:lnTo>
                <a:lnTo>
                  <a:pt x="227" y="335"/>
                </a:lnTo>
                <a:lnTo>
                  <a:pt x="203" y="347"/>
                </a:lnTo>
                <a:lnTo>
                  <a:pt x="197" y="335"/>
                </a:lnTo>
                <a:lnTo>
                  <a:pt x="185" y="335"/>
                </a:lnTo>
                <a:lnTo>
                  <a:pt x="173" y="324"/>
                </a:lnTo>
                <a:lnTo>
                  <a:pt x="125" y="312"/>
                </a:lnTo>
                <a:lnTo>
                  <a:pt x="66" y="312"/>
                </a:lnTo>
                <a:lnTo>
                  <a:pt x="54" y="324"/>
                </a:lnTo>
                <a:lnTo>
                  <a:pt x="12" y="335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1" name=""/>
          <p:cNvSpPr/>
          <p:nvPr/>
        </p:nvSpPr>
        <p:spPr>
          <a:xfrm>
            <a:off x="6848640" y="4017960"/>
            <a:ext cx="444240" cy="53028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2" name=""/>
          <p:cNvSpPr/>
          <p:nvPr/>
        </p:nvSpPr>
        <p:spPr>
          <a:xfrm>
            <a:off x="6240600" y="3281400"/>
            <a:ext cx="2392200" cy="1447920"/>
          </a:xfrm>
          <a:custGeom>
            <a:avLst/>
            <a:gdLst/>
            <a:ahLst/>
            <a:rect l="l" t="t" r="r" b="b"/>
            <a:pathLst>
              <a:path w="802" h="527">
                <a:moveTo>
                  <a:pt x="203" y="281"/>
                </a:moveTo>
                <a:lnTo>
                  <a:pt x="126" y="311"/>
                </a:lnTo>
                <a:lnTo>
                  <a:pt x="108" y="299"/>
                </a:lnTo>
                <a:lnTo>
                  <a:pt x="30" y="299"/>
                </a:lnTo>
                <a:lnTo>
                  <a:pt x="0" y="275"/>
                </a:lnTo>
                <a:lnTo>
                  <a:pt x="18" y="227"/>
                </a:lnTo>
                <a:lnTo>
                  <a:pt x="30" y="227"/>
                </a:lnTo>
                <a:lnTo>
                  <a:pt x="30" y="203"/>
                </a:lnTo>
                <a:lnTo>
                  <a:pt x="42" y="173"/>
                </a:lnTo>
                <a:lnTo>
                  <a:pt x="84" y="125"/>
                </a:lnTo>
                <a:lnTo>
                  <a:pt x="60" y="53"/>
                </a:lnTo>
                <a:lnTo>
                  <a:pt x="102" y="42"/>
                </a:lnTo>
                <a:lnTo>
                  <a:pt x="114" y="30"/>
                </a:lnTo>
                <a:lnTo>
                  <a:pt x="173" y="30"/>
                </a:lnTo>
                <a:lnTo>
                  <a:pt x="221" y="42"/>
                </a:lnTo>
                <a:lnTo>
                  <a:pt x="233" y="53"/>
                </a:lnTo>
                <a:lnTo>
                  <a:pt x="245" y="53"/>
                </a:lnTo>
                <a:lnTo>
                  <a:pt x="251" y="65"/>
                </a:lnTo>
                <a:lnTo>
                  <a:pt x="275" y="53"/>
                </a:lnTo>
                <a:lnTo>
                  <a:pt x="299" y="71"/>
                </a:lnTo>
                <a:lnTo>
                  <a:pt x="317" y="53"/>
                </a:lnTo>
                <a:lnTo>
                  <a:pt x="335" y="71"/>
                </a:lnTo>
                <a:lnTo>
                  <a:pt x="365" y="65"/>
                </a:lnTo>
                <a:lnTo>
                  <a:pt x="371" y="71"/>
                </a:lnTo>
                <a:lnTo>
                  <a:pt x="383" y="65"/>
                </a:lnTo>
                <a:lnTo>
                  <a:pt x="389" y="36"/>
                </a:lnTo>
                <a:lnTo>
                  <a:pt x="401" y="24"/>
                </a:lnTo>
                <a:lnTo>
                  <a:pt x="437" y="18"/>
                </a:lnTo>
                <a:lnTo>
                  <a:pt x="443" y="24"/>
                </a:lnTo>
                <a:lnTo>
                  <a:pt x="461" y="0"/>
                </a:lnTo>
                <a:lnTo>
                  <a:pt x="521" y="0"/>
                </a:lnTo>
                <a:lnTo>
                  <a:pt x="551" y="36"/>
                </a:lnTo>
                <a:lnTo>
                  <a:pt x="551" y="42"/>
                </a:lnTo>
                <a:lnTo>
                  <a:pt x="539" y="48"/>
                </a:lnTo>
                <a:lnTo>
                  <a:pt x="545" y="71"/>
                </a:lnTo>
                <a:lnTo>
                  <a:pt x="569" y="77"/>
                </a:lnTo>
                <a:lnTo>
                  <a:pt x="581" y="77"/>
                </a:lnTo>
                <a:lnTo>
                  <a:pt x="593" y="95"/>
                </a:lnTo>
                <a:lnTo>
                  <a:pt x="593" y="125"/>
                </a:lnTo>
                <a:lnTo>
                  <a:pt x="605" y="131"/>
                </a:lnTo>
                <a:lnTo>
                  <a:pt x="629" y="131"/>
                </a:lnTo>
                <a:lnTo>
                  <a:pt x="635" y="143"/>
                </a:lnTo>
                <a:lnTo>
                  <a:pt x="647" y="143"/>
                </a:lnTo>
                <a:lnTo>
                  <a:pt x="676" y="131"/>
                </a:lnTo>
                <a:lnTo>
                  <a:pt x="706" y="167"/>
                </a:lnTo>
                <a:lnTo>
                  <a:pt x="724" y="161"/>
                </a:lnTo>
                <a:lnTo>
                  <a:pt x="742" y="173"/>
                </a:lnTo>
                <a:lnTo>
                  <a:pt x="754" y="173"/>
                </a:lnTo>
                <a:lnTo>
                  <a:pt x="802" y="191"/>
                </a:lnTo>
                <a:lnTo>
                  <a:pt x="796" y="197"/>
                </a:lnTo>
                <a:lnTo>
                  <a:pt x="802" y="215"/>
                </a:lnTo>
                <a:lnTo>
                  <a:pt x="796" y="227"/>
                </a:lnTo>
                <a:lnTo>
                  <a:pt x="784" y="227"/>
                </a:lnTo>
                <a:lnTo>
                  <a:pt x="796" y="239"/>
                </a:lnTo>
                <a:lnTo>
                  <a:pt x="784" y="251"/>
                </a:lnTo>
                <a:lnTo>
                  <a:pt x="784" y="275"/>
                </a:lnTo>
                <a:lnTo>
                  <a:pt x="790" y="275"/>
                </a:lnTo>
                <a:lnTo>
                  <a:pt x="784" y="311"/>
                </a:lnTo>
                <a:lnTo>
                  <a:pt x="760" y="311"/>
                </a:lnTo>
                <a:lnTo>
                  <a:pt x="748" y="305"/>
                </a:lnTo>
                <a:lnTo>
                  <a:pt x="736" y="317"/>
                </a:lnTo>
                <a:lnTo>
                  <a:pt x="724" y="323"/>
                </a:lnTo>
                <a:lnTo>
                  <a:pt x="718" y="335"/>
                </a:lnTo>
                <a:lnTo>
                  <a:pt x="718" y="359"/>
                </a:lnTo>
                <a:lnTo>
                  <a:pt x="605" y="389"/>
                </a:lnTo>
                <a:lnTo>
                  <a:pt x="587" y="413"/>
                </a:lnTo>
                <a:lnTo>
                  <a:pt x="575" y="401"/>
                </a:lnTo>
                <a:lnTo>
                  <a:pt x="569" y="419"/>
                </a:lnTo>
                <a:lnTo>
                  <a:pt x="569" y="431"/>
                </a:lnTo>
                <a:lnTo>
                  <a:pt x="557" y="419"/>
                </a:lnTo>
                <a:lnTo>
                  <a:pt x="551" y="431"/>
                </a:lnTo>
                <a:lnTo>
                  <a:pt x="533" y="407"/>
                </a:lnTo>
                <a:lnTo>
                  <a:pt x="533" y="419"/>
                </a:lnTo>
                <a:lnTo>
                  <a:pt x="515" y="419"/>
                </a:lnTo>
                <a:lnTo>
                  <a:pt x="533" y="437"/>
                </a:lnTo>
                <a:lnTo>
                  <a:pt x="551" y="431"/>
                </a:lnTo>
                <a:lnTo>
                  <a:pt x="551" y="443"/>
                </a:lnTo>
                <a:lnTo>
                  <a:pt x="569" y="449"/>
                </a:lnTo>
                <a:lnTo>
                  <a:pt x="575" y="473"/>
                </a:lnTo>
                <a:lnTo>
                  <a:pt x="641" y="467"/>
                </a:lnTo>
                <a:lnTo>
                  <a:pt x="635" y="491"/>
                </a:lnTo>
                <a:lnTo>
                  <a:pt x="593" y="485"/>
                </a:lnTo>
                <a:lnTo>
                  <a:pt x="527" y="527"/>
                </a:lnTo>
                <a:lnTo>
                  <a:pt x="503" y="521"/>
                </a:lnTo>
                <a:lnTo>
                  <a:pt x="503" y="485"/>
                </a:lnTo>
                <a:lnTo>
                  <a:pt x="461" y="467"/>
                </a:lnTo>
                <a:lnTo>
                  <a:pt x="521" y="431"/>
                </a:lnTo>
                <a:lnTo>
                  <a:pt x="515" y="425"/>
                </a:lnTo>
                <a:lnTo>
                  <a:pt x="431" y="419"/>
                </a:lnTo>
                <a:lnTo>
                  <a:pt x="443" y="407"/>
                </a:lnTo>
                <a:lnTo>
                  <a:pt x="425" y="401"/>
                </a:lnTo>
                <a:lnTo>
                  <a:pt x="449" y="401"/>
                </a:lnTo>
                <a:lnTo>
                  <a:pt x="437" y="383"/>
                </a:lnTo>
                <a:lnTo>
                  <a:pt x="383" y="395"/>
                </a:lnTo>
                <a:lnTo>
                  <a:pt x="371" y="419"/>
                </a:lnTo>
                <a:lnTo>
                  <a:pt x="353" y="407"/>
                </a:lnTo>
                <a:lnTo>
                  <a:pt x="365" y="431"/>
                </a:lnTo>
                <a:lnTo>
                  <a:pt x="341" y="455"/>
                </a:lnTo>
                <a:lnTo>
                  <a:pt x="335" y="443"/>
                </a:lnTo>
                <a:lnTo>
                  <a:pt x="329" y="467"/>
                </a:lnTo>
                <a:lnTo>
                  <a:pt x="287" y="473"/>
                </a:lnTo>
                <a:lnTo>
                  <a:pt x="269" y="461"/>
                </a:lnTo>
                <a:lnTo>
                  <a:pt x="287" y="455"/>
                </a:lnTo>
                <a:lnTo>
                  <a:pt x="293" y="443"/>
                </a:lnTo>
                <a:lnTo>
                  <a:pt x="311" y="425"/>
                </a:lnTo>
                <a:lnTo>
                  <a:pt x="317" y="401"/>
                </a:lnTo>
                <a:lnTo>
                  <a:pt x="353" y="401"/>
                </a:lnTo>
                <a:lnTo>
                  <a:pt x="353" y="377"/>
                </a:lnTo>
                <a:lnTo>
                  <a:pt x="341" y="365"/>
                </a:lnTo>
                <a:lnTo>
                  <a:pt x="335" y="341"/>
                </a:lnTo>
                <a:lnTo>
                  <a:pt x="317" y="329"/>
                </a:lnTo>
                <a:lnTo>
                  <a:pt x="317" y="299"/>
                </a:lnTo>
                <a:lnTo>
                  <a:pt x="293" y="287"/>
                </a:lnTo>
                <a:lnTo>
                  <a:pt x="275" y="287"/>
                </a:lnTo>
                <a:lnTo>
                  <a:pt x="239" y="269"/>
                </a:lnTo>
                <a:lnTo>
                  <a:pt x="215" y="269"/>
                </a:lnTo>
                <a:lnTo>
                  <a:pt x="203" y="281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3" name=""/>
          <p:cNvSpPr/>
          <p:nvPr/>
        </p:nvSpPr>
        <p:spPr>
          <a:xfrm>
            <a:off x="5881680" y="4987800"/>
            <a:ext cx="235080" cy="47808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4" name=""/>
          <p:cNvSpPr/>
          <p:nvPr/>
        </p:nvSpPr>
        <p:spPr>
          <a:xfrm>
            <a:off x="6029280" y="5057640"/>
            <a:ext cx="338040" cy="26064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5" name=""/>
          <p:cNvSpPr/>
          <p:nvPr/>
        </p:nvSpPr>
        <p:spPr>
          <a:xfrm>
            <a:off x="6278400" y="4776840"/>
            <a:ext cx="838440" cy="47952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6" name=""/>
          <p:cNvSpPr/>
          <p:nvPr/>
        </p:nvSpPr>
        <p:spPr>
          <a:xfrm>
            <a:off x="6423120" y="1596960"/>
            <a:ext cx="55440" cy="619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7" name=""/>
          <p:cNvSpPr/>
          <p:nvPr/>
        </p:nvSpPr>
        <p:spPr>
          <a:xfrm>
            <a:off x="6423120" y="1596960"/>
            <a:ext cx="55440" cy="619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8" name=""/>
          <p:cNvSpPr/>
          <p:nvPr/>
        </p:nvSpPr>
        <p:spPr>
          <a:xfrm>
            <a:off x="6423120" y="1596960"/>
            <a:ext cx="55440" cy="619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9" name=""/>
          <p:cNvSpPr/>
          <p:nvPr/>
        </p:nvSpPr>
        <p:spPr>
          <a:xfrm>
            <a:off x="6937200" y="4373640"/>
            <a:ext cx="129564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0" name=""/>
          <p:cNvSpPr/>
          <p:nvPr/>
        </p:nvSpPr>
        <p:spPr>
          <a:xfrm>
            <a:off x="6937200" y="4373640"/>
            <a:ext cx="1295640" cy="19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1" name=""/>
          <p:cNvSpPr/>
          <p:nvPr/>
        </p:nvSpPr>
        <p:spPr>
          <a:xfrm>
            <a:off x="3506760" y="3465360"/>
            <a:ext cx="345960" cy="7920"/>
          </a:xfrm>
          <a:prstGeom prst="line">
            <a:avLst/>
          </a:prstGeom>
          <a:ln w="3816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2" name=""/>
          <p:cNvSpPr/>
          <p:nvPr/>
        </p:nvSpPr>
        <p:spPr>
          <a:xfrm>
            <a:off x="3476520" y="3511440"/>
            <a:ext cx="265320" cy="6480"/>
          </a:xfrm>
          <a:prstGeom prst="line">
            <a:avLst/>
          </a:prstGeom>
          <a:ln w="3816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523" name=""/>
          <p:cNvGrpSpPr/>
          <p:nvPr/>
        </p:nvGrpSpPr>
        <p:grpSpPr>
          <a:xfrm>
            <a:off x="4329000" y="4989600"/>
            <a:ext cx="392040" cy="348840"/>
            <a:chOff x="4329000" y="4989600"/>
            <a:chExt cx="392040" cy="348840"/>
          </a:xfrm>
        </p:grpSpPr>
        <p:sp>
          <p:nvSpPr>
            <p:cNvPr id="3524" name=""/>
            <p:cNvSpPr/>
            <p:nvPr/>
          </p:nvSpPr>
          <p:spPr>
            <a:xfrm>
              <a:off x="4368960" y="4989600"/>
              <a:ext cx="174240" cy="15552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25" name=""/>
            <p:cNvSpPr/>
            <p:nvPr/>
          </p:nvSpPr>
          <p:spPr>
            <a:xfrm>
              <a:off x="4329000" y="5102280"/>
              <a:ext cx="392040" cy="23616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526" name=""/>
          <p:cNvSpPr/>
          <p:nvPr/>
        </p:nvSpPr>
        <p:spPr>
          <a:xfrm>
            <a:off x="4014360" y="3746520"/>
            <a:ext cx="448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Frankfurt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7" name=""/>
          <p:cNvSpPr/>
          <p:nvPr/>
        </p:nvSpPr>
        <p:spPr>
          <a:xfrm>
            <a:off x="5192640" y="4287960"/>
            <a:ext cx="260280" cy="24444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8" name=""/>
          <p:cNvSpPr/>
          <p:nvPr/>
        </p:nvSpPr>
        <p:spPr>
          <a:xfrm>
            <a:off x="5203800" y="4032360"/>
            <a:ext cx="260280" cy="24264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9" name=""/>
          <p:cNvSpPr/>
          <p:nvPr/>
        </p:nvSpPr>
        <p:spPr>
          <a:xfrm>
            <a:off x="3824280" y="2717640"/>
            <a:ext cx="1116000" cy="37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0" name=""/>
          <p:cNvSpPr/>
          <p:nvPr/>
        </p:nvSpPr>
        <p:spPr>
          <a:xfrm>
            <a:off x="4095720" y="3711600"/>
            <a:ext cx="71928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1" name=""/>
          <p:cNvSpPr/>
          <p:nvPr/>
        </p:nvSpPr>
        <p:spPr>
          <a:xfrm>
            <a:off x="4834080" y="5124600"/>
            <a:ext cx="77760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2" name=""/>
          <p:cNvSpPr/>
          <p:nvPr/>
        </p:nvSpPr>
        <p:spPr>
          <a:xfrm>
            <a:off x="4253040" y="5398920"/>
            <a:ext cx="64116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3" name=""/>
          <p:cNvSpPr/>
          <p:nvPr/>
        </p:nvSpPr>
        <p:spPr>
          <a:xfrm>
            <a:off x="5315040" y="4503600"/>
            <a:ext cx="68580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4" name=""/>
          <p:cNvSpPr/>
          <p:nvPr/>
        </p:nvSpPr>
        <p:spPr>
          <a:xfrm>
            <a:off x="3168720" y="1871640"/>
            <a:ext cx="869760" cy="84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5" name=""/>
          <p:cNvSpPr/>
          <p:nvPr/>
        </p:nvSpPr>
        <p:spPr>
          <a:xfrm>
            <a:off x="3267360" y="2068560"/>
            <a:ext cx="4942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1,875 MW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6" name=""/>
          <p:cNvSpPr/>
          <p:nvPr/>
        </p:nvSpPr>
        <p:spPr>
          <a:xfrm>
            <a:off x="7161120" y="5537160"/>
            <a:ext cx="70668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7" name=""/>
          <p:cNvSpPr/>
          <p:nvPr/>
        </p:nvSpPr>
        <p:spPr>
          <a:xfrm>
            <a:off x="6305400" y="1663560"/>
            <a:ext cx="61308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8" name=""/>
          <p:cNvSpPr/>
          <p:nvPr/>
        </p:nvSpPr>
        <p:spPr>
          <a:xfrm>
            <a:off x="3684600" y="3367080"/>
            <a:ext cx="888840" cy="37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9" name=""/>
          <p:cNvSpPr/>
          <p:nvPr/>
        </p:nvSpPr>
        <p:spPr>
          <a:xfrm>
            <a:off x="3402000" y="2622600"/>
            <a:ext cx="106380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0" name=""/>
          <p:cNvSpPr/>
          <p:nvPr/>
        </p:nvSpPr>
        <p:spPr>
          <a:xfrm>
            <a:off x="6337440" y="3336840"/>
            <a:ext cx="11620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1" name=""/>
          <p:cNvSpPr/>
          <p:nvPr/>
        </p:nvSpPr>
        <p:spPr>
          <a:xfrm>
            <a:off x="5678640" y="3122640"/>
            <a:ext cx="63468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2" name=""/>
          <p:cNvSpPr/>
          <p:nvPr/>
        </p:nvSpPr>
        <p:spPr>
          <a:xfrm>
            <a:off x="5979960" y="3851280"/>
            <a:ext cx="71460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3" name=""/>
          <p:cNvSpPr/>
          <p:nvPr/>
        </p:nvSpPr>
        <p:spPr>
          <a:xfrm>
            <a:off x="7191360" y="3903840"/>
            <a:ext cx="63972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4" name=""/>
          <p:cNvSpPr/>
          <p:nvPr/>
        </p:nvSpPr>
        <p:spPr>
          <a:xfrm>
            <a:off x="5761080" y="4357800"/>
            <a:ext cx="82224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545" name=""/>
          <p:cNvGrpSpPr/>
          <p:nvPr/>
        </p:nvGrpSpPr>
        <p:grpSpPr>
          <a:xfrm>
            <a:off x="5869080" y="2921040"/>
            <a:ext cx="240840" cy="218520"/>
            <a:chOff x="5869080" y="2921040"/>
            <a:chExt cx="240840" cy="218520"/>
          </a:xfrm>
        </p:grpSpPr>
        <p:sp>
          <p:nvSpPr>
            <p:cNvPr id="3546" name=""/>
            <p:cNvSpPr/>
            <p:nvPr/>
          </p:nvSpPr>
          <p:spPr>
            <a:xfrm>
              <a:off x="5869080" y="2921040"/>
              <a:ext cx="240840" cy="21852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47" name=""/>
            <p:cNvSpPr/>
            <p:nvPr/>
          </p:nvSpPr>
          <p:spPr>
            <a:xfrm>
              <a:off x="5869080" y="2921040"/>
              <a:ext cx="240840" cy="21852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48" name=""/>
          <p:cNvGrpSpPr/>
          <p:nvPr/>
        </p:nvGrpSpPr>
        <p:grpSpPr>
          <a:xfrm>
            <a:off x="6087960" y="3443400"/>
            <a:ext cx="301320" cy="282240"/>
            <a:chOff x="6087960" y="3443400"/>
            <a:chExt cx="301320" cy="282240"/>
          </a:xfrm>
        </p:grpSpPr>
        <p:sp>
          <p:nvSpPr>
            <p:cNvPr id="3549" name=""/>
            <p:cNvSpPr/>
            <p:nvPr/>
          </p:nvSpPr>
          <p:spPr>
            <a:xfrm>
              <a:off x="6118560" y="3443400"/>
              <a:ext cx="134280" cy="12492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50" name=""/>
            <p:cNvSpPr/>
            <p:nvPr/>
          </p:nvSpPr>
          <p:spPr>
            <a:xfrm>
              <a:off x="6087960" y="3535200"/>
              <a:ext cx="301320" cy="19044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551" name=""/>
          <p:cNvSpPr/>
          <p:nvPr/>
        </p:nvSpPr>
        <p:spPr>
          <a:xfrm>
            <a:off x="3824280" y="2717640"/>
            <a:ext cx="1116000" cy="37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2" name=""/>
          <p:cNvSpPr/>
          <p:nvPr/>
        </p:nvSpPr>
        <p:spPr>
          <a:xfrm>
            <a:off x="4095720" y="3711600"/>
            <a:ext cx="71928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3" name=""/>
          <p:cNvSpPr/>
          <p:nvPr/>
        </p:nvSpPr>
        <p:spPr>
          <a:xfrm>
            <a:off x="4834080" y="5124600"/>
            <a:ext cx="77760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4" name=""/>
          <p:cNvSpPr/>
          <p:nvPr/>
        </p:nvSpPr>
        <p:spPr>
          <a:xfrm>
            <a:off x="4253040" y="5398920"/>
            <a:ext cx="64116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5" name=""/>
          <p:cNvSpPr/>
          <p:nvPr/>
        </p:nvSpPr>
        <p:spPr>
          <a:xfrm>
            <a:off x="4033800" y="4943520"/>
            <a:ext cx="3808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Sarlux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551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6" name=""/>
          <p:cNvSpPr/>
          <p:nvPr/>
        </p:nvSpPr>
        <p:spPr>
          <a:xfrm>
            <a:off x="5315040" y="4503600"/>
            <a:ext cx="68580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7" name=""/>
          <p:cNvSpPr/>
          <p:nvPr/>
        </p:nvSpPr>
        <p:spPr>
          <a:xfrm>
            <a:off x="3168720" y="1871640"/>
            <a:ext cx="869760" cy="84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8" name=""/>
          <p:cNvSpPr/>
          <p:nvPr/>
        </p:nvSpPr>
        <p:spPr>
          <a:xfrm>
            <a:off x="3510000" y="2322360"/>
            <a:ext cx="3808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Wilton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154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9" name=""/>
          <p:cNvSpPr/>
          <p:nvPr/>
        </p:nvSpPr>
        <p:spPr>
          <a:xfrm>
            <a:off x="6445440" y="5380200"/>
            <a:ext cx="426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Marmara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478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0" name=""/>
          <p:cNvSpPr/>
          <p:nvPr/>
        </p:nvSpPr>
        <p:spPr>
          <a:xfrm>
            <a:off x="3684600" y="3367080"/>
            <a:ext cx="888840" cy="37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1" name=""/>
          <p:cNvSpPr/>
          <p:nvPr/>
        </p:nvSpPr>
        <p:spPr>
          <a:xfrm>
            <a:off x="3402000" y="2622600"/>
            <a:ext cx="106380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2" name=""/>
          <p:cNvSpPr/>
          <p:nvPr/>
        </p:nvSpPr>
        <p:spPr>
          <a:xfrm>
            <a:off x="6337440" y="3336840"/>
            <a:ext cx="1162080" cy="3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3" name=""/>
          <p:cNvSpPr/>
          <p:nvPr/>
        </p:nvSpPr>
        <p:spPr>
          <a:xfrm>
            <a:off x="6408360" y="3319560"/>
            <a:ext cx="693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Nowa Sarzyna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116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4" name=""/>
          <p:cNvSpPr/>
          <p:nvPr/>
        </p:nvSpPr>
        <p:spPr>
          <a:xfrm>
            <a:off x="5678640" y="3122640"/>
            <a:ext cx="63468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5" name=""/>
          <p:cNvSpPr/>
          <p:nvPr/>
        </p:nvSpPr>
        <p:spPr>
          <a:xfrm>
            <a:off x="5750280" y="3168720"/>
            <a:ext cx="386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Warsaw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6" name=""/>
          <p:cNvSpPr/>
          <p:nvPr/>
        </p:nvSpPr>
        <p:spPr>
          <a:xfrm>
            <a:off x="6333120" y="4127400"/>
            <a:ext cx="8290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Enron/Petrom JV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7" name=""/>
          <p:cNvSpPr/>
          <p:nvPr/>
        </p:nvSpPr>
        <p:spPr>
          <a:xfrm>
            <a:off x="5979960" y="3851280"/>
            <a:ext cx="71460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8" name=""/>
          <p:cNvSpPr/>
          <p:nvPr/>
        </p:nvSpPr>
        <p:spPr>
          <a:xfrm>
            <a:off x="7099200" y="3903840"/>
            <a:ext cx="641520" cy="37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9" name=""/>
          <p:cNvSpPr/>
          <p:nvPr/>
        </p:nvSpPr>
        <p:spPr>
          <a:xfrm>
            <a:off x="5761080" y="4357800"/>
            <a:ext cx="82224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570" name=""/>
          <p:cNvGrpSpPr/>
          <p:nvPr/>
        </p:nvGrpSpPr>
        <p:grpSpPr>
          <a:xfrm>
            <a:off x="4314960" y="3519360"/>
            <a:ext cx="240840" cy="215640"/>
            <a:chOff x="4314960" y="3519360"/>
            <a:chExt cx="240840" cy="215640"/>
          </a:xfrm>
        </p:grpSpPr>
        <p:sp>
          <p:nvSpPr>
            <p:cNvPr id="3571" name=""/>
            <p:cNvSpPr/>
            <p:nvPr/>
          </p:nvSpPr>
          <p:spPr>
            <a:xfrm>
              <a:off x="4314960" y="3519360"/>
              <a:ext cx="240840" cy="21564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72" name=""/>
            <p:cNvSpPr/>
            <p:nvPr/>
          </p:nvSpPr>
          <p:spPr>
            <a:xfrm>
              <a:off x="4314960" y="3519360"/>
              <a:ext cx="240840" cy="21564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73" name=""/>
          <p:cNvGrpSpPr/>
          <p:nvPr/>
        </p:nvGrpSpPr>
        <p:grpSpPr>
          <a:xfrm>
            <a:off x="5869080" y="2921040"/>
            <a:ext cx="240840" cy="218520"/>
            <a:chOff x="5869080" y="2921040"/>
            <a:chExt cx="240840" cy="218520"/>
          </a:xfrm>
        </p:grpSpPr>
        <p:sp>
          <p:nvSpPr>
            <p:cNvPr id="3574" name=""/>
            <p:cNvSpPr/>
            <p:nvPr/>
          </p:nvSpPr>
          <p:spPr>
            <a:xfrm>
              <a:off x="5869080" y="2921040"/>
              <a:ext cx="240840" cy="21852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75" name=""/>
            <p:cNvSpPr/>
            <p:nvPr/>
          </p:nvSpPr>
          <p:spPr>
            <a:xfrm>
              <a:off x="5869080" y="2921040"/>
              <a:ext cx="240840" cy="21852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76" name=""/>
          <p:cNvGrpSpPr/>
          <p:nvPr/>
        </p:nvGrpSpPr>
        <p:grpSpPr>
          <a:xfrm>
            <a:off x="3009960" y="2313000"/>
            <a:ext cx="374400" cy="326520"/>
            <a:chOff x="3009960" y="2313000"/>
            <a:chExt cx="374400" cy="326520"/>
          </a:xfrm>
        </p:grpSpPr>
        <p:sp>
          <p:nvSpPr>
            <p:cNvPr id="3577" name=""/>
            <p:cNvSpPr/>
            <p:nvPr/>
          </p:nvSpPr>
          <p:spPr>
            <a:xfrm>
              <a:off x="3048120" y="2313000"/>
              <a:ext cx="169200" cy="14328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78" name=""/>
            <p:cNvSpPr/>
            <p:nvPr/>
          </p:nvSpPr>
          <p:spPr>
            <a:xfrm>
              <a:off x="3009960" y="2418480"/>
              <a:ext cx="374400" cy="2210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79" name=""/>
          <p:cNvGrpSpPr/>
          <p:nvPr/>
        </p:nvGrpSpPr>
        <p:grpSpPr>
          <a:xfrm>
            <a:off x="3056040" y="2454120"/>
            <a:ext cx="393120" cy="347040"/>
            <a:chOff x="3056040" y="2454120"/>
            <a:chExt cx="393120" cy="347040"/>
          </a:xfrm>
        </p:grpSpPr>
        <p:sp>
          <p:nvSpPr>
            <p:cNvPr id="3580" name=""/>
            <p:cNvSpPr/>
            <p:nvPr/>
          </p:nvSpPr>
          <p:spPr>
            <a:xfrm>
              <a:off x="3096000" y="2454120"/>
              <a:ext cx="174960" cy="1533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81" name=""/>
            <p:cNvSpPr/>
            <p:nvPr/>
          </p:nvSpPr>
          <p:spPr>
            <a:xfrm>
              <a:off x="3056040" y="2566440"/>
              <a:ext cx="393120" cy="2347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82" name=""/>
          <p:cNvGrpSpPr/>
          <p:nvPr/>
        </p:nvGrpSpPr>
        <p:grpSpPr>
          <a:xfrm>
            <a:off x="6060960" y="3414600"/>
            <a:ext cx="393480" cy="345960"/>
            <a:chOff x="6060960" y="3414600"/>
            <a:chExt cx="393480" cy="345960"/>
          </a:xfrm>
        </p:grpSpPr>
        <p:sp>
          <p:nvSpPr>
            <p:cNvPr id="3583" name=""/>
            <p:cNvSpPr/>
            <p:nvPr/>
          </p:nvSpPr>
          <p:spPr>
            <a:xfrm>
              <a:off x="6101280" y="3414600"/>
              <a:ext cx="175320" cy="1530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84" name=""/>
            <p:cNvSpPr/>
            <p:nvPr/>
          </p:nvSpPr>
          <p:spPr>
            <a:xfrm>
              <a:off x="6060960" y="3526920"/>
              <a:ext cx="393480" cy="2336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85" name=""/>
          <p:cNvGrpSpPr/>
          <p:nvPr/>
        </p:nvGrpSpPr>
        <p:grpSpPr>
          <a:xfrm>
            <a:off x="6929280" y="5349960"/>
            <a:ext cx="393480" cy="343800"/>
            <a:chOff x="6929280" y="5349960"/>
            <a:chExt cx="393480" cy="343800"/>
          </a:xfrm>
        </p:grpSpPr>
        <p:sp>
          <p:nvSpPr>
            <p:cNvPr id="3586" name=""/>
            <p:cNvSpPr/>
            <p:nvPr/>
          </p:nvSpPr>
          <p:spPr>
            <a:xfrm>
              <a:off x="6969600" y="5349960"/>
              <a:ext cx="175320" cy="1544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87" name=""/>
            <p:cNvSpPr/>
            <p:nvPr/>
          </p:nvSpPr>
          <p:spPr>
            <a:xfrm>
              <a:off x="6929280" y="5461200"/>
              <a:ext cx="393480" cy="2325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588" name=""/>
          <p:cNvSpPr/>
          <p:nvPr/>
        </p:nvSpPr>
        <p:spPr>
          <a:xfrm>
            <a:off x="3634200" y="2876400"/>
            <a:ext cx="5626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Amsterdam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9" name=""/>
          <p:cNvSpPr/>
          <p:nvPr/>
        </p:nvSpPr>
        <p:spPr>
          <a:xfrm>
            <a:off x="4352760" y="3141720"/>
            <a:ext cx="266760" cy="13176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0" name=""/>
          <p:cNvSpPr/>
          <p:nvPr/>
        </p:nvSpPr>
        <p:spPr>
          <a:xfrm>
            <a:off x="4404600" y="3159000"/>
            <a:ext cx="157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APX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1" name=""/>
          <p:cNvSpPr/>
          <p:nvPr/>
        </p:nvSpPr>
        <p:spPr>
          <a:xfrm>
            <a:off x="4552920" y="3321000"/>
            <a:ext cx="263520" cy="13176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2" name=""/>
          <p:cNvSpPr/>
          <p:nvPr/>
        </p:nvSpPr>
        <p:spPr>
          <a:xfrm>
            <a:off x="4598640" y="3340080"/>
            <a:ext cx="1533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EEX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3" name=""/>
          <p:cNvSpPr/>
          <p:nvPr/>
        </p:nvSpPr>
        <p:spPr>
          <a:xfrm>
            <a:off x="5317920" y="1839960"/>
            <a:ext cx="522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Stockholm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594" name=""/>
          <p:cNvGrpSpPr/>
          <p:nvPr/>
        </p:nvGrpSpPr>
        <p:grpSpPr>
          <a:xfrm>
            <a:off x="4121280" y="2935440"/>
            <a:ext cx="244080" cy="218520"/>
            <a:chOff x="4121280" y="2935440"/>
            <a:chExt cx="244080" cy="218520"/>
          </a:xfrm>
        </p:grpSpPr>
        <p:sp>
          <p:nvSpPr>
            <p:cNvPr id="3595" name=""/>
            <p:cNvSpPr/>
            <p:nvPr/>
          </p:nvSpPr>
          <p:spPr>
            <a:xfrm>
              <a:off x="4121280" y="2935440"/>
              <a:ext cx="244080" cy="21852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96" name=""/>
            <p:cNvSpPr/>
            <p:nvPr/>
          </p:nvSpPr>
          <p:spPr>
            <a:xfrm>
              <a:off x="4121280" y="2935440"/>
              <a:ext cx="244080" cy="21852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597" name=""/>
          <p:cNvSpPr/>
          <p:nvPr/>
        </p:nvSpPr>
        <p:spPr>
          <a:xfrm>
            <a:off x="6586560" y="4317840"/>
            <a:ext cx="260280" cy="244800"/>
          </a:xfrm>
          <a:prstGeom prst="ellipse">
            <a:avLst/>
          </a:prstGeom>
          <a:solidFill>
            <a:srgbClr val="41ae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8" name=""/>
          <p:cNvSpPr/>
          <p:nvPr/>
        </p:nvSpPr>
        <p:spPr>
          <a:xfrm>
            <a:off x="1646280" y="4160880"/>
            <a:ext cx="140328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9" name=""/>
          <p:cNvSpPr/>
          <p:nvPr/>
        </p:nvSpPr>
        <p:spPr>
          <a:xfrm>
            <a:off x="2987640" y="4741920"/>
            <a:ext cx="55872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0" name=""/>
          <p:cNvSpPr/>
          <p:nvPr/>
        </p:nvSpPr>
        <p:spPr>
          <a:xfrm>
            <a:off x="2874960" y="5094360"/>
            <a:ext cx="77940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1" name=""/>
          <p:cNvSpPr/>
          <p:nvPr/>
        </p:nvSpPr>
        <p:spPr>
          <a:xfrm>
            <a:off x="1646280" y="4160880"/>
            <a:ext cx="1403280" cy="37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2" name=""/>
          <p:cNvSpPr/>
          <p:nvPr/>
        </p:nvSpPr>
        <p:spPr>
          <a:xfrm>
            <a:off x="2987640" y="4741920"/>
            <a:ext cx="558720" cy="18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3" name=""/>
          <p:cNvSpPr/>
          <p:nvPr/>
        </p:nvSpPr>
        <p:spPr>
          <a:xfrm>
            <a:off x="2874960" y="5094360"/>
            <a:ext cx="779400" cy="36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604" name=""/>
          <p:cNvGrpSpPr/>
          <p:nvPr/>
        </p:nvGrpSpPr>
        <p:grpSpPr>
          <a:xfrm>
            <a:off x="2222640" y="5477040"/>
            <a:ext cx="393120" cy="343440"/>
            <a:chOff x="2222640" y="5477040"/>
            <a:chExt cx="393120" cy="343440"/>
          </a:xfrm>
        </p:grpSpPr>
        <p:sp>
          <p:nvSpPr>
            <p:cNvPr id="3605" name=""/>
            <p:cNvSpPr/>
            <p:nvPr/>
          </p:nvSpPr>
          <p:spPr>
            <a:xfrm>
              <a:off x="2262960" y="5477040"/>
              <a:ext cx="174600" cy="1530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06" name=""/>
            <p:cNvSpPr/>
            <p:nvPr/>
          </p:nvSpPr>
          <p:spPr>
            <a:xfrm>
              <a:off x="2222640" y="5587920"/>
              <a:ext cx="393120" cy="2325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607" name=""/>
          <p:cNvSpPr/>
          <p:nvPr/>
        </p:nvSpPr>
        <p:spPr>
          <a:xfrm>
            <a:off x="5438880" y="3666960"/>
            <a:ext cx="260280" cy="24480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8" name=""/>
          <p:cNvSpPr/>
          <p:nvPr/>
        </p:nvSpPr>
        <p:spPr>
          <a:xfrm>
            <a:off x="4537080" y="3414600"/>
            <a:ext cx="471600" cy="47304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9" name=""/>
          <p:cNvSpPr/>
          <p:nvPr/>
        </p:nvSpPr>
        <p:spPr>
          <a:xfrm>
            <a:off x="3838680" y="3884760"/>
            <a:ext cx="260280" cy="24444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0" name=""/>
          <p:cNvSpPr/>
          <p:nvPr/>
        </p:nvSpPr>
        <p:spPr>
          <a:xfrm>
            <a:off x="5367240" y="3078000"/>
            <a:ext cx="260280" cy="24480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1" name=""/>
          <p:cNvSpPr/>
          <p:nvPr/>
        </p:nvSpPr>
        <p:spPr>
          <a:xfrm>
            <a:off x="3782880" y="3409920"/>
            <a:ext cx="260640" cy="24300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2" name=""/>
          <p:cNvSpPr/>
          <p:nvPr/>
        </p:nvSpPr>
        <p:spPr>
          <a:xfrm>
            <a:off x="3889440" y="3124080"/>
            <a:ext cx="471600" cy="47304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613" name=""/>
          <p:cNvGrpSpPr/>
          <p:nvPr/>
        </p:nvGrpSpPr>
        <p:grpSpPr>
          <a:xfrm>
            <a:off x="6807240" y="4468680"/>
            <a:ext cx="240840" cy="217440"/>
            <a:chOff x="6807240" y="4468680"/>
            <a:chExt cx="240840" cy="217440"/>
          </a:xfrm>
        </p:grpSpPr>
        <p:sp>
          <p:nvSpPr>
            <p:cNvPr id="3614" name=""/>
            <p:cNvSpPr/>
            <p:nvPr/>
          </p:nvSpPr>
          <p:spPr>
            <a:xfrm>
              <a:off x="6807240" y="4468680"/>
              <a:ext cx="240840" cy="21744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15" name=""/>
            <p:cNvSpPr/>
            <p:nvPr/>
          </p:nvSpPr>
          <p:spPr>
            <a:xfrm>
              <a:off x="6807240" y="4468680"/>
              <a:ext cx="240840" cy="21744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616" name=""/>
          <p:cNvSpPr/>
          <p:nvPr/>
        </p:nvSpPr>
        <p:spPr>
          <a:xfrm>
            <a:off x="6505560" y="1293840"/>
            <a:ext cx="3924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Helsinki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7" name=""/>
          <p:cNvSpPr/>
          <p:nvPr/>
        </p:nvSpPr>
        <p:spPr>
          <a:xfrm>
            <a:off x="2558160" y="5400720"/>
            <a:ext cx="64620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Arcos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1,200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8" name=""/>
          <p:cNvSpPr/>
          <p:nvPr/>
        </p:nvSpPr>
        <p:spPr>
          <a:xfrm>
            <a:off x="4024440" y="3154320"/>
            <a:ext cx="260280" cy="244440"/>
          </a:xfrm>
          <a:prstGeom prst="ellipse">
            <a:avLst/>
          </a:prstGeom>
          <a:solidFill>
            <a:srgbClr val="41ae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619" name=""/>
          <p:cNvGrpSpPr/>
          <p:nvPr/>
        </p:nvGrpSpPr>
        <p:grpSpPr>
          <a:xfrm>
            <a:off x="4194000" y="3322800"/>
            <a:ext cx="249120" cy="218520"/>
            <a:chOff x="4194000" y="3322800"/>
            <a:chExt cx="249120" cy="218520"/>
          </a:xfrm>
        </p:grpSpPr>
        <p:sp>
          <p:nvSpPr>
            <p:cNvPr id="3620" name=""/>
            <p:cNvSpPr/>
            <p:nvPr/>
          </p:nvSpPr>
          <p:spPr>
            <a:xfrm>
              <a:off x="4194000" y="3322800"/>
              <a:ext cx="249120" cy="21852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21" name=""/>
            <p:cNvSpPr/>
            <p:nvPr/>
          </p:nvSpPr>
          <p:spPr>
            <a:xfrm>
              <a:off x="4194000" y="3322800"/>
              <a:ext cx="249120" cy="21852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22" name=""/>
          <p:cNvGrpSpPr/>
          <p:nvPr/>
        </p:nvGrpSpPr>
        <p:grpSpPr>
          <a:xfrm>
            <a:off x="6400800" y="1460520"/>
            <a:ext cx="242640" cy="217080"/>
            <a:chOff x="6400800" y="1460520"/>
            <a:chExt cx="242640" cy="217080"/>
          </a:xfrm>
        </p:grpSpPr>
        <p:sp>
          <p:nvSpPr>
            <p:cNvPr id="3623" name=""/>
            <p:cNvSpPr/>
            <p:nvPr/>
          </p:nvSpPr>
          <p:spPr>
            <a:xfrm>
              <a:off x="6400800" y="1460520"/>
              <a:ext cx="242640" cy="21708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24" name=""/>
            <p:cNvSpPr/>
            <p:nvPr/>
          </p:nvSpPr>
          <p:spPr>
            <a:xfrm>
              <a:off x="6400800" y="1460520"/>
              <a:ext cx="242640" cy="21708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625" name=""/>
          <p:cNvSpPr/>
          <p:nvPr/>
        </p:nvSpPr>
        <p:spPr>
          <a:xfrm>
            <a:off x="6168960" y="1203480"/>
            <a:ext cx="260280" cy="2444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6" name=""/>
          <p:cNvSpPr/>
          <p:nvPr/>
        </p:nvSpPr>
        <p:spPr>
          <a:xfrm>
            <a:off x="4398840" y="2354400"/>
            <a:ext cx="260640" cy="24444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7" name=""/>
          <p:cNvSpPr/>
          <p:nvPr/>
        </p:nvSpPr>
        <p:spPr>
          <a:xfrm>
            <a:off x="2805120" y="2978280"/>
            <a:ext cx="485640" cy="458640"/>
          </a:xfrm>
          <a:prstGeom prst="ellipse">
            <a:avLst/>
          </a:prstGeom>
          <a:solidFill>
            <a:srgbClr val="41ae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628" name=""/>
          <p:cNvGrpSpPr/>
          <p:nvPr/>
        </p:nvGrpSpPr>
        <p:grpSpPr>
          <a:xfrm>
            <a:off x="2925720" y="3090960"/>
            <a:ext cx="244080" cy="217080"/>
            <a:chOff x="2925720" y="3090960"/>
            <a:chExt cx="244080" cy="217080"/>
          </a:xfrm>
        </p:grpSpPr>
        <p:sp>
          <p:nvSpPr>
            <p:cNvPr id="3629" name=""/>
            <p:cNvSpPr/>
            <p:nvPr/>
          </p:nvSpPr>
          <p:spPr>
            <a:xfrm>
              <a:off x="2925720" y="3090960"/>
              <a:ext cx="244080" cy="2170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30" name=""/>
            <p:cNvSpPr/>
            <p:nvPr/>
          </p:nvSpPr>
          <p:spPr>
            <a:xfrm>
              <a:off x="2925720" y="3090960"/>
              <a:ext cx="244080" cy="2170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631" name=""/>
          <p:cNvSpPr/>
          <p:nvPr/>
        </p:nvSpPr>
        <p:spPr>
          <a:xfrm>
            <a:off x="3208320" y="3024360"/>
            <a:ext cx="487440" cy="45720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2" name=""/>
          <p:cNvSpPr/>
          <p:nvPr/>
        </p:nvSpPr>
        <p:spPr>
          <a:xfrm>
            <a:off x="3011400" y="3413160"/>
            <a:ext cx="228600" cy="20952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633" name=""/>
          <p:cNvGrpSpPr/>
          <p:nvPr/>
        </p:nvGrpSpPr>
        <p:grpSpPr>
          <a:xfrm>
            <a:off x="3094200" y="2535120"/>
            <a:ext cx="245520" cy="217080"/>
            <a:chOff x="3094200" y="2535120"/>
            <a:chExt cx="245520" cy="217080"/>
          </a:xfrm>
        </p:grpSpPr>
        <p:sp>
          <p:nvSpPr>
            <p:cNvPr id="3634" name=""/>
            <p:cNvSpPr/>
            <p:nvPr/>
          </p:nvSpPr>
          <p:spPr>
            <a:xfrm>
              <a:off x="3094200" y="2535120"/>
              <a:ext cx="245520" cy="2170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35" name=""/>
            <p:cNvSpPr/>
            <p:nvPr/>
          </p:nvSpPr>
          <p:spPr>
            <a:xfrm>
              <a:off x="3094200" y="2535120"/>
              <a:ext cx="245520" cy="2170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36" name=""/>
          <p:cNvGrpSpPr/>
          <p:nvPr/>
        </p:nvGrpSpPr>
        <p:grpSpPr>
          <a:xfrm>
            <a:off x="2514600" y="5218200"/>
            <a:ext cx="240840" cy="213840"/>
            <a:chOff x="2514600" y="5218200"/>
            <a:chExt cx="240840" cy="213840"/>
          </a:xfrm>
        </p:grpSpPr>
        <p:sp>
          <p:nvSpPr>
            <p:cNvPr id="3637" name=""/>
            <p:cNvSpPr/>
            <p:nvPr/>
          </p:nvSpPr>
          <p:spPr>
            <a:xfrm>
              <a:off x="2514600" y="5218200"/>
              <a:ext cx="240840" cy="21384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38" name=""/>
            <p:cNvSpPr/>
            <p:nvPr/>
          </p:nvSpPr>
          <p:spPr>
            <a:xfrm>
              <a:off x="2514600" y="5218200"/>
              <a:ext cx="240840" cy="21384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639" name=""/>
          <p:cNvSpPr/>
          <p:nvPr/>
        </p:nvSpPr>
        <p:spPr>
          <a:xfrm>
            <a:off x="4213080" y="4508640"/>
            <a:ext cx="261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Milan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0" name=""/>
          <p:cNvSpPr/>
          <p:nvPr/>
        </p:nvSpPr>
        <p:spPr>
          <a:xfrm>
            <a:off x="2886840" y="3630600"/>
            <a:ext cx="375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1" name=""/>
          <p:cNvSpPr/>
          <p:nvPr/>
        </p:nvSpPr>
        <p:spPr>
          <a:xfrm>
            <a:off x="3812400" y="3505320"/>
            <a:ext cx="432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Brussels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2" name=""/>
          <p:cNvSpPr/>
          <p:nvPr/>
        </p:nvSpPr>
        <p:spPr>
          <a:xfrm>
            <a:off x="2553120" y="3162240"/>
            <a:ext cx="335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Oxford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643" name=""/>
          <p:cNvGrpSpPr/>
          <p:nvPr/>
        </p:nvGrpSpPr>
        <p:grpSpPr>
          <a:xfrm>
            <a:off x="3251160" y="3338640"/>
            <a:ext cx="393480" cy="343800"/>
            <a:chOff x="3251160" y="3338640"/>
            <a:chExt cx="393480" cy="343800"/>
          </a:xfrm>
        </p:grpSpPr>
        <p:sp>
          <p:nvSpPr>
            <p:cNvPr id="3644" name=""/>
            <p:cNvSpPr/>
            <p:nvPr/>
          </p:nvSpPr>
          <p:spPr>
            <a:xfrm>
              <a:off x="3291480" y="3338640"/>
              <a:ext cx="174960" cy="153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45" name=""/>
            <p:cNvSpPr/>
            <p:nvPr/>
          </p:nvSpPr>
          <p:spPr>
            <a:xfrm>
              <a:off x="3251160" y="3449520"/>
              <a:ext cx="393480" cy="2329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46" name=""/>
          <p:cNvGrpSpPr/>
          <p:nvPr/>
        </p:nvGrpSpPr>
        <p:grpSpPr>
          <a:xfrm>
            <a:off x="3197160" y="3432240"/>
            <a:ext cx="245880" cy="215640"/>
            <a:chOff x="3197160" y="3432240"/>
            <a:chExt cx="245880" cy="215640"/>
          </a:xfrm>
        </p:grpSpPr>
        <p:sp>
          <p:nvSpPr>
            <p:cNvPr id="3647" name=""/>
            <p:cNvSpPr/>
            <p:nvPr/>
          </p:nvSpPr>
          <p:spPr>
            <a:xfrm>
              <a:off x="3197160" y="3432240"/>
              <a:ext cx="245880" cy="21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48" name=""/>
            <p:cNvSpPr/>
            <p:nvPr/>
          </p:nvSpPr>
          <p:spPr>
            <a:xfrm>
              <a:off x="3197160" y="3432240"/>
              <a:ext cx="245880" cy="21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49" name=""/>
          <p:cNvGrpSpPr/>
          <p:nvPr/>
        </p:nvGrpSpPr>
        <p:grpSpPr>
          <a:xfrm>
            <a:off x="5934240" y="4140360"/>
            <a:ext cx="240840" cy="215280"/>
            <a:chOff x="5934240" y="4140360"/>
            <a:chExt cx="240840" cy="215280"/>
          </a:xfrm>
        </p:grpSpPr>
        <p:sp>
          <p:nvSpPr>
            <p:cNvPr id="3650" name=""/>
            <p:cNvSpPr/>
            <p:nvPr/>
          </p:nvSpPr>
          <p:spPr>
            <a:xfrm>
              <a:off x="5934240" y="4140360"/>
              <a:ext cx="240840" cy="21528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51" name=""/>
            <p:cNvSpPr/>
            <p:nvPr/>
          </p:nvSpPr>
          <p:spPr>
            <a:xfrm>
              <a:off x="5934240" y="4140360"/>
              <a:ext cx="240840" cy="21528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652" name=""/>
          <p:cNvSpPr/>
          <p:nvPr/>
        </p:nvSpPr>
        <p:spPr>
          <a:xfrm>
            <a:off x="3810240" y="4152960"/>
            <a:ext cx="312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Zurich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3" name=""/>
          <p:cNvSpPr/>
          <p:nvPr/>
        </p:nvSpPr>
        <p:spPr>
          <a:xfrm>
            <a:off x="2865600" y="2479680"/>
            <a:ext cx="244440" cy="20628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4" name=""/>
          <p:cNvSpPr/>
          <p:nvPr/>
        </p:nvSpPr>
        <p:spPr>
          <a:xfrm>
            <a:off x="6562800" y="4711680"/>
            <a:ext cx="5000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Bucharest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5" name=""/>
          <p:cNvSpPr/>
          <p:nvPr/>
        </p:nvSpPr>
        <p:spPr>
          <a:xfrm>
            <a:off x="5835600" y="4354560"/>
            <a:ext cx="465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Budapest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656" name=""/>
          <p:cNvGrpSpPr/>
          <p:nvPr/>
        </p:nvGrpSpPr>
        <p:grpSpPr>
          <a:xfrm>
            <a:off x="2882880" y="2324160"/>
            <a:ext cx="128520" cy="163440"/>
            <a:chOff x="2882880" y="2324160"/>
            <a:chExt cx="128520" cy="163440"/>
          </a:xfrm>
        </p:grpSpPr>
        <p:sp>
          <p:nvSpPr>
            <p:cNvPr id="3657" name=""/>
            <p:cNvSpPr/>
            <p:nvPr/>
          </p:nvSpPr>
          <p:spPr>
            <a:xfrm>
              <a:off x="2882880" y="2324160"/>
              <a:ext cx="128520" cy="13644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58" name=""/>
            <p:cNvSpPr/>
            <p:nvPr/>
          </p:nvSpPr>
          <p:spPr>
            <a:xfrm>
              <a:off x="2887560" y="2382840"/>
              <a:ext cx="0" cy="10476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59" name=""/>
            <p:cNvSpPr/>
            <p:nvPr/>
          </p:nvSpPr>
          <p:spPr>
            <a:xfrm>
              <a:off x="3009600" y="2382840"/>
              <a:ext cx="0" cy="10476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660" name=""/>
          <p:cNvSpPr/>
          <p:nvPr/>
        </p:nvSpPr>
        <p:spPr>
          <a:xfrm>
            <a:off x="1222200" y="4049640"/>
            <a:ext cx="615960" cy="18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1" name=""/>
          <p:cNvSpPr/>
          <p:nvPr/>
        </p:nvSpPr>
        <p:spPr>
          <a:xfrm>
            <a:off x="900000" y="5003640"/>
            <a:ext cx="559080" cy="65268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2" name=""/>
          <p:cNvSpPr/>
          <p:nvPr/>
        </p:nvSpPr>
        <p:spPr>
          <a:xfrm>
            <a:off x="1155600" y="4856040"/>
            <a:ext cx="303480" cy="46368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3" name=""/>
          <p:cNvSpPr/>
          <p:nvPr/>
        </p:nvSpPr>
        <p:spPr>
          <a:xfrm>
            <a:off x="900000" y="5003640"/>
            <a:ext cx="559080" cy="65268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4" name=""/>
          <p:cNvSpPr/>
          <p:nvPr/>
        </p:nvSpPr>
        <p:spPr>
          <a:xfrm>
            <a:off x="1155600" y="4856040"/>
            <a:ext cx="303480" cy="46368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5" name=""/>
          <p:cNvSpPr/>
          <p:nvPr/>
        </p:nvSpPr>
        <p:spPr>
          <a:xfrm>
            <a:off x="900000" y="5003640"/>
            <a:ext cx="559080" cy="65268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6" name=""/>
          <p:cNvSpPr/>
          <p:nvPr/>
        </p:nvSpPr>
        <p:spPr>
          <a:xfrm>
            <a:off x="1155600" y="4856040"/>
            <a:ext cx="303480" cy="46368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7" name=""/>
          <p:cNvSpPr/>
          <p:nvPr/>
        </p:nvSpPr>
        <p:spPr>
          <a:xfrm>
            <a:off x="925560" y="5024520"/>
            <a:ext cx="561960" cy="65232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8" name=""/>
          <p:cNvSpPr/>
          <p:nvPr/>
        </p:nvSpPr>
        <p:spPr>
          <a:xfrm>
            <a:off x="1184400" y="4876920"/>
            <a:ext cx="303120" cy="4651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9" name=""/>
          <p:cNvSpPr/>
          <p:nvPr/>
        </p:nvSpPr>
        <p:spPr>
          <a:xfrm>
            <a:off x="925560" y="5024520"/>
            <a:ext cx="561960" cy="65232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0" name=""/>
          <p:cNvSpPr/>
          <p:nvPr/>
        </p:nvSpPr>
        <p:spPr>
          <a:xfrm>
            <a:off x="1184400" y="4876920"/>
            <a:ext cx="303120" cy="4651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1" name=""/>
          <p:cNvSpPr/>
          <p:nvPr/>
        </p:nvSpPr>
        <p:spPr>
          <a:xfrm>
            <a:off x="925560" y="5024520"/>
            <a:ext cx="561960" cy="65232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2" name=""/>
          <p:cNvSpPr/>
          <p:nvPr/>
        </p:nvSpPr>
        <p:spPr>
          <a:xfrm>
            <a:off x="1184400" y="4876920"/>
            <a:ext cx="303120" cy="4651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3" name=""/>
          <p:cNvSpPr/>
          <p:nvPr/>
        </p:nvSpPr>
        <p:spPr>
          <a:xfrm>
            <a:off x="512640" y="2660760"/>
            <a:ext cx="1578240" cy="3767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4" name=""/>
          <p:cNvSpPr/>
          <p:nvPr/>
        </p:nvSpPr>
        <p:spPr>
          <a:xfrm>
            <a:off x="888840" y="2716200"/>
            <a:ext cx="1403640" cy="166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Exchange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LNG Project 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Services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Partnerships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Utility Services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5" name=""/>
          <p:cNvSpPr/>
          <p:nvPr/>
        </p:nvSpPr>
        <p:spPr>
          <a:xfrm>
            <a:off x="663480" y="3638520"/>
            <a:ext cx="128520" cy="13968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66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676" name=""/>
          <p:cNvGrpSpPr/>
          <p:nvPr/>
        </p:nvGrpSpPr>
        <p:grpSpPr>
          <a:xfrm>
            <a:off x="663480" y="3274920"/>
            <a:ext cx="128520" cy="164880"/>
            <a:chOff x="663480" y="3274920"/>
            <a:chExt cx="128520" cy="164880"/>
          </a:xfrm>
        </p:grpSpPr>
        <p:sp>
          <p:nvSpPr>
            <p:cNvPr id="3677" name=""/>
            <p:cNvSpPr/>
            <p:nvPr/>
          </p:nvSpPr>
          <p:spPr>
            <a:xfrm>
              <a:off x="663480" y="3274920"/>
              <a:ext cx="128520" cy="13788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cap="rnd"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78" name=""/>
            <p:cNvSpPr/>
            <p:nvPr/>
          </p:nvSpPr>
          <p:spPr>
            <a:xfrm>
              <a:off x="668160" y="3333960"/>
              <a:ext cx="0" cy="105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79" name=""/>
            <p:cNvSpPr/>
            <p:nvPr/>
          </p:nvSpPr>
          <p:spPr>
            <a:xfrm>
              <a:off x="790200" y="3333960"/>
              <a:ext cx="0" cy="10584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680" name=""/>
          <p:cNvSpPr/>
          <p:nvPr/>
        </p:nvSpPr>
        <p:spPr>
          <a:xfrm>
            <a:off x="663480" y="2757600"/>
            <a:ext cx="128520" cy="12672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1" name=""/>
          <p:cNvSpPr/>
          <p:nvPr/>
        </p:nvSpPr>
        <p:spPr>
          <a:xfrm>
            <a:off x="879120" y="4519440"/>
            <a:ext cx="7185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spcBef>
                <a:spcPts val="726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2" name=""/>
          <p:cNvSpPr/>
          <p:nvPr/>
        </p:nvSpPr>
        <p:spPr>
          <a:xfrm>
            <a:off x="888840" y="4653000"/>
            <a:ext cx="1360800" cy="81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Construction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683" name=""/>
          <p:cNvGrpSpPr/>
          <p:nvPr/>
        </p:nvGrpSpPr>
        <p:grpSpPr>
          <a:xfrm>
            <a:off x="660240" y="4897440"/>
            <a:ext cx="141480" cy="147240"/>
            <a:chOff x="660240" y="4897440"/>
            <a:chExt cx="141480" cy="147240"/>
          </a:xfrm>
        </p:grpSpPr>
        <p:sp>
          <p:nvSpPr>
            <p:cNvPr id="3684" name=""/>
            <p:cNvSpPr/>
            <p:nvPr/>
          </p:nvSpPr>
          <p:spPr>
            <a:xfrm>
              <a:off x="674640" y="4897440"/>
              <a:ext cx="62280" cy="6480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8000" bIns="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85" name=""/>
            <p:cNvSpPr/>
            <p:nvPr/>
          </p:nvSpPr>
          <p:spPr>
            <a:xfrm>
              <a:off x="660240" y="4944960"/>
              <a:ext cx="141480" cy="9972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86" name=""/>
          <p:cNvGrpSpPr/>
          <p:nvPr/>
        </p:nvGrpSpPr>
        <p:grpSpPr>
          <a:xfrm>
            <a:off x="660240" y="4687920"/>
            <a:ext cx="141480" cy="145800"/>
            <a:chOff x="660240" y="4687920"/>
            <a:chExt cx="141480" cy="145800"/>
          </a:xfrm>
        </p:grpSpPr>
        <p:sp>
          <p:nvSpPr>
            <p:cNvPr id="3687" name=""/>
            <p:cNvSpPr/>
            <p:nvPr/>
          </p:nvSpPr>
          <p:spPr>
            <a:xfrm>
              <a:off x="674640" y="4687920"/>
              <a:ext cx="62280" cy="6408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7280" bIns="17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88" name=""/>
            <p:cNvSpPr/>
            <p:nvPr/>
          </p:nvSpPr>
          <p:spPr>
            <a:xfrm>
              <a:off x="660240" y="4735080"/>
              <a:ext cx="141480" cy="986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689" name=""/>
          <p:cNvSpPr/>
          <p:nvPr/>
        </p:nvSpPr>
        <p:spPr>
          <a:xfrm>
            <a:off x="891720" y="5332320"/>
            <a:ext cx="9914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Energy Marketing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0" name=""/>
          <p:cNvSpPr/>
          <p:nvPr/>
        </p:nvSpPr>
        <p:spPr>
          <a:xfrm>
            <a:off x="660240" y="3025800"/>
            <a:ext cx="141480" cy="982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691" name=""/>
          <p:cNvGrpSpPr/>
          <p:nvPr/>
        </p:nvGrpSpPr>
        <p:grpSpPr>
          <a:xfrm>
            <a:off x="660240" y="5094360"/>
            <a:ext cx="141480" cy="147240"/>
            <a:chOff x="660240" y="5094360"/>
            <a:chExt cx="141480" cy="147240"/>
          </a:xfrm>
        </p:grpSpPr>
        <p:sp>
          <p:nvSpPr>
            <p:cNvPr id="3692" name=""/>
            <p:cNvSpPr/>
            <p:nvPr/>
          </p:nvSpPr>
          <p:spPr>
            <a:xfrm>
              <a:off x="674640" y="5094360"/>
              <a:ext cx="62280" cy="648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8000" bIns="180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93" name=""/>
            <p:cNvSpPr/>
            <p:nvPr/>
          </p:nvSpPr>
          <p:spPr>
            <a:xfrm>
              <a:off x="660240" y="5141880"/>
              <a:ext cx="141480" cy="997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694" name=""/>
          <p:cNvSpPr/>
          <p:nvPr/>
        </p:nvSpPr>
        <p:spPr>
          <a:xfrm>
            <a:off x="882360" y="5697360"/>
            <a:ext cx="343800" cy="65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5" name=""/>
          <p:cNvSpPr/>
          <p:nvPr/>
        </p:nvSpPr>
        <p:spPr>
          <a:xfrm>
            <a:off x="649440" y="5684760"/>
            <a:ext cx="150840" cy="152640"/>
          </a:xfrm>
          <a:prstGeom prst="ellipse">
            <a:avLst/>
          </a:prstGeom>
          <a:solidFill>
            <a:srgbClr val="41ae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6" name=""/>
          <p:cNvSpPr/>
          <p:nvPr/>
        </p:nvSpPr>
        <p:spPr>
          <a:xfrm>
            <a:off x="649440" y="5921280"/>
            <a:ext cx="150840" cy="15084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7" name=""/>
          <p:cNvSpPr/>
          <p:nvPr/>
        </p:nvSpPr>
        <p:spPr>
          <a:xfrm>
            <a:off x="641520" y="4254480"/>
            <a:ext cx="160200" cy="14436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080" bIns="19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8" name=""/>
          <p:cNvSpPr/>
          <p:nvPr/>
        </p:nvSpPr>
        <p:spPr>
          <a:xfrm>
            <a:off x="662040" y="4164120"/>
            <a:ext cx="168120" cy="0"/>
          </a:xfrm>
          <a:prstGeom prst="line">
            <a:avLst/>
          </a:prstGeom>
          <a:ln w="648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9" name=""/>
          <p:cNvSpPr/>
          <p:nvPr/>
        </p:nvSpPr>
        <p:spPr>
          <a:xfrm>
            <a:off x="7396200" y="955800"/>
            <a:ext cx="3093840" cy="53402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0" name=""/>
          <p:cNvSpPr/>
          <p:nvPr/>
        </p:nvSpPr>
        <p:spPr>
          <a:xfrm>
            <a:off x="5046840" y="2438280"/>
            <a:ext cx="236520" cy="2365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1" name=""/>
          <p:cNvSpPr/>
          <p:nvPr/>
        </p:nvSpPr>
        <p:spPr>
          <a:xfrm>
            <a:off x="4113360" y="4249800"/>
            <a:ext cx="236520" cy="2365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2" name=""/>
          <p:cNvSpPr/>
          <p:nvPr/>
        </p:nvSpPr>
        <p:spPr>
          <a:xfrm>
            <a:off x="620640" y="3840120"/>
            <a:ext cx="189000" cy="1890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" bIns="162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703" name=""/>
          <p:cNvGrpSpPr/>
          <p:nvPr/>
        </p:nvGrpSpPr>
        <p:grpSpPr>
          <a:xfrm>
            <a:off x="4060800" y="4179960"/>
            <a:ext cx="240840" cy="217080"/>
            <a:chOff x="4060800" y="4179960"/>
            <a:chExt cx="240840" cy="217080"/>
          </a:xfrm>
        </p:grpSpPr>
        <p:sp>
          <p:nvSpPr>
            <p:cNvPr id="3704" name=""/>
            <p:cNvSpPr/>
            <p:nvPr/>
          </p:nvSpPr>
          <p:spPr>
            <a:xfrm>
              <a:off x="4060800" y="4179960"/>
              <a:ext cx="240840" cy="21708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05" name=""/>
            <p:cNvSpPr/>
            <p:nvPr/>
          </p:nvSpPr>
          <p:spPr>
            <a:xfrm>
              <a:off x="4060800" y="4179960"/>
              <a:ext cx="240840" cy="21708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706" name=""/>
          <p:cNvSpPr/>
          <p:nvPr/>
        </p:nvSpPr>
        <p:spPr>
          <a:xfrm>
            <a:off x="644400" y="6162840"/>
            <a:ext cx="189000" cy="18864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7" name=""/>
          <p:cNvSpPr/>
          <p:nvPr/>
        </p:nvSpPr>
        <p:spPr>
          <a:xfrm>
            <a:off x="2805120" y="2822400"/>
            <a:ext cx="220680" cy="21132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8" name=""/>
          <p:cNvSpPr/>
          <p:nvPr/>
        </p:nvSpPr>
        <p:spPr>
          <a:xfrm>
            <a:off x="2666880" y="2852640"/>
            <a:ext cx="220680" cy="21132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9" name=""/>
          <p:cNvSpPr/>
          <p:nvPr/>
        </p:nvSpPr>
        <p:spPr>
          <a:xfrm>
            <a:off x="5472000" y="2655720"/>
            <a:ext cx="220680" cy="21132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710" name=""/>
          <p:cNvGrpSpPr/>
          <p:nvPr/>
        </p:nvGrpSpPr>
        <p:grpSpPr>
          <a:xfrm>
            <a:off x="6904080" y="2841480"/>
            <a:ext cx="245520" cy="215640"/>
            <a:chOff x="6904080" y="2841480"/>
            <a:chExt cx="245520" cy="215640"/>
          </a:xfrm>
        </p:grpSpPr>
        <p:sp>
          <p:nvSpPr>
            <p:cNvPr id="3711" name=""/>
            <p:cNvSpPr/>
            <p:nvPr/>
          </p:nvSpPr>
          <p:spPr>
            <a:xfrm>
              <a:off x="6904080" y="2841480"/>
              <a:ext cx="245520" cy="21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12" name=""/>
            <p:cNvSpPr/>
            <p:nvPr/>
          </p:nvSpPr>
          <p:spPr>
            <a:xfrm>
              <a:off x="6904080" y="2841480"/>
              <a:ext cx="245520" cy="21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713" name=""/>
          <p:cNvSpPr/>
          <p:nvPr/>
        </p:nvSpPr>
        <p:spPr>
          <a:xfrm>
            <a:off x="6834960" y="3076560"/>
            <a:ext cx="4035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Moscow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4" name=""/>
          <p:cNvSpPr/>
          <p:nvPr/>
        </p:nvSpPr>
        <p:spPr>
          <a:xfrm>
            <a:off x="6129360" y="1397160"/>
            <a:ext cx="236520" cy="2365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715" name=""/>
          <p:cNvGrpSpPr/>
          <p:nvPr/>
        </p:nvGrpSpPr>
        <p:grpSpPr>
          <a:xfrm>
            <a:off x="3125880" y="5151600"/>
            <a:ext cx="350280" cy="343440"/>
            <a:chOff x="3125880" y="5151600"/>
            <a:chExt cx="350280" cy="343440"/>
          </a:xfrm>
        </p:grpSpPr>
        <p:sp>
          <p:nvSpPr>
            <p:cNvPr id="3716" name=""/>
            <p:cNvSpPr/>
            <p:nvPr/>
          </p:nvSpPr>
          <p:spPr>
            <a:xfrm>
              <a:off x="3161520" y="5151600"/>
              <a:ext cx="155520" cy="1530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17" name=""/>
            <p:cNvSpPr/>
            <p:nvPr/>
          </p:nvSpPr>
          <p:spPr>
            <a:xfrm>
              <a:off x="3125880" y="5262480"/>
              <a:ext cx="350280" cy="2325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718" name=""/>
          <p:cNvSpPr/>
          <p:nvPr/>
        </p:nvSpPr>
        <p:spPr>
          <a:xfrm>
            <a:off x="2946240" y="4827600"/>
            <a:ext cx="98280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Mora la Nova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1,600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9" name=""/>
          <p:cNvSpPr/>
          <p:nvPr/>
        </p:nvSpPr>
        <p:spPr>
          <a:xfrm>
            <a:off x="2729880" y="5310360"/>
            <a:ext cx="335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Madrid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0" name=""/>
          <p:cNvSpPr/>
          <p:nvPr/>
        </p:nvSpPr>
        <p:spPr>
          <a:xfrm>
            <a:off x="7647120" y="5734080"/>
            <a:ext cx="715680" cy="28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1" name=""/>
          <p:cNvSpPr/>
          <p:nvPr/>
        </p:nvSpPr>
        <p:spPr>
          <a:xfrm>
            <a:off x="7647120" y="5734080"/>
            <a:ext cx="715680" cy="28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2" name=""/>
          <p:cNvSpPr/>
          <p:nvPr/>
        </p:nvSpPr>
        <p:spPr>
          <a:xfrm>
            <a:off x="7456320" y="3487680"/>
            <a:ext cx="2017800" cy="29386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723" name=""/>
          <p:cNvGraphicFramePr/>
          <p:nvPr/>
        </p:nvGraphicFramePr>
        <p:xfrm>
          <a:off x="7608960" y="4187880"/>
          <a:ext cx="1915920" cy="22255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72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608960" y="4187880"/>
                    <a:ext cx="1915920" cy="222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25" name=""/>
          <p:cNvSpPr/>
          <p:nvPr/>
        </p:nvSpPr>
        <p:spPr>
          <a:xfrm>
            <a:off x="7650000" y="3502080"/>
            <a:ext cx="1729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Number of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6" name=""/>
          <p:cNvSpPr/>
          <p:nvPr/>
        </p:nvSpPr>
        <p:spPr>
          <a:xfrm>
            <a:off x="7543800" y="4189320"/>
            <a:ext cx="138240" cy="106560"/>
          </a:xfrm>
          <a:prstGeom prst="rect">
            <a:avLst/>
          </a:prstGeom>
          <a:solidFill>
            <a:srgbClr val="3399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7" name=""/>
          <p:cNvSpPr/>
          <p:nvPr/>
        </p:nvSpPr>
        <p:spPr>
          <a:xfrm>
            <a:off x="7543800" y="4340160"/>
            <a:ext cx="138240" cy="10800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8" name=""/>
          <p:cNvSpPr/>
          <p:nvPr/>
        </p:nvSpPr>
        <p:spPr>
          <a:xfrm>
            <a:off x="7543800" y="4494240"/>
            <a:ext cx="138240" cy="104760"/>
          </a:xfrm>
          <a:prstGeom prst="rect">
            <a:avLst/>
          </a:prstGeom>
          <a:solidFill>
            <a:srgbClr val="008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9" name=""/>
          <p:cNvSpPr/>
          <p:nvPr/>
        </p:nvSpPr>
        <p:spPr>
          <a:xfrm>
            <a:off x="7647840" y="4114800"/>
            <a:ext cx="1045080" cy="55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Continent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Nordic Region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U.K.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0" name=""/>
          <p:cNvSpPr/>
          <p:nvPr/>
        </p:nvSpPr>
        <p:spPr>
          <a:xfrm>
            <a:off x="7857360" y="6199200"/>
            <a:ext cx="490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1" name=""/>
          <p:cNvSpPr/>
          <p:nvPr/>
        </p:nvSpPr>
        <p:spPr>
          <a:xfrm>
            <a:off x="8776440" y="6199200"/>
            <a:ext cx="490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2" name=""/>
          <p:cNvSpPr/>
          <p:nvPr/>
        </p:nvSpPr>
        <p:spPr>
          <a:xfrm>
            <a:off x="7809480" y="5457960"/>
            <a:ext cx="497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5,129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3" name=""/>
          <p:cNvSpPr/>
          <p:nvPr/>
        </p:nvSpPr>
        <p:spPr>
          <a:xfrm>
            <a:off x="8671320" y="4059360"/>
            <a:ext cx="567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18,687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4" name=""/>
          <p:cNvSpPr/>
          <p:nvPr/>
        </p:nvSpPr>
        <p:spPr>
          <a:xfrm>
            <a:off x="8251920" y="5791320"/>
            <a:ext cx="582480" cy="2109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+264%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5" name=""/>
          <p:cNvSpPr/>
          <p:nvPr/>
        </p:nvSpPr>
        <p:spPr>
          <a:xfrm>
            <a:off x="7445520" y="957240"/>
            <a:ext cx="2025360" cy="153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736" name=""/>
          <p:cNvGraphicFramePr/>
          <p:nvPr/>
        </p:nvGraphicFramePr>
        <p:xfrm>
          <a:off x="7683480" y="1384200"/>
          <a:ext cx="1576440" cy="9907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73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683480" y="1384200"/>
                    <a:ext cx="1576440" cy="990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38" name=""/>
          <p:cNvSpPr/>
          <p:nvPr/>
        </p:nvSpPr>
        <p:spPr>
          <a:xfrm>
            <a:off x="7885800" y="229068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9" name=""/>
          <p:cNvSpPr/>
          <p:nvPr/>
        </p:nvSpPr>
        <p:spPr>
          <a:xfrm>
            <a:off x="7943400" y="183024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0.7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0" name=""/>
          <p:cNvSpPr/>
          <p:nvPr/>
        </p:nvSpPr>
        <p:spPr>
          <a:xfrm>
            <a:off x="8077320" y="961920"/>
            <a:ext cx="7077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Nordic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(Bcfe/d)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1" name=""/>
          <p:cNvSpPr/>
          <p:nvPr/>
        </p:nvSpPr>
        <p:spPr>
          <a:xfrm>
            <a:off x="8633520" y="227016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2" name=""/>
          <p:cNvSpPr/>
          <p:nvPr/>
        </p:nvSpPr>
        <p:spPr>
          <a:xfrm>
            <a:off x="8645040" y="138096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3" name=""/>
          <p:cNvSpPr/>
          <p:nvPr/>
        </p:nvSpPr>
        <p:spPr>
          <a:xfrm>
            <a:off x="4421880" y="6234120"/>
            <a:ext cx="4078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4" name=""/>
          <p:cNvSpPr/>
          <p:nvPr/>
        </p:nvSpPr>
        <p:spPr>
          <a:xfrm>
            <a:off x="5168160" y="6234120"/>
            <a:ext cx="4078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5" name=""/>
          <p:cNvSpPr/>
          <p:nvPr/>
        </p:nvSpPr>
        <p:spPr>
          <a:xfrm>
            <a:off x="2254320" y="2289240"/>
            <a:ext cx="125280" cy="136440"/>
          </a:xfrm>
          <a:custGeom>
            <a:avLst/>
            <a:gdLst/>
            <a:ahLst/>
            <a:rect l="l" t="t" r="r" b="b"/>
            <a:pathLst>
              <a:path w="42" h="48">
                <a:moveTo>
                  <a:pt x="18" y="0"/>
                </a:moveTo>
                <a:lnTo>
                  <a:pt x="0" y="24"/>
                </a:lnTo>
                <a:lnTo>
                  <a:pt x="36" y="48"/>
                </a:lnTo>
                <a:lnTo>
                  <a:pt x="42" y="36"/>
                </a:lnTo>
                <a:lnTo>
                  <a:pt x="3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6" name=""/>
          <p:cNvSpPr/>
          <p:nvPr/>
        </p:nvSpPr>
        <p:spPr>
          <a:xfrm>
            <a:off x="522360" y="950760"/>
            <a:ext cx="2070000" cy="15415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747" name=""/>
          <p:cNvGraphicFramePr/>
          <p:nvPr/>
        </p:nvGraphicFramePr>
        <p:xfrm>
          <a:off x="765000" y="995400"/>
          <a:ext cx="1611360" cy="13399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374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765000" y="995400"/>
                    <a:ext cx="1611360" cy="1339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49" name=""/>
          <p:cNvSpPr/>
          <p:nvPr/>
        </p:nvSpPr>
        <p:spPr>
          <a:xfrm>
            <a:off x="977040" y="223344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0" name=""/>
          <p:cNvSpPr/>
          <p:nvPr/>
        </p:nvSpPr>
        <p:spPr>
          <a:xfrm>
            <a:off x="1032840" y="182232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1" name=""/>
          <p:cNvSpPr/>
          <p:nvPr/>
        </p:nvSpPr>
        <p:spPr>
          <a:xfrm>
            <a:off x="1721520" y="223344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2" name=""/>
          <p:cNvSpPr/>
          <p:nvPr/>
        </p:nvSpPr>
        <p:spPr>
          <a:xfrm>
            <a:off x="1767240" y="139716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6.0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3" name=""/>
          <p:cNvSpPr/>
          <p:nvPr/>
        </p:nvSpPr>
        <p:spPr>
          <a:xfrm>
            <a:off x="1170360" y="968400"/>
            <a:ext cx="75024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U.K.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(Bcfe/d)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4" name=""/>
          <p:cNvSpPr/>
          <p:nvPr/>
        </p:nvSpPr>
        <p:spPr>
          <a:xfrm>
            <a:off x="3973680" y="4929120"/>
            <a:ext cx="2070000" cy="1508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755" name=""/>
          <p:cNvGraphicFramePr/>
          <p:nvPr/>
        </p:nvGraphicFramePr>
        <p:xfrm>
          <a:off x="4216320" y="5183280"/>
          <a:ext cx="1611360" cy="115236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3756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216320" y="5183280"/>
                    <a:ext cx="1611360" cy="1152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57" name=""/>
          <p:cNvSpPr/>
          <p:nvPr/>
        </p:nvSpPr>
        <p:spPr>
          <a:xfrm>
            <a:off x="4492080" y="599436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0.1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8" name=""/>
          <p:cNvSpPr/>
          <p:nvPr/>
        </p:nvSpPr>
        <p:spPr>
          <a:xfrm>
            <a:off x="5217480" y="522144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9" name=""/>
          <p:cNvSpPr/>
          <p:nvPr/>
        </p:nvSpPr>
        <p:spPr>
          <a:xfrm>
            <a:off x="4204800" y="4919760"/>
            <a:ext cx="1628640" cy="45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Continental Europe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(Bcfe/d)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0" name=""/>
          <p:cNvSpPr/>
          <p:nvPr/>
        </p:nvSpPr>
        <p:spPr>
          <a:xfrm>
            <a:off x="4447080" y="624528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1" name=""/>
          <p:cNvSpPr/>
          <p:nvPr/>
        </p:nvSpPr>
        <p:spPr>
          <a:xfrm>
            <a:off x="5193360" y="624528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2" name=""/>
          <p:cNvSpPr/>
          <p:nvPr/>
        </p:nvSpPr>
        <p:spPr>
          <a:xfrm>
            <a:off x="3994200" y="1139760"/>
            <a:ext cx="1017360" cy="924120"/>
          </a:xfrm>
          <a:custGeom>
            <a:avLst/>
            <a:gdLst/>
            <a:ahLst/>
            <a:rect l="l" t="t" r="r" b="b"/>
            <a:pathLst>
              <a:path w="541" h="523">
                <a:moveTo>
                  <a:pt x="16" y="0"/>
                </a:moveTo>
                <a:lnTo>
                  <a:pt x="19" y="0"/>
                </a:lnTo>
                <a:lnTo>
                  <a:pt x="9" y="28"/>
                </a:lnTo>
                <a:lnTo>
                  <a:pt x="19" y="38"/>
                </a:lnTo>
                <a:lnTo>
                  <a:pt x="9" y="75"/>
                </a:lnTo>
                <a:lnTo>
                  <a:pt x="9" y="112"/>
                </a:lnTo>
                <a:lnTo>
                  <a:pt x="95" y="112"/>
                </a:lnTo>
                <a:lnTo>
                  <a:pt x="104" y="75"/>
                </a:lnTo>
                <a:lnTo>
                  <a:pt x="104" y="103"/>
                </a:lnTo>
                <a:lnTo>
                  <a:pt x="142" y="103"/>
                </a:lnTo>
                <a:lnTo>
                  <a:pt x="180" y="56"/>
                </a:lnTo>
                <a:lnTo>
                  <a:pt x="161" y="103"/>
                </a:lnTo>
                <a:lnTo>
                  <a:pt x="190" y="94"/>
                </a:lnTo>
                <a:lnTo>
                  <a:pt x="152" y="112"/>
                </a:lnTo>
                <a:lnTo>
                  <a:pt x="152" y="140"/>
                </a:lnTo>
                <a:lnTo>
                  <a:pt x="133" y="150"/>
                </a:lnTo>
                <a:lnTo>
                  <a:pt x="123" y="112"/>
                </a:lnTo>
                <a:lnTo>
                  <a:pt x="9" y="140"/>
                </a:lnTo>
                <a:lnTo>
                  <a:pt x="19" y="150"/>
                </a:lnTo>
                <a:lnTo>
                  <a:pt x="19" y="168"/>
                </a:lnTo>
                <a:lnTo>
                  <a:pt x="0" y="159"/>
                </a:lnTo>
                <a:lnTo>
                  <a:pt x="19" y="187"/>
                </a:lnTo>
                <a:lnTo>
                  <a:pt x="47" y="178"/>
                </a:lnTo>
                <a:lnTo>
                  <a:pt x="19" y="224"/>
                </a:lnTo>
                <a:lnTo>
                  <a:pt x="19" y="252"/>
                </a:lnTo>
                <a:lnTo>
                  <a:pt x="38" y="234"/>
                </a:lnTo>
                <a:lnTo>
                  <a:pt x="47" y="252"/>
                </a:lnTo>
                <a:lnTo>
                  <a:pt x="38" y="271"/>
                </a:lnTo>
                <a:lnTo>
                  <a:pt x="38" y="280"/>
                </a:lnTo>
                <a:lnTo>
                  <a:pt x="95" y="196"/>
                </a:lnTo>
                <a:lnTo>
                  <a:pt x="142" y="196"/>
                </a:lnTo>
                <a:lnTo>
                  <a:pt x="114" y="224"/>
                </a:lnTo>
                <a:lnTo>
                  <a:pt x="104" y="206"/>
                </a:lnTo>
                <a:lnTo>
                  <a:pt x="57" y="290"/>
                </a:lnTo>
                <a:lnTo>
                  <a:pt x="95" y="299"/>
                </a:lnTo>
                <a:lnTo>
                  <a:pt x="19" y="346"/>
                </a:lnTo>
                <a:lnTo>
                  <a:pt x="19" y="355"/>
                </a:lnTo>
                <a:lnTo>
                  <a:pt x="95" y="336"/>
                </a:lnTo>
                <a:lnTo>
                  <a:pt x="66" y="411"/>
                </a:lnTo>
                <a:lnTo>
                  <a:pt x="47" y="402"/>
                </a:lnTo>
                <a:lnTo>
                  <a:pt x="38" y="439"/>
                </a:lnTo>
                <a:lnTo>
                  <a:pt x="95" y="495"/>
                </a:lnTo>
                <a:lnTo>
                  <a:pt x="123" y="486"/>
                </a:lnTo>
                <a:lnTo>
                  <a:pt x="114" y="523"/>
                </a:lnTo>
                <a:lnTo>
                  <a:pt x="190" y="523"/>
                </a:lnTo>
                <a:lnTo>
                  <a:pt x="285" y="458"/>
                </a:lnTo>
                <a:lnTo>
                  <a:pt x="323" y="392"/>
                </a:lnTo>
                <a:lnTo>
                  <a:pt x="361" y="402"/>
                </a:lnTo>
                <a:lnTo>
                  <a:pt x="380" y="364"/>
                </a:lnTo>
                <a:lnTo>
                  <a:pt x="361" y="308"/>
                </a:lnTo>
                <a:lnTo>
                  <a:pt x="389" y="327"/>
                </a:lnTo>
                <a:lnTo>
                  <a:pt x="380" y="290"/>
                </a:lnTo>
                <a:lnTo>
                  <a:pt x="389" y="280"/>
                </a:lnTo>
                <a:lnTo>
                  <a:pt x="398" y="374"/>
                </a:lnTo>
                <a:lnTo>
                  <a:pt x="427" y="392"/>
                </a:lnTo>
                <a:lnTo>
                  <a:pt x="436" y="430"/>
                </a:lnTo>
                <a:lnTo>
                  <a:pt x="455" y="411"/>
                </a:lnTo>
                <a:lnTo>
                  <a:pt x="465" y="364"/>
                </a:lnTo>
                <a:lnTo>
                  <a:pt x="455" y="327"/>
                </a:lnTo>
                <a:lnTo>
                  <a:pt x="474" y="280"/>
                </a:lnTo>
                <a:lnTo>
                  <a:pt x="512" y="252"/>
                </a:lnTo>
                <a:lnTo>
                  <a:pt x="522" y="196"/>
                </a:lnTo>
                <a:lnTo>
                  <a:pt x="493" y="140"/>
                </a:lnTo>
                <a:lnTo>
                  <a:pt x="541" y="84"/>
                </a:lnTo>
                <a:lnTo>
                  <a:pt x="514" y="0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3" name=""/>
          <p:cNvSpPr/>
          <p:nvPr/>
        </p:nvSpPr>
        <p:spPr>
          <a:xfrm>
            <a:off x="154080" y="223920"/>
            <a:ext cx="9821880" cy="8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European Wholesale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4" name=""/>
          <p:cNvSpPr/>
          <p:nvPr/>
        </p:nvSpPr>
        <p:spPr>
          <a:xfrm>
            <a:off x="168120" y="6597720"/>
            <a:ext cx="3456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Note: Volumes Include Natural Gas and Power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5" name=""/>
          <p:cNvSpPr/>
          <p:nvPr/>
        </p:nvSpPr>
        <p:spPr>
          <a:xfrm>
            <a:off x="4228920" y="1684440"/>
            <a:ext cx="227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Oslo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766" name=""/>
          <p:cNvGrpSpPr/>
          <p:nvPr/>
        </p:nvGrpSpPr>
        <p:grpSpPr>
          <a:xfrm>
            <a:off x="4538520" y="1633680"/>
            <a:ext cx="233280" cy="210600"/>
            <a:chOff x="4538520" y="1633680"/>
            <a:chExt cx="233280" cy="210600"/>
          </a:xfrm>
        </p:grpSpPr>
        <p:sp>
          <p:nvSpPr>
            <p:cNvPr id="3767" name=""/>
            <p:cNvSpPr/>
            <p:nvPr/>
          </p:nvSpPr>
          <p:spPr>
            <a:xfrm>
              <a:off x="4538520" y="1633680"/>
              <a:ext cx="23328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68" name=""/>
            <p:cNvSpPr/>
            <p:nvPr/>
          </p:nvSpPr>
          <p:spPr>
            <a:xfrm>
              <a:off x="4538520" y="1633680"/>
              <a:ext cx="23328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769" name=""/>
          <p:cNvSpPr/>
          <p:nvPr/>
        </p:nvSpPr>
        <p:spPr>
          <a:xfrm>
            <a:off x="4238640" y="1233360"/>
            <a:ext cx="471600" cy="44316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0" name=""/>
          <p:cNvSpPr/>
          <p:nvPr/>
        </p:nvSpPr>
        <p:spPr>
          <a:xfrm>
            <a:off x="4965840" y="1630440"/>
            <a:ext cx="2505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1" name=""/>
          <p:cNvSpPr/>
          <p:nvPr/>
        </p:nvSpPr>
        <p:spPr>
          <a:xfrm>
            <a:off x="4033800" y="129708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2" name=""/>
          <p:cNvSpPr/>
          <p:nvPr/>
        </p:nvSpPr>
        <p:spPr>
          <a:xfrm>
            <a:off x="4473720" y="2165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3" name=""/>
          <p:cNvSpPr/>
          <p:nvPr/>
        </p:nvSpPr>
        <p:spPr>
          <a:xfrm>
            <a:off x="3933720" y="15588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4" name=""/>
          <p:cNvSpPr/>
          <p:nvPr/>
        </p:nvSpPr>
        <p:spPr>
          <a:xfrm>
            <a:off x="4734000" y="1417680"/>
            <a:ext cx="239760" cy="1936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5" name=""/>
          <p:cNvSpPr/>
          <p:nvPr/>
        </p:nvSpPr>
        <p:spPr>
          <a:xfrm>
            <a:off x="4684680" y="1378080"/>
            <a:ext cx="358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Pool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6" name=""/>
          <p:cNvSpPr/>
          <p:nvPr/>
        </p:nvSpPr>
        <p:spPr>
          <a:xfrm>
            <a:off x="4479840" y="4191120"/>
            <a:ext cx="324000" cy="330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7" name=""/>
          <p:cNvSpPr/>
          <p:nvPr/>
        </p:nvSpPr>
        <p:spPr>
          <a:xfrm>
            <a:off x="4908600" y="2104920"/>
            <a:ext cx="236520" cy="2365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8" name=""/>
          <p:cNvSpPr/>
          <p:nvPr/>
        </p:nvSpPr>
        <p:spPr>
          <a:xfrm>
            <a:off x="4664160" y="4365720"/>
            <a:ext cx="261720" cy="24444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9" name=""/>
          <p:cNvSpPr/>
          <p:nvPr/>
        </p:nvSpPr>
        <p:spPr>
          <a:xfrm>
            <a:off x="4573440" y="4357800"/>
            <a:ext cx="235080" cy="2365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780" name=""/>
          <p:cNvGrpSpPr/>
          <p:nvPr/>
        </p:nvGrpSpPr>
        <p:grpSpPr>
          <a:xfrm>
            <a:off x="4497480" y="4451400"/>
            <a:ext cx="240840" cy="217080"/>
            <a:chOff x="4497480" y="4451400"/>
            <a:chExt cx="240840" cy="217080"/>
          </a:xfrm>
        </p:grpSpPr>
        <p:sp>
          <p:nvSpPr>
            <p:cNvPr id="3781" name=""/>
            <p:cNvSpPr/>
            <p:nvPr/>
          </p:nvSpPr>
          <p:spPr>
            <a:xfrm>
              <a:off x="4497480" y="4451400"/>
              <a:ext cx="240840" cy="21708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82" name=""/>
            <p:cNvSpPr/>
            <p:nvPr/>
          </p:nvSpPr>
          <p:spPr>
            <a:xfrm>
              <a:off x="4497480" y="4451400"/>
              <a:ext cx="240840" cy="21708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83" name=""/>
          <p:cNvGrpSpPr/>
          <p:nvPr/>
        </p:nvGrpSpPr>
        <p:grpSpPr>
          <a:xfrm>
            <a:off x="5460840" y="1628640"/>
            <a:ext cx="242640" cy="217440"/>
            <a:chOff x="5460840" y="1628640"/>
            <a:chExt cx="242640" cy="217440"/>
          </a:xfrm>
        </p:grpSpPr>
        <p:sp>
          <p:nvSpPr>
            <p:cNvPr id="3784" name=""/>
            <p:cNvSpPr/>
            <p:nvPr/>
          </p:nvSpPr>
          <p:spPr>
            <a:xfrm>
              <a:off x="5460840" y="1628640"/>
              <a:ext cx="242640" cy="21744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85" name=""/>
            <p:cNvSpPr/>
            <p:nvPr/>
          </p:nvSpPr>
          <p:spPr>
            <a:xfrm>
              <a:off x="5460840" y="1628640"/>
              <a:ext cx="242640" cy="21744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86" name=""/>
          <p:cNvGrpSpPr/>
          <p:nvPr/>
        </p:nvGrpSpPr>
        <p:grpSpPr>
          <a:xfrm>
            <a:off x="4456080" y="2879640"/>
            <a:ext cx="248760" cy="218880"/>
            <a:chOff x="4456080" y="2879640"/>
            <a:chExt cx="248760" cy="218880"/>
          </a:xfrm>
        </p:grpSpPr>
        <p:sp>
          <p:nvSpPr>
            <p:cNvPr id="3787" name=""/>
            <p:cNvSpPr/>
            <p:nvPr/>
          </p:nvSpPr>
          <p:spPr>
            <a:xfrm>
              <a:off x="4456080" y="2879640"/>
              <a:ext cx="248760" cy="21888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88" name=""/>
            <p:cNvSpPr/>
            <p:nvPr/>
          </p:nvSpPr>
          <p:spPr>
            <a:xfrm>
              <a:off x="4456080" y="2879640"/>
              <a:ext cx="248760" cy="21888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789" name=""/>
          <p:cNvSpPr/>
          <p:nvPr/>
        </p:nvSpPr>
        <p:spPr>
          <a:xfrm>
            <a:off x="4694400" y="2967120"/>
            <a:ext cx="448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Hamburg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0" name=""/>
          <p:cNvSpPr/>
          <p:nvPr/>
        </p:nvSpPr>
        <p:spPr>
          <a:xfrm>
            <a:off x="2755800" y="3403440"/>
            <a:ext cx="266760" cy="13176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1" name=""/>
          <p:cNvSpPr/>
          <p:nvPr/>
        </p:nvSpPr>
        <p:spPr>
          <a:xfrm>
            <a:off x="2845800" y="3421080"/>
            <a:ext cx="1234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IPE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" name=""/>
          <p:cNvSpPr/>
          <p:nvPr/>
        </p:nvSpPr>
        <p:spPr>
          <a:xfrm>
            <a:off x="293760" y="2590920"/>
            <a:ext cx="9821880" cy="86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This Slide is Not in Your Book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" name=""/>
          <p:cNvSpPr/>
          <p:nvPr/>
        </p:nvSpPr>
        <p:spPr>
          <a:xfrm>
            <a:off x="876960" y="243000"/>
            <a:ext cx="83516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Rapidly Increasing Utilization of EnronOnline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(Transactions)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794" name=""/>
          <p:cNvGraphicFramePr/>
          <p:nvPr/>
        </p:nvGraphicFramePr>
        <p:xfrm>
          <a:off x="1714680" y="1244520"/>
          <a:ext cx="6859440" cy="4573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7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14680" y="1244520"/>
                    <a:ext cx="6859440" cy="4573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96" name=""/>
          <p:cNvSpPr/>
          <p:nvPr/>
        </p:nvSpPr>
        <p:spPr>
          <a:xfrm>
            <a:off x="3203640" y="6093000"/>
            <a:ext cx="232416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7" name=""/>
          <p:cNvSpPr/>
          <p:nvPr/>
        </p:nvSpPr>
        <p:spPr>
          <a:xfrm>
            <a:off x="5289480" y="6216480"/>
            <a:ext cx="190440" cy="18108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8" name=""/>
          <p:cNvSpPr/>
          <p:nvPr/>
        </p:nvSpPr>
        <p:spPr>
          <a:xfrm>
            <a:off x="3311640" y="6188040"/>
            <a:ext cx="190440" cy="18108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9" name=""/>
          <p:cNvSpPr/>
          <p:nvPr/>
        </p:nvSpPr>
        <p:spPr>
          <a:xfrm>
            <a:off x="5056200" y="6094440"/>
            <a:ext cx="232416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Traditional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0" name=""/>
          <p:cNvSpPr/>
          <p:nvPr/>
        </p:nvSpPr>
        <p:spPr>
          <a:xfrm>
            <a:off x="2930760" y="1752480"/>
            <a:ext cx="69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1" name=""/>
          <p:cNvSpPr/>
          <p:nvPr/>
        </p:nvSpPr>
        <p:spPr>
          <a:xfrm>
            <a:off x="3866040" y="1752480"/>
            <a:ext cx="69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2" name=""/>
          <p:cNvSpPr/>
          <p:nvPr/>
        </p:nvSpPr>
        <p:spPr>
          <a:xfrm>
            <a:off x="4770720" y="1752480"/>
            <a:ext cx="69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3" name=""/>
          <p:cNvSpPr/>
          <p:nvPr/>
        </p:nvSpPr>
        <p:spPr>
          <a:xfrm>
            <a:off x="3003120" y="5419800"/>
            <a:ext cx="529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Jan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4" name=""/>
          <p:cNvSpPr/>
          <p:nvPr/>
        </p:nvSpPr>
        <p:spPr>
          <a:xfrm>
            <a:off x="3951360" y="5419800"/>
            <a:ext cx="541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Feb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5" name=""/>
          <p:cNvSpPr/>
          <p:nvPr/>
        </p:nvSpPr>
        <p:spPr>
          <a:xfrm>
            <a:off x="4892040" y="5419800"/>
            <a:ext cx="541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6" name=""/>
          <p:cNvSpPr/>
          <p:nvPr/>
        </p:nvSpPr>
        <p:spPr>
          <a:xfrm>
            <a:off x="5865840" y="5419800"/>
            <a:ext cx="529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Apr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7" name=""/>
          <p:cNvSpPr/>
          <p:nvPr/>
        </p:nvSpPr>
        <p:spPr>
          <a:xfrm>
            <a:off x="6742800" y="5419800"/>
            <a:ext cx="5749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8" name=""/>
          <p:cNvSpPr/>
          <p:nvPr/>
        </p:nvSpPr>
        <p:spPr>
          <a:xfrm>
            <a:off x="7683120" y="5419800"/>
            <a:ext cx="541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Jun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9" name=""/>
          <p:cNvSpPr/>
          <p:nvPr/>
        </p:nvSpPr>
        <p:spPr>
          <a:xfrm>
            <a:off x="2988000" y="4646520"/>
            <a:ext cx="586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33%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0" name=""/>
          <p:cNvSpPr/>
          <p:nvPr/>
        </p:nvSpPr>
        <p:spPr>
          <a:xfrm>
            <a:off x="3949920" y="4646520"/>
            <a:ext cx="586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39%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1" name=""/>
          <p:cNvSpPr/>
          <p:nvPr/>
        </p:nvSpPr>
        <p:spPr>
          <a:xfrm>
            <a:off x="4869000" y="4645080"/>
            <a:ext cx="586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2" name=""/>
          <p:cNvSpPr/>
          <p:nvPr/>
        </p:nvSpPr>
        <p:spPr>
          <a:xfrm>
            <a:off x="5824800" y="4645080"/>
            <a:ext cx="586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3" name=""/>
          <p:cNvSpPr/>
          <p:nvPr/>
        </p:nvSpPr>
        <p:spPr>
          <a:xfrm>
            <a:off x="6769440" y="4645080"/>
            <a:ext cx="586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52%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4" name=""/>
          <p:cNvSpPr/>
          <p:nvPr/>
        </p:nvSpPr>
        <p:spPr>
          <a:xfrm>
            <a:off x="7685280" y="4645080"/>
            <a:ext cx="586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59%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5" name=""/>
          <p:cNvSpPr/>
          <p:nvPr/>
        </p:nvSpPr>
        <p:spPr>
          <a:xfrm>
            <a:off x="5712120" y="1752480"/>
            <a:ext cx="69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6" name=""/>
          <p:cNvSpPr/>
          <p:nvPr/>
        </p:nvSpPr>
        <p:spPr>
          <a:xfrm>
            <a:off x="6666120" y="1752480"/>
            <a:ext cx="69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7" name=""/>
          <p:cNvSpPr/>
          <p:nvPr/>
        </p:nvSpPr>
        <p:spPr>
          <a:xfrm>
            <a:off x="7623360" y="1752480"/>
            <a:ext cx="69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8" name=""/>
          <p:cNvSpPr/>
          <p:nvPr/>
        </p:nvSpPr>
        <p:spPr>
          <a:xfrm>
            <a:off x="2035440" y="4646520"/>
            <a:ext cx="586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9" name=""/>
          <p:cNvSpPr/>
          <p:nvPr/>
        </p:nvSpPr>
        <p:spPr>
          <a:xfrm>
            <a:off x="2027160" y="5419800"/>
            <a:ext cx="552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0" name=""/>
          <p:cNvSpPr/>
          <p:nvPr/>
        </p:nvSpPr>
        <p:spPr>
          <a:xfrm>
            <a:off x="1940400" y="1752480"/>
            <a:ext cx="699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1" name=""/>
          <p:cNvGraphicFramePr/>
          <p:nvPr/>
        </p:nvGraphicFramePr>
        <p:xfrm>
          <a:off x="1192320" y="1770120"/>
          <a:ext cx="7521480" cy="4392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92320" y="1770120"/>
                    <a:ext cx="7521480" cy="4392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23" name=""/>
          <p:cNvSpPr/>
          <p:nvPr/>
        </p:nvSpPr>
        <p:spPr>
          <a:xfrm>
            <a:off x="826920" y="137160"/>
            <a:ext cx="86457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Leading Energy Marketers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Second Quarter 2000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(TBtue/d)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4" name=""/>
          <p:cNvSpPr/>
          <p:nvPr/>
        </p:nvSpPr>
        <p:spPr>
          <a:xfrm>
            <a:off x="2165760" y="5915880"/>
            <a:ext cx="840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5" name=""/>
          <p:cNvSpPr/>
          <p:nvPr/>
        </p:nvSpPr>
        <p:spPr>
          <a:xfrm>
            <a:off x="5572080" y="5915880"/>
            <a:ext cx="1006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Dynegy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6" name=""/>
          <p:cNvSpPr/>
          <p:nvPr/>
        </p:nvSpPr>
        <p:spPr>
          <a:xfrm>
            <a:off x="7313760" y="5915880"/>
            <a:ext cx="1006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El Paso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7" name=""/>
          <p:cNvSpPr/>
          <p:nvPr/>
        </p:nvSpPr>
        <p:spPr>
          <a:xfrm>
            <a:off x="2278080" y="15850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41.7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8" name=""/>
          <p:cNvSpPr/>
          <p:nvPr/>
        </p:nvSpPr>
        <p:spPr>
          <a:xfrm>
            <a:off x="4005000" y="39092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17.6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9" name=""/>
          <p:cNvSpPr/>
          <p:nvPr/>
        </p:nvSpPr>
        <p:spPr>
          <a:xfrm>
            <a:off x="5730840" y="441900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12.3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0" name=""/>
          <p:cNvSpPr/>
          <p:nvPr/>
        </p:nvSpPr>
        <p:spPr>
          <a:xfrm>
            <a:off x="7557840" y="4855320"/>
            <a:ext cx="498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1" name=""/>
          <p:cNvSpPr/>
          <p:nvPr/>
        </p:nvSpPr>
        <p:spPr>
          <a:xfrm>
            <a:off x="3930480" y="5915880"/>
            <a:ext cx="739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Duke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2" name=""/>
          <p:cNvSpPr/>
          <p:nvPr/>
        </p:nvSpPr>
        <p:spPr>
          <a:xfrm>
            <a:off x="8175600" y="1697040"/>
            <a:ext cx="203400" cy="15876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3" name=""/>
          <p:cNvSpPr/>
          <p:nvPr/>
        </p:nvSpPr>
        <p:spPr>
          <a:xfrm>
            <a:off x="8393040" y="1607400"/>
            <a:ext cx="866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4" name=""/>
          <p:cNvSpPr/>
          <p:nvPr/>
        </p:nvSpPr>
        <p:spPr>
          <a:xfrm>
            <a:off x="8175600" y="1987560"/>
            <a:ext cx="203400" cy="15876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5" name=""/>
          <p:cNvSpPr/>
          <p:nvPr/>
        </p:nvSpPr>
        <p:spPr>
          <a:xfrm>
            <a:off x="8374320" y="1897920"/>
            <a:ext cx="612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"/>
          <p:cNvSpPr/>
          <p:nvPr/>
        </p:nvSpPr>
        <p:spPr>
          <a:xfrm>
            <a:off x="323388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7" name=""/>
          <p:cNvSpPr/>
          <p:nvPr/>
        </p:nvSpPr>
        <p:spPr>
          <a:xfrm>
            <a:off x="1338120" y="2419200"/>
            <a:ext cx="7628040" cy="425520"/>
          </a:xfrm>
          <a:custGeom>
            <a:avLst/>
            <a:gdLst/>
            <a:ahLst/>
            <a:rect l="l" t="t" r="r" b="b"/>
            <a:pathLst>
              <a:path w="4608" h="277">
                <a:moveTo>
                  <a:pt x="0" y="274"/>
                </a:moveTo>
                <a:lnTo>
                  <a:pt x="0" y="0"/>
                </a:lnTo>
                <a:lnTo>
                  <a:pt x="4606" y="0"/>
                </a:lnTo>
                <a:lnTo>
                  <a:pt x="4608" y="27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8" name=""/>
          <p:cNvSpPr/>
          <p:nvPr/>
        </p:nvSpPr>
        <p:spPr>
          <a:xfrm>
            <a:off x="5033880" y="1474920"/>
            <a:ext cx="0" cy="939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9" name=""/>
          <p:cNvSpPr/>
          <p:nvPr/>
        </p:nvSpPr>
        <p:spPr>
          <a:xfrm>
            <a:off x="474840" y="2833560"/>
            <a:ext cx="1644480" cy="130032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0" name=""/>
          <p:cNvSpPr/>
          <p:nvPr/>
        </p:nvSpPr>
        <p:spPr>
          <a:xfrm>
            <a:off x="4290840" y="2833560"/>
            <a:ext cx="1644840" cy="13003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1" name=""/>
          <p:cNvSpPr/>
          <p:nvPr/>
        </p:nvSpPr>
        <p:spPr>
          <a:xfrm>
            <a:off x="400320" y="3025800"/>
            <a:ext cx="17935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2" name=""/>
          <p:cNvSpPr/>
          <p:nvPr/>
        </p:nvSpPr>
        <p:spPr>
          <a:xfrm>
            <a:off x="6199200" y="2843280"/>
            <a:ext cx="1644480" cy="129996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3" name=""/>
          <p:cNvSpPr/>
          <p:nvPr/>
        </p:nvSpPr>
        <p:spPr>
          <a:xfrm>
            <a:off x="6340680" y="3164040"/>
            <a:ext cx="138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4" name=""/>
          <p:cNvSpPr/>
          <p:nvPr/>
        </p:nvSpPr>
        <p:spPr>
          <a:xfrm>
            <a:off x="4635360" y="3164040"/>
            <a:ext cx="955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5" name=""/>
          <p:cNvSpPr/>
          <p:nvPr/>
        </p:nvSpPr>
        <p:spPr>
          <a:xfrm>
            <a:off x="2382840" y="2833560"/>
            <a:ext cx="1644480" cy="130032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3846" name="LogoWh" descr=""/>
          <p:cNvPicPr/>
          <p:nvPr/>
        </p:nvPicPr>
        <p:blipFill>
          <a:blip r:embed="rId1"/>
          <a:stretch/>
        </p:blipFill>
        <p:spPr>
          <a:xfrm>
            <a:off x="4114800" y="404640"/>
            <a:ext cx="1851120" cy="185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47" name=""/>
          <p:cNvSpPr/>
          <p:nvPr/>
        </p:nvSpPr>
        <p:spPr>
          <a:xfrm>
            <a:off x="8107200" y="2843280"/>
            <a:ext cx="1644840" cy="129996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8" name=""/>
          <p:cNvSpPr/>
          <p:nvPr/>
        </p:nvSpPr>
        <p:spPr>
          <a:xfrm>
            <a:off x="8280360" y="3300480"/>
            <a:ext cx="1311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9" name=""/>
          <p:cNvSpPr/>
          <p:nvPr/>
        </p:nvSpPr>
        <p:spPr>
          <a:xfrm>
            <a:off x="503388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0" name=""/>
          <p:cNvSpPr/>
          <p:nvPr/>
        </p:nvSpPr>
        <p:spPr>
          <a:xfrm>
            <a:off x="708012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1" name=""/>
          <p:cNvSpPr/>
          <p:nvPr/>
        </p:nvSpPr>
        <p:spPr>
          <a:xfrm>
            <a:off x="4278960" y="4200480"/>
            <a:ext cx="19641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Outsourcing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 Commercial and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Industrial Customers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2" name=""/>
          <p:cNvSpPr/>
          <p:nvPr/>
        </p:nvSpPr>
        <p:spPr>
          <a:xfrm>
            <a:off x="4237200" y="4300560"/>
            <a:ext cx="9828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"/>
          <p:cNvSpPr/>
          <p:nvPr/>
        </p:nvSpPr>
        <p:spPr>
          <a:xfrm>
            <a:off x="571680" y="409680"/>
            <a:ext cx="91440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Energy Services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Second Quarter Performance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(Millions)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854" name=""/>
          <p:cNvGraphicFramePr/>
          <p:nvPr/>
        </p:nvGraphicFramePr>
        <p:xfrm>
          <a:off x="1360440" y="1805040"/>
          <a:ext cx="3245040" cy="4533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5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60440" y="1805040"/>
                    <a:ext cx="3245040" cy="453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56" name=""/>
          <p:cNvSpPr/>
          <p:nvPr/>
        </p:nvSpPr>
        <p:spPr>
          <a:xfrm>
            <a:off x="1628640" y="1442880"/>
            <a:ext cx="270036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Contracting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(Total Contract Value)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7" name=""/>
          <p:cNvSpPr/>
          <p:nvPr/>
        </p:nvSpPr>
        <p:spPr>
          <a:xfrm>
            <a:off x="1652760" y="619452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8" name=""/>
          <p:cNvSpPr/>
          <p:nvPr/>
        </p:nvSpPr>
        <p:spPr>
          <a:xfrm>
            <a:off x="2665440" y="619452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9" name=""/>
          <p:cNvSpPr/>
          <p:nvPr/>
        </p:nvSpPr>
        <p:spPr>
          <a:xfrm>
            <a:off x="3645000" y="619452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0" name=""/>
          <p:cNvSpPr/>
          <p:nvPr/>
        </p:nvSpPr>
        <p:spPr>
          <a:xfrm>
            <a:off x="1658880" y="52592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$650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1" name=""/>
          <p:cNvSpPr/>
          <p:nvPr/>
        </p:nvSpPr>
        <p:spPr>
          <a:xfrm>
            <a:off x="2604960" y="413712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$1,700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2" name=""/>
          <p:cNvSpPr/>
          <p:nvPr/>
        </p:nvSpPr>
        <p:spPr>
          <a:xfrm>
            <a:off x="3603240" y="188424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$3,800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3" name=""/>
          <p:cNvSpPr/>
          <p:nvPr/>
        </p:nvSpPr>
        <p:spPr>
          <a:xfrm>
            <a:off x="1127160" y="1455840"/>
            <a:ext cx="3711600" cy="50832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864" name=""/>
          <p:cNvGraphicFramePr/>
          <p:nvPr/>
        </p:nvGraphicFramePr>
        <p:xfrm>
          <a:off x="5730840" y="1719360"/>
          <a:ext cx="3193920" cy="46148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86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730840" y="1719360"/>
                    <a:ext cx="3193920" cy="4614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66" name=""/>
          <p:cNvSpPr/>
          <p:nvPr/>
        </p:nvSpPr>
        <p:spPr>
          <a:xfrm>
            <a:off x="6024600" y="52322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$144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7" name=""/>
          <p:cNvSpPr/>
          <p:nvPr/>
        </p:nvSpPr>
        <p:spPr>
          <a:xfrm>
            <a:off x="7015320" y="426420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$340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8" name=""/>
          <p:cNvSpPr/>
          <p:nvPr/>
        </p:nvSpPr>
        <p:spPr>
          <a:xfrm>
            <a:off x="7989840" y="18874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$840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9" name=""/>
          <p:cNvSpPr/>
          <p:nvPr/>
        </p:nvSpPr>
        <p:spPr>
          <a:xfrm>
            <a:off x="6024600" y="1444680"/>
            <a:ext cx="25956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Revenues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0" name=""/>
          <p:cNvSpPr/>
          <p:nvPr/>
        </p:nvSpPr>
        <p:spPr>
          <a:xfrm>
            <a:off x="6029640" y="619452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1" name=""/>
          <p:cNvSpPr/>
          <p:nvPr/>
        </p:nvSpPr>
        <p:spPr>
          <a:xfrm>
            <a:off x="7012080" y="619452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2" name=""/>
          <p:cNvSpPr/>
          <p:nvPr/>
        </p:nvSpPr>
        <p:spPr>
          <a:xfrm>
            <a:off x="8006040" y="619452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3" name=""/>
          <p:cNvSpPr/>
          <p:nvPr/>
        </p:nvSpPr>
        <p:spPr>
          <a:xfrm>
            <a:off x="5462640" y="1457280"/>
            <a:ext cx="3711600" cy="508176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74" name=""/>
          <p:cNvGraphicFramePr/>
          <p:nvPr/>
        </p:nvGraphicFramePr>
        <p:xfrm>
          <a:off x="1225440" y="1203480"/>
          <a:ext cx="8126640" cy="4964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25440" y="1203480"/>
                    <a:ext cx="8126640" cy="4964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876" name=""/>
          <p:cNvSpPr/>
          <p:nvPr/>
        </p:nvSpPr>
        <p:spPr>
          <a:xfrm>
            <a:off x="571680" y="284040"/>
            <a:ext cx="91440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New Total Contract Value - Quarterly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(Billions)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7" name=""/>
          <p:cNvSpPr/>
          <p:nvPr/>
        </p:nvSpPr>
        <p:spPr>
          <a:xfrm>
            <a:off x="2655720" y="593892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8" name=""/>
          <p:cNvSpPr/>
          <p:nvPr/>
        </p:nvSpPr>
        <p:spPr>
          <a:xfrm>
            <a:off x="5881320" y="593892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9" name=""/>
          <p:cNvSpPr/>
          <p:nvPr/>
        </p:nvSpPr>
        <p:spPr>
          <a:xfrm>
            <a:off x="8130960" y="593892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0" name=""/>
          <p:cNvSpPr/>
          <p:nvPr/>
        </p:nvSpPr>
        <p:spPr>
          <a:xfrm>
            <a:off x="2672640" y="6326280"/>
            <a:ext cx="631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$3.8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1" name=""/>
          <p:cNvSpPr/>
          <p:nvPr/>
        </p:nvSpPr>
        <p:spPr>
          <a:xfrm>
            <a:off x="5879520" y="6326280"/>
            <a:ext cx="631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$8.5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2" name=""/>
          <p:cNvSpPr/>
          <p:nvPr/>
        </p:nvSpPr>
        <p:spPr>
          <a:xfrm>
            <a:off x="1484640" y="447048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$0.8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3" name=""/>
          <p:cNvSpPr/>
          <p:nvPr/>
        </p:nvSpPr>
        <p:spPr>
          <a:xfrm>
            <a:off x="2280240" y="468468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$0.6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4" name=""/>
          <p:cNvSpPr/>
          <p:nvPr/>
        </p:nvSpPr>
        <p:spPr>
          <a:xfrm>
            <a:off x="3069000" y="437832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$0.9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5" name=""/>
          <p:cNvSpPr/>
          <p:nvPr/>
        </p:nvSpPr>
        <p:spPr>
          <a:xfrm>
            <a:off x="3839040" y="371160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$1.5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6" name=""/>
          <p:cNvSpPr/>
          <p:nvPr/>
        </p:nvSpPr>
        <p:spPr>
          <a:xfrm>
            <a:off x="4631040" y="350028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$1.7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7" name=""/>
          <p:cNvSpPr/>
          <p:nvPr/>
        </p:nvSpPr>
        <p:spPr>
          <a:xfrm>
            <a:off x="5386680" y="350208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$1.7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8" name=""/>
          <p:cNvSpPr/>
          <p:nvPr/>
        </p:nvSpPr>
        <p:spPr>
          <a:xfrm>
            <a:off x="6179040" y="265572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$2.5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9" name=""/>
          <p:cNvSpPr/>
          <p:nvPr/>
        </p:nvSpPr>
        <p:spPr>
          <a:xfrm>
            <a:off x="6971040" y="254484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$2.6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0" name=""/>
          <p:cNvSpPr/>
          <p:nvPr/>
        </p:nvSpPr>
        <p:spPr>
          <a:xfrm>
            <a:off x="1644480" y="6386400"/>
            <a:ext cx="91440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1" name=""/>
          <p:cNvSpPr/>
          <p:nvPr/>
        </p:nvSpPr>
        <p:spPr>
          <a:xfrm>
            <a:off x="1517760" y="6313320"/>
            <a:ext cx="2919240" cy="330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2" name=""/>
          <p:cNvSpPr/>
          <p:nvPr/>
        </p:nvSpPr>
        <p:spPr>
          <a:xfrm>
            <a:off x="4676760" y="6313320"/>
            <a:ext cx="2933640" cy="330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3" name=""/>
          <p:cNvSpPr/>
          <p:nvPr/>
        </p:nvSpPr>
        <p:spPr>
          <a:xfrm>
            <a:off x="7737840" y="137160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$3.7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4" name=""/>
          <p:cNvSpPr/>
          <p:nvPr/>
        </p:nvSpPr>
        <p:spPr>
          <a:xfrm>
            <a:off x="8531640" y="1252440"/>
            <a:ext cx="57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$3.8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5" name=""/>
          <p:cNvSpPr/>
          <p:nvPr/>
        </p:nvSpPr>
        <p:spPr>
          <a:xfrm>
            <a:off x="7773840" y="6316560"/>
            <a:ext cx="1413000" cy="330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6" name=""/>
          <p:cNvSpPr/>
          <p:nvPr/>
        </p:nvSpPr>
        <p:spPr>
          <a:xfrm>
            <a:off x="7988040" y="6318360"/>
            <a:ext cx="10256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$7.5 (1H)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"/>
          <p:cNvSpPr/>
          <p:nvPr/>
        </p:nvSpPr>
        <p:spPr>
          <a:xfrm>
            <a:off x="0" y="299880"/>
            <a:ext cx="10056960" cy="60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Income Before Interest and Taxes - Quarterly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(Millions)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898" name=""/>
          <p:cNvGraphicFramePr/>
          <p:nvPr/>
        </p:nvGraphicFramePr>
        <p:xfrm>
          <a:off x="1297080" y="871560"/>
          <a:ext cx="7556400" cy="4979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89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97080" y="871560"/>
                    <a:ext cx="7556400" cy="4979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00" name=""/>
          <p:cNvSpPr/>
          <p:nvPr/>
        </p:nvSpPr>
        <p:spPr>
          <a:xfrm>
            <a:off x="2539800" y="582624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1" name=""/>
          <p:cNvSpPr/>
          <p:nvPr/>
        </p:nvSpPr>
        <p:spPr>
          <a:xfrm>
            <a:off x="5479920" y="582624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2" name=""/>
          <p:cNvSpPr/>
          <p:nvPr/>
        </p:nvSpPr>
        <p:spPr>
          <a:xfrm>
            <a:off x="7670520" y="582624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3" name=""/>
          <p:cNvSpPr/>
          <p:nvPr/>
        </p:nvSpPr>
        <p:spPr>
          <a:xfrm>
            <a:off x="2472840" y="6256440"/>
            <a:ext cx="822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$(119)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4" name=""/>
          <p:cNvSpPr/>
          <p:nvPr/>
        </p:nvSpPr>
        <p:spPr>
          <a:xfrm>
            <a:off x="5498280" y="625644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$(68)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5" name=""/>
          <p:cNvSpPr/>
          <p:nvPr/>
        </p:nvSpPr>
        <p:spPr>
          <a:xfrm>
            <a:off x="1467720" y="431496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$(27)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6" name=""/>
          <p:cNvSpPr/>
          <p:nvPr/>
        </p:nvSpPr>
        <p:spPr>
          <a:xfrm>
            <a:off x="2198160" y="528624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$(43)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7" name=""/>
          <p:cNvSpPr/>
          <p:nvPr/>
        </p:nvSpPr>
        <p:spPr>
          <a:xfrm>
            <a:off x="2937960" y="410040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$(23)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8" name=""/>
          <p:cNvSpPr/>
          <p:nvPr/>
        </p:nvSpPr>
        <p:spPr>
          <a:xfrm>
            <a:off x="3669480" y="427212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$(26)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9" name=""/>
          <p:cNvSpPr/>
          <p:nvPr/>
        </p:nvSpPr>
        <p:spPr>
          <a:xfrm>
            <a:off x="4390200" y="455760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$(31)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0" name=""/>
          <p:cNvSpPr/>
          <p:nvPr/>
        </p:nvSpPr>
        <p:spPr>
          <a:xfrm>
            <a:off x="5117400" y="427680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$(26)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1" name=""/>
          <p:cNvSpPr/>
          <p:nvPr/>
        </p:nvSpPr>
        <p:spPr>
          <a:xfrm>
            <a:off x="5842800" y="3795840"/>
            <a:ext cx="653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$(18)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2" name=""/>
          <p:cNvSpPr/>
          <p:nvPr/>
        </p:nvSpPr>
        <p:spPr>
          <a:xfrm>
            <a:off x="6699240" y="2066760"/>
            <a:ext cx="406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3" name=""/>
          <p:cNvSpPr/>
          <p:nvPr/>
        </p:nvSpPr>
        <p:spPr>
          <a:xfrm>
            <a:off x="1603440" y="6357960"/>
            <a:ext cx="91440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4" name=""/>
          <p:cNvSpPr/>
          <p:nvPr/>
        </p:nvSpPr>
        <p:spPr>
          <a:xfrm>
            <a:off x="1406520" y="6243480"/>
            <a:ext cx="2901960" cy="330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5" name=""/>
          <p:cNvSpPr/>
          <p:nvPr/>
        </p:nvSpPr>
        <p:spPr>
          <a:xfrm>
            <a:off x="4449600" y="6243480"/>
            <a:ext cx="2714760" cy="330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6" name=""/>
          <p:cNvSpPr/>
          <p:nvPr/>
        </p:nvSpPr>
        <p:spPr>
          <a:xfrm>
            <a:off x="7332840" y="150012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7" name=""/>
          <p:cNvSpPr/>
          <p:nvPr/>
        </p:nvSpPr>
        <p:spPr>
          <a:xfrm>
            <a:off x="6692760" y="5502240"/>
            <a:ext cx="4730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Q4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8" name=""/>
          <p:cNvSpPr/>
          <p:nvPr/>
        </p:nvSpPr>
        <p:spPr>
          <a:xfrm>
            <a:off x="7370640" y="5502240"/>
            <a:ext cx="4730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Q1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9" name=""/>
          <p:cNvSpPr/>
          <p:nvPr/>
        </p:nvSpPr>
        <p:spPr>
          <a:xfrm>
            <a:off x="5989680" y="5502240"/>
            <a:ext cx="4730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Q3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0" name=""/>
          <p:cNvSpPr/>
          <p:nvPr/>
        </p:nvSpPr>
        <p:spPr>
          <a:xfrm>
            <a:off x="5221440" y="5502240"/>
            <a:ext cx="4730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Q2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1" name=""/>
          <p:cNvSpPr/>
          <p:nvPr/>
        </p:nvSpPr>
        <p:spPr>
          <a:xfrm>
            <a:off x="4462560" y="5502240"/>
            <a:ext cx="4730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Q1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2" name=""/>
          <p:cNvSpPr/>
          <p:nvPr/>
        </p:nvSpPr>
        <p:spPr>
          <a:xfrm>
            <a:off x="3911760" y="5502240"/>
            <a:ext cx="4730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Q4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3" name=""/>
          <p:cNvSpPr/>
          <p:nvPr/>
        </p:nvSpPr>
        <p:spPr>
          <a:xfrm>
            <a:off x="3097080" y="5502240"/>
            <a:ext cx="4730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Q3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4" name=""/>
          <p:cNvSpPr/>
          <p:nvPr/>
        </p:nvSpPr>
        <p:spPr>
          <a:xfrm>
            <a:off x="2263680" y="5502240"/>
            <a:ext cx="4730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Q2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5" name=""/>
          <p:cNvSpPr/>
          <p:nvPr/>
        </p:nvSpPr>
        <p:spPr>
          <a:xfrm>
            <a:off x="1477800" y="5502240"/>
            <a:ext cx="47340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Q1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6" name=""/>
          <p:cNvSpPr/>
          <p:nvPr/>
        </p:nvSpPr>
        <p:spPr>
          <a:xfrm>
            <a:off x="8075880" y="1084320"/>
            <a:ext cx="5187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$24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7" name=""/>
          <p:cNvSpPr/>
          <p:nvPr/>
        </p:nvSpPr>
        <p:spPr>
          <a:xfrm>
            <a:off x="7504920" y="6256440"/>
            <a:ext cx="969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$40 (1H)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8" name=""/>
          <p:cNvSpPr/>
          <p:nvPr/>
        </p:nvSpPr>
        <p:spPr>
          <a:xfrm>
            <a:off x="7334280" y="6243480"/>
            <a:ext cx="1308240" cy="330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9" name=""/>
          <p:cNvSpPr/>
          <p:nvPr/>
        </p:nvSpPr>
        <p:spPr>
          <a:xfrm>
            <a:off x="8139240" y="5502240"/>
            <a:ext cx="4730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Q2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0" name=""/>
          <p:cNvSpPr/>
          <p:nvPr/>
        </p:nvSpPr>
        <p:spPr>
          <a:xfrm>
            <a:off x="657360" y="241200"/>
            <a:ext cx="9144000" cy="60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Recent Contracting Activity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931" name=""/>
          <p:cNvGrpSpPr/>
          <p:nvPr/>
        </p:nvGrpSpPr>
        <p:grpSpPr>
          <a:xfrm>
            <a:off x="1617840" y="1255680"/>
            <a:ext cx="1958760" cy="1067040"/>
            <a:chOff x="1617840" y="1255680"/>
            <a:chExt cx="1958760" cy="1067040"/>
          </a:xfrm>
        </p:grpSpPr>
        <p:pic>
          <p:nvPicPr>
            <p:cNvPr id="3932" name="quebec" descr=""/>
            <p:cNvPicPr/>
            <p:nvPr/>
          </p:nvPicPr>
          <p:blipFill>
            <a:blip r:embed="rId1"/>
            <a:srcRect l="34358" t="0" r="36853" b="33710"/>
            <a:stretch/>
          </p:blipFill>
          <p:spPr>
            <a:xfrm>
              <a:off x="2035080" y="1255680"/>
              <a:ext cx="1123920" cy="8035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933" name=""/>
            <p:cNvSpPr/>
            <p:nvPr/>
          </p:nvSpPr>
          <p:spPr>
            <a:xfrm>
              <a:off x="1617840" y="1954440"/>
              <a:ext cx="195876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QUEBECOR INC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pic>
        <p:nvPicPr>
          <p:cNvPr id="3934" name="Pru" descr=""/>
          <p:cNvPicPr/>
          <p:nvPr/>
        </p:nvPicPr>
        <p:blipFill>
          <a:blip r:embed="rId2">
            <a:lum contrast="10000"/>
          </a:blip>
          <a:srcRect l="1217" t="5638" r="1630" b="4235"/>
          <a:stretch/>
        </p:blipFill>
        <p:spPr>
          <a:xfrm>
            <a:off x="1454040" y="2739960"/>
            <a:ext cx="2162160" cy="57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35" name=""/>
          <p:cNvSpPr/>
          <p:nvPr/>
        </p:nvSpPr>
        <p:spPr>
          <a:xfrm>
            <a:off x="4518000" y="3997440"/>
            <a:ext cx="4363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$210 Million, 10-Year Agreement to 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Service 100 Facilities in 27 States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6" name=""/>
          <p:cNvSpPr/>
          <p:nvPr/>
        </p:nvSpPr>
        <p:spPr>
          <a:xfrm>
            <a:off x="4518000" y="2778120"/>
            <a:ext cx="4363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$180 Million, 10-Year Agreement to 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Service 19 Facilities in 6 States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7" name=""/>
          <p:cNvSpPr/>
          <p:nvPr/>
        </p:nvSpPr>
        <p:spPr>
          <a:xfrm>
            <a:off x="4518000" y="1434960"/>
            <a:ext cx="4363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 Billion, 10-Year Agreement to 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Service 66 Facilities in 28 States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3938" name="sonoco" descr=""/>
          <p:cNvPicPr/>
          <p:nvPr/>
        </p:nvPicPr>
        <p:blipFill>
          <a:blip r:embed="rId3"/>
          <a:srcRect l="9501" t="8314" r="22940" b="0"/>
          <a:stretch/>
        </p:blipFill>
        <p:spPr>
          <a:xfrm>
            <a:off x="2344680" y="3906720"/>
            <a:ext cx="619200" cy="582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39" name=""/>
          <p:cNvSpPr/>
          <p:nvPr/>
        </p:nvSpPr>
        <p:spPr>
          <a:xfrm>
            <a:off x="1900440" y="4497480"/>
            <a:ext cx="1476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Sonoco Inc.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0" name=""/>
          <p:cNvSpPr/>
          <p:nvPr/>
        </p:nvSpPr>
        <p:spPr>
          <a:xfrm>
            <a:off x="4518000" y="5376960"/>
            <a:ext cx="43639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$150 Million, 10-Year Agreement to 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Service 19 Facilities in 11 States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1" name=""/>
          <p:cNvSpPr/>
          <p:nvPr/>
        </p:nvSpPr>
        <p:spPr>
          <a:xfrm>
            <a:off x="1506600" y="5356080"/>
            <a:ext cx="2408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Consumer Food Products Company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"/>
          <p:cNvSpPr/>
          <p:nvPr/>
        </p:nvSpPr>
        <p:spPr>
          <a:xfrm>
            <a:off x="323388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3" name=""/>
          <p:cNvSpPr/>
          <p:nvPr/>
        </p:nvSpPr>
        <p:spPr>
          <a:xfrm>
            <a:off x="1338120" y="2419200"/>
            <a:ext cx="7628040" cy="425520"/>
          </a:xfrm>
          <a:custGeom>
            <a:avLst/>
            <a:gdLst/>
            <a:ahLst/>
            <a:rect l="l" t="t" r="r" b="b"/>
            <a:pathLst>
              <a:path w="4608" h="277">
                <a:moveTo>
                  <a:pt x="0" y="274"/>
                </a:moveTo>
                <a:lnTo>
                  <a:pt x="0" y="0"/>
                </a:lnTo>
                <a:lnTo>
                  <a:pt x="4606" y="0"/>
                </a:lnTo>
                <a:lnTo>
                  <a:pt x="4608" y="27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4" name=""/>
          <p:cNvSpPr/>
          <p:nvPr/>
        </p:nvSpPr>
        <p:spPr>
          <a:xfrm>
            <a:off x="5033880" y="1474920"/>
            <a:ext cx="0" cy="939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5" name=""/>
          <p:cNvSpPr/>
          <p:nvPr/>
        </p:nvSpPr>
        <p:spPr>
          <a:xfrm>
            <a:off x="474840" y="2833560"/>
            <a:ext cx="1644480" cy="130032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6" name=""/>
          <p:cNvSpPr/>
          <p:nvPr/>
        </p:nvSpPr>
        <p:spPr>
          <a:xfrm>
            <a:off x="4290840" y="2833560"/>
            <a:ext cx="1644840" cy="130032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7" name=""/>
          <p:cNvSpPr/>
          <p:nvPr/>
        </p:nvSpPr>
        <p:spPr>
          <a:xfrm>
            <a:off x="400320" y="3025800"/>
            <a:ext cx="17935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8" name=""/>
          <p:cNvSpPr/>
          <p:nvPr/>
        </p:nvSpPr>
        <p:spPr>
          <a:xfrm>
            <a:off x="6199200" y="2843280"/>
            <a:ext cx="1644480" cy="129996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9" name=""/>
          <p:cNvSpPr/>
          <p:nvPr/>
        </p:nvSpPr>
        <p:spPr>
          <a:xfrm>
            <a:off x="6340680" y="3164040"/>
            <a:ext cx="138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0" name=""/>
          <p:cNvSpPr/>
          <p:nvPr/>
        </p:nvSpPr>
        <p:spPr>
          <a:xfrm>
            <a:off x="4635360" y="3164040"/>
            <a:ext cx="955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1" name=""/>
          <p:cNvSpPr/>
          <p:nvPr/>
        </p:nvSpPr>
        <p:spPr>
          <a:xfrm>
            <a:off x="2382840" y="2833560"/>
            <a:ext cx="1644480" cy="130032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3952" name="LogoWh" descr=""/>
          <p:cNvPicPr/>
          <p:nvPr/>
        </p:nvPicPr>
        <p:blipFill>
          <a:blip r:embed="rId1"/>
          <a:stretch/>
        </p:blipFill>
        <p:spPr>
          <a:xfrm>
            <a:off x="4114800" y="404640"/>
            <a:ext cx="1851120" cy="185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53" name=""/>
          <p:cNvSpPr/>
          <p:nvPr/>
        </p:nvSpPr>
        <p:spPr>
          <a:xfrm>
            <a:off x="6308640" y="4200480"/>
            <a:ext cx="225288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Management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and Broadband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Delivery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4" name=""/>
          <p:cNvSpPr/>
          <p:nvPr/>
        </p:nvSpPr>
        <p:spPr>
          <a:xfrm>
            <a:off x="6235560" y="4300560"/>
            <a:ext cx="9864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5" name=""/>
          <p:cNvSpPr/>
          <p:nvPr/>
        </p:nvSpPr>
        <p:spPr>
          <a:xfrm>
            <a:off x="8107200" y="2843280"/>
            <a:ext cx="1644840" cy="129996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6" name=""/>
          <p:cNvSpPr/>
          <p:nvPr/>
        </p:nvSpPr>
        <p:spPr>
          <a:xfrm>
            <a:off x="8280360" y="3300480"/>
            <a:ext cx="1311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7" name=""/>
          <p:cNvSpPr/>
          <p:nvPr/>
        </p:nvSpPr>
        <p:spPr>
          <a:xfrm>
            <a:off x="503388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8" name=""/>
          <p:cNvSpPr/>
          <p:nvPr/>
        </p:nvSpPr>
        <p:spPr>
          <a:xfrm>
            <a:off x="708012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323388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" name=""/>
          <p:cNvSpPr/>
          <p:nvPr/>
        </p:nvSpPr>
        <p:spPr>
          <a:xfrm>
            <a:off x="1338120" y="2419200"/>
            <a:ext cx="7628040" cy="425520"/>
          </a:xfrm>
          <a:custGeom>
            <a:avLst/>
            <a:gdLst/>
            <a:ahLst/>
            <a:rect l="l" t="t" r="r" b="b"/>
            <a:pathLst>
              <a:path w="4608" h="277">
                <a:moveTo>
                  <a:pt x="0" y="274"/>
                </a:moveTo>
                <a:lnTo>
                  <a:pt x="0" y="0"/>
                </a:lnTo>
                <a:lnTo>
                  <a:pt x="4606" y="0"/>
                </a:lnTo>
                <a:lnTo>
                  <a:pt x="4608" y="27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" name=""/>
          <p:cNvSpPr/>
          <p:nvPr/>
        </p:nvSpPr>
        <p:spPr>
          <a:xfrm>
            <a:off x="5033880" y="1474920"/>
            <a:ext cx="0" cy="939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" name=""/>
          <p:cNvSpPr/>
          <p:nvPr/>
        </p:nvSpPr>
        <p:spPr>
          <a:xfrm>
            <a:off x="474840" y="2833560"/>
            <a:ext cx="1644480" cy="13003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" name=""/>
          <p:cNvSpPr/>
          <p:nvPr/>
        </p:nvSpPr>
        <p:spPr>
          <a:xfrm>
            <a:off x="4290840" y="2833560"/>
            <a:ext cx="1644840" cy="13003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" name=""/>
          <p:cNvSpPr/>
          <p:nvPr/>
        </p:nvSpPr>
        <p:spPr>
          <a:xfrm>
            <a:off x="400320" y="3025800"/>
            <a:ext cx="17935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" name=""/>
          <p:cNvSpPr/>
          <p:nvPr/>
        </p:nvSpPr>
        <p:spPr>
          <a:xfrm>
            <a:off x="6199200" y="2843280"/>
            <a:ext cx="1644480" cy="129996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" name=""/>
          <p:cNvSpPr/>
          <p:nvPr/>
        </p:nvSpPr>
        <p:spPr>
          <a:xfrm>
            <a:off x="6340680" y="3164040"/>
            <a:ext cx="138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" name=""/>
          <p:cNvSpPr/>
          <p:nvPr/>
        </p:nvSpPr>
        <p:spPr>
          <a:xfrm>
            <a:off x="4635360" y="3164040"/>
            <a:ext cx="955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" name=""/>
          <p:cNvSpPr/>
          <p:nvPr/>
        </p:nvSpPr>
        <p:spPr>
          <a:xfrm>
            <a:off x="451080" y="4200480"/>
            <a:ext cx="1874880" cy="105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Electric Distribution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" name=""/>
          <p:cNvSpPr/>
          <p:nvPr/>
        </p:nvSpPr>
        <p:spPr>
          <a:xfrm>
            <a:off x="4278960" y="4200480"/>
            <a:ext cx="196416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Outsourcing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 Commercial and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Industrial Customers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" name=""/>
          <p:cNvSpPr/>
          <p:nvPr/>
        </p:nvSpPr>
        <p:spPr>
          <a:xfrm>
            <a:off x="401760" y="4300560"/>
            <a:ext cx="9828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" name=""/>
          <p:cNvSpPr/>
          <p:nvPr/>
        </p:nvSpPr>
        <p:spPr>
          <a:xfrm>
            <a:off x="2382840" y="2833560"/>
            <a:ext cx="1644480" cy="13003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" name=""/>
          <p:cNvSpPr/>
          <p:nvPr/>
        </p:nvSpPr>
        <p:spPr>
          <a:xfrm>
            <a:off x="2368080" y="4200480"/>
            <a:ext cx="19044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and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Delivery of Energy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Products Worldwide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" name=""/>
          <p:cNvSpPr/>
          <p:nvPr/>
        </p:nvSpPr>
        <p:spPr>
          <a:xfrm>
            <a:off x="2292480" y="4300560"/>
            <a:ext cx="9828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" name=""/>
          <p:cNvSpPr/>
          <p:nvPr/>
        </p:nvSpPr>
        <p:spPr>
          <a:xfrm>
            <a:off x="4237200" y="4300560"/>
            <a:ext cx="9828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45" name="LogoWh" descr=""/>
          <p:cNvPicPr/>
          <p:nvPr/>
        </p:nvPicPr>
        <p:blipFill>
          <a:blip r:embed="rId1"/>
          <a:stretch/>
        </p:blipFill>
        <p:spPr>
          <a:xfrm>
            <a:off x="4114800" y="404640"/>
            <a:ext cx="1851120" cy="185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"/>
          <p:cNvSpPr/>
          <p:nvPr/>
        </p:nvSpPr>
        <p:spPr>
          <a:xfrm>
            <a:off x="6308640" y="4200480"/>
            <a:ext cx="225288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Management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and Broadband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Delivery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" name=""/>
          <p:cNvSpPr/>
          <p:nvPr/>
        </p:nvSpPr>
        <p:spPr>
          <a:xfrm>
            <a:off x="6235560" y="4300560"/>
            <a:ext cx="9864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" name=""/>
          <p:cNvSpPr/>
          <p:nvPr/>
        </p:nvSpPr>
        <p:spPr>
          <a:xfrm>
            <a:off x="401760" y="4835520"/>
            <a:ext cx="9828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" name=""/>
          <p:cNvSpPr/>
          <p:nvPr/>
        </p:nvSpPr>
        <p:spPr>
          <a:xfrm>
            <a:off x="8107200" y="2843280"/>
            <a:ext cx="1644840" cy="129996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" name=""/>
          <p:cNvSpPr/>
          <p:nvPr/>
        </p:nvSpPr>
        <p:spPr>
          <a:xfrm>
            <a:off x="8280360" y="3300480"/>
            <a:ext cx="1311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" name=""/>
          <p:cNvSpPr/>
          <p:nvPr/>
        </p:nvSpPr>
        <p:spPr>
          <a:xfrm>
            <a:off x="8156520" y="4200480"/>
            <a:ext cx="213048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Expansion Vehicle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for New Commodity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Industry Penetration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" name=""/>
          <p:cNvSpPr/>
          <p:nvPr/>
        </p:nvSpPr>
        <p:spPr>
          <a:xfrm>
            <a:off x="8086680" y="4300560"/>
            <a:ext cx="9864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" name=""/>
          <p:cNvSpPr/>
          <p:nvPr/>
        </p:nvSpPr>
        <p:spPr>
          <a:xfrm>
            <a:off x="503388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" name=""/>
          <p:cNvSpPr/>
          <p:nvPr/>
        </p:nvSpPr>
        <p:spPr>
          <a:xfrm>
            <a:off x="708012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9" name=""/>
          <p:cNvSpPr/>
          <p:nvPr/>
        </p:nvSpPr>
        <p:spPr>
          <a:xfrm>
            <a:off x="777960" y="228600"/>
            <a:ext cx="874404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Broadband Services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0" name=""/>
          <p:cNvSpPr/>
          <p:nvPr/>
        </p:nvSpPr>
        <p:spPr>
          <a:xfrm>
            <a:off x="6280200" y="2527200"/>
            <a:ext cx="3316320" cy="2202120"/>
          </a:xfrm>
          <a:prstGeom prst="ellipse">
            <a:avLst/>
          </a:prstGeom>
          <a:solidFill>
            <a:srgbClr val="41a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1" name=""/>
          <p:cNvSpPr/>
          <p:nvPr/>
        </p:nvSpPr>
        <p:spPr>
          <a:xfrm>
            <a:off x="735120" y="2530440"/>
            <a:ext cx="3314520" cy="2201760"/>
          </a:xfrm>
          <a:prstGeom prst="ellipse">
            <a:avLst/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2" name=""/>
          <p:cNvSpPr/>
          <p:nvPr/>
        </p:nvSpPr>
        <p:spPr>
          <a:xfrm>
            <a:off x="3502080" y="1909800"/>
            <a:ext cx="3314520" cy="220176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3" name=""/>
          <p:cNvSpPr/>
          <p:nvPr/>
        </p:nvSpPr>
        <p:spPr>
          <a:xfrm>
            <a:off x="3503520" y="2603520"/>
            <a:ext cx="338940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4" name=""/>
          <p:cNvSpPr/>
          <p:nvPr/>
        </p:nvSpPr>
        <p:spPr>
          <a:xfrm>
            <a:off x="4282920" y="1114560"/>
            <a:ext cx="1748160" cy="91908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5" name=""/>
          <p:cNvSpPr/>
          <p:nvPr/>
        </p:nvSpPr>
        <p:spPr>
          <a:xfrm>
            <a:off x="4515840" y="1127160"/>
            <a:ext cx="1262880" cy="87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Intelligent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Network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6" name=""/>
          <p:cNvSpPr/>
          <p:nvPr/>
        </p:nvSpPr>
        <p:spPr>
          <a:xfrm>
            <a:off x="3827520" y="2340000"/>
            <a:ext cx="26337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Deploy the Most Open, Efficient Network with Broad Connectivity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7" name=""/>
          <p:cNvSpPr/>
          <p:nvPr/>
        </p:nvSpPr>
        <p:spPr>
          <a:xfrm>
            <a:off x="7139160" y="2075040"/>
            <a:ext cx="1744560" cy="915840"/>
          </a:xfrm>
          <a:prstGeom prst="bevel">
            <a:avLst>
              <a:gd name="adj" fmla="val 12500"/>
            </a:avLst>
          </a:prstGeom>
          <a:solidFill>
            <a:srgbClr val="41ae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8" name=""/>
          <p:cNvSpPr/>
          <p:nvPr/>
        </p:nvSpPr>
        <p:spPr>
          <a:xfrm>
            <a:off x="7485120" y="2262240"/>
            <a:ext cx="107136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Content</a:t>
            </a:r>
            <a:br>
              <a:rPr sz="1700"/>
            </a:b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9" name=""/>
          <p:cNvSpPr/>
          <p:nvPr/>
        </p:nvSpPr>
        <p:spPr>
          <a:xfrm>
            <a:off x="1487520" y="2076480"/>
            <a:ext cx="1747800" cy="919080"/>
          </a:xfrm>
          <a:prstGeom prst="bevel">
            <a:avLst>
              <a:gd name="adj" fmla="val 12500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0" name=""/>
          <p:cNvSpPr/>
          <p:nvPr/>
        </p:nvSpPr>
        <p:spPr>
          <a:xfrm>
            <a:off x="1516680" y="2257560"/>
            <a:ext cx="1671840" cy="61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Bandwidth</a:t>
            </a:r>
            <a:br>
              <a:rPr sz="1700"/>
            </a:br>
            <a:r>
              <a:rPr b="1" lang="en-US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Intermediation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1" name=""/>
          <p:cNvSpPr/>
          <p:nvPr/>
        </p:nvSpPr>
        <p:spPr>
          <a:xfrm>
            <a:off x="985680" y="3197160"/>
            <a:ext cx="272736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 the World’s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Largest Buyer and</a:t>
            </a:r>
            <a:br>
              <a:rPr sz="2000"/>
            </a:b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Seller of Bandwidth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2" name=""/>
          <p:cNvSpPr/>
          <p:nvPr/>
        </p:nvSpPr>
        <p:spPr>
          <a:xfrm>
            <a:off x="6608880" y="2986200"/>
            <a:ext cx="27273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 the World’s Largest Provider of Premium Broadband Delivery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3" name=""/>
          <p:cNvSpPr/>
          <p:nvPr/>
        </p:nvSpPr>
        <p:spPr>
          <a:xfrm>
            <a:off x="4354560" y="4403880"/>
            <a:ext cx="4773600" cy="252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Fiber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Pooling Points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Network Control</a:t>
            </a:r>
            <a:br>
              <a:rPr sz="1800"/>
            </a:b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89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89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4" name=""/>
          <p:cNvSpPr/>
          <p:nvPr/>
        </p:nvSpPr>
        <p:spPr>
          <a:xfrm>
            <a:off x="4235400" y="452592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5" name=""/>
          <p:cNvSpPr/>
          <p:nvPr/>
        </p:nvSpPr>
        <p:spPr>
          <a:xfrm>
            <a:off x="4235400" y="488304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6" name=""/>
          <p:cNvSpPr/>
          <p:nvPr/>
        </p:nvSpPr>
        <p:spPr>
          <a:xfrm>
            <a:off x="4235400" y="520704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7" name=""/>
          <p:cNvSpPr/>
          <p:nvPr/>
        </p:nvSpPr>
        <p:spPr>
          <a:xfrm>
            <a:off x="4235400" y="554832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8" name=""/>
          <p:cNvSpPr/>
          <p:nvPr/>
        </p:nvSpPr>
        <p:spPr>
          <a:xfrm>
            <a:off x="1303200" y="4751280"/>
            <a:ext cx="2772000" cy="16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Marketing &amp; Trading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Comprehensive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9" name=""/>
          <p:cNvSpPr/>
          <p:nvPr/>
        </p:nvSpPr>
        <p:spPr>
          <a:xfrm>
            <a:off x="1170000" y="486900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0" name=""/>
          <p:cNvSpPr/>
          <p:nvPr/>
        </p:nvSpPr>
        <p:spPr>
          <a:xfrm>
            <a:off x="1170000" y="556092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1" name=""/>
          <p:cNvSpPr/>
          <p:nvPr/>
        </p:nvSpPr>
        <p:spPr>
          <a:xfrm>
            <a:off x="6840360" y="4738680"/>
            <a:ext cx="3205440" cy="133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Broadband Content Management &amp; Delivery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2511360"/>
                <a:tab algn="l" pos="2924280"/>
                <a:tab algn="l" pos="3898800"/>
                <a:tab algn="l" pos="4873680"/>
                <a:tab algn="l" pos="5848200"/>
                <a:tab algn="l" pos="6823080"/>
                <a:tab algn="l" pos="7797960"/>
                <a:tab algn="l" pos="8772480"/>
                <a:tab algn="l" pos="9747360"/>
                <a:tab algn="l" pos="1072188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Data Management 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2" name=""/>
          <p:cNvSpPr/>
          <p:nvPr/>
        </p:nvSpPr>
        <p:spPr>
          <a:xfrm>
            <a:off x="6734160" y="485928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3" name=""/>
          <p:cNvSpPr/>
          <p:nvPr/>
        </p:nvSpPr>
        <p:spPr>
          <a:xfrm>
            <a:off x="6734160" y="554508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4" name=""/>
          <p:cNvGraphicFramePr/>
          <p:nvPr/>
        </p:nvGraphicFramePr>
        <p:xfrm>
          <a:off x="4410000" y="1325520"/>
          <a:ext cx="1600200" cy="5000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8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10000" y="1325520"/>
                    <a:ext cx="1600200" cy="5000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986" name=""/>
          <p:cNvGraphicFramePr/>
          <p:nvPr/>
        </p:nvGraphicFramePr>
        <p:xfrm>
          <a:off x="851040" y="-157320"/>
          <a:ext cx="3105000" cy="65646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98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51040" y="-157320"/>
                    <a:ext cx="3105000" cy="6564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88" name=""/>
          <p:cNvSpPr/>
          <p:nvPr/>
        </p:nvSpPr>
        <p:spPr>
          <a:xfrm>
            <a:off x="1181880" y="5989680"/>
            <a:ext cx="875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Complete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9" name=""/>
          <p:cNvSpPr/>
          <p:nvPr/>
        </p:nvSpPr>
        <p:spPr>
          <a:xfrm>
            <a:off x="1386000" y="421956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5,325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0" name=""/>
          <p:cNvSpPr/>
          <p:nvPr/>
        </p:nvSpPr>
        <p:spPr>
          <a:xfrm>
            <a:off x="1867320" y="1158840"/>
            <a:ext cx="10360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Fiber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Route Miles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1" name=""/>
          <p:cNvSpPr/>
          <p:nvPr/>
        </p:nvSpPr>
        <p:spPr>
          <a:xfrm>
            <a:off x="758880" y="1170000"/>
            <a:ext cx="3268440" cy="5286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2" name=""/>
          <p:cNvSpPr/>
          <p:nvPr/>
        </p:nvSpPr>
        <p:spPr>
          <a:xfrm>
            <a:off x="571680" y="237960"/>
            <a:ext cx="91407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Intelligent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Deployment Update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993" name=""/>
          <p:cNvGraphicFramePr/>
          <p:nvPr/>
        </p:nvGraphicFramePr>
        <p:xfrm>
          <a:off x="6437160" y="1393920"/>
          <a:ext cx="2994120" cy="49626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3994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437160" y="1393920"/>
                    <a:ext cx="2994120" cy="4962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995" name=""/>
          <p:cNvSpPr/>
          <p:nvPr/>
        </p:nvSpPr>
        <p:spPr>
          <a:xfrm>
            <a:off x="7097400" y="4830840"/>
            <a:ext cx="2797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6" name=""/>
          <p:cNvSpPr/>
          <p:nvPr/>
        </p:nvSpPr>
        <p:spPr>
          <a:xfrm>
            <a:off x="6737400" y="1203480"/>
            <a:ext cx="2339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Pooling Point Cities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7" name=""/>
          <p:cNvSpPr/>
          <p:nvPr/>
        </p:nvSpPr>
        <p:spPr>
          <a:xfrm>
            <a:off x="6377040" y="1179360"/>
            <a:ext cx="3112920" cy="5286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8" name=""/>
          <p:cNvSpPr/>
          <p:nvPr/>
        </p:nvSpPr>
        <p:spPr>
          <a:xfrm>
            <a:off x="8424000" y="175752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9" name=""/>
          <p:cNvSpPr/>
          <p:nvPr/>
        </p:nvSpPr>
        <p:spPr>
          <a:xfrm>
            <a:off x="4754520" y="5979960"/>
            <a:ext cx="8665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Deployed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0" name=""/>
          <p:cNvSpPr/>
          <p:nvPr/>
        </p:nvSpPr>
        <p:spPr>
          <a:xfrm>
            <a:off x="4692600" y="1220760"/>
            <a:ext cx="1019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1" name=""/>
          <p:cNvSpPr/>
          <p:nvPr/>
        </p:nvSpPr>
        <p:spPr>
          <a:xfrm>
            <a:off x="4176720" y="1168560"/>
            <a:ext cx="2052720" cy="5286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2" name=""/>
          <p:cNvSpPr/>
          <p:nvPr/>
        </p:nvSpPr>
        <p:spPr>
          <a:xfrm>
            <a:off x="2292480" y="5989680"/>
            <a:ext cx="1716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Construction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3" name=""/>
          <p:cNvSpPr/>
          <p:nvPr/>
        </p:nvSpPr>
        <p:spPr>
          <a:xfrm>
            <a:off x="2809440" y="177012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14,500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4" name=""/>
          <p:cNvSpPr/>
          <p:nvPr/>
        </p:nvSpPr>
        <p:spPr>
          <a:xfrm>
            <a:off x="6787080" y="6002280"/>
            <a:ext cx="875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Complete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5" name=""/>
          <p:cNvSpPr/>
          <p:nvPr/>
        </p:nvSpPr>
        <p:spPr>
          <a:xfrm>
            <a:off x="8073000" y="6002280"/>
            <a:ext cx="1162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Installation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6" name=""/>
          <p:cNvSpPr/>
          <p:nvPr/>
        </p:nvSpPr>
        <p:spPr>
          <a:xfrm>
            <a:off x="4956840" y="174312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525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7" name=""/>
          <p:cNvSpPr/>
          <p:nvPr/>
        </p:nvSpPr>
        <p:spPr>
          <a:xfrm>
            <a:off x="2155680" y="4494240"/>
            <a:ext cx="493920" cy="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8" name=""/>
          <p:cNvSpPr/>
          <p:nvPr/>
        </p:nvSpPr>
        <p:spPr>
          <a:xfrm>
            <a:off x="7702560" y="5103720"/>
            <a:ext cx="480960" cy="0"/>
          </a:xfrm>
          <a:prstGeom prst="line">
            <a:avLst/>
          </a:prstGeom>
          <a:ln w="936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9" name=""/>
          <p:cNvSpPr/>
          <p:nvPr/>
        </p:nvSpPr>
        <p:spPr>
          <a:xfrm>
            <a:off x="8460720" y="320688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0" name=""/>
          <p:cNvSpPr/>
          <p:nvPr/>
        </p:nvSpPr>
        <p:spPr>
          <a:xfrm>
            <a:off x="2863800" y="320688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9,175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1" name=""/>
          <p:cNvSpPr/>
          <p:nvPr/>
        </p:nvSpPr>
        <p:spPr>
          <a:xfrm>
            <a:off x="2179800" y="3693960"/>
            <a:ext cx="4152600" cy="2408400"/>
          </a:xfrm>
          <a:custGeom>
            <a:avLst/>
            <a:gdLst/>
            <a:ahLst/>
            <a:rect l="l" t="t" r="r" b="b"/>
            <a:pathLst>
              <a:path w="2616" h="1517">
                <a:moveTo>
                  <a:pt x="0" y="0"/>
                </a:moveTo>
                <a:lnTo>
                  <a:pt x="193" y="17"/>
                </a:lnTo>
                <a:lnTo>
                  <a:pt x="187" y="31"/>
                </a:lnTo>
                <a:lnTo>
                  <a:pt x="454" y="189"/>
                </a:lnTo>
                <a:lnTo>
                  <a:pt x="676" y="203"/>
                </a:lnTo>
                <a:lnTo>
                  <a:pt x="684" y="175"/>
                </a:lnTo>
                <a:lnTo>
                  <a:pt x="812" y="184"/>
                </a:lnTo>
                <a:lnTo>
                  <a:pt x="834" y="201"/>
                </a:lnTo>
                <a:lnTo>
                  <a:pt x="830" y="224"/>
                </a:lnTo>
                <a:lnTo>
                  <a:pt x="853" y="229"/>
                </a:lnTo>
                <a:lnTo>
                  <a:pt x="878" y="261"/>
                </a:lnTo>
                <a:lnTo>
                  <a:pt x="891" y="261"/>
                </a:lnTo>
                <a:lnTo>
                  <a:pt x="904" y="287"/>
                </a:lnTo>
                <a:lnTo>
                  <a:pt x="935" y="292"/>
                </a:lnTo>
                <a:lnTo>
                  <a:pt x="929" y="301"/>
                </a:lnTo>
                <a:lnTo>
                  <a:pt x="938" y="330"/>
                </a:lnTo>
                <a:lnTo>
                  <a:pt x="945" y="370"/>
                </a:lnTo>
                <a:lnTo>
                  <a:pt x="967" y="390"/>
                </a:lnTo>
                <a:lnTo>
                  <a:pt x="1004" y="430"/>
                </a:lnTo>
                <a:lnTo>
                  <a:pt x="1024" y="428"/>
                </a:lnTo>
                <a:lnTo>
                  <a:pt x="1030" y="439"/>
                </a:lnTo>
                <a:lnTo>
                  <a:pt x="1065" y="456"/>
                </a:lnTo>
                <a:lnTo>
                  <a:pt x="1094" y="430"/>
                </a:lnTo>
                <a:lnTo>
                  <a:pt x="1091" y="404"/>
                </a:lnTo>
                <a:lnTo>
                  <a:pt x="1094" y="390"/>
                </a:lnTo>
                <a:lnTo>
                  <a:pt x="1123" y="390"/>
                </a:lnTo>
                <a:lnTo>
                  <a:pt x="1129" y="373"/>
                </a:lnTo>
                <a:lnTo>
                  <a:pt x="1142" y="373"/>
                </a:lnTo>
                <a:lnTo>
                  <a:pt x="1142" y="385"/>
                </a:lnTo>
                <a:lnTo>
                  <a:pt x="1209" y="390"/>
                </a:lnTo>
                <a:lnTo>
                  <a:pt x="1247" y="421"/>
                </a:lnTo>
                <a:lnTo>
                  <a:pt x="1272" y="468"/>
                </a:lnTo>
                <a:lnTo>
                  <a:pt x="1274" y="485"/>
                </a:lnTo>
                <a:lnTo>
                  <a:pt x="1313" y="540"/>
                </a:lnTo>
                <a:lnTo>
                  <a:pt x="1326" y="562"/>
                </a:lnTo>
                <a:lnTo>
                  <a:pt x="1358" y="583"/>
                </a:lnTo>
                <a:lnTo>
                  <a:pt x="1363" y="611"/>
                </a:lnTo>
                <a:lnTo>
                  <a:pt x="1373" y="628"/>
                </a:lnTo>
                <a:lnTo>
                  <a:pt x="1369" y="648"/>
                </a:lnTo>
                <a:lnTo>
                  <a:pt x="1392" y="660"/>
                </a:lnTo>
                <a:lnTo>
                  <a:pt x="1389" y="691"/>
                </a:lnTo>
                <a:lnTo>
                  <a:pt x="1414" y="688"/>
                </a:lnTo>
                <a:lnTo>
                  <a:pt x="1433" y="708"/>
                </a:lnTo>
                <a:lnTo>
                  <a:pt x="1449" y="705"/>
                </a:lnTo>
                <a:lnTo>
                  <a:pt x="1478" y="720"/>
                </a:lnTo>
                <a:lnTo>
                  <a:pt x="1493" y="720"/>
                </a:lnTo>
                <a:lnTo>
                  <a:pt x="1512" y="717"/>
                </a:lnTo>
                <a:lnTo>
                  <a:pt x="1528" y="726"/>
                </a:lnTo>
                <a:lnTo>
                  <a:pt x="1551" y="729"/>
                </a:lnTo>
                <a:lnTo>
                  <a:pt x="1541" y="771"/>
                </a:lnTo>
                <a:lnTo>
                  <a:pt x="1551" y="791"/>
                </a:lnTo>
                <a:lnTo>
                  <a:pt x="1551" y="865"/>
                </a:lnTo>
                <a:lnTo>
                  <a:pt x="1554" y="894"/>
                </a:lnTo>
                <a:lnTo>
                  <a:pt x="1595" y="951"/>
                </a:lnTo>
                <a:lnTo>
                  <a:pt x="1623" y="980"/>
                </a:lnTo>
                <a:lnTo>
                  <a:pt x="1652" y="1006"/>
                </a:lnTo>
                <a:lnTo>
                  <a:pt x="1649" y="1015"/>
                </a:lnTo>
                <a:lnTo>
                  <a:pt x="1612" y="989"/>
                </a:lnTo>
                <a:lnTo>
                  <a:pt x="1598" y="984"/>
                </a:lnTo>
                <a:lnTo>
                  <a:pt x="1595" y="992"/>
                </a:lnTo>
                <a:lnTo>
                  <a:pt x="1675" y="1061"/>
                </a:lnTo>
                <a:lnTo>
                  <a:pt x="1766" y="1156"/>
                </a:lnTo>
                <a:lnTo>
                  <a:pt x="1788" y="1173"/>
                </a:lnTo>
                <a:lnTo>
                  <a:pt x="1808" y="1185"/>
                </a:lnTo>
                <a:lnTo>
                  <a:pt x="1845" y="1190"/>
                </a:lnTo>
                <a:lnTo>
                  <a:pt x="1877" y="1202"/>
                </a:lnTo>
                <a:lnTo>
                  <a:pt x="1908" y="1216"/>
                </a:lnTo>
                <a:lnTo>
                  <a:pt x="1966" y="1213"/>
                </a:lnTo>
                <a:lnTo>
                  <a:pt x="2017" y="1164"/>
                </a:lnTo>
                <a:lnTo>
                  <a:pt x="2096" y="1161"/>
                </a:lnTo>
                <a:lnTo>
                  <a:pt x="2131" y="1144"/>
                </a:lnTo>
                <a:lnTo>
                  <a:pt x="2143" y="1127"/>
                </a:lnTo>
                <a:lnTo>
                  <a:pt x="2188" y="1121"/>
                </a:lnTo>
                <a:lnTo>
                  <a:pt x="2238" y="1095"/>
                </a:lnTo>
                <a:lnTo>
                  <a:pt x="2254" y="1055"/>
                </a:lnTo>
                <a:lnTo>
                  <a:pt x="2264" y="972"/>
                </a:lnTo>
                <a:lnTo>
                  <a:pt x="2616" y="894"/>
                </a:lnTo>
                <a:lnTo>
                  <a:pt x="2594" y="937"/>
                </a:lnTo>
                <a:lnTo>
                  <a:pt x="2578" y="955"/>
                </a:lnTo>
                <a:lnTo>
                  <a:pt x="2578" y="995"/>
                </a:lnTo>
                <a:lnTo>
                  <a:pt x="2556" y="1006"/>
                </a:lnTo>
                <a:lnTo>
                  <a:pt x="2575" y="1012"/>
                </a:lnTo>
                <a:lnTo>
                  <a:pt x="2587" y="1044"/>
                </a:lnTo>
                <a:lnTo>
                  <a:pt x="2575" y="1061"/>
                </a:lnTo>
                <a:lnTo>
                  <a:pt x="2566" y="1084"/>
                </a:lnTo>
                <a:lnTo>
                  <a:pt x="2566" y="1127"/>
                </a:lnTo>
                <a:lnTo>
                  <a:pt x="2563" y="1142"/>
                </a:lnTo>
                <a:lnTo>
                  <a:pt x="2547" y="1135"/>
                </a:lnTo>
                <a:lnTo>
                  <a:pt x="2540" y="1113"/>
                </a:lnTo>
                <a:lnTo>
                  <a:pt x="2518" y="1107"/>
                </a:lnTo>
                <a:lnTo>
                  <a:pt x="2502" y="1138"/>
                </a:lnTo>
                <a:lnTo>
                  <a:pt x="2445" y="1190"/>
                </a:lnTo>
                <a:lnTo>
                  <a:pt x="2423" y="1202"/>
                </a:lnTo>
                <a:lnTo>
                  <a:pt x="2280" y="1204"/>
                </a:lnTo>
                <a:lnTo>
                  <a:pt x="2277" y="1264"/>
                </a:lnTo>
                <a:lnTo>
                  <a:pt x="2246" y="1271"/>
                </a:lnTo>
                <a:lnTo>
                  <a:pt x="2280" y="1296"/>
                </a:lnTo>
                <a:lnTo>
                  <a:pt x="2318" y="1302"/>
                </a:lnTo>
                <a:lnTo>
                  <a:pt x="2353" y="1322"/>
                </a:lnTo>
                <a:lnTo>
                  <a:pt x="2362" y="1353"/>
                </a:lnTo>
                <a:lnTo>
                  <a:pt x="2350" y="1379"/>
                </a:lnTo>
                <a:lnTo>
                  <a:pt x="2182" y="1379"/>
                </a:lnTo>
                <a:lnTo>
                  <a:pt x="2178" y="1422"/>
                </a:lnTo>
                <a:lnTo>
                  <a:pt x="2188" y="1451"/>
                </a:lnTo>
                <a:lnTo>
                  <a:pt x="2198" y="1477"/>
                </a:lnTo>
                <a:lnTo>
                  <a:pt x="2178" y="1517"/>
                </a:lnTo>
                <a:lnTo>
                  <a:pt x="2096" y="1443"/>
                </a:lnTo>
                <a:lnTo>
                  <a:pt x="2064" y="1422"/>
                </a:lnTo>
                <a:lnTo>
                  <a:pt x="2023" y="1405"/>
                </a:lnTo>
                <a:lnTo>
                  <a:pt x="1995" y="1385"/>
                </a:lnTo>
                <a:lnTo>
                  <a:pt x="1985" y="1362"/>
                </a:lnTo>
                <a:lnTo>
                  <a:pt x="1944" y="1371"/>
                </a:lnTo>
                <a:lnTo>
                  <a:pt x="1937" y="1382"/>
                </a:lnTo>
                <a:lnTo>
                  <a:pt x="1916" y="1379"/>
                </a:lnTo>
                <a:lnTo>
                  <a:pt x="1913" y="1359"/>
                </a:lnTo>
                <a:lnTo>
                  <a:pt x="1893" y="1350"/>
                </a:lnTo>
                <a:lnTo>
                  <a:pt x="1881" y="1353"/>
                </a:lnTo>
                <a:lnTo>
                  <a:pt x="1871" y="1371"/>
                </a:lnTo>
                <a:lnTo>
                  <a:pt x="1890" y="1382"/>
                </a:lnTo>
                <a:lnTo>
                  <a:pt x="1865" y="1388"/>
                </a:lnTo>
                <a:lnTo>
                  <a:pt x="1827" y="1396"/>
                </a:lnTo>
                <a:lnTo>
                  <a:pt x="1770" y="1422"/>
                </a:lnTo>
                <a:lnTo>
                  <a:pt x="1741" y="1431"/>
                </a:lnTo>
                <a:lnTo>
                  <a:pt x="1703" y="1431"/>
                </a:lnTo>
                <a:lnTo>
                  <a:pt x="1652" y="1417"/>
                </a:lnTo>
                <a:lnTo>
                  <a:pt x="1602" y="1408"/>
                </a:lnTo>
                <a:lnTo>
                  <a:pt x="1532" y="1393"/>
                </a:lnTo>
                <a:lnTo>
                  <a:pt x="1512" y="1376"/>
                </a:lnTo>
                <a:lnTo>
                  <a:pt x="1459" y="1359"/>
                </a:lnTo>
                <a:lnTo>
                  <a:pt x="1408" y="1357"/>
                </a:lnTo>
                <a:lnTo>
                  <a:pt x="1385" y="1339"/>
                </a:lnTo>
                <a:lnTo>
                  <a:pt x="1313" y="1324"/>
                </a:lnTo>
                <a:lnTo>
                  <a:pt x="1253" y="1299"/>
                </a:lnTo>
                <a:lnTo>
                  <a:pt x="1186" y="1253"/>
                </a:lnTo>
                <a:lnTo>
                  <a:pt x="1132" y="1242"/>
                </a:lnTo>
                <a:lnTo>
                  <a:pt x="1116" y="1245"/>
                </a:lnTo>
                <a:lnTo>
                  <a:pt x="1107" y="1253"/>
                </a:lnTo>
                <a:lnTo>
                  <a:pt x="1084" y="1236"/>
                </a:lnTo>
                <a:lnTo>
                  <a:pt x="1040" y="1230"/>
                </a:lnTo>
                <a:lnTo>
                  <a:pt x="1014" y="1207"/>
                </a:lnTo>
                <a:lnTo>
                  <a:pt x="977" y="1187"/>
                </a:lnTo>
                <a:lnTo>
                  <a:pt x="933" y="1150"/>
                </a:lnTo>
                <a:lnTo>
                  <a:pt x="907" y="1133"/>
                </a:lnTo>
                <a:lnTo>
                  <a:pt x="878" y="1133"/>
                </a:lnTo>
                <a:lnTo>
                  <a:pt x="859" y="1099"/>
                </a:lnTo>
                <a:lnTo>
                  <a:pt x="840" y="1064"/>
                </a:lnTo>
                <a:lnTo>
                  <a:pt x="837" y="1038"/>
                </a:lnTo>
                <a:lnTo>
                  <a:pt x="869" y="1038"/>
                </a:lnTo>
                <a:lnTo>
                  <a:pt x="872" y="1018"/>
                </a:lnTo>
                <a:lnTo>
                  <a:pt x="866" y="1001"/>
                </a:lnTo>
                <a:lnTo>
                  <a:pt x="856" y="984"/>
                </a:lnTo>
                <a:lnTo>
                  <a:pt x="866" y="951"/>
                </a:lnTo>
                <a:lnTo>
                  <a:pt x="853" y="915"/>
                </a:lnTo>
                <a:lnTo>
                  <a:pt x="837" y="886"/>
                </a:lnTo>
                <a:lnTo>
                  <a:pt x="828" y="860"/>
                </a:lnTo>
                <a:lnTo>
                  <a:pt x="774" y="820"/>
                </a:lnTo>
                <a:lnTo>
                  <a:pt x="729" y="779"/>
                </a:lnTo>
                <a:lnTo>
                  <a:pt x="710" y="748"/>
                </a:lnTo>
                <a:lnTo>
                  <a:pt x="700" y="726"/>
                </a:lnTo>
                <a:lnTo>
                  <a:pt x="650" y="688"/>
                </a:lnTo>
                <a:lnTo>
                  <a:pt x="624" y="660"/>
                </a:lnTo>
                <a:lnTo>
                  <a:pt x="589" y="619"/>
                </a:lnTo>
                <a:lnTo>
                  <a:pt x="564" y="600"/>
                </a:lnTo>
                <a:lnTo>
                  <a:pt x="542" y="597"/>
                </a:lnTo>
                <a:lnTo>
                  <a:pt x="529" y="593"/>
                </a:lnTo>
                <a:lnTo>
                  <a:pt x="526" y="585"/>
                </a:lnTo>
                <a:lnTo>
                  <a:pt x="555" y="568"/>
                </a:lnTo>
                <a:lnTo>
                  <a:pt x="564" y="536"/>
                </a:lnTo>
                <a:lnTo>
                  <a:pt x="517" y="505"/>
                </a:lnTo>
                <a:lnTo>
                  <a:pt x="494" y="499"/>
                </a:lnTo>
                <a:lnTo>
                  <a:pt x="459" y="462"/>
                </a:lnTo>
                <a:lnTo>
                  <a:pt x="425" y="439"/>
                </a:lnTo>
                <a:lnTo>
                  <a:pt x="406" y="442"/>
                </a:lnTo>
                <a:lnTo>
                  <a:pt x="412" y="399"/>
                </a:lnTo>
                <a:lnTo>
                  <a:pt x="386" y="385"/>
                </a:lnTo>
                <a:lnTo>
                  <a:pt x="362" y="359"/>
                </a:lnTo>
                <a:lnTo>
                  <a:pt x="354" y="330"/>
                </a:lnTo>
                <a:lnTo>
                  <a:pt x="333" y="315"/>
                </a:lnTo>
                <a:lnTo>
                  <a:pt x="317" y="270"/>
                </a:lnTo>
                <a:lnTo>
                  <a:pt x="314" y="241"/>
                </a:lnTo>
                <a:lnTo>
                  <a:pt x="285" y="184"/>
                </a:lnTo>
                <a:lnTo>
                  <a:pt x="257" y="109"/>
                </a:lnTo>
                <a:lnTo>
                  <a:pt x="225" y="100"/>
                </a:lnTo>
                <a:lnTo>
                  <a:pt x="190" y="86"/>
                </a:lnTo>
                <a:lnTo>
                  <a:pt x="168" y="60"/>
                </a:lnTo>
                <a:lnTo>
                  <a:pt x="149" y="48"/>
                </a:lnTo>
                <a:lnTo>
                  <a:pt x="139" y="89"/>
                </a:lnTo>
                <a:lnTo>
                  <a:pt x="133" y="163"/>
                </a:lnTo>
                <a:lnTo>
                  <a:pt x="143" y="203"/>
                </a:lnTo>
                <a:lnTo>
                  <a:pt x="164" y="235"/>
                </a:lnTo>
                <a:lnTo>
                  <a:pt x="200" y="272"/>
                </a:lnTo>
                <a:lnTo>
                  <a:pt x="225" y="324"/>
                </a:lnTo>
                <a:lnTo>
                  <a:pt x="257" y="359"/>
                </a:lnTo>
                <a:lnTo>
                  <a:pt x="266" y="404"/>
                </a:lnTo>
                <a:lnTo>
                  <a:pt x="279" y="445"/>
                </a:lnTo>
                <a:lnTo>
                  <a:pt x="301" y="456"/>
                </a:lnTo>
                <a:lnTo>
                  <a:pt x="307" y="485"/>
                </a:lnTo>
                <a:lnTo>
                  <a:pt x="339" y="497"/>
                </a:lnTo>
                <a:lnTo>
                  <a:pt x="359" y="519"/>
                </a:lnTo>
                <a:lnTo>
                  <a:pt x="362" y="545"/>
                </a:lnTo>
                <a:lnTo>
                  <a:pt x="349" y="568"/>
                </a:lnTo>
                <a:lnTo>
                  <a:pt x="352" y="593"/>
                </a:lnTo>
                <a:lnTo>
                  <a:pt x="383" y="614"/>
                </a:lnTo>
                <a:lnTo>
                  <a:pt x="406" y="643"/>
                </a:lnTo>
                <a:lnTo>
                  <a:pt x="406" y="679"/>
                </a:lnTo>
                <a:lnTo>
                  <a:pt x="399" y="703"/>
                </a:lnTo>
                <a:lnTo>
                  <a:pt x="406" y="729"/>
                </a:lnTo>
                <a:lnTo>
                  <a:pt x="459" y="740"/>
                </a:lnTo>
                <a:lnTo>
                  <a:pt x="482" y="743"/>
                </a:lnTo>
                <a:lnTo>
                  <a:pt x="504" y="805"/>
                </a:lnTo>
                <a:lnTo>
                  <a:pt x="485" y="812"/>
                </a:lnTo>
                <a:lnTo>
                  <a:pt x="482" y="846"/>
                </a:lnTo>
                <a:lnTo>
                  <a:pt x="465" y="855"/>
                </a:lnTo>
                <a:lnTo>
                  <a:pt x="457" y="843"/>
                </a:lnTo>
                <a:lnTo>
                  <a:pt x="457" y="822"/>
                </a:lnTo>
                <a:lnTo>
                  <a:pt x="434" y="812"/>
                </a:lnTo>
                <a:lnTo>
                  <a:pt x="425" y="783"/>
                </a:lnTo>
                <a:lnTo>
                  <a:pt x="380" y="737"/>
                </a:lnTo>
                <a:lnTo>
                  <a:pt x="301" y="674"/>
                </a:lnTo>
                <a:lnTo>
                  <a:pt x="295" y="645"/>
                </a:lnTo>
                <a:lnTo>
                  <a:pt x="291" y="574"/>
                </a:lnTo>
                <a:lnTo>
                  <a:pt x="244" y="528"/>
                </a:lnTo>
                <a:lnTo>
                  <a:pt x="228" y="497"/>
                </a:lnTo>
                <a:lnTo>
                  <a:pt x="216" y="479"/>
                </a:lnTo>
                <a:lnTo>
                  <a:pt x="177" y="479"/>
                </a:lnTo>
                <a:lnTo>
                  <a:pt x="124" y="436"/>
                </a:lnTo>
                <a:lnTo>
                  <a:pt x="101" y="419"/>
                </a:lnTo>
                <a:lnTo>
                  <a:pt x="82" y="396"/>
                </a:lnTo>
                <a:lnTo>
                  <a:pt x="129" y="393"/>
                </a:lnTo>
                <a:lnTo>
                  <a:pt x="137" y="404"/>
                </a:lnTo>
                <a:lnTo>
                  <a:pt x="153" y="399"/>
                </a:lnTo>
                <a:lnTo>
                  <a:pt x="145" y="373"/>
                </a:lnTo>
                <a:lnTo>
                  <a:pt x="158" y="367"/>
                </a:lnTo>
                <a:lnTo>
                  <a:pt x="164" y="335"/>
                </a:lnTo>
                <a:lnTo>
                  <a:pt x="133" y="287"/>
                </a:lnTo>
                <a:lnTo>
                  <a:pt x="63" y="238"/>
                </a:lnTo>
                <a:lnTo>
                  <a:pt x="38" y="192"/>
                </a:lnTo>
                <a:lnTo>
                  <a:pt x="29" y="146"/>
                </a:lnTo>
                <a:lnTo>
                  <a:pt x="29" y="103"/>
                </a:lnTo>
                <a:lnTo>
                  <a:pt x="13" y="83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2" name=""/>
          <p:cNvSpPr/>
          <p:nvPr/>
        </p:nvSpPr>
        <p:spPr>
          <a:xfrm rot="5400000">
            <a:off x="5367960" y="4423680"/>
            <a:ext cx="1655640" cy="2584440"/>
          </a:xfrm>
          <a:custGeom>
            <a:avLst/>
            <a:gdLst>
              <a:gd name="textAreaLeft" fmla="*/ 363960 w 1655640"/>
              <a:gd name="textAreaRight" fmla="*/ 1291680 w 1655640"/>
              <a:gd name="textAreaTop" fmla="*/ 568080 h 2584440"/>
              <a:gd name="textAreaBottom" fmla="*/ 2016360 h 258444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gradFill rotWithShape="0">
            <a:gsLst>
              <a:gs pos="0">
                <a:srgbClr val="fefefe"/>
              </a:gs>
              <a:gs pos="100000">
                <a:srgbClr val="b3b3b3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3" name=""/>
          <p:cNvSpPr/>
          <p:nvPr/>
        </p:nvSpPr>
        <p:spPr>
          <a:xfrm rot="5400000">
            <a:off x="2843280" y="4680000"/>
            <a:ext cx="1200240" cy="2114640"/>
          </a:xfrm>
          <a:custGeom>
            <a:avLst/>
            <a:gdLst>
              <a:gd name="textAreaLeft" fmla="*/ 263880 w 1200240"/>
              <a:gd name="textAreaRight" fmla="*/ 936360 w 1200240"/>
              <a:gd name="textAreaTop" fmla="*/ 464760 h 2114640"/>
              <a:gd name="textAreaBottom" fmla="*/ 1649880 h 211464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gradFill rotWithShape="0">
            <a:gsLst>
              <a:gs pos="0">
                <a:srgbClr val="fefefe"/>
              </a:gs>
              <a:gs pos="100000">
                <a:srgbClr val="b3b3b3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4" name=""/>
          <p:cNvSpPr/>
          <p:nvPr/>
        </p:nvSpPr>
        <p:spPr>
          <a:xfrm>
            <a:off x="2345400" y="44280"/>
            <a:ext cx="608688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Broadband Distribution Partners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15" name=""/>
          <p:cNvGrpSpPr/>
          <p:nvPr/>
        </p:nvGrpSpPr>
        <p:grpSpPr>
          <a:xfrm>
            <a:off x="1759320" y="5303880"/>
            <a:ext cx="916920" cy="887400"/>
            <a:chOff x="1759320" y="5303880"/>
            <a:chExt cx="916920" cy="887400"/>
          </a:xfrm>
        </p:grpSpPr>
        <p:sp>
          <p:nvSpPr>
            <p:cNvPr id="4016" name=""/>
            <p:cNvSpPr/>
            <p:nvPr/>
          </p:nvSpPr>
          <p:spPr>
            <a:xfrm>
              <a:off x="1788840" y="5303880"/>
              <a:ext cx="887400" cy="887400"/>
            </a:xfrm>
            <a:prstGeom prst="ellipse">
              <a:avLst/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17" name=""/>
            <p:cNvSpPr/>
            <p:nvPr/>
          </p:nvSpPr>
          <p:spPr>
            <a:xfrm>
              <a:off x="1759320" y="5473800"/>
              <a:ext cx="9043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29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Partners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18" name=""/>
          <p:cNvGrpSpPr/>
          <p:nvPr/>
        </p:nvGrpSpPr>
        <p:grpSpPr>
          <a:xfrm>
            <a:off x="3946680" y="4991040"/>
            <a:ext cx="1434960" cy="1435320"/>
            <a:chOff x="3946680" y="4991040"/>
            <a:chExt cx="1434960" cy="1435320"/>
          </a:xfrm>
        </p:grpSpPr>
        <p:sp>
          <p:nvSpPr>
            <p:cNvPr id="4019" name=""/>
            <p:cNvSpPr/>
            <p:nvPr/>
          </p:nvSpPr>
          <p:spPr>
            <a:xfrm>
              <a:off x="3946680" y="4991040"/>
              <a:ext cx="1434960" cy="1435320"/>
            </a:xfrm>
            <a:prstGeom prst="ellipse">
              <a:avLst/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20" name=""/>
            <p:cNvSpPr/>
            <p:nvPr/>
          </p:nvSpPr>
          <p:spPr>
            <a:xfrm>
              <a:off x="4240440" y="5387400"/>
              <a:ext cx="803160" cy="642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58 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Cities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21" name=""/>
          <p:cNvGrpSpPr/>
          <p:nvPr/>
        </p:nvGrpSpPr>
        <p:grpSpPr>
          <a:xfrm>
            <a:off x="6551640" y="4727520"/>
            <a:ext cx="1930320" cy="1930320"/>
            <a:chOff x="6551640" y="4727520"/>
            <a:chExt cx="1930320" cy="1930320"/>
          </a:xfrm>
        </p:grpSpPr>
        <p:sp>
          <p:nvSpPr>
            <p:cNvPr id="4022" name=""/>
            <p:cNvSpPr/>
            <p:nvPr/>
          </p:nvSpPr>
          <p:spPr>
            <a:xfrm>
              <a:off x="6551640" y="4727520"/>
              <a:ext cx="1930320" cy="1930320"/>
            </a:xfrm>
            <a:prstGeom prst="ellipse">
              <a:avLst/>
            </a:prstGeom>
            <a:gradFill rotWithShape="0">
              <a:gsLst>
                <a:gs pos="0">
                  <a:srgbClr val="fefefe"/>
                </a:gs>
                <a:gs pos="100000">
                  <a:srgbClr val="0091ff"/>
                </a:gs>
              </a:gsLst>
              <a:path path="rect">
                <a:fillToRect l="50000" t="50000" r="50000" b="50000"/>
              </a:path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23" name=""/>
            <p:cNvSpPr/>
            <p:nvPr/>
          </p:nvSpPr>
          <p:spPr>
            <a:xfrm>
              <a:off x="6725160" y="5071320"/>
              <a:ext cx="1569600" cy="1557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15 Million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Market 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Reach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024" name=""/>
          <p:cNvSpPr/>
          <p:nvPr/>
        </p:nvSpPr>
        <p:spPr>
          <a:xfrm>
            <a:off x="996840" y="4140360"/>
            <a:ext cx="1927440" cy="7394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5" name=""/>
          <p:cNvSpPr/>
          <p:nvPr/>
        </p:nvSpPr>
        <p:spPr>
          <a:xfrm>
            <a:off x="1122480" y="4459320"/>
            <a:ext cx="122040" cy="1206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520" bIns="38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6" name=""/>
          <p:cNvSpPr/>
          <p:nvPr/>
        </p:nvSpPr>
        <p:spPr>
          <a:xfrm>
            <a:off x="1122480" y="4691160"/>
            <a:ext cx="122040" cy="1206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520" bIns="38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7" name=""/>
          <p:cNvSpPr/>
          <p:nvPr/>
        </p:nvSpPr>
        <p:spPr>
          <a:xfrm>
            <a:off x="1270440" y="4375440"/>
            <a:ext cx="107820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Progress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8" name=""/>
          <p:cNvSpPr/>
          <p:nvPr/>
        </p:nvSpPr>
        <p:spPr>
          <a:xfrm>
            <a:off x="941760" y="4143960"/>
            <a:ext cx="2077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Points of Presence (PoPs)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9" name=""/>
          <p:cNvSpPr/>
          <p:nvPr/>
        </p:nvSpPr>
        <p:spPr>
          <a:xfrm>
            <a:off x="8074080" y="1249200"/>
            <a:ext cx="1193760" cy="1994040"/>
          </a:xfrm>
          <a:custGeom>
            <a:avLst/>
            <a:gdLst/>
            <a:ahLst/>
            <a:rect l="l" t="t" r="r" b="b"/>
            <a:pathLst>
              <a:path w="533" h="891">
                <a:moveTo>
                  <a:pt x="253" y="842"/>
                </a:moveTo>
                <a:lnTo>
                  <a:pt x="308" y="826"/>
                </a:lnTo>
                <a:lnTo>
                  <a:pt x="327" y="809"/>
                </a:lnTo>
                <a:lnTo>
                  <a:pt x="365" y="818"/>
                </a:lnTo>
                <a:lnTo>
                  <a:pt x="486" y="801"/>
                </a:lnTo>
                <a:lnTo>
                  <a:pt x="514" y="768"/>
                </a:lnTo>
                <a:lnTo>
                  <a:pt x="477" y="760"/>
                </a:lnTo>
                <a:lnTo>
                  <a:pt x="458" y="743"/>
                </a:lnTo>
                <a:lnTo>
                  <a:pt x="533" y="688"/>
                </a:lnTo>
                <a:lnTo>
                  <a:pt x="533" y="630"/>
                </a:lnTo>
                <a:lnTo>
                  <a:pt x="505" y="605"/>
                </a:lnTo>
                <a:lnTo>
                  <a:pt x="421" y="614"/>
                </a:lnTo>
                <a:lnTo>
                  <a:pt x="449" y="573"/>
                </a:lnTo>
                <a:lnTo>
                  <a:pt x="393" y="532"/>
                </a:lnTo>
                <a:lnTo>
                  <a:pt x="430" y="540"/>
                </a:lnTo>
                <a:lnTo>
                  <a:pt x="430" y="524"/>
                </a:lnTo>
                <a:lnTo>
                  <a:pt x="374" y="442"/>
                </a:lnTo>
                <a:lnTo>
                  <a:pt x="346" y="433"/>
                </a:lnTo>
                <a:lnTo>
                  <a:pt x="308" y="335"/>
                </a:lnTo>
                <a:lnTo>
                  <a:pt x="244" y="286"/>
                </a:lnTo>
                <a:lnTo>
                  <a:pt x="197" y="286"/>
                </a:lnTo>
                <a:lnTo>
                  <a:pt x="244" y="270"/>
                </a:lnTo>
                <a:lnTo>
                  <a:pt x="216" y="237"/>
                </a:lnTo>
                <a:lnTo>
                  <a:pt x="244" y="237"/>
                </a:lnTo>
                <a:lnTo>
                  <a:pt x="271" y="196"/>
                </a:lnTo>
                <a:lnTo>
                  <a:pt x="299" y="138"/>
                </a:lnTo>
                <a:lnTo>
                  <a:pt x="290" y="106"/>
                </a:lnTo>
                <a:lnTo>
                  <a:pt x="132" y="122"/>
                </a:lnTo>
                <a:lnTo>
                  <a:pt x="132" y="106"/>
                </a:lnTo>
                <a:lnTo>
                  <a:pt x="160" y="89"/>
                </a:lnTo>
                <a:lnTo>
                  <a:pt x="141" y="80"/>
                </a:lnTo>
                <a:lnTo>
                  <a:pt x="207" y="33"/>
                </a:lnTo>
                <a:lnTo>
                  <a:pt x="207" y="0"/>
                </a:lnTo>
                <a:lnTo>
                  <a:pt x="197" y="0"/>
                </a:lnTo>
                <a:lnTo>
                  <a:pt x="85" y="8"/>
                </a:lnTo>
                <a:lnTo>
                  <a:pt x="66" y="42"/>
                </a:lnTo>
                <a:lnTo>
                  <a:pt x="57" y="49"/>
                </a:lnTo>
                <a:lnTo>
                  <a:pt x="47" y="58"/>
                </a:lnTo>
                <a:lnTo>
                  <a:pt x="57" y="74"/>
                </a:lnTo>
                <a:lnTo>
                  <a:pt x="29" y="89"/>
                </a:lnTo>
                <a:lnTo>
                  <a:pt x="38" y="122"/>
                </a:lnTo>
                <a:lnTo>
                  <a:pt x="19" y="122"/>
                </a:lnTo>
                <a:lnTo>
                  <a:pt x="19" y="138"/>
                </a:lnTo>
                <a:lnTo>
                  <a:pt x="47" y="146"/>
                </a:lnTo>
                <a:lnTo>
                  <a:pt x="19" y="204"/>
                </a:lnTo>
                <a:lnTo>
                  <a:pt x="0" y="212"/>
                </a:lnTo>
                <a:lnTo>
                  <a:pt x="29" y="237"/>
                </a:lnTo>
                <a:lnTo>
                  <a:pt x="57" y="228"/>
                </a:lnTo>
                <a:lnTo>
                  <a:pt x="29" y="360"/>
                </a:lnTo>
                <a:lnTo>
                  <a:pt x="57" y="318"/>
                </a:lnTo>
                <a:lnTo>
                  <a:pt x="47" y="286"/>
                </a:lnTo>
                <a:lnTo>
                  <a:pt x="66" y="270"/>
                </a:lnTo>
                <a:lnTo>
                  <a:pt x="57" y="303"/>
                </a:lnTo>
                <a:lnTo>
                  <a:pt x="85" y="286"/>
                </a:lnTo>
                <a:lnTo>
                  <a:pt x="103" y="303"/>
                </a:lnTo>
                <a:lnTo>
                  <a:pt x="85" y="327"/>
                </a:lnTo>
                <a:lnTo>
                  <a:pt x="103" y="343"/>
                </a:lnTo>
                <a:lnTo>
                  <a:pt x="75" y="401"/>
                </a:lnTo>
                <a:lnTo>
                  <a:pt x="66" y="401"/>
                </a:lnTo>
                <a:lnTo>
                  <a:pt x="75" y="433"/>
                </a:lnTo>
                <a:lnTo>
                  <a:pt x="85" y="409"/>
                </a:lnTo>
                <a:lnTo>
                  <a:pt x="113" y="433"/>
                </a:lnTo>
                <a:lnTo>
                  <a:pt x="122" y="417"/>
                </a:lnTo>
                <a:lnTo>
                  <a:pt x="207" y="401"/>
                </a:lnTo>
                <a:lnTo>
                  <a:pt x="169" y="450"/>
                </a:lnTo>
                <a:lnTo>
                  <a:pt x="197" y="491"/>
                </a:lnTo>
                <a:lnTo>
                  <a:pt x="235" y="474"/>
                </a:lnTo>
                <a:lnTo>
                  <a:pt x="216" y="524"/>
                </a:lnTo>
                <a:lnTo>
                  <a:pt x="225" y="524"/>
                </a:lnTo>
                <a:lnTo>
                  <a:pt x="216" y="556"/>
                </a:lnTo>
                <a:lnTo>
                  <a:pt x="225" y="564"/>
                </a:lnTo>
                <a:lnTo>
                  <a:pt x="160" y="564"/>
                </a:lnTo>
                <a:lnTo>
                  <a:pt x="103" y="614"/>
                </a:lnTo>
                <a:lnTo>
                  <a:pt x="141" y="605"/>
                </a:lnTo>
                <a:lnTo>
                  <a:pt x="150" y="647"/>
                </a:lnTo>
                <a:lnTo>
                  <a:pt x="141" y="671"/>
                </a:lnTo>
                <a:lnTo>
                  <a:pt x="57" y="712"/>
                </a:lnTo>
                <a:lnTo>
                  <a:pt x="75" y="736"/>
                </a:lnTo>
                <a:lnTo>
                  <a:pt x="113" y="720"/>
                </a:lnTo>
                <a:lnTo>
                  <a:pt x="132" y="736"/>
                </a:lnTo>
                <a:lnTo>
                  <a:pt x="160" y="736"/>
                </a:lnTo>
                <a:lnTo>
                  <a:pt x="188" y="760"/>
                </a:lnTo>
                <a:lnTo>
                  <a:pt x="253" y="736"/>
                </a:lnTo>
                <a:lnTo>
                  <a:pt x="216" y="777"/>
                </a:lnTo>
                <a:lnTo>
                  <a:pt x="141" y="784"/>
                </a:lnTo>
                <a:lnTo>
                  <a:pt x="38" y="891"/>
                </a:lnTo>
                <a:lnTo>
                  <a:pt x="66" y="891"/>
                </a:lnTo>
                <a:lnTo>
                  <a:pt x="103" y="859"/>
                </a:lnTo>
                <a:lnTo>
                  <a:pt x="169" y="867"/>
                </a:lnTo>
                <a:lnTo>
                  <a:pt x="188" y="833"/>
                </a:lnTo>
                <a:lnTo>
                  <a:pt x="235" y="818"/>
                </a:lnTo>
                <a:lnTo>
                  <a:pt x="253" y="84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0" name=""/>
          <p:cNvSpPr/>
          <p:nvPr/>
        </p:nvSpPr>
        <p:spPr>
          <a:xfrm>
            <a:off x="9093240" y="2773440"/>
            <a:ext cx="22860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1" name=""/>
          <p:cNvSpPr/>
          <p:nvPr/>
        </p:nvSpPr>
        <p:spPr>
          <a:xfrm>
            <a:off x="8950320" y="2868480"/>
            <a:ext cx="230040" cy="2286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2" name=""/>
          <p:cNvSpPr/>
          <p:nvPr/>
        </p:nvSpPr>
        <p:spPr>
          <a:xfrm>
            <a:off x="8447760" y="2364480"/>
            <a:ext cx="689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e1f2ff"/>
                </a:solidFill>
                <a:effectLst/>
                <a:uFillTx/>
                <a:latin typeface="Frutiger 45 Light"/>
              </a:rPr>
              <a:t>U.K.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33" name=""/>
          <p:cNvGrpSpPr/>
          <p:nvPr/>
        </p:nvGrpSpPr>
        <p:grpSpPr>
          <a:xfrm>
            <a:off x="7242120" y="1569960"/>
            <a:ext cx="459000" cy="693720"/>
            <a:chOff x="7242120" y="1569960"/>
            <a:chExt cx="459000" cy="693720"/>
          </a:xfrm>
        </p:grpSpPr>
        <p:sp>
          <p:nvSpPr>
            <p:cNvPr id="4034" name=""/>
            <p:cNvSpPr/>
            <p:nvPr/>
          </p:nvSpPr>
          <p:spPr>
            <a:xfrm>
              <a:off x="7242120" y="1569960"/>
              <a:ext cx="459000" cy="693720"/>
            </a:xfrm>
            <a:custGeom>
              <a:avLst/>
              <a:gdLst/>
              <a:ahLst/>
              <a:rect l="l" t="t" r="r" b="b"/>
              <a:pathLst>
                <a:path w="580" h="886">
                  <a:moveTo>
                    <a:pt x="0" y="494"/>
                  </a:moveTo>
                  <a:lnTo>
                    <a:pt x="43" y="442"/>
                  </a:lnTo>
                  <a:lnTo>
                    <a:pt x="43" y="359"/>
                  </a:lnTo>
                  <a:lnTo>
                    <a:pt x="64" y="310"/>
                  </a:lnTo>
                  <a:lnTo>
                    <a:pt x="61" y="271"/>
                  </a:lnTo>
                  <a:lnTo>
                    <a:pt x="39" y="192"/>
                  </a:lnTo>
                  <a:lnTo>
                    <a:pt x="88" y="64"/>
                  </a:lnTo>
                  <a:lnTo>
                    <a:pt x="100" y="52"/>
                  </a:lnTo>
                  <a:lnTo>
                    <a:pt x="100" y="23"/>
                  </a:lnTo>
                  <a:lnTo>
                    <a:pt x="134" y="12"/>
                  </a:lnTo>
                  <a:lnTo>
                    <a:pt x="161" y="48"/>
                  </a:lnTo>
                  <a:lnTo>
                    <a:pt x="204" y="48"/>
                  </a:lnTo>
                  <a:lnTo>
                    <a:pt x="208" y="39"/>
                  </a:lnTo>
                  <a:lnTo>
                    <a:pt x="239" y="32"/>
                  </a:lnTo>
                  <a:lnTo>
                    <a:pt x="257" y="0"/>
                  </a:lnTo>
                  <a:lnTo>
                    <a:pt x="275" y="23"/>
                  </a:lnTo>
                  <a:lnTo>
                    <a:pt x="275" y="39"/>
                  </a:lnTo>
                  <a:lnTo>
                    <a:pt x="354" y="75"/>
                  </a:lnTo>
                  <a:lnTo>
                    <a:pt x="397" y="264"/>
                  </a:lnTo>
                  <a:lnTo>
                    <a:pt x="431" y="300"/>
                  </a:lnTo>
                  <a:lnTo>
                    <a:pt x="492" y="300"/>
                  </a:lnTo>
                  <a:lnTo>
                    <a:pt x="501" y="314"/>
                  </a:lnTo>
                  <a:lnTo>
                    <a:pt x="497" y="355"/>
                  </a:lnTo>
                  <a:lnTo>
                    <a:pt x="513" y="375"/>
                  </a:lnTo>
                  <a:lnTo>
                    <a:pt x="571" y="386"/>
                  </a:lnTo>
                  <a:lnTo>
                    <a:pt x="580" y="422"/>
                  </a:lnTo>
                  <a:lnTo>
                    <a:pt x="558" y="478"/>
                  </a:lnTo>
                  <a:lnTo>
                    <a:pt x="492" y="535"/>
                  </a:lnTo>
                  <a:lnTo>
                    <a:pt x="436" y="539"/>
                  </a:lnTo>
                  <a:lnTo>
                    <a:pt x="418" y="550"/>
                  </a:lnTo>
                  <a:lnTo>
                    <a:pt x="406" y="582"/>
                  </a:lnTo>
                  <a:lnTo>
                    <a:pt x="391" y="585"/>
                  </a:lnTo>
                  <a:lnTo>
                    <a:pt x="348" y="562"/>
                  </a:lnTo>
                  <a:lnTo>
                    <a:pt x="345" y="591"/>
                  </a:lnTo>
                  <a:lnTo>
                    <a:pt x="357" y="627"/>
                  </a:lnTo>
                  <a:lnTo>
                    <a:pt x="357" y="663"/>
                  </a:lnTo>
                  <a:lnTo>
                    <a:pt x="330" y="670"/>
                  </a:lnTo>
                  <a:lnTo>
                    <a:pt x="248" y="666"/>
                  </a:lnTo>
                  <a:lnTo>
                    <a:pt x="253" y="702"/>
                  </a:lnTo>
                  <a:lnTo>
                    <a:pt x="239" y="729"/>
                  </a:lnTo>
                  <a:lnTo>
                    <a:pt x="213" y="729"/>
                  </a:lnTo>
                  <a:lnTo>
                    <a:pt x="204" y="785"/>
                  </a:lnTo>
                  <a:lnTo>
                    <a:pt x="195" y="814"/>
                  </a:lnTo>
                  <a:lnTo>
                    <a:pt x="179" y="826"/>
                  </a:lnTo>
                  <a:lnTo>
                    <a:pt x="183" y="886"/>
                  </a:lnTo>
                  <a:lnTo>
                    <a:pt x="143" y="886"/>
                  </a:lnTo>
                  <a:lnTo>
                    <a:pt x="131" y="857"/>
                  </a:lnTo>
                  <a:lnTo>
                    <a:pt x="95" y="833"/>
                  </a:lnTo>
                  <a:lnTo>
                    <a:pt x="109" y="771"/>
                  </a:lnTo>
                  <a:lnTo>
                    <a:pt x="79" y="735"/>
                  </a:lnTo>
                  <a:lnTo>
                    <a:pt x="70" y="670"/>
                  </a:lnTo>
                  <a:lnTo>
                    <a:pt x="48" y="634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35" name=""/>
            <p:cNvSpPr/>
            <p:nvPr/>
          </p:nvSpPr>
          <p:spPr>
            <a:xfrm>
              <a:off x="7242120" y="1569960"/>
              <a:ext cx="459000" cy="693720"/>
            </a:xfrm>
            <a:custGeom>
              <a:avLst/>
              <a:gdLst/>
              <a:ahLst/>
              <a:rect l="l" t="t" r="r" b="b"/>
              <a:pathLst>
                <a:path w="580" h="886">
                  <a:moveTo>
                    <a:pt x="0" y="494"/>
                  </a:moveTo>
                  <a:lnTo>
                    <a:pt x="43" y="442"/>
                  </a:lnTo>
                  <a:lnTo>
                    <a:pt x="43" y="359"/>
                  </a:lnTo>
                  <a:lnTo>
                    <a:pt x="64" y="310"/>
                  </a:lnTo>
                  <a:lnTo>
                    <a:pt x="61" y="271"/>
                  </a:lnTo>
                  <a:lnTo>
                    <a:pt x="39" y="192"/>
                  </a:lnTo>
                  <a:lnTo>
                    <a:pt x="88" y="64"/>
                  </a:lnTo>
                  <a:lnTo>
                    <a:pt x="100" y="52"/>
                  </a:lnTo>
                  <a:lnTo>
                    <a:pt x="100" y="23"/>
                  </a:lnTo>
                  <a:lnTo>
                    <a:pt x="134" y="12"/>
                  </a:lnTo>
                  <a:lnTo>
                    <a:pt x="161" y="48"/>
                  </a:lnTo>
                  <a:lnTo>
                    <a:pt x="204" y="48"/>
                  </a:lnTo>
                  <a:lnTo>
                    <a:pt x="208" y="39"/>
                  </a:lnTo>
                  <a:lnTo>
                    <a:pt x="239" y="32"/>
                  </a:lnTo>
                  <a:lnTo>
                    <a:pt x="257" y="0"/>
                  </a:lnTo>
                  <a:lnTo>
                    <a:pt x="275" y="23"/>
                  </a:lnTo>
                  <a:lnTo>
                    <a:pt x="275" y="39"/>
                  </a:lnTo>
                  <a:lnTo>
                    <a:pt x="354" y="75"/>
                  </a:lnTo>
                  <a:lnTo>
                    <a:pt x="397" y="264"/>
                  </a:lnTo>
                  <a:lnTo>
                    <a:pt x="431" y="300"/>
                  </a:lnTo>
                  <a:lnTo>
                    <a:pt x="492" y="300"/>
                  </a:lnTo>
                  <a:lnTo>
                    <a:pt x="501" y="314"/>
                  </a:lnTo>
                  <a:lnTo>
                    <a:pt x="497" y="355"/>
                  </a:lnTo>
                  <a:lnTo>
                    <a:pt x="513" y="375"/>
                  </a:lnTo>
                  <a:lnTo>
                    <a:pt x="571" y="386"/>
                  </a:lnTo>
                  <a:lnTo>
                    <a:pt x="580" y="422"/>
                  </a:lnTo>
                  <a:lnTo>
                    <a:pt x="558" y="478"/>
                  </a:lnTo>
                  <a:lnTo>
                    <a:pt x="492" y="535"/>
                  </a:lnTo>
                  <a:lnTo>
                    <a:pt x="436" y="539"/>
                  </a:lnTo>
                  <a:lnTo>
                    <a:pt x="418" y="550"/>
                  </a:lnTo>
                  <a:lnTo>
                    <a:pt x="406" y="582"/>
                  </a:lnTo>
                  <a:lnTo>
                    <a:pt x="391" y="585"/>
                  </a:lnTo>
                  <a:lnTo>
                    <a:pt x="348" y="562"/>
                  </a:lnTo>
                  <a:lnTo>
                    <a:pt x="345" y="591"/>
                  </a:lnTo>
                  <a:lnTo>
                    <a:pt x="357" y="627"/>
                  </a:lnTo>
                  <a:lnTo>
                    <a:pt x="357" y="663"/>
                  </a:lnTo>
                  <a:lnTo>
                    <a:pt x="330" y="670"/>
                  </a:lnTo>
                  <a:lnTo>
                    <a:pt x="248" y="666"/>
                  </a:lnTo>
                  <a:lnTo>
                    <a:pt x="253" y="702"/>
                  </a:lnTo>
                  <a:lnTo>
                    <a:pt x="239" y="729"/>
                  </a:lnTo>
                  <a:lnTo>
                    <a:pt x="213" y="729"/>
                  </a:lnTo>
                  <a:lnTo>
                    <a:pt x="204" y="785"/>
                  </a:lnTo>
                  <a:lnTo>
                    <a:pt x="195" y="814"/>
                  </a:lnTo>
                  <a:lnTo>
                    <a:pt x="179" y="826"/>
                  </a:lnTo>
                  <a:lnTo>
                    <a:pt x="183" y="886"/>
                  </a:lnTo>
                  <a:lnTo>
                    <a:pt x="143" y="886"/>
                  </a:lnTo>
                  <a:lnTo>
                    <a:pt x="131" y="857"/>
                  </a:lnTo>
                  <a:lnTo>
                    <a:pt x="95" y="833"/>
                  </a:lnTo>
                  <a:lnTo>
                    <a:pt x="109" y="771"/>
                  </a:lnTo>
                  <a:lnTo>
                    <a:pt x="79" y="735"/>
                  </a:lnTo>
                  <a:lnTo>
                    <a:pt x="70" y="670"/>
                  </a:lnTo>
                  <a:lnTo>
                    <a:pt x="48" y="634"/>
                  </a:lnTo>
                  <a:lnTo>
                    <a:pt x="0" y="494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36" name=""/>
          <p:cNvGrpSpPr/>
          <p:nvPr/>
        </p:nvGrpSpPr>
        <p:grpSpPr>
          <a:xfrm>
            <a:off x="4313160" y="1243080"/>
            <a:ext cx="788760" cy="544320"/>
            <a:chOff x="4313160" y="1243080"/>
            <a:chExt cx="788760" cy="544320"/>
          </a:xfrm>
        </p:grpSpPr>
        <p:sp>
          <p:nvSpPr>
            <p:cNvPr id="4037" name=""/>
            <p:cNvSpPr/>
            <p:nvPr/>
          </p:nvSpPr>
          <p:spPr>
            <a:xfrm>
              <a:off x="4313160" y="1243080"/>
              <a:ext cx="788760" cy="5443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0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38" name=""/>
            <p:cNvSpPr/>
            <p:nvPr/>
          </p:nvSpPr>
          <p:spPr>
            <a:xfrm>
              <a:off x="4313160" y="1243080"/>
              <a:ext cx="788760" cy="54432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39" name=""/>
          <p:cNvGrpSpPr/>
          <p:nvPr/>
        </p:nvGrpSpPr>
        <p:grpSpPr>
          <a:xfrm>
            <a:off x="4832280" y="1243080"/>
            <a:ext cx="2131200" cy="1307880"/>
            <a:chOff x="4832280" y="1243080"/>
            <a:chExt cx="2131200" cy="1307880"/>
          </a:xfrm>
        </p:grpSpPr>
        <p:grpSp>
          <p:nvGrpSpPr>
            <p:cNvPr id="4040" name=""/>
            <p:cNvGrpSpPr/>
            <p:nvPr/>
          </p:nvGrpSpPr>
          <p:grpSpPr>
            <a:xfrm>
              <a:off x="4832280" y="1243080"/>
              <a:ext cx="2131200" cy="1307880"/>
              <a:chOff x="4832280" y="1243080"/>
              <a:chExt cx="2131200" cy="1307880"/>
            </a:xfrm>
          </p:grpSpPr>
          <p:sp>
            <p:nvSpPr>
              <p:cNvPr id="4041" name=""/>
              <p:cNvSpPr/>
              <p:nvPr/>
            </p:nvSpPr>
            <p:spPr>
              <a:xfrm>
                <a:off x="4832280" y="1243080"/>
                <a:ext cx="2131200" cy="130788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042" name=""/>
              <p:cNvSpPr/>
              <p:nvPr/>
            </p:nvSpPr>
            <p:spPr>
              <a:xfrm>
                <a:off x="4832280" y="1243080"/>
                <a:ext cx="2131200" cy="130788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043" name=""/>
            <p:cNvSpPr/>
            <p:nvPr/>
          </p:nvSpPr>
          <p:spPr>
            <a:xfrm>
              <a:off x="6225480" y="2252880"/>
              <a:ext cx="13320" cy="10800"/>
            </a:xfrm>
            <a:prstGeom prst="rect">
              <a:avLst/>
            </a:prstGeom>
            <a:solidFill>
              <a:srgbClr val="00f008"/>
            </a:solidFill>
            <a:ln cap="rnd"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00" bIns="-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44" name=""/>
          <p:cNvGrpSpPr/>
          <p:nvPr/>
        </p:nvGrpSpPr>
        <p:grpSpPr>
          <a:xfrm>
            <a:off x="6251400" y="1255680"/>
            <a:ext cx="1574640" cy="781200"/>
            <a:chOff x="6251400" y="1255680"/>
            <a:chExt cx="1574640" cy="781200"/>
          </a:xfrm>
        </p:grpSpPr>
        <p:sp>
          <p:nvSpPr>
            <p:cNvPr id="4045" name=""/>
            <p:cNvSpPr/>
            <p:nvPr/>
          </p:nvSpPr>
          <p:spPr>
            <a:xfrm>
              <a:off x="6251400" y="1255680"/>
              <a:ext cx="1574640" cy="78120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00f0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46" name=""/>
            <p:cNvSpPr/>
            <p:nvPr/>
          </p:nvSpPr>
          <p:spPr>
            <a:xfrm>
              <a:off x="6251400" y="1255680"/>
              <a:ext cx="1574640" cy="78120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47" name=""/>
          <p:cNvGrpSpPr/>
          <p:nvPr/>
        </p:nvGrpSpPr>
        <p:grpSpPr>
          <a:xfrm>
            <a:off x="3533760" y="1241280"/>
            <a:ext cx="812520" cy="541440"/>
            <a:chOff x="3533760" y="1241280"/>
            <a:chExt cx="812520" cy="541440"/>
          </a:xfrm>
        </p:grpSpPr>
        <p:sp>
          <p:nvSpPr>
            <p:cNvPr id="4048" name=""/>
            <p:cNvSpPr/>
            <p:nvPr/>
          </p:nvSpPr>
          <p:spPr>
            <a:xfrm>
              <a:off x="3533760" y="1241280"/>
              <a:ext cx="812520" cy="541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00f0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49" name=""/>
            <p:cNvSpPr/>
            <p:nvPr/>
          </p:nvSpPr>
          <p:spPr>
            <a:xfrm>
              <a:off x="3533760" y="1241280"/>
              <a:ext cx="812520" cy="54144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50" name=""/>
          <p:cNvGrpSpPr/>
          <p:nvPr/>
        </p:nvGrpSpPr>
        <p:grpSpPr>
          <a:xfrm>
            <a:off x="2725560" y="1239840"/>
            <a:ext cx="917280" cy="488880"/>
            <a:chOff x="2725560" y="1239840"/>
            <a:chExt cx="917280" cy="488880"/>
          </a:xfrm>
        </p:grpSpPr>
        <p:sp>
          <p:nvSpPr>
            <p:cNvPr id="4051" name=""/>
            <p:cNvSpPr/>
            <p:nvPr/>
          </p:nvSpPr>
          <p:spPr>
            <a:xfrm>
              <a:off x="2725560" y="1239840"/>
              <a:ext cx="917280" cy="48888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  <a:close/>
                </a:path>
              </a:pathLst>
            </a:custGeom>
            <a:solidFill>
              <a:srgbClr val="00f0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52" name=""/>
            <p:cNvSpPr/>
            <p:nvPr/>
          </p:nvSpPr>
          <p:spPr>
            <a:xfrm>
              <a:off x="2725560" y="1239840"/>
              <a:ext cx="917280" cy="48888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053" name=""/>
          <p:cNvSpPr/>
          <p:nvPr/>
        </p:nvSpPr>
        <p:spPr>
          <a:xfrm>
            <a:off x="2111400" y="1239840"/>
            <a:ext cx="998640" cy="438120"/>
          </a:xfrm>
          <a:custGeom>
            <a:avLst/>
            <a:gdLst/>
            <a:ahLst/>
            <a:rect l="l" t="t" r="r" b="b"/>
            <a:pathLst>
              <a:path w="703" h="335">
                <a:moveTo>
                  <a:pt x="2" y="0"/>
                </a:moveTo>
                <a:lnTo>
                  <a:pt x="4" y="10"/>
                </a:lnTo>
                <a:lnTo>
                  <a:pt x="0" y="23"/>
                </a:lnTo>
                <a:lnTo>
                  <a:pt x="0" y="40"/>
                </a:lnTo>
                <a:lnTo>
                  <a:pt x="17" y="59"/>
                </a:lnTo>
                <a:lnTo>
                  <a:pt x="32" y="71"/>
                </a:lnTo>
                <a:lnTo>
                  <a:pt x="32" y="93"/>
                </a:lnTo>
                <a:lnTo>
                  <a:pt x="21" y="124"/>
                </a:lnTo>
                <a:lnTo>
                  <a:pt x="19" y="139"/>
                </a:lnTo>
                <a:lnTo>
                  <a:pt x="32" y="145"/>
                </a:lnTo>
                <a:lnTo>
                  <a:pt x="49" y="141"/>
                </a:lnTo>
                <a:lnTo>
                  <a:pt x="49" y="158"/>
                </a:lnTo>
                <a:lnTo>
                  <a:pt x="49" y="166"/>
                </a:lnTo>
                <a:lnTo>
                  <a:pt x="66" y="166"/>
                </a:lnTo>
                <a:lnTo>
                  <a:pt x="77" y="175"/>
                </a:lnTo>
                <a:lnTo>
                  <a:pt x="66" y="186"/>
                </a:lnTo>
                <a:lnTo>
                  <a:pt x="47" y="197"/>
                </a:lnTo>
                <a:lnTo>
                  <a:pt x="39" y="210"/>
                </a:lnTo>
                <a:lnTo>
                  <a:pt x="53" y="215"/>
                </a:lnTo>
                <a:lnTo>
                  <a:pt x="80" y="212"/>
                </a:lnTo>
                <a:lnTo>
                  <a:pt x="93" y="213"/>
                </a:lnTo>
                <a:lnTo>
                  <a:pt x="98" y="212"/>
                </a:lnTo>
                <a:lnTo>
                  <a:pt x="96" y="219"/>
                </a:lnTo>
                <a:lnTo>
                  <a:pt x="362" y="276"/>
                </a:lnTo>
                <a:lnTo>
                  <a:pt x="475" y="303"/>
                </a:lnTo>
                <a:lnTo>
                  <a:pt x="535" y="308"/>
                </a:lnTo>
                <a:lnTo>
                  <a:pt x="703" y="335"/>
                </a:lnTo>
                <a:lnTo>
                  <a:pt x="692" y="310"/>
                </a:lnTo>
                <a:lnTo>
                  <a:pt x="669" y="305"/>
                </a:lnTo>
                <a:lnTo>
                  <a:pt x="659" y="286"/>
                </a:lnTo>
                <a:lnTo>
                  <a:pt x="680" y="247"/>
                </a:lnTo>
                <a:lnTo>
                  <a:pt x="677" y="232"/>
                </a:lnTo>
                <a:lnTo>
                  <a:pt x="654" y="219"/>
                </a:lnTo>
                <a:lnTo>
                  <a:pt x="633" y="192"/>
                </a:lnTo>
                <a:lnTo>
                  <a:pt x="640" y="179"/>
                </a:lnTo>
                <a:lnTo>
                  <a:pt x="571" y="95"/>
                </a:lnTo>
                <a:lnTo>
                  <a:pt x="488" y="44"/>
                </a:lnTo>
                <a:lnTo>
                  <a:pt x="431" y="0"/>
                </a:lnTo>
                <a:lnTo>
                  <a:pt x="2" y="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54" name=""/>
          <p:cNvGrpSpPr/>
          <p:nvPr/>
        </p:nvGrpSpPr>
        <p:grpSpPr>
          <a:xfrm>
            <a:off x="1955880" y="1490760"/>
            <a:ext cx="776160" cy="519120"/>
            <a:chOff x="1955880" y="1490760"/>
            <a:chExt cx="776160" cy="519120"/>
          </a:xfrm>
        </p:grpSpPr>
        <p:sp>
          <p:nvSpPr>
            <p:cNvPr id="4055" name=""/>
            <p:cNvSpPr/>
            <p:nvPr/>
          </p:nvSpPr>
          <p:spPr>
            <a:xfrm>
              <a:off x="1955880" y="1490760"/>
              <a:ext cx="776160" cy="519120"/>
            </a:xfrm>
            <a:custGeom>
              <a:avLst/>
              <a:gdLst/>
              <a:ahLst/>
              <a:rect l="l" t="t" r="r" b="b"/>
              <a:pathLst>
                <a:path w="1114" h="751">
                  <a:moveTo>
                    <a:pt x="987" y="751"/>
                  </a:moveTo>
                  <a:lnTo>
                    <a:pt x="843" y="715"/>
                  </a:lnTo>
                  <a:lnTo>
                    <a:pt x="748" y="696"/>
                  </a:lnTo>
                  <a:lnTo>
                    <a:pt x="672" y="703"/>
                  </a:lnTo>
                  <a:lnTo>
                    <a:pt x="633" y="687"/>
                  </a:lnTo>
                  <a:lnTo>
                    <a:pt x="586" y="687"/>
                  </a:lnTo>
                  <a:lnTo>
                    <a:pt x="516" y="699"/>
                  </a:lnTo>
                  <a:lnTo>
                    <a:pt x="446" y="679"/>
                  </a:lnTo>
                  <a:lnTo>
                    <a:pt x="363" y="679"/>
                  </a:lnTo>
                  <a:lnTo>
                    <a:pt x="302" y="663"/>
                  </a:lnTo>
                  <a:lnTo>
                    <a:pt x="196" y="651"/>
                  </a:lnTo>
                  <a:lnTo>
                    <a:pt x="150" y="598"/>
                  </a:lnTo>
                  <a:lnTo>
                    <a:pt x="153" y="536"/>
                  </a:lnTo>
                  <a:lnTo>
                    <a:pt x="123" y="516"/>
                  </a:lnTo>
                  <a:lnTo>
                    <a:pt x="88" y="507"/>
                  </a:lnTo>
                  <a:lnTo>
                    <a:pt x="65" y="476"/>
                  </a:lnTo>
                  <a:lnTo>
                    <a:pt x="13" y="467"/>
                  </a:lnTo>
                  <a:lnTo>
                    <a:pt x="0" y="444"/>
                  </a:lnTo>
                  <a:lnTo>
                    <a:pt x="4" y="412"/>
                  </a:lnTo>
                  <a:lnTo>
                    <a:pt x="31" y="404"/>
                  </a:lnTo>
                  <a:lnTo>
                    <a:pt x="43" y="383"/>
                  </a:lnTo>
                  <a:lnTo>
                    <a:pt x="22" y="327"/>
                  </a:lnTo>
                  <a:lnTo>
                    <a:pt x="27" y="223"/>
                  </a:lnTo>
                  <a:lnTo>
                    <a:pt x="35" y="180"/>
                  </a:lnTo>
                  <a:lnTo>
                    <a:pt x="4" y="115"/>
                  </a:lnTo>
                  <a:lnTo>
                    <a:pt x="4" y="72"/>
                  </a:lnTo>
                  <a:lnTo>
                    <a:pt x="31" y="52"/>
                  </a:lnTo>
                  <a:lnTo>
                    <a:pt x="61" y="59"/>
                  </a:lnTo>
                  <a:lnTo>
                    <a:pt x="101" y="92"/>
                  </a:lnTo>
                  <a:lnTo>
                    <a:pt x="157" y="115"/>
                  </a:lnTo>
                  <a:lnTo>
                    <a:pt x="223" y="124"/>
                  </a:lnTo>
                  <a:lnTo>
                    <a:pt x="254" y="128"/>
                  </a:lnTo>
                  <a:lnTo>
                    <a:pt x="293" y="183"/>
                  </a:lnTo>
                  <a:lnTo>
                    <a:pt x="275" y="203"/>
                  </a:lnTo>
                  <a:lnTo>
                    <a:pt x="272" y="216"/>
                  </a:lnTo>
                  <a:lnTo>
                    <a:pt x="284" y="239"/>
                  </a:lnTo>
                  <a:lnTo>
                    <a:pt x="293" y="248"/>
                  </a:lnTo>
                  <a:lnTo>
                    <a:pt x="250" y="327"/>
                  </a:lnTo>
                  <a:lnTo>
                    <a:pt x="266" y="327"/>
                  </a:lnTo>
                  <a:lnTo>
                    <a:pt x="327" y="327"/>
                  </a:lnTo>
                  <a:lnTo>
                    <a:pt x="318" y="235"/>
                  </a:lnTo>
                  <a:lnTo>
                    <a:pt x="363" y="228"/>
                  </a:lnTo>
                  <a:lnTo>
                    <a:pt x="367" y="200"/>
                  </a:lnTo>
                  <a:lnTo>
                    <a:pt x="349" y="187"/>
                  </a:lnTo>
                  <a:lnTo>
                    <a:pt x="302" y="180"/>
                  </a:lnTo>
                  <a:lnTo>
                    <a:pt x="302" y="160"/>
                  </a:lnTo>
                  <a:lnTo>
                    <a:pt x="358" y="84"/>
                  </a:lnTo>
                  <a:lnTo>
                    <a:pt x="318" y="23"/>
                  </a:lnTo>
                  <a:lnTo>
                    <a:pt x="342" y="0"/>
                  </a:lnTo>
                  <a:lnTo>
                    <a:pt x="1114" y="176"/>
                  </a:lnTo>
                  <a:lnTo>
                    <a:pt x="987" y="7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56" name=""/>
            <p:cNvSpPr/>
            <p:nvPr/>
          </p:nvSpPr>
          <p:spPr>
            <a:xfrm>
              <a:off x="1955880" y="1490760"/>
              <a:ext cx="776160" cy="519120"/>
            </a:xfrm>
            <a:custGeom>
              <a:avLst/>
              <a:gdLst/>
              <a:ahLst/>
              <a:rect l="l" t="t" r="r" b="b"/>
              <a:pathLst>
                <a:path w="1114" h="751">
                  <a:moveTo>
                    <a:pt x="987" y="751"/>
                  </a:moveTo>
                  <a:lnTo>
                    <a:pt x="843" y="715"/>
                  </a:lnTo>
                  <a:lnTo>
                    <a:pt x="748" y="696"/>
                  </a:lnTo>
                  <a:lnTo>
                    <a:pt x="672" y="703"/>
                  </a:lnTo>
                  <a:lnTo>
                    <a:pt x="633" y="687"/>
                  </a:lnTo>
                  <a:lnTo>
                    <a:pt x="586" y="687"/>
                  </a:lnTo>
                  <a:lnTo>
                    <a:pt x="516" y="699"/>
                  </a:lnTo>
                  <a:lnTo>
                    <a:pt x="446" y="679"/>
                  </a:lnTo>
                  <a:lnTo>
                    <a:pt x="363" y="679"/>
                  </a:lnTo>
                  <a:lnTo>
                    <a:pt x="302" y="663"/>
                  </a:lnTo>
                  <a:lnTo>
                    <a:pt x="196" y="651"/>
                  </a:lnTo>
                  <a:lnTo>
                    <a:pt x="150" y="598"/>
                  </a:lnTo>
                  <a:lnTo>
                    <a:pt x="153" y="536"/>
                  </a:lnTo>
                  <a:lnTo>
                    <a:pt x="123" y="516"/>
                  </a:lnTo>
                  <a:lnTo>
                    <a:pt x="88" y="507"/>
                  </a:lnTo>
                  <a:lnTo>
                    <a:pt x="65" y="476"/>
                  </a:lnTo>
                  <a:lnTo>
                    <a:pt x="13" y="467"/>
                  </a:lnTo>
                  <a:lnTo>
                    <a:pt x="0" y="444"/>
                  </a:lnTo>
                  <a:lnTo>
                    <a:pt x="4" y="412"/>
                  </a:lnTo>
                  <a:lnTo>
                    <a:pt x="31" y="404"/>
                  </a:lnTo>
                  <a:lnTo>
                    <a:pt x="43" y="383"/>
                  </a:lnTo>
                  <a:lnTo>
                    <a:pt x="22" y="327"/>
                  </a:lnTo>
                  <a:lnTo>
                    <a:pt x="27" y="223"/>
                  </a:lnTo>
                  <a:lnTo>
                    <a:pt x="35" y="180"/>
                  </a:lnTo>
                  <a:lnTo>
                    <a:pt x="4" y="115"/>
                  </a:lnTo>
                  <a:lnTo>
                    <a:pt x="4" y="72"/>
                  </a:lnTo>
                  <a:lnTo>
                    <a:pt x="31" y="52"/>
                  </a:lnTo>
                  <a:lnTo>
                    <a:pt x="61" y="59"/>
                  </a:lnTo>
                  <a:lnTo>
                    <a:pt x="101" y="92"/>
                  </a:lnTo>
                  <a:lnTo>
                    <a:pt x="157" y="115"/>
                  </a:lnTo>
                  <a:lnTo>
                    <a:pt x="223" y="124"/>
                  </a:lnTo>
                  <a:lnTo>
                    <a:pt x="254" y="128"/>
                  </a:lnTo>
                  <a:lnTo>
                    <a:pt x="293" y="183"/>
                  </a:lnTo>
                  <a:lnTo>
                    <a:pt x="275" y="203"/>
                  </a:lnTo>
                  <a:lnTo>
                    <a:pt x="272" y="216"/>
                  </a:lnTo>
                  <a:lnTo>
                    <a:pt x="284" y="239"/>
                  </a:lnTo>
                  <a:lnTo>
                    <a:pt x="293" y="248"/>
                  </a:lnTo>
                  <a:lnTo>
                    <a:pt x="250" y="327"/>
                  </a:lnTo>
                  <a:lnTo>
                    <a:pt x="266" y="327"/>
                  </a:lnTo>
                  <a:lnTo>
                    <a:pt x="327" y="327"/>
                  </a:lnTo>
                  <a:lnTo>
                    <a:pt x="318" y="235"/>
                  </a:lnTo>
                  <a:lnTo>
                    <a:pt x="363" y="228"/>
                  </a:lnTo>
                  <a:lnTo>
                    <a:pt x="367" y="200"/>
                  </a:lnTo>
                  <a:lnTo>
                    <a:pt x="349" y="187"/>
                  </a:lnTo>
                  <a:lnTo>
                    <a:pt x="302" y="180"/>
                  </a:lnTo>
                  <a:lnTo>
                    <a:pt x="302" y="160"/>
                  </a:lnTo>
                  <a:lnTo>
                    <a:pt x="358" y="84"/>
                  </a:lnTo>
                  <a:lnTo>
                    <a:pt x="318" y="23"/>
                  </a:lnTo>
                  <a:lnTo>
                    <a:pt x="342" y="0"/>
                  </a:lnTo>
                  <a:lnTo>
                    <a:pt x="1114" y="176"/>
                  </a:lnTo>
                  <a:lnTo>
                    <a:pt x="987" y="751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57" name=""/>
          <p:cNvGrpSpPr/>
          <p:nvPr/>
        </p:nvGrpSpPr>
        <p:grpSpPr>
          <a:xfrm>
            <a:off x="1749600" y="1817640"/>
            <a:ext cx="933120" cy="700200"/>
            <a:chOff x="1749600" y="1817640"/>
            <a:chExt cx="933120" cy="700200"/>
          </a:xfrm>
        </p:grpSpPr>
        <p:sp>
          <p:nvSpPr>
            <p:cNvPr id="4058" name=""/>
            <p:cNvSpPr/>
            <p:nvPr/>
          </p:nvSpPr>
          <p:spPr>
            <a:xfrm>
              <a:off x="1749600" y="1817640"/>
              <a:ext cx="933120" cy="700200"/>
            </a:xfrm>
            <a:custGeom>
              <a:avLst/>
              <a:gdLst/>
              <a:ahLst/>
              <a:rect l="l" t="t" r="r" b="b"/>
              <a:pathLst>
                <a:path w="1337" h="1010">
                  <a:moveTo>
                    <a:pt x="1136" y="1010"/>
                  </a:moveTo>
                  <a:lnTo>
                    <a:pt x="1194" y="699"/>
                  </a:lnTo>
                  <a:lnTo>
                    <a:pt x="1188" y="647"/>
                  </a:lnTo>
                  <a:lnTo>
                    <a:pt x="1210" y="618"/>
                  </a:lnTo>
                  <a:lnTo>
                    <a:pt x="1210" y="591"/>
                  </a:lnTo>
                  <a:lnTo>
                    <a:pt x="1176" y="566"/>
                  </a:lnTo>
                  <a:lnTo>
                    <a:pt x="1176" y="546"/>
                  </a:lnTo>
                  <a:lnTo>
                    <a:pt x="1201" y="530"/>
                  </a:lnTo>
                  <a:lnTo>
                    <a:pt x="1224" y="510"/>
                  </a:lnTo>
                  <a:lnTo>
                    <a:pt x="1255" y="503"/>
                  </a:lnTo>
                  <a:lnTo>
                    <a:pt x="1262" y="458"/>
                  </a:lnTo>
                  <a:lnTo>
                    <a:pt x="1285" y="431"/>
                  </a:lnTo>
                  <a:lnTo>
                    <a:pt x="1307" y="411"/>
                  </a:lnTo>
                  <a:lnTo>
                    <a:pt x="1337" y="375"/>
                  </a:lnTo>
                  <a:lnTo>
                    <a:pt x="1328" y="336"/>
                  </a:lnTo>
                  <a:lnTo>
                    <a:pt x="1285" y="278"/>
                  </a:lnTo>
                  <a:lnTo>
                    <a:pt x="1039" y="223"/>
                  </a:lnTo>
                  <a:lnTo>
                    <a:pt x="965" y="232"/>
                  </a:lnTo>
                  <a:lnTo>
                    <a:pt x="917" y="215"/>
                  </a:lnTo>
                  <a:lnTo>
                    <a:pt x="856" y="215"/>
                  </a:lnTo>
                  <a:lnTo>
                    <a:pt x="795" y="232"/>
                  </a:lnTo>
                  <a:lnTo>
                    <a:pt x="725" y="199"/>
                  </a:lnTo>
                  <a:lnTo>
                    <a:pt x="647" y="206"/>
                  </a:lnTo>
                  <a:lnTo>
                    <a:pt x="556" y="183"/>
                  </a:lnTo>
                  <a:lnTo>
                    <a:pt x="498" y="179"/>
                  </a:lnTo>
                  <a:lnTo>
                    <a:pt x="437" y="124"/>
                  </a:lnTo>
                  <a:lnTo>
                    <a:pt x="441" y="64"/>
                  </a:lnTo>
                  <a:lnTo>
                    <a:pt x="407" y="39"/>
                  </a:lnTo>
                  <a:lnTo>
                    <a:pt x="380" y="36"/>
                  </a:lnTo>
                  <a:lnTo>
                    <a:pt x="358" y="7"/>
                  </a:lnTo>
                  <a:lnTo>
                    <a:pt x="311" y="0"/>
                  </a:lnTo>
                  <a:lnTo>
                    <a:pt x="293" y="32"/>
                  </a:lnTo>
                  <a:lnTo>
                    <a:pt x="272" y="100"/>
                  </a:lnTo>
                  <a:lnTo>
                    <a:pt x="266" y="167"/>
                  </a:lnTo>
                  <a:lnTo>
                    <a:pt x="236" y="199"/>
                  </a:lnTo>
                  <a:lnTo>
                    <a:pt x="232" y="264"/>
                  </a:lnTo>
                  <a:lnTo>
                    <a:pt x="96" y="499"/>
                  </a:lnTo>
                  <a:lnTo>
                    <a:pt x="71" y="575"/>
                  </a:lnTo>
                  <a:lnTo>
                    <a:pt x="31" y="602"/>
                  </a:lnTo>
                  <a:lnTo>
                    <a:pt x="18" y="631"/>
                  </a:lnTo>
                  <a:lnTo>
                    <a:pt x="22" y="663"/>
                  </a:lnTo>
                  <a:lnTo>
                    <a:pt x="18" y="683"/>
                  </a:lnTo>
                  <a:lnTo>
                    <a:pt x="0" y="706"/>
                  </a:lnTo>
                  <a:lnTo>
                    <a:pt x="4" y="722"/>
                  </a:lnTo>
                  <a:lnTo>
                    <a:pt x="18" y="751"/>
                  </a:lnTo>
                  <a:lnTo>
                    <a:pt x="31" y="758"/>
                  </a:lnTo>
                  <a:lnTo>
                    <a:pt x="35" y="765"/>
                  </a:lnTo>
                  <a:lnTo>
                    <a:pt x="1136" y="101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59" name=""/>
            <p:cNvSpPr/>
            <p:nvPr/>
          </p:nvSpPr>
          <p:spPr>
            <a:xfrm>
              <a:off x="1749600" y="1817640"/>
              <a:ext cx="933120" cy="700200"/>
            </a:xfrm>
            <a:custGeom>
              <a:avLst/>
              <a:gdLst/>
              <a:ahLst/>
              <a:rect l="l" t="t" r="r" b="b"/>
              <a:pathLst>
                <a:path w="1337" h="1010">
                  <a:moveTo>
                    <a:pt x="1136" y="1010"/>
                  </a:moveTo>
                  <a:lnTo>
                    <a:pt x="1194" y="699"/>
                  </a:lnTo>
                  <a:lnTo>
                    <a:pt x="1188" y="647"/>
                  </a:lnTo>
                  <a:lnTo>
                    <a:pt x="1210" y="618"/>
                  </a:lnTo>
                  <a:lnTo>
                    <a:pt x="1210" y="591"/>
                  </a:lnTo>
                  <a:lnTo>
                    <a:pt x="1176" y="566"/>
                  </a:lnTo>
                  <a:lnTo>
                    <a:pt x="1176" y="546"/>
                  </a:lnTo>
                  <a:lnTo>
                    <a:pt x="1201" y="530"/>
                  </a:lnTo>
                  <a:lnTo>
                    <a:pt x="1224" y="510"/>
                  </a:lnTo>
                  <a:lnTo>
                    <a:pt x="1255" y="503"/>
                  </a:lnTo>
                  <a:lnTo>
                    <a:pt x="1262" y="458"/>
                  </a:lnTo>
                  <a:lnTo>
                    <a:pt x="1285" y="431"/>
                  </a:lnTo>
                  <a:lnTo>
                    <a:pt x="1307" y="411"/>
                  </a:lnTo>
                  <a:lnTo>
                    <a:pt x="1337" y="375"/>
                  </a:lnTo>
                  <a:lnTo>
                    <a:pt x="1328" y="336"/>
                  </a:lnTo>
                  <a:lnTo>
                    <a:pt x="1285" y="278"/>
                  </a:lnTo>
                  <a:lnTo>
                    <a:pt x="1039" y="223"/>
                  </a:lnTo>
                  <a:lnTo>
                    <a:pt x="965" y="232"/>
                  </a:lnTo>
                  <a:lnTo>
                    <a:pt x="917" y="215"/>
                  </a:lnTo>
                  <a:lnTo>
                    <a:pt x="856" y="215"/>
                  </a:lnTo>
                  <a:lnTo>
                    <a:pt x="795" y="232"/>
                  </a:lnTo>
                  <a:lnTo>
                    <a:pt x="725" y="199"/>
                  </a:lnTo>
                  <a:lnTo>
                    <a:pt x="647" y="206"/>
                  </a:lnTo>
                  <a:lnTo>
                    <a:pt x="556" y="183"/>
                  </a:lnTo>
                  <a:lnTo>
                    <a:pt x="498" y="179"/>
                  </a:lnTo>
                  <a:lnTo>
                    <a:pt x="437" y="124"/>
                  </a:lnTo>
                  <a:lnTo>
                    <a:pt x="441" y="64"/>
                  </a:lnTo>
                  <a:lnTo>
                    <a:pt x="407" y="39"/>
                  </a:lnTo>
                  <a:lnTo>
                    <a:pt x="380" y="36"/>
                  </a:lnTo>
                  <a:lnTo>
                    <a:pt x="358" y="7"/>
                  </a:lnTo>
                  <a:lnTo>
                    <a:pt x="311" y="0"/>
                  </a:lnTo>
                  <a:lnTo>
                    <a:pt x="293" y="32"/>
                  </a:lnTo>
                  <a:lnTo>
                    <a:pt x="272" y="100"/>
                  </a:lnTo>
                  <a:lnTo>
                    <a:pt x="266" y="167"/>
                  </a:lnTo>
                  <a:lnTo>
                    <a:pt x="236" y="199"/>
                  </a:lnTo>
                  <a:lnTo>
                    <a:pt x="232" y="264"/>
                  </a:lnTo>
                  <a:lnTo>
                    <a:pt x="96" y="499"/>
                  </a:lnTo>
                  <a:lnTo>
                    <a:pt x="71" y="575"/>
                  </a:lnTo>
                  <a:lnTo>
                    <a:pt x="31" y="602"/>
                  </a:lnTo>
                  <a:lnTo>
                    <a:pt x="18" y="631"/>
                  </a:lnTo>
                  <a:lnTo>
                    <a:pt x="22" y="663"/>
                  </a:lnTo>
                  <a:lnTo>
                    <a:pt x="18" y="683"/>
                  </a:lnTo>
                  <a:lnTo>
                    <a:pt x="0" y="706"/>
                  </a:lnTo>
                  <a:lnTo>
                    <a:pt x="4" y="722"/>
                  </a:lnTo>
                  <a:lnTo>
                    <a:pt x="18" y="751"/>
                  </a:lnTo>
                  <a:lnTo>
                    <a:pt x="31" y="758"/>
                  </a:lnTo>
                  <a:lnTo>
                    <a:pt x="35" y="765"/>
                  </a:lnTo>
                  <a:lnTo>
                    <a:pt x="1136" y="101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60" name=""/>
          <p:cNvGrpSpPr/>
          <p:nvPr/>
        </p:nvGrpSpPr>
        <p:grpSpPr>
          <a:xfrm>
            <a:off x="2543040" y="1611360"/>
            <a:ext cx="652680" cy="995400"/>
            <a:chOff x="2543040" y="1611360"/>
            <a:chExt cx="652680" cy="995400"/>
          </a:xfrm>
        </p:grpSpPr>
        <p:sp>
          <p:nvSpPr>
            <p:cNvPr id="4061" name=""/>
            <p:cNvSpPr/>
            <p:nvPr/>
          </p:nvSpPr>
          <p:spPr>
            <a:xfrm>
              <a:off x="2543040" y="1611360"/>
              <a:ext cx="652680" cy="995400"/>
            </a:xfrm>
            <a:custGeom>
              <a:avLst/>
              <a:gdLst/>
              <a:ahLst/>
              <a:rect l="l" t="t" r="r" b="b"/>
              <a:pathLst>
                <a:path w="935" h="1438">
                  <a:moveTo>
                    <a:pt x="271" y="0"/>
                  </a:moveTo>
                  <a:lnTo>
                    <a:pt x="388" y="16"/>
                  </a:lnTo>
                  <a:lnTo>
                    <a:pt x="349" y="236"/>
                  </a:lnTo>
                  <a:lnTo>
                    <a:pt x="363" y="259"/>
                  </a:lnTo>
                  <a:lnTo>
                    <a:pt x="388" y="281"/>
                  </a:lnTo>
                  <a:lnTo>
                    <a:pt x="388" y="300"/>
                  </a:lnTo>
                  <a:lnTo>
                    <a:pt x="376" y="331"/>
                  </a:lnTo>
                  <a:lnTo>
                    <a:pt x="376" y="347"/>
                  </a:lnTo>
                  <a:lnTo>
                    <a:pt x="428" y="363"/>
                  </a:lnTo>
                  <a:lnTo>
                    <a:pt x="440" y="403"/>
                  </a:lnTo>
                  <a:lnTo>
                    <a:pt x="492" y="511"/>
                  </a:lnTo>
                  <a:lnTo>
                    <a:pt x="523" y="511"/>
                  </a:lnTo>
                  <a:lnTo>
                    <a:pt x="541" y="552"/>
                  </a:lnTo>
                  <a:lnTo>
                    <a:pt x="501" y="588"/>
                  </a:lnTo>
                  <a:lnTo>
                    <a:pt x="507" y="611"/>
                  </a:lnTo>
                  <a:lnTo>
                    <a:pt x="523" y="640"/>
                  </a:lnTo>
                  <a:lnTo>
                    <a:pt x="519" y="644"/>
                  </a:lnTo>
                  <a:lnTo>
                    <a:pt x="492" y="654"/>
                  </a:lnTo>
                  <a:lnTo>
                    <a:pt x="485" y="690"/>
                  </a:lnTo>
                  <a:lnTo>
                    <a:pt x="476" y="726"/>
                  </a:lnTo>
                  <a:lnTo>
                    <a:pt x="489" y="739"/>
                  </a:lnTo>
                  <a:lnTo>
                    <a:pt x="523" y="712"/>
                  </a:lnTo>
                  <a:lnTo>
                    <a:pt x="537" y="703"/>
                  </a:lnTo>
                  <a:lnTo>
                    <a:pt x="572" y="712"/>
                  </a:lnTo>
                  <a:lnTo>
                    <a:pt x="572" y="755"/>
                  </a:lnTo>
                  <a:lnTo>
                    <a:pt x="590" y="778"/>
                  </a:lnTo>
                  <a:lnTo>
                    <a:pt x="593" y="870"/>
                  </a:lnTo>
                  <a:lnTo>
                    <a:pt x="615" y="883"/>
                  </a:lnTo>
                  <a:lnTo>
                    <a:pt x="651" y="886"/>
                  </a:lnTo>
                  <a:lnTo>
                    <a:pt x="660" y="938"/>
                  </a:lnTo>
                  <a:lnTo>
                    <a:pt x="681" y="958"/>
                  </a:lnTo>
                  <a:lnTo>
                    <a:pt x="694" y="951"/>
                  </a:lnTo>
                  <a:lnTo>
                    <a:pt x="776" y="951"/>
                  </a:lnTo>
                  <a:lnTo>
                    <a:pt x="877" y="935"/>
                  </a:lnTo>
                  <a:lnTo>
                    <a:pt x="935" y="983"/>
                  </a:lnTo>
                  <a:lnTo>
                    <a:pt x="873" y="1438"/>
                  </a:lnTo>
                  <a:lnTo>
                    <a:pt x="0" y="1310"/>
                  </a:lnTo>
                  <a:lnTo>
                    <a:pt x="58" y="987"/>
                  </a:lnTo>
                  <a:lnTo>
                    <a:pt x="49" y="947"/>
                  </a:lnTo>
                  <a:lnTo>
                    <a:pt x="79" y="902"/>
                  </a:lnTo>
                  <a:lnTo>
                    <a:pt x="40" y="859"/>
                  </a:lnTo>
                  <a:lnTo>
                    <a:pt x="43" y="843"/>
                  </a:lnTo>
                  <a:lnTo>
                    <a:pt x="83" y="807"/>
                  </a:lnTo>
                  <a:lnTo>
                    <a:pt x="119" y="798"/>
                  </a:lnTo>
                  <a:lnTo>
                    <a:pt x="126" y="755"/>
                  </a:lnTo>
                  <a:lnTo>
                    <a:pt x="196" y="671"/>
                  </a:lnTo>
                  <a:lnTo>
                    <a:pt x="187" y="618"/>
                  </a:lnTo>
                  <a:lnTo>
                    <a:pt x="144" y="572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62" name=""/>
            <p:cNvSpPr/>
            <p:nvPr/>
          </p:nvSpPr>
          <p:spPr>
            <a:xfrm>
              <a:off x="2543040" y="1611360"/>
              <a:ext cx="652680" cy="995400"/>
            </a:xfrm>
            <a:custGeom>
              <a:avLst/>
              <a:gdLst/>
              <a:ahLst/>
              <a:rect l="l" t="t" r="r" b="b"/>
              <a:pathLst>
                <a:path w="935" h="1438">
                  <a:moveTo>
                    <a:pt x="271" y="0"/>
                  </a:moveTo>
                  <a:lnTo>
                    <a:pt x="388" y="16"/>
                  </a:lnTo>
                  <a:lnTo>
                    <a:pt x="349" y="236"/>
                  </a:lnTo>
                  <a:lnTo>
                    <a:pt x="363" y="259"/>
                  </a:lnTo>
                  <a:lnTo>
                    <a:pt x="388" y="281"/>
                  </a:lnTo>
                  <a:lnTo>
                    <a:pt x="388" y="300"/>
                  </a:lnTo>
                  <a:lnTo>
                    <a:pt x="376" y="331"/>
                  </a:lnTo>
                  <a:lnTo>
                    <a:pt x="376" y="347"/>
                  </a:lnTo>
                  <a:lnTo>
                    <a:pt x="428" y="363"/>
                  </a:lnTo>
                  <a:lnTo>
                    <a:pt x="440" y="403"/>
                  </a:lnTo>
                  <a:lnTo>
                    <a:pt x="492" y="511"/>
                  </a:lnTo>
                  <a:lnTo>
                    <a:pt x="523" y="511"/>
                  </a:lnTo>
                  <a:lnTo>
                    <a:pt x="541" y="552"/>
                  </a:lnTo>
                  <a:lnTo>
                    <a:pt x="501" y="588"/>
                  </a:lnTo>
                  <a:lnTo>
                    <a:pt x="507" y="611"/>
                  </a:lnTo>
                  <a:lnTo>
                    <a:pt x="523" y="640"/>
                  </a:lnTo>
                  <a:lnTo>
                    <a:pt x="519" y="644"/>
                  </a:lnTo>
                  <a:lnTo>
                    <a:pt x="492" y="654"/>
                  </a:lnTo>
                  <a:lnTo>
                    <a:pt x="485" y="690"/>
                  </a:lnTo>
                  <a:lnTo>
                    <a:pt x="476" y="726"/>
                  </a:lnTo>
                  <a:lnTo>
                    <a:pt x="489" y="739"/>
                  </a:lnTo>
                  <a:lnTo>
                    <a:pt x="523" y="712"/>
                  </a:lnTo>
                  <a:lnTo>
                    <a:pt x="537" y="703"/>
                  </a:lnTo>
                  <a:lnTo>
                    <a:pt x="572" y="712"/>
                  </a:lnTo>
                  <a:lnTo>
                    <a:pt x="572" y="755"/>
                  </a:lnTo>
                  <a:lnTo>
                    <a:pt x="590" y="778"/>
                  </a:lnTo>
                  <a:lnTo>
                    <a:pt x="593" y="870"/>
                  </a:lnTo>
                  <a:lnTo>
                    <a:pt x="615" y="883"/>
                  </a:lnTo>
                  <a:lnTo>
                    <a:pt x="651" y="886"/>
                  </a:lnTo>
                  <a:lnTo>
                    <a:pt x="660" y="938"/>
                  </a:lnTo>
                  <a:lnTo>
                    <a:pt x="681" y="958"/>
                  </a:lnTo>
                  <a:lnTo>
                    <a:pt x="694" y="951"/>
                  </a:lnTo>
                  <a:lnTo>
                    <a:pt x="776" y="951"/>
                  </a:lnTo>
                  <a:lnTo>
                    <a:pt x="877" y="935"/>
                  </a:lnTo>
                  <a:lnTo>
                    <a:pt x="935" y="983"/>
                  </a:lnTo>
                  <a:lnTo>
                    <a:pt x="873" y="1438"/>
                  </a:lnTo>
                  <a:lnTo>
                    <a:pt x="0" y="1310"/>
                  </a:lnTo>
                  <a:lnTo>
                    <a:pt x="58" y="987"/>
                  </a:lnTo>
                  <a:lnTo>
                    <a:pt x="49" y="947"/>
                  </a:lnTo>
                  <a:lnTo>
                    <a:pt x="79" y="902"/>
                  </a:lnTo>
                  <a:lnTo>
                    <a:pt x="40" y="859"/>
                  </a:lnTo>
                  <a:lnTo>
                    <a:pt x="43" y="843"/>
                  </a:lnTo>
                  <a:lnTo>
                    <a:pt x="83" y="807"/>
                  </a:lnTo>
                  <a:lnTo>
                    <a:pt x="119" y="798"/>
                  </a:lnTo>
                  <a:lnTo>
                    <a:pt x="126" y="755"/>
                  </a:lnTo>
                  <a:lnTo>
                    <a:pt x="196" y="671"/>
                  </a:lnTo>
                  <a:lnTo>
                    <a:pt x="187" y="618"/>
                  </a:lnTo>
                  <a:lnTo>
                    <a:pt x="144" y="572"/>
                  </a:lnTo>
                  <a:lnTo>
                    <a:pt x="271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63" name=""/>
          <p:cNvGrpSpPr/>
          <p:nvPr/>
        </p:nvGrpSpPr>
        <p:grpSpPr>
          <a:xfrm>
            <a:off x="2789280" y="1620720"/>
            <a:ext cx="1162080" cy="674640"/>
            <a:chOff x="2789280" y="1620720"/>
            <a:chExt cx="1162080" cy="674640"/>
          </a:xfrm>
        </p:grpSpPr>
        <p:sp>
          <p:nvSpPr>
            <p:cNvPr id="4064" name=""/>
            <p:cNvSpPr/>
            <p:nvPr/>
          </p:nvSpPr>
          <p:spPr>
            <a:xfrm>
              <a:off x="2789280" y="1620720"/>
              <a:ext cx="1162080" cy="674640"/>
            </a:xfrm>
            <a:custGeom>
              <a:avLst/>
              <a:gdLst/>
              <a:ahLst/>
              <a:rect l="l" t="t" r="r" b="b"/>
              <a:pathLst>
                <a:path w="1664" h="974">
                  <a:moveTo>
                    <a:pt x="34" y="0"/>
                  </a:moveTo>
                  <a:lnTo>
                    <a:pt x="742" y="111"/>
                  </a:lnTo>
                  <a:lnTo>
                    <a:pt x="1664" y="203"/>
                  </a:lnTo>
                  <a:lnTo>
                    <a:pt x="1594" y="970"/>
                  </a:lnTo>
                  <a:lnTo>
                    <a:pt x="593" y="870"/>
                  </a:lnTo>
                  <a:lnTo>
                    <a:pt x="577" y="974"/>
                  </a:lnTo>
                  <a:lnTo>
                    <a:pt x="519" y="918"/>
                  </a:lnTo>
                  <a:lnTo>
                    <a:pt x="410" y="938"/>
                  </a:lnTo>
                  <a:lnTo>
                    <a:pt x="342" y="934"/>
                  </a:lnTo>
                  <a:lnTo>
                    <a:pt x="327" y="945"/>
                  </a:lnTo>
                  <a:lnTo>
                    <a:pt x="311" y="934"/>
                  </a:lnTo>
                  <a:lnTo>
                    <a:pt x="293" y="870"/>
                  </a:lnTo>
                  <a:lnTo>
                    <a:pt x="250" y="866"/>
                  </a:lnTo>
                  <a:lnTo>
                    <a:pt x="236" y="857"/>
                  </a:lnTo>
                  <a:lnTo>
                    <a:pt x="236" y="814"/>
                  </a:lnTo>
                  <a:lnTo>
                    <a:pt x="232" y="801"/>
                  </a:lnTo>
                  <a:lnTo>
                    <a:pt x="236" y="765"/>
                  </a:lnTo>
                  <a:lnTo>
                    <a:pt x="214" y="742"/>
                  </a:lnTo>
                  <a:lnTo>
                    <a:pt x="210" y="699"/>
                  </a:lnTo>
                  <a:lnTo>
                    <a:pt x="183" y="683"/>
                  </a:lnTo>
                  <a:lnTo>
                    <a:pt x="131" y="726"/>
                  </a:lnTo>
                  <a:lnTo>
                    <a:pt x="119" y="710"/>
                  </a:lnTo>
                  <a:lnTo>
                    <a:pt x="135" y="643"/>
                  </a:lnTo>
                  <a:lnTo>
                    <a:pt x="165" y="622"/>
                  </a:lnTo>
                  <a:lnTo>
                    <a:pt x="140" y="578"/>
                  </a:lnTo>
                  <a:lnTo>
                    <a:pt x="187" y="535"/>
                  </a:lnTo>
                  <a:lnTo>
                    <a:pt x="162" y="494"/>
                  </a:lnTo>
                  <a:lnTo>
                    <a:pt x="140" y="494"/>
                  </a:lnTo>
                  <a:lnTo>
                    <a:pt x="74" y="350"/>
                  </a:lnTo>
                  <a:lnTo>
                    <a:pt x="27" y="336"/>
                  </a:lnTo>
                  <a:lnTo>
                    <a:pt x="40" y="275"/>
                  </a:lnTo>
                  <a:lnTo>
                    <a:pt x="0" y="21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65" name=""/>
            <p:cNvSpPr/>
            <p:nvPr/>
          </p:nvSpPr>
          <p:spPr>
            <a:xfrm>
              <a:off x="2789280" y="1620720"/>
              <a:ext cx="1162080" cy="674640"/>
            </a:xfrm>
            <a:custGeom>
              <a:avLst/>
              <a:gdLst/>
              <a:ahLst/>
              <a:rect l="l" t="t" r="r" b="b"/>
              <a:pathLst>
                <a:path w="1664" h="974">
                  <a:moveTo>
                    <a:pt x="34" y="0"/>
                  </a:moveTo>
                  <a:lnTo>
                    <a:pt x="742" y="111"/>
                  </a:lnTo>
                  <a:lnTo>
                    <a:pt x="1664" y="203"/>
                  </a:lnTo>
                  <a:lnTo>
                    <a:pt x="1594" y="970"/>
                  </a:lnTo>
                  <a:lnTo>
                    <a:pt x="593" y="870"/>
                  </a:lnTo>
                  <a:lnTo>
                    <a:pt x="577" y="974"/>
                  </a:lnTo>
                  <a:lnTo>
                    <a:pt x="519" y="918"/>
                  </a:lnTo>
                  <a:lnTo>
                    <a:pt x="410" y="938"/>
                  </a:lnTo>
                  <a:lnTo>
                    <a:pt x="342" y="934"/>
                  </a:lnTo>
                  <a:lnTo>
                    <a:pt x="327" y="945"/>
                  </a:lnTo>
                  <a:lnTo>
                    <a:pt x="311" y="934"/>
                  </a:lnTo>
                  <a:lnTo>
                    <a:pt x="293" y="870"/>
                  </a:lnTo>
                  <a:lnTo>
                    <a:pt x="250" y="866"/>
                  </a:lnTo>
                  <a:lnTo>
                    <a:pt x="236" y="857"/>
                  </a:lnTo>
                  <a:lnTo>
                    <a:pt x="236" y="814"/>
                  </a:lnTo>
                  <a:lnTo>
                    <a:pt x="232" y="801"/>
                  </a:lnTo>
                  <a:lnTo>
                    <a:pt x="236" y="765"/>
                  </a:lnTo>
                  <a:lnTo>
                    <a:pt x="214" y="742"/>
                  </a:lnTo>
                  <a:lnTo>
                    <a:pt x="210" y="699"/>
                  </a:lnTo>
                  <a:lnTo>
                    <a:pt x="183" y="683"/>
                  </a:lnTo>
                  <a:lnTo>
                    <a:pt x="131" y="726"/>
                  </a:lnTo>
                  <a:lnTo>
                    <a:pt x="119" y="710"/>
                  </a:lnTo>
                  <a:lnTo>
                    <a:pt x="135" y="643"/>
                  </a:lnTo>
                  <a:lnTo>
                    <a:pt x="165" y="622"/>
                  </a:lnTo>
                  <a:lnTo>
                    <a:pt x="140" y="578"/>
                  </a:lnTo>
                  <a:lnTo>
                    <a:pt x="187" y="535"/>
                  </a:lnTo>
                  <a:lnTo>
                    <a:pt x="162" y="494"/>
                  </a:lnTo>
                  <a:lnTo>
                    <a:pt x="140" y="494"/>
                  </a:lnTo>
                  <a:lnTo>
                    <a:pt x="74" y="350"/>
                  </a:lnTo>
                  <a:lnTo>
                    <a:pt x="27" y="336"/>
                  </a:lnTo>
                  <a:lnTo>
                    <a:pt x="40" y="275"/>
                  </a:lnTo>
                  <a:lnTo>
                    <a:pt x="0" y="219"/>
                  </a:lnTo>
                  <a:lnTo>
                    <a:pt x="34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66" name=""/>
          <p:cNvGrpSpPr/>
          <p:nvPr/>
        </p:nvGrpSpPr>
        <p:grpSpPr>
          <a:xfrm>
            <a:off x="3909960" y="1760400"/>
            <a:ext cx="768240" cy="430200"/>
            <a:chOff x="3909960" y="1760400"/>
            <a:chExt cx="768240" cy="430200"/>
          </a:xfrm>
        </p:grpSpPr>
        <p:sp>
          <p:nvSpPr>
            <p:cNvPr id="4067" name=""/>
            <p:cNvSpPr/>
            <p:nvPr/>
          </p:nvSpPr>
          <p:spPr>
            <a:xfrm>
              <a:off x="3909960" y="1760400"/>
              <a:ext cx="768240" cy="430200"/>
            </a:xfrm>
            <a:custGeom>
              <a:avLst/>
              <a:gdLst/>
              <a:ahLst/>
              <a:rect l="l" t="t" r="r" b="b"/>
              <a:pathLst>
                <a:path w="1097" h="618">
                  <a:moveTo>
                    <a:pt x="52" y="0"/>
                  </a:moveTo>
                  <a:lnTo>
                    <a:pt x="548" y="23"/>
                  </a:lnTo>
                  <a:lnTo>
                    <a:pt x="1000" y="32"/>
                  </a:lnTo>
                  <a:lnTo>
                    <a:pt x="1006" y="63"/>
                  </a:lnTo>
                  <a:lnTo>
                    <a:pt x="1027" y="88"/>
                  </a:lnTo>
                  <a:lnTo>
                    <a:pt x="1027" y="99"/>
                  </a:lnTo>
                  <a:lnTo>
                    <a:pt x="993" y="120"/>
                  </a:lnTo>
                  <a:lnTo>
                    <a:pt x="1024" y="156"/>
                  </a:lnTo>
                  <a:lnTo>
                    <a:pt x="1009" y="190"/>
                  </a:lnTo>
                  <a:lnTo>
                    <a:pt x="1018" y="215"/>
                  </a:lnTo>
                  <a:lnTo>
                    <a:pt x="1045" y="298"/>
                  </a:lnTo>
                  <a:lnTo>
                    <a:pt x="1058" y="318"/>
                  </a:lnTo>
                  <a:lnTo>
                    <a:pt x="1067" y="354"/>
                  </a:lnTo>
                  <a:lnTo>
                    <a:pt x="1054" y="359"/>
                  </a:lnTo>
                  <a:lnTo>
                    <a:pt x="1040" y="390"/>
                  </a:lnTo>
                  <a:lnTo>
                    <a:pt x="1062" y="415"/>
                  </a:lnTo>
                  <a:lnTo>
                    <a:pt x="1062" y="451"/>
                  </a:lnTo>
                  <a:lnTo>
                    <a:pt x="1049" y="462"/>
                  </a:lnTo>
                  <a:lnTo>
                    <a:pt x="1062" y="478"/>
                  </a:lnTo>
                  <a:lnTo>
                    <a:pt x="1045" y="498"/>
                  </a:lnTo>
                  <a:lnTo>
                    <a:pt x="1054" y="517"/>
                  </a:lnTo>
                  <a:lnTo>
                    <a:pt x="1085" y="546"/>
                  </a:lnTo>
                  <a:lnTo>
                    <a:pt x="1097" y="614"/>
                  </a:lnTo>
                  <a:lnTo>
                    <a:pt x="758" y="618"/>
                  </a:lnTo>
                  <a:lnTo>
                    <a:pt x="465" y="609"/>
                  </a:lnTo>
                  <a:lnTo>
                    <a:pt x="131" y="598"/>
                  </a:lnTo>
                  <a:lnTo>
                    <a:pt x="0" y="58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68" name=""/>
            <p:cNvSpPr/>
            <p:nvPr/>
          </p:nvSpPr>
          <p:spPr>
            <a:xfrm>
              <a:off x="3909960" y="1760400"/>
              <a:ext cx="768240" cy="430200"/>
            </a:xfrm>
            <a:custGeom>
              <a:avLst/>
              <a:gdLst/>
              <a:ahLst/>
              <a:rect l="l" t="t" r="r" b="b"/>
              <a:pathLst>
                <a:path w="1097" h="618">
                  <a:moveTo>
                    <a:pt x="52" y="0"/>
                  </a:moveTo>
                  <a:lnTo>
                    <a:pt x="548" y="23"/>
                  </a:lnTo>
                  <a:lnTo>
                    <a:pt x="1000" y="32"/>
                  </a:lnTo>
                  <a:lnTo>
                    <a:pt x="1006" y="63"/>
                  </a:lnTo>
                  <a:lnTo>
                    <a:pt x="1027" y="88"/>
                  </a:lnTo>
                  <a:lnTo>
                    <a:pt x="1027" y="99"/>
                  </a:lnTo>
                  <a:lnTo>
                    <a:pt x="993" y="120"/>
                  </a:lnTo>
                  <a:lnTo>
                    <a:pt x="1024" y="156"/>
                  </a:lnTo>
                  <a:lnTo>
                    <a:pt x="1009" y="190"/>
                  </a:lnTo>
                  <a:lnTo>
                    <a:pt x="1018" y="215"/>
                  </a:lnTo>
                  <a:lnTo>
                    <a:pt x="1045" y="298"/>
                  </a:lnTo>
                  <a:lnTo>
                    <a:pt x="1058" y="318"/>
                  </a:lnTo>
                  <a:lnTo>
                    <a:pt x="1067" y="354"/>
                  </a:lnTo>
                  <a:lnTo>
                    <a:pt x="1054" y="359"/>
                  </a:lnTo>
                  <a:lnTo>
                    <a:pt x="1040" y="390"/>
                  </a:lnTo>
                  <a:lnTo>
                    <a:pt x="1062" y="415"/>
                  </a:lnTo>
                  <a:lnTo>
                    <a:pt x="1062" y="451"/>
                  </a:lnTo>
                  <a:lnTo>
                    <a:pt x="1049" y="462"/>
                  </a:lnTo>
                  <a:lnTo>
                    <a:pt x="1062" y="478"/>
                  </a:lnTo>
                  <a:lnTo>
                    <a:pt x="1045" y="498"/>
                  </a:lnTo>
                  <a:lnTo>
                    <a:pt x="1054" y="517"/>
                  </a:lnTo>
                  <a:lnTo>
                    <a:pt x="1085" y="546"/>
                  </a:lnTo>
                  <a:lnTo>
                    <a:pt x="1097" y="614"/>
                  </a:lnTo>
                  <a:lnTo>
                    <a:pt x="758" y="618"/>
                  </a:lnTo>
                  <a:lnTo>
                    <a:pt x="465" y="609"/>
                  </a:lnTo>
                  <a:lnTo>
                    <a:pt x="131" y="598"/>
                  </a:lnTo>
                  <a:lnTo>
                    <a:pt x="0" y="586"/>
                  </a:lnTo>
                  <a:lnTo>
                    <a:pt x="52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69" name=""/>
          <p:cNvGrpSpPr/>
          <p:nvPr/>
        </p:nvGrpSpPr>
        <p:grpSpPr>
          <a:xfrm>
            <a:off x="3125880" y="2224080"/>
            <a:ext cx="774720" cy="600120"/>
            <a:chOff x="3125880" y="2224080"/>
            <a:chExt cx="774720" cy="600120"/>
          </a:xfrm>
        </p:grpSpPr>
        <p:sp>
          <p:nvSpPr>
            <p:cNvPr id="4070" name=""/>
            <p:cNvSpPr/>
            <p:nvPr/>
          </p:nvSpPr>
          <p:spPr>
            <a:xfrm>
              <a:off x="3125880" y="2224080"/>
              <a:ext cx="774720" cy="600120"/>
            </a:xfrm>
            <a:custGeom>
              <a:avLst/>
              <a:gdLst/>
              <a:ahLst/>
              <a:rect l="l" t="t" r="r" b="b"/>
              <a:pathLst>
                <a:path w="1110" h="866">
                  <a:moveTo>
                    <a:pt x="113" y="0"/>
                  </a:moveTo>
                  <a:lnTo>
                    <a:pt x="1110" y="100"/>
                  </a:lnTo>
                  <a:lnTo>
                    <a:pt x="1058" y="866"/>
                  </a:lnTo>
                  <a:lnTo>
                    <a:pt x="0" y="749"/>
                  </a:lnTo>
                  <a:lnTo>
                    <a:pt x="39" y="55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71" name=""/>
            <p:cNvSpPr/>
            <p:nvPr/>
          </p:nvSpPr>
          <p:spPr>
            <a:xfrm>
              <a:off x="3125880" y="2224080"/>
              <a:ext cx="774720" cy="600120"/>
            </a:xfrm>
            <a:custGeom>
              <a:avLst/>
              <a:gdLst/>
              <a:ahLst/>
              <a:rect l="l" t="t" r="r" b="b"/>
              <a:pathLst>
                <a:path w="1110" h="866">
                  <a:moveTo>
                    <a:pt x="113" y="0"/>
                  </a:moveTo>
                  <a:lnTo>
                    <a:pt x="1110" y="100"/>
                  </a:lnTo>
                  <a:lnTo>
                    <a:pt x="1058" y="866"/>
                  </a:lnTo>
                  <a:lnTo>
                    <a:pt x="0" y="749"/>
                  </a:lnTo>
                  <a:lnTo>
                    <a:pt x="39" y="550"/>
                  </a:lnTo>
                  <a:lnTo>
                    <a:pt x="113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72" name=""/>
          <p:cNvGrpSpPr/>
          <p:nvPr/>
        </p:nvGrpSpPr>
        <p:grpSpPr>
          <a:xfrm>
            <a:off x="3889440" y="2171880"/>
            <a:ext cx="806400" cy="471240"/>
            <a:chOff x="3889440" y="2171880"/>
            <a:chExt cx="806400" cy="471240"/>
          </a:xfrm>
        </p:grpSpPr>
        <p:sp>
          <p:nvSpPr>
            <p:cNvPr id="4073" name=""/>
            <p:cNvSpPr/>
            <p:nvPr/>
          </p:nvSpPr>
          <p:spPr>
            <a:xfrm>
              <a:off x="3889440" y="2171880"/>
              <a:ext cx="806400" cy="471240"/>
            </a:xfrm>
            <a:custGeom>
              <a:avLst/>
              <a:gdLst/>
              <a:ahLst/>
              <a:rect l="l" t="t" r="r" b="b"/>
              <a:pathLst>
                <a:path w="1157" h="679">
                  <a:moveTo>
                    <a:pt x="34" y="0"/>
                  </a:moveTo>
                  <a:lnTo>
                    <a:pt x="306" y="16"/>
                  </a:lnTo>
                  <a:lnTo>
                    <a:pt x="685" y="29"/>
                  </a:lnTo>
                  <a:lnTo>
                    <a:pt x="999" y="23"/>
                  </a:lnTo>
                  <a:lnTo>
                    <a:pt x="1130" y="23"/>
                  </a:lnTo>
                  <a:lnTo>
                    <a:pt x="1127" y="65"/>
                  </a:lnTo>
                  <a:lnTo>
                    <a:pt x="1113" y="72"/>
                  </a:lnTo>
                  <a:lnTo>
                    <a:pt x="1100" y="79"/>
                  </a:lnTo>
                  <a:lnTo>
                    <a:pt x="1096" y="108"/>
                  </a:lnTo>
                  <a:lnTo>
                    <a:pt x="1122" y="147"/>
                  </a:lnTo>
                  <a:lnTo>
                    <a:pt x="1143" y="160"/>
                  </a:lnTo>
                  <a:lnTo>
                    <a:pt x="1139" y="183"/>
                  </a:lnTo>
                  <a:lnTo>
                    <a:pt x="1148" y="200"/>
                  </a:lnTo>
                  <a:lnTo>
                    <a:pt x="1148" y="460"/>
                  </a:lnTo>
                  <a:lnTo>
                    <a:pt x="1157" y="496"/>
                  </a:lnTo>
                  <a:lnTo>
                    <a:pt x="1139" y="503"/>
                  </a:lnTo>
                  <a:lnTo>
                    <a:pt x="1136" y="516"/>
                  </a:lnTo>
                  <a:lnTo>
                    <a:pt x="1148" y="532"/>
                  </a:lnTo>
                  <a:lnTo>
                    <a:pt x="1143" y="620"/>
                  </a:lnTo>
                  <a:lnTo>
                    <a:pt x="1130" y="627"/>
                  </a:lnTo>
                  <a:lnTo>
                    <a:pt x="1136" y="663"/>
                  </a:lnTo>
                  <a:lnTo>
                    <a:pt x="1148" y="679"/>
                  </a:lnTo>
                  <a:lnTo>
                    <a:pt x="1130" y="679"/>
                  </a:lnTo>
                  <a:lnTo>
                    <a:pt x="1105" y="679"/>
                  </a:lnTo>
                  <a:lnTo>
                    <a:pt x="1069" y="656"/>
                  </a:lnTo>
                  <a:lnTo>
                    <a:pt x="1048" y="624"/>
                  </a:lnTo>
                  <a:lnTo>
                    <a:pt x="1035" y="620"/>
                  </a:lnTo>
                  <a:lnTo>
                    <a:pt x="999" y="635"/>
                  </a:lnTo>
                  <a:lnTo>
                    <a:pt x="974" y="604"/>
                  </a:lnTo>
                  <a:lnTo>
                    <a:pt x="922" y="631"/>
                  </a:lnTo>
                  <a:lnTo>
                    <a:pt x="891" y="631"/>
                  </a:lnTo>
                  <a:lnTo>
                    <a:pt x="868" y="624"/>
                  </a:lnTo>
                  <a:lnTo>
                    <a:pt x="838" y="588"/>
                  </a:lnTo>
                  <a:lnTo>
                    <a:pt x="0" y="57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74" name=""/>
            <p:cNvSpPr/>
            <p:nvPr/>
          </p:nvSpPr>
          <p:spPr>
            <a:xfrm>
              <a:off x="3889440" y="2171880"/>
              <a:ext cx="806400" cy="471240"/>
            </a:xfrm>
            <a:custGeom>
              <a:avLst/>
              <a:gdLst/>
              <a:ahLst/>
              <a:rect l="l" t="t" r="r" b="b"/>
              <a:pathLst>
                <a:path w="1157" h="679">
                  <a:moveTo>
                    <a:pt x="34" y="0"/>
                  </a:moveTo>
                  <a:lnTo>
                    <a:pt x="306" y="16"/>
                  </a:lnTo>
                  <a:lnTo>
                    <a:pt x="685" y="29"/>
                  </a:lnTo>
                  <a:lnTo>
                    <a:pt x="999" y="23"/>
                  </a:lnTo>
                  <a:lnTo>
                    <a:pt x="1130" y="23"/>
                  </a:lnTo>
                  <a:lnTo>
                    <a:pt x="1127" y="65"/>
                  </a:lnTo>
                  <a:lnTo>
                    <a:pt x="1113" y="72"/>
                  </a:lnTo>
                  <a:lnTo>
                    <a:pt x="1100" y="79"/>
                  </a:lnTo>
                  <a:lnTo>
                    <a:pt x="1096" y="108"/>
                  </a:lnTo>
                  <a:lnTo>
                    <a:pt x="1122" y="147"/>
                  </a:lnTo>
                  <a:lnTo>
                    <a:pt x="1143" y="160"/>
                  </a:lnTo>
                  <a:lnTo>
                    <a:pt x="1139" y="183"/>
                  </a:lnTo>
                  <a:lnTo>
                    <a:pt x="1148" y="200"/>
                  </a:lnTo>
                  <a:lnTo>
                    <a:pt x="1148" y="460"/>
                  </a:lnTo>
                  <a:lnTo>
                    <a:pt x="1157" y="496"/>
                  </a:lnTo>
                  <a:lnTo>
                    <a:pt x="1139" y="503"/>
                  </a:lnTo>
                  <a:lnTo>
                    <a:pt x="1136" y="516"/>
                  </a:lnTo>
                  <a:lnTo>
                    <a:pt x="1148" y="532"/>
                  </a:lnTo>
                  <a:lnTo>
                    <a:pt x="1143" y="620"/>
                  </a:lnTo>
                  <a:lnTo>
                    <a:pt x="1130" y="627"/>
                  </a:lnTo>
                  <a:lnTo>
                    <a:pt x="1136" y="663"/>
                  </a:lnTo>
                  <a:lnTo>
                    <a:pt x="1148" y="679"/>
                  </a:lnTo>
                  <a:lnTo>
                    <a:pt x="1130" y="679"/>
                  </a:lnTo>
                  <a:lnTo>
                    <a:pt x="1105" y="679"/>
                  </a:lnTo>
                  <a:lnTo>
                    <a:pt x="1069" y="656"/>
                  </a:lnTo>
                  <a:lnTo>
                    <a:pt x="1048" y="624"/>
                  </a:lnTo>
                  <a:lnTo>
                    <a:pt x="1035" y="620"/>
                  </a:lnTo>
                  <a:lnTo>
                    <a:pt x="999" y="635"/>
                  </a:lnTo>
                  <a:lnTo>
                    <a:pt x="974" y="604"/>
                  </a:lnTo>
                  <a:lnTo>
                    <a:pt x="922" y="631"/>
                  </a:lnTo>
                  <a:lnTo>
                    <a:pt x="891" y="631"/>
                  </a:lnTo>
                  <a:lnTo>
                    <a:pt x="868" y="624"/>
                  </a:lnTo>
                  <a:lnTo>
                    <a:pt x="838" y="588"/>
                  </a:lnTo>
                  <a:lnTo>
                    <a:pt x="0" y="572"/>
                  </a:lnTo>
                  <a:lnTo>
                    <a:pt x="34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75" name=""/>
          <p:cNvGrpSpPr/>
          <p:nvPr/>
        </p:nvGrpSpPr>
        <p:grpSpPr>
          <a:xfrm>
            <a:off x="3867120" y="2567160"/>
            <a:ext cx="947880" cy="403200"/>
            <a:chOff x="3867120" y="2567160"/>
            <a:chExt cx="947880" cy="403200"/>
          </a:xfrm>
        </p:grpSpPr>
        <p:sp>
          <p:nvSpPr>
            <p:cNvPr id="4076" name=""/>
            <p:cNvSpPr/>
            <p:nvPr/>
          </p:nvSpPr>
          <p:spPr>
            <a:xfrm>
              <a:off x="3867120" y="2567160"/>
              <a:ext cx="947880" cy="403200"/>
            </a:xfrm>
            <a:custGeom>
              <a:avLst/>
              <a:gdLst/>
              <a:ahLst/>
              <a:rect l="l" t="t" r="r" b="b"/>
              <a:pathLst>
                <a:path w="1358" h="584">
                  <a:moveTo>
                    <a:pt x="27" y="0"/>
                  </a:moveTo>
                  <a:lnTo>
                    <a:pt x="860" y="16"/>
                  </a:lnTo>
                  <a:lnTo>
                    <a:pt x="896" y="56"/>
                  </a:lnTo>
                  <a:lnTo>
                    <a:pt x="952" y="65"/>
                  </a:lnTo>
                  <a:lnTo>
                    <a:pt x="1001" y="32"/>
                  </a:lnTo>
                  <a:lnTo>
                    <a:pt x="1031" y="65"/>
                  </a:lnTo>
                  <a:lnTo>
                    <a:pt x="1062" y="48"/>
                  </a:lnTo>
                  <a:lnTo>
                    <a:pt x="1080" y="56"/>
                  </a:lnTo>
                  <a:lnTo>
                    <a:pt x="1108" y="95"/>
                  </a:lnTo>
                  <a:lnTo>
                    <a:pt x="1157" y="111"/>
                  </a:lnTo>
                  <a:lnTo>
                    <a:pt x="1169" y="108"/>
                  </a:lnTo>
                  <a:lnTo>
                    <a:pt x="1200" y="108"/>
                  </a:lnTo>
                  <a:lnTo>
                    <a:pt x="1214" y="167"/>
                  </a:lnTo>
                  <a:lnTo>
                    <a:pt x="1240" y="189"/>
                  </a:lnTo>
                  <a:lnTo>
                    <a:pt x="1245" y="244"/>
                  </a:lnTo>
                  <a:lnTo>
                    <a:pt x="1261" y="251"/>
                  </a:lnTo>
                  <a:lnTo>
                    <a:pt x="1267" y="307"/>
                  </a:lnTo>
                  <a:lnTo>
                    <a:pt x="1279" y="316"/>
                  </a:lnTo>
                  <a:lnTo>
                    <a:pt x="1284" y="401"/>
                  </a:lnTo>
                  <a:lnTo>
                    <a:pt x="1301" y="408"/>
                  </a:lnTo>
                  <a:lnTo>
                    <a:pt x="1306" y="492"/>
                  </a:lnTo>
                  <a:lnTo>
                    <a:pt x="1331" y="499"/>
                  </a:lnTo>
                  <a:lnTo>
                    <a:pt x="1358" y="519"/>
                  </a:lnTo>
                  <a:lnTo>
                    <a:pt x="1353" y="584"/>
                  </a:lnTo>
                  <a:lnTo>
                    <a:pt x="300" y="584"/>
                  </a:lnTo>
                  <a:lnTo>
                    <a:pt x="300" y="392"/>
                  </a:lnTo>
                  <a:lnTo>
                    <a:pt x="0" y="37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77" name=""/>
            <p:cNvSpPr/>
            <p:nvPr/>
          </p:nvSpPr>
          <p:spPr>
            <a:xfrm>
              <a:off x="3867120" y="2567160"/>
              <a:ext cx="947880" cy="403200"/>
            </a:xfrm>
            <a:custGeom>
              <a:avLst/>
              <a:gdLst/>
              <a:ahLst/>
              <a:rect l="l" t="t" r="r" b="b"/>
              <a:pathLst>
                <a:path w="1358" h="584">
                  <a:moveTo>
                    <a:pt x="27" y="0"/>
                  </a:moveTo>
                  <a:lnTo>
                    <a:pt x="860" y="16"/>
                  </a:lnTo>
                  <a:lnTo>
                    <a:pt x="896" y="56"/>
                  </a:lnTo>
                  <a:lnTo>
                    <a:pt x="952" y="65"/>
                  </a:lnTo>
                  <a:lnTo>
                    <a:pt x="1001" y="32"/>
                  </a:lnTo>
                  <a:lnTo>
                    <a:pt x="1031" y="65"/>
                  </a:lnTo>
                  <a:lnTo>
                    <a:pt x="1062" y="48"/>
                  </a:lnTo>
                  <a:lnTo>
                    <a:pt x="1080" y="56"/>
                  </a:lnTo>
                  <a:lnTo>
                    <a:pt x="1108" y="95"/>
                  </a:lnTo>
                  <a:lnTo>
                    <a:pt x="1157" y="111"/>
                  </a:lnTo>
                  <a:lnTo>
                    <a:pt x="1169" y="108"/>
                  </a:lnTo>
                  <a:lnTo>
                    <a:pt x="1200" y="108"/>
                  </a:lnTo>
                  <a:lnTo>
                    <a:pt x="1214" y="167"/>
                  </a:lnTo>
                  <a:lnTo>
                    <a:pt x="1240" y="189"/>
                  </a:lnTo>
                  <a:lnTo>
                    <a:pt x="1245" y="244"/>
                  </a:lnTo>
                  <a:lnTo>
                    <a:pt x="1261" y="251"/>
                  </a:lnTo>
                  <a:lnTo>
                    <a:pt x="1267" y="307"/>
                  </a:lnTo>
                  <a:lnTo>
                    <a:pt x="1279" y="316"/>
                  </a:lnTo>
                  <a:lnTo>
                    <a:pt x="1284" y="401"/>
                  </a:lnTo>
                  <a:lnTo>
                    <a:pt x="1301" y="408"/>
                  </a:lnTo>
                  <a:lnTo>
                    <a:pt x="1306" y="492"/>
                  </a:lnTo>
                  <a:lnTo>
                    <a:pt x="1331" y="499"/>
                  </a:lnTo>
                  <a:lnTo>
                    <a:pt x="1358" y="519"/>
                  </a:lnTo>
                  <a:lnTo>
                    <a:pt x="1353" y="584"/>
                  </a:lnTo>
                  <a:lnTo>
                    <a:pt x="300" y="584"/>
                  </a:lnTo>
                  <a:lnTo>
                    <a:pt x="300" y="392"/>
                  </a:lnTo>
                  <a:lnTo>
                    <a:pt x="0" y="372"/>
                  </a:lnTo>
                  <a:lnTo>
                    <a:pt x="27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78" name=""/>
          <p:cNvGrpSpPr/>
          <p:nvPr/>
        </p:nvGrpSpPr>
        <p:grpSpPr>
          <a:xfrm>
            <a:off x="2714760" y="2565360"/>
            <a:ext cx="612720" cy="725400"/>
            <a:chOff x="2714760" y="2565360"/>
            <a:chExt cx="612720" cy="725400"/>
          </a:xfrm>
        </p:grpSpPr>
        <p:sp>
          <p:nvSpPr>
            <p:cNvPr id="4079" name=""/>
            <p:cNvSpPr/>
            <p:nvPr/>
          </p:nvSpPr>
          <p:spPr>
            <a:xfrm>
              <a:off x="2714760" y="2565360"/>
              <a:ext cx="612720" cy="725400"/>
            </a:xfrm>
            <a:custGeom>
              <a:avLst/>
              <a:gdLst/>
              <a:ahLst/>
              <a:rect l="l" t="t" r="r" b="b"/>
              <a:pathLst>
                <a:path w="875" h="1048">
                  <a:moveTo>
                    <a:pt x="165" y="0"/>
                  </a:moveTo>
                  <a:lnTo>
                    <a:pt x="622" y="65"/>
                  </a:lnTo>
                  <a:lnTo>
                    <a:pt x="588" y="261"/>
                  </a:lnTo>
                  <a:lnTo>
                    <a:pt x="875" y="291"/>
                  </a:lnTo>
                  <a:lnTo>
                    <a:pt x="787" y="1048"/>
                  </a:lnTo>
                  <a:lnTo>
                    <a:pt x="0" y="93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80" name=""/>
            <p:cNvSpPr/>
            <p:nvPr/>
          </p:nvSpPr>
          <p:spPr>
            <a:xfrm>
              <a:off x="2714760" y="2565360"/>
              <a:ext cx="612720" cy="725400"/>
            </a:xfrm>
            <a:custGeom>
              <a:avLst/>
              <a:gdLst/>
              <a:ahLst/>
              <a:rect l="l" t="t" r="r" b="b"/>
              <a:pathLst>
                <a:path w="875" h="1048">
                  <a:moveTo>
                    <a:pt x="165" y="0"/>
                  </a:moveTo>
                  <a:lnTo>
                    <a:pt x="622" y="65"/>
                  </a:lnTo>
                  <a:lnTo>
                    <a:pt x="588" y="261"/>
                  </a:lnTo>
                  <a:lnTo>
                    <a:pt x="875" y="291"/>
                  </a:lnTo>
                  <a:lnTo>
                    <a:pt x="787" y="1048"/>
                  </a:lnTo>
                  <a:lnTo>
                    <a:pt x="0" y="931"/>
                  </a:lnTo>
                  <a:lnTo>
                    <a:pt x="165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81" name=""/>
          <p:cNvGrpSpPr/>
          <p:nvPr/>
        </p:nvGrpSpPr>
        <p:grpSpPr>
          <a:xfrm>
            <a:off x="3263760" y="2765520"/>
            <a:ext cx="808200" cy="592200"/>
            <a:chOff x="3263760" y="2765520"/>
            <a:chExt cx="808200" cy="592200"/>
          </a:xfrm>
        </p:grpSpPr>
        <p:sp>
          <p:nvSpPr>
            <p:cNvPr id="4082" name=""/>
            <p:cNvSpPr/>
            <p:nvPr/>
          </p:nvSpPr>
          <p:spPr>
            <a:xfrm>
              <a:off x="3263760" y="2765520"/>
              <a:ext cx="808200" cy="592200"/>
            </a:xfrm>
            <a:custGeom>
              <a:avLst/>
              <a:gdLst/>
              <a:ahLst/>
              <a:rect l="l" t="t" r="r" b="b"/>
              <a:pathLst>
                <a:path w="1158" h="856">
                  <a:moveTo>
                    <a:pt x="88" y="0"/>
                  </a:moveTo>
                  <a:lnTo>
                    <a:pt x="708" y="69"/>
                  </a:lnTo>
                  <a:lnTo>
                    <a:pt x="929" y="92"/>
                  </a:lnTo>
                  <a:lnTo>
                    <a:pt x="1158" y="101"/>
                  </a:lnTo>
                  <a:lnTo>
                    <a:pt x="1149" y="856"/>
                  </a:lnTo>
                  <a:lnTo>
                    <a:pt x="633" y="827"/>
                  </a:lnTo>
                  <a:lnTo>
                    <a:pt x="349" y="800"/>
                  </a:lnTo>
                  <a:lnTo>
                    <a:pt x="0" y="7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83" name=""/>
            <p:cNvSpPr/>
            <p:nvPr/>
          </p:nvSpPr>
          <p:spPr>
            <a:xfrm>
              <a:off x="3263760" y="2765520"/>
              <a:ext cx="808200" cy="592200"/>
            </a:xfrm>
            <a:custGeom>
              <a:avLst/>
              <a:gdLst/>
              <a:ahLst/>
              <a:rect l="l" t="t" r="r" b="b"/>
              <a:pathLst>
                <a:path w="1158" h="856">
                  <a:moveTo>
                    <a:pt x="88" y="0"/>
                  </a:moveTo>
                  <a:lnTo>
                    <a:pt x="708" y="69"/>
                  </a:lnTo>
                  <a:lnTo>
                    <a:pt x="929" y="92"/>
                  </a:lnTo>
                  <a:lnTo>
                    <a:pt x="1158" y="101"/>
                  </a:lnTo>
                  <a:lnTo>
                    <a:pt x="1149" y="856"/>
                  </a:lnTo>
                  <a:lnTo>
                    <a:pt x="633" y="827"/>
                  </a:lnTo>
                  <a:lnTo>
                    <a:pt x="349" y="800"/>
                  </a:lnTo>
                  <a:lnTo>
                    <a:pt x="0" y="764"/>
                  </a:lnTo>
                  <a:lnTo>
                    <a:pt x="88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84" name=""/>
          <p:cNvGrpSpPr/>
          <p:nvPr/>
        </p:nvGrpSpPr>
        <p:grpSpPr>
          <a:xfrm>
            <a:off x="4067280" y="2970360"/>
            <a:ext cx="846000" cy="403200"/>
            <a:chOff x="4067280" y="2970360"/>
            <a:chExt cx="846000" cy="403200"/>
          </a:xfrm>
        </p:grpSpPr>
        <p:sp>
          <p:nvSpPr>
            <p:cNvPr id="4085" name=""/>
            <p:cNvSpPr/>
            <p:nvPr/>
          </p:nvSpPr>
          <p:spPr>
            <a:xfrm>
              <a:off x="4067280" y="2970360"/>
              <a:ext cx="846000" cy="403200"/>
            </a:xfrm>
            <a:custGeom>
              <a:avLst/>
              <a:gdLst/>
              <a:ahLst/>
              <a:rect l="l" t="t" r="r" b="b"/>
              <a:pathLst>
                <a:path w="1214" h="582">
                  <a:moveTo>
                    <a:pt x="9" y="0"/>
                  </a:moveTo>
                  <a:lnTo>
                    <a:pt x="1062" y="0"/>
                  </a:lnTo>
                  <a:lnTo>
                    <a:pt x="1123" y="7"/>
                  </a:lnTo>
                  <a:lnTo>
                    <a:pt x="1144" y="23"/>
                  </a:lnTo>
                  <a:lnTo>
                    <a:pt x="1162" y="39"/>
                  </a:lnTo>
                  <a:lnTo>
                    <a:pt x="1157" y="68"/>
                  </a:lnTo>
                  <a:lnTo>
                    <a:pt x="1135" y="68"/>
                  </a:lnTo>
                  <a:lnTo>
                    <a:pt x="1126" y="84"/>
                  </a:lnTo>
                  <a:lnTo>
                    <a:pt x="1132" y="95"/>
                  </a:lnTo>
                  <a:lnTo>
                    <a:pt x="1162" y="108"/>
                  </a:lnTo>
                  <a:lnTo>
                    <a:pt x="1166" y="128"/>
                  </a:lnTo>
                  <a:lnTo>
                    <a:pt x="1162" y="147"/>
                  </a:lnTo>
                  <a:lnTo>
                    <a:pt x="1193" y="171"/>
                  </a:lnTo>
                  <a:lnTo>
                    <a:pt x="1200" y="196"/>
                  </a:lnTo>
                  <a:lnTo>
                    <a:pt x="1214" y="582"/>
                  </a:lnTo>
                  <a:lnTo>
                    <a:pt x="384" y="573"/>
                  </a:lnTo>
                  <a:lnTo>
                    <a:pt x="0" y="55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86" name=""/>
            <p:cNvSpPr/>
            <p:nvPr/>
          </p:nvSpPr>
          <p:spPr>
            <a:xfrm>
              <a:off x="4067280" y="2970360"/>
              <a:ext cx="846000" cy="403200"/>
            </a:xfrm>
            <a:custGeom>
              <a:avLst/>
              <a:gdLst/>
              <a:ahLst/>
              <a:rect l="l" t="t" r="r" b="b"/>
              <a:pathLst>
                <a:path w="1214" h="582">
                  <a:moveTo>
                    <a:pt x="9" y="0"/>
                  </a:moveTo>
                  <a:lnTo>
                    <a:pt x="1062" y="0"/>
                  </a:lnTo>
                  <a:lnTo>
                    <a:pt x="1123" y="7"/>
                  </a:lnTo>
                  <a:lnTo>
                    <a:pt x="1144" y="23"/>
                  </a:lnTo>
                  <a:lnTo>
                    <a:pt x="1162" y="39"/>
                  </a:lnTo>
                  <a:lnTo>
                    <a:pt x="1157" y="68"/>
                  </a:lnTo>
                  <a:lnTo>
                    <a:pt x="1135" y="68"/>
                  </a:lnTo>
                  <a:lnTo>
                    <a:pt x="1126" y="84"/>
                  </a:lnTo>
                  <a:lnTo>
                    <a:pt x="1132" y="95"/>
                  </a:lnTo>
                  <a:lnTo>
                    <a:pt x="1162" y="108"/>
                  </a:lnTo>
                  <a:lnTo>
                    <a:pt x="1166" y="128"/>
                  </a:lnTo>
                  <a:lnTo>
                    <a:pt x="1162" y="147"/>
                  </a:lnTo>
                  <a:lnTo>
                    <a:pt x="1193" y="171"/>
                  </a:lnTo>
                  <a:lnTo>
                    <a:pt x="1200" y="196"/>
                  </a:lnTo>
                  <a:lnTo>
                    <a:pt x="1214" y="582"/>
                  </a:lnTo>
                  <a:lnTo>
                    <a:pt x="384" y="573"/>
                  </a:lnTo>
                  <a:lnTo>
                    <a:pt x="0" y="559"/>
                  </a:lnTo>
                  <a:lnTo>
                    <a:pt x="9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87" name=""/>
          <p:cNvGrpSpPr/>
          <p:nvPr/>
        </p:nvGrpSpPr>
        <p:grpSpPr>
          <a:xfrm>
            <a:off x="3951360" y="3351240"/>
            <a:ext cx="984240" cy="449280"/>
            <a:chOff x="3951360" y="3351240"/>
            <a:chExt cx="984240" cy="449280"/>
          </a:xfrm>
        </p:grpSpPr>
        <p:sp>
          <p:nvSpPr>
            <p:cNvPr id="4088" name=""/>
            <p:cNvSpPr/>
            <p:nvPr/>
          </p:nvSpPr>
          <p:spPr>
            <a:xfrm>
              <a:off x="3951360" y="3351240"/>
              <a:ext cx="984240" cy="449280"/>
            </a:xfrm>
            <a:custGeom>
              <a:avLst/>
              <a:gdLst/>
              <a:ahLst/>
              <a:rect l="l" t="t" r="r" b="b"/>
              <a:pathLst>
                <a:path w="1412" h="649">
                  <a:moveTo>
                    <a:pt x="4" y="0"/>
                  </a:moveTo>
                  <a:lnTo>
                    <a:pt x="501" y="27"/>
                  </a:lnTo>
                  <a:lnTo>
                    <a:pt x="1382" y="32"/>
                  </a:lnTo>
                  <a:lnTo>
                    <a:pt x="1382" y="124"/>
                  </a:lnTo>
                  <a:lnTo>
                    <a:pt x="1403" y="230"/>
                  </a:lnTo>
                  <a:lnTo>
                    <a:pt x="1412" y="649"/>
                  </a:lnTo>
                  <a:lnTo>
                    <a:pt x="1368" y="640"/>
                  </a:lnTo>
                  <a:lnTo>
                    <a:pt x="1360" y="620"/>
                  </a:lnTo>
                  <a:lnTo>
                    <a:pt x="1342" y="606"/>
                  </a:lnTo>
                  <a:lnTo>
                    <a:pt x="1315" y="600"/>
                  </a:lnTo>
                  <a:lnTo>
                    <a:pt x="1299" y="613"/>
                  </a:lnTo>
                  <a:lnTo>
                    <a:pt x="1276" y="633"/>
                  </a:lnTo>
                  <a:lnTo>
                    <a:pt x="1245" y="613"/>
                  </a:lnTo>
                  <a:lnTo>
                    <a:pt x="1220" y="609"/>
                  </a:lnTo>
                  <a:lnTo>
                    <a:pt x="1177" y="633"/>
                  </a:lnTo>
                  <a:lnTo>
                    <a:pt x="1120" y="633"/>
                  </a:lnTo>
                  <a:lnTo>
                    <a:pt x="1076" y="616"/>
                  </a:lnTo>
                  <a:lnTo>
                    <a:pt x="1028" y="620"/>
                  </a:lnTo>
                  <a:lnTo>
                    <a:pt x="1001" y="645"/>
                  </a:lnTo>
                  <a:lnTo>
                    <a:pt x="988" y="645"/>
                  </a:lnTo>
                  <a:lnTo>
                    <a:pt x="954" y="613"/>
                  </a:lnTo>
                  <a:lnTo>
                    <a:pt x="902" y="613"/>
                  </a:lnTo>
                  <a:lnTo>
                    <a:pt x="866" y="613"/>
                  </a:lnTo>
                  <a:lnTo>
                    <a:pt x="841" y="597"/>
                  </a:lnTo>
                  <a:lnTo>
                    <a:pt x="818" y="557"/>
                  </a:lnTo>
                  <a:lnTo>
                    <a:pt x="784" y="550"/>
                  </a:lnTo>
                  <a:lnTo>
                    <a:pt x="762" y="550"/>
                  </a:lnTo>
                  <a:lnTo>
                    <a:pt x="740" y="564"/>
                  </a:lnTo>
                  <a:lnTo>
                    <a:pt x="669" y="561"/>
                  </a:lnTo>
                  <a:lnTo>
                    <a:pt x="642" y="550"/>
                  </a:lnTo>
                  <a:lnTo>
                    <a:pt x="633" y="514"/>
                  </a:lnTo>
                  <a:lnTo>
                    <a:pt x="615" y="498"/>
                  </a:lnTo>
                  <a:lnTo>
                    <a:pt x="602" y="501"/>
                  </a:lnTo>
                  <a:lnTo>
                    <a:pt x="563" y="518"/>
                  </a:lnTo>
                  <a:lnTo>
                    <a:pt x="541" y="518"/>
                  </a:lnTo>
                  <a:lnTo>
                    <a:pt x="528" y="514"/>
                  </a:lnTo>
                  <a:lnTo>
                    <a:pt x="523" y="498"/>
                  </a:lnTo>
                  <a:lnTo>
                    <a:pt x="516" y="473"/>
                  </a:lnTo>
                  <a:lnTo>
                    <a:pt x="510" y="458"/>
                  </a:lnTo>
                  <a:lnTo>
                    <a:pt x="501" y="413"/>
                  </a:lnTo>
                  <a:lnTo>
                    <a:pt x="480" y="128"/>
                  </a:lnTo>
                  <a:lnTo>
                    <a:pt x="0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89" name=""/>
            <p:cNvSpPr/>
            <p:nvPr/>
          </p:nvSpPr>
          <p:spPr>
            <a:xfrm>
              <a:off x="3951360" y="3351240"/>
              <a:ext cx="984240" cy="449280"/>
            </a:xfrm>
            <a:custGeom>
              <a:avLst/>
              <a:gdLst/>
              <a:ahLst/>
              <a:rect l="l" t="t" r="r" b="b"/>
              <a:pathLst>
                <a:path w="1412" h="649">
                  <a:moveTo>
                    <a:pt x="4" y="0"/>
                  </a:moveTo>
                  <a:lnTo>
                    <a:pt x="501" y="27"/>
                  </a:lnTo>
                  <a:lnTo>
                    <a:pt x="1382" y="32"/>
                  </a:lnTo>
                  <a:lnTo>
                    <a:pt x="1382" y="124"/>
                  </a:lnTo>
                  <a:lnTo>
                    <a:pt x="1403" y="230"/>
                  </a:lnTo>
                  <a:lnTo>
                    <a:pt x="1412" y="649"/>
                  </a:lnTo>
                  <a:lnTo>
                    <a:pt x="1368" y="640"/>
                  </a:lnTo>
                  <a:lnTo>
                    <a:pt x="1360" y="620"/>
                  </a:lnTo>
                  <a:lnTo>
                    <a:pt x="1342" y="606"/>
                  </a:lnTo>
                  <a:lnTo>
                    <a:pt x="1315" y="600"/>
                  </a:lnTo>
                  <a:lnTo>
                    <a:pt x="1299" y="613"/>
                  </a:lnTo>
                  <a:lnTo>
                    <a:pt x="1276" y="633"/>
                  </a:lnTo>
                  <a:lnTo>
                    <a:pt x="1245" y="613"/>
                  </a:lnTo>
                  <a:lnTo>
                    <a:pt x="1220" y="609"/>
                  </a:lnTo>
                  <a:lnTo>
                    <a:pt x="1177" y="633"/>
                  </a:lnTo>
                  <a:lnTo>
                    <a:pt x="1120" y="633"/>
                  </a:lnTo>
                  <a:lnTo>
                    <a:pt x="1076" y="616"/>
                  </a:lnTo>
                  <a:lnTo>
                    <a:pt x="1028" y="620"/>
                  </a:lnTo>
                  <a:lnTo>
                    <a:pt x="1001" y="645"/>
                  </a:lnTo>
                  <a:lnTo>
                    <a:pt x="988" y="645"/>
                  </a:lnTo>
                  <a:lnTo>
                    <a:pt x="954" y="613"/>
                  </a:lnTo>
                  <a:lnTo>
                    <a:pt x="902" y="613"/>
                  </a:lnTo>
                  <a:lnTo>
                    <a:pt x="866" y="613"/>
                  </a:lnTo>
                  <a:lnTo>
                    <a:pt x="841" y="597"/>
                  </a:lnTo>
                  <a:lnTo>
                    <a:pt x="818" y="557"/>
                  </a:lnTo>
                  <a:lnTo>
                    <a:pt x="784" y="550"/>
                  </a:lnTo>
                  <a:lnTo>
                    <a:pt x="762" y="550"/>
                  </a:lnTo>
                  <a:lnTo>
                    <a:pt x="740" y="564"/>
                  </a:lnTo>
                  <a:lnTo>
                    <a:pt x="669" y="561"/>
                  </a:lnTo>
                  <a:lnTo>
                    <a:pt x="642" y="550"/>
                  </a:lnTo>
                  <a:lnTo>
                    <a:pt x="633" y="514"/>
                  </a:lnTo>
                  <a:lnTo>
                    <a:pt x="615" y="498"/>
                  </a:lnTo>
                  <a:lnTo>
                    <a:pt x="602" y="501"/>
                  </a:lnTo>
                  <a:lnTo>
                    <a:pt x="563" y="518"/>
                  </a:lnTo>
                  <a:lnTo>
                    <a:pt x="541" y="518"/>
                  </a:lnTo>
                  <a:lnTo>
                    <a:pt x="528" y="514"/>
                  </a:lnTo>
                  <a:lnTo>
                    <a:pt x="523" y="498"/>
                  </a:lnTo>
                  <a:lnTo>
                    <a:pt x="516" y="473"/>
                  </a:lnTo>
                  <a:lnTo>
                    <a:pt x="510" y="458"/>
                  </a:lnTo>
                  <a:lnTo>
                    <a:pt x="501" y="413"/>
                  </a:lnTo>
                  <a:lnTo>
                    <a:pt x="480" y="128"/>
                  </a:lnTo>
                  <a:lnTo>
                    <a:pt x="0" y="95"/>
                  </a:lnTo>
                  <a:lnTo>
                    <a:pt x="4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90" name=""/>
          <p:cNvGrpSpPr/>
          <p:nvPr/>
        </p:nvGrpSpPr>
        <p:grpSpPr>
          <a:xfrm>
            <a:off x="3178080" y="3292560"/>
            <a:ext cx="773280" cy="745920"/>
            <a:chOff x="3178080" y="3292560"/>
            <a:chExt cx="773280" cy="745920"/>
          </a:xfrm>
        </p:grpSpPr>
        <p:sp>
          <p:nvSpPr>
            <p:cNvPr id="4091" name=""/>
            <p:cNvSpPr/>
            <p:nvPr/>
          </p:nvSpPr>
          <p:spPr>
            <a:xfrm>
              <a:off x="3178080" y="3292560"/>
              <a:ext cx="773280" cy="745920"/>
            </a:xfrm>
            <a:custGeom>
              <a:avLst/>
              <a:gdLst/>
              <a:ahLst/>
              <a:rect l="l" t="t" r="r" b="b"/>
              <a:pathLst>
                <a:path w="1110" h="1076">
                  <a:moveTo>
                    <a:pt x="1110" y="88"/>
                  </a:moveTo>
                  <a:lnTo>
                    <a:pt x="1105" y="294"/>
                  </a:lnTo>
                  <a:lnTo>
                    <a:pt x="1080" y="729"/>
                  </a:lnTo>
                  <a:lnTo>
                    <a:pt x="1062" y="1020"/>
                  </a:lnTo>
                  <a:lnTo>
                    <a:pt x="454" y="997"/>
                  </a:lnTo>
                  <a:lnTo>
                    <a:pt x="436" y="1024"/>
                  </a:lnTo>
                  <a:lnTo>
                    <a:pt x="165" y="1008"/>
                  </a:lnTo>
                  <a:lnTo>
                    <a:pt x="143" y="1076"/>
                  </a:lnTo>
                  <a:lnTo>
                    <a:pt x="0" y="1056"/>
                  </a:lnTo>
                  <a:lnTo>
                    <a:pt x="122" y="0"/>
                  </a:lnTo>
                  <a:lnTo>
                    <a:pt x="341" y="23"/>
                  </a:lnTo>
                  <a:lnTo>
                    <a:pt x="646" y="55"/>
                  </a:lnTo>
                  <a:lnTo>
                    <a:pt x="952" y="84"/>
                  </a:lnTo>
                  <a:lnTo>
                    <a:pt x="1110" y="88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92" name=""/>
            <p:cNvSpPr/>
            <p:nvPr/>
          </p:nvSpPr>
          <p:spPr>
            <a:xfrm>
              <a:off x="3178080" y="3292560"/>
              <a:ext cx="773280" cy="745920"/>
            </a:xfrm>
            <a:custGeom>
              <a:avLst/>
              <a:gdLst/>
              <a:ahLst/>
              <a:rect l="l" t="t" r="r" b="b"/>
              <a:pathLst>
                <a:path w="1110" h="1076">
                  <a:moveTo>
                    <a:pt x="1110" y="88"/>
                  </a:moveTo>
                  <a:lnTo>
                    <a:pt x="1105" y="294"/>
                  </a:lnTo>
                  <a:lnTo>
                    <a:pt x="1080" y="729"/>
                  </a:lnTo>
                  <a:lnTo>
                    <a:pt x="1062" y="1020"/>
                  </a:lnTo>
                  <a:lnTo>
                    <a:pt x="454" y="997"/>
                  </a:lnTo>
                  <a:lnTo>
                    <a:pt x="436" y="1024"/>
                  </a:lnTo>
                  <a:lnTo>
                    <a:pt x="165" y="1008"/>
                  </a:lnTo>
                  <a:lnTo>
                    <a:pt x="143" y="1076"/>
                  </a:lnTo>
                  <a:lnTo>
                    <a:pt x="0" y="1056"/>
                  </a:lnTo>
                  <a:lnTo>
                    <a:pt x="122" y="0"/>
                  </a:lnTo>
                  <a:lnTo>
                    <a:pt x="341" y="23"/>
                  </a:lnTo>
                  <a:lnTo>
                    <a:pt x="646" y="55"/>
                  </a:lnTo>
                  <a:lnTo>
                    <a:pt x="952" y="84"/>
                  </a:lnTo>
                  <a:lnTo>
                    <a:pt x="1110" y="88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93" name=""/>
          <p:cNvGrpSpPr/>
          <p:nvPr/>
        </p:nvGrpSpPr>
        <p:grpSpPr>
          <a:xfrm>
            <a:off x="2529000" y="3209760"/>
            <a:ext cx="733320" cy="812880"/>
            <a:chOff x="2529000" y="3209760"/>
            <a:chExt cx="733320" cy="812880"/>
          </a:xfrm>
        </p:grpSpPr>
        <p:sp>
          <p:nvSpPr>
            <p:cNvPr id="4094" name=""/>
            <p:cNvSpPr/>
            <p:nvPr/>
          </p:nvSpPr>
          <p:spPr>
            <a:xfrm>
              <a:off x="2529000" y="3209760"/>
              <a:ext cx="733320" cy="812880"/>
            </a:xfrm>
            <a:custGeom>
              <a:avLst/>
              <a:gdLst/>
              <a:ahLst/>
              <a:rect l="l" t="t" r="r" b="b"/>
              <a:pathLst>
                <a:path w="1053" h="1174">
                  <a:moveTo>
                    <a:pt x="266" y="0"/>
                  </a:moveTo>
                  <a:lnTo>
                    <a:pt x="231" y="183"/>
                  </a:lnTo>
                  <a:lnTo>
                    <a:pt x="208" y="192"/>
                  </a:lnTo>
                  <a:lnTo>
                    <a:pt x="183" y="171"/>
                  </a:lnTo>
                  <a:lnTo>
                    <a:pt x="165" y="160"/>
                  </a:lnTo>
                  <a:lnTo>
                    <a:pt x="125" y="167"/>
                  </a:lnTo>
                  <a:lnTo>
                    <a:pt x="113" y="183"/>
                  </a:lnTo>
                  <a:lnTo>
                    <a:pt x="116" y="203"/>
                  </a:lnTo>
                  <a:lnTo>
                    <a:pt x="125" y="216"/>
                  </a:lnTo>
                  <a:lnTo>
                    <a:pt x="125" y="232"/>
                  </a:lnTo>
                  <a:lnTo>
                    <a:pt x="109" y="236"/>
                  </a:lnTo>
                  <a:lnTo>
                    <a:pt x="113" y="243"/>
                  </a:lnTo>
                  <a:lnTo>
                    <a:pt x="125" y="248"/>
                  </a:lnTo>
                  <a:lnTo>
                    <a:pt x="116" y="259"/>
                  </a:lnTo>
                  <a:lnTo>
                    <a:pt x="113" y="268"/>
                  </a:lnTo>
                  <a:lnTo>
                    <a:pt x="122" y="291"/>
                  </a:lnTo>
                  <a:lnTo>
                    <a:pt x="131" y="311"/>
                  </a:lnTo>
                  <a:lnTo>
                    <a:pt x="116" y="351"/>
                  </a:lnTo>
                  <a:lnTo>
                    <a:pt x="109" y="383"/>
                  </a:lnTo>
                  <a:lnTo>
                    <a:pt x="100" y="396"/>
                  </a:lnTo>
                  <a:lnTo>
                    <a:pt x="125" y="435"/>
                  </a:lnTo>
                  <a:lnTo>
                    <a:pt x="131" y="458"/>
                  </a:lnTo>
                  <a:lnTo>
                    <a:pt x="161" y="503"/>
                  </a:lnTo>
                  <a:lnTo>
                    <a:pt x="156" y="514"/>
                  </a:lnTo>
                  <a:lnTo>
                    <a:pt x="143" y="527"/>
                  </a:lnTo>
                  <a:lnTo>
                    <a:pt x="116" y="559"/>
                  </a:lnTo>
                  <a:lnTo>
                    <a:pt x="95" y="550"/>
                  </a:lnTo>
                  <a:lnTo>
                    <a:pt x="91" y="579"/>
                  </a:lnTo>
                  <a:lnTo>
                    <a:pt x="88" y="615"/>
                  </a:lnTo>
                  <a:lnTo>
                    <a:pt x="43" y="663"/>
                  </a:lnTo>
                  <a:lnTo>
                    <a:pt x="34" y="683"/>
                  </a:lnTo>
                  <a:lnTo>
                    <a:pt x="43" y="746"/>
                  </a:lnTo>
                  <a:lnTo>
                    <a:pt x="43" y="778"/>
                  </a:lnTo>
                  <a:lnTo>
                    <a:pt x="27" y="791"/>
                  </a:lnTo>
                  <a:lnTo>
                    <a:pt x="18" y="798"/>
                  </a:lnTo>
                  <a:lnTo>
                    <a:pt x="0" y="802"/>
                  </a:lnTo>
                  <a:lnTo>
                    <a:pt x="3" y="818"/>
                  </a:lnTo>
                  <a:lnTo>
                    <a:pt x="591" y="1145"/>
                  </a:lnTo>
                  <a:lnTo>
                    <a:pt x="930" y="1174"/>
                  </a:lnTo>
                  <a:lnTo>
                    <a:pt x="1053" y="11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95" name=""/>
            <p:cNvSpPr/>
            <p:nvPr/>
          </p:nvSpPr>
          <p:spPr>
            <a:xfrm>
              <a:off x="2529000" y="3209760"/>
              <a:ext cx="733320" cy="812880"/>
            </a:xfrm>
            <a:custGeom>
              <a:avLst/>
              <a:gdLst/>
              <a:ahLst/>
              <a:rect l="l" t="t" r="r" b="b"/>
              <a:pathLst>
                <a:path w="1053" h="1174">
                  <a:moveTo>
                    <a:pt x="266" y="0"/>
                  </a:moveTo>
                  <a:lnTo>
                    <a:pt x="231" y="183"/>
                  </a:lnTo>
                  <a:lnTo>
                    <a:pt x="208" y="192"/>
                  </a:lnTo>
                  <a:lnTo>
                    <a:pt x="183" y="171"/>
                  </a:lnTo>
                  <a:lnTo>
                    <a:pt x="165" y="160"/>
                  </a:lnTo>
                  <a:lnTo>
                    <a:pt x="125" y="167"/>
                  </a:lnTo>
                  <a:lnTo>
                    <a:pt x="113" y="183"/>
                  </a:lnTo>
                  <a:lnTo>
                    <a:pt x="116" y="203"/>
                  </a:lnTo>
                  <a:lnTo>
                    <a:pt x="125" y="216"/>
                  </a:lnTo>
                  <a:lnTo>
                    <a:pt x="125" y="232"/>
                  </a:lnTo>
                  <a:lnTo>
                    <a:pt x="109" y="236"/>
                  </a:lnTo>
                  <a:lnTo>
                    <a:pt x="113" y="243"/>
                  </a:lnTo>
                  <a:lnTo>
                    <a:pt x="125" y="248"/>
                  </a:lnTo>
                  <a:lnTo>
                    <a:pt x="116" y="259"/>
                  </a:lnTo>
                  <a:lnTo>
                    <a:pt x="113" y="268"/>
                  </a:lnTo>
                  <a:lnTo>
                    <a:pt x="122" y="291"/>
                  </a:lnTo>
                  <a:lnTo>
                    <a:pt x="131" y="311"/>
                  </a:lnTo>
                  <a:lnTo>
                    <a:pt x="116" y="351"/>
                  </a:lnTo>
                  <a:lnTo>
                    <a:pt x="109" y="383"/>
                  </a:lnTo>
                  <a:lnTo>
                    <a:pt x="100" y="396"/>
                  </a:lnTo>
                  <a:lnTo>
                    <a:pt x="125" y="435"/>
                  </a:lnTo>
                  <a:lnTo>
                    <a:pt x="131" y="458"/>
                  </a:lnTo>
                  <a:lnTo>
                    <a:pt x="161" y="503"/>
                  </a:lnTo>
                  <a:lnTo>
                    <a:pt x="156" y="514"/>
                  </a:lnTo>
                  <a:lnTo>
                    <a:pt x="143" y="527"/>
                  </a:lnTo>
                  <a:lnTo>
                    <a:pt x="116" y="559"/>
                  </a:lnTo>
                  <a:lnTo>
                    <a:pt x="95" y="550"/>
                  </a:lnTo>
                  <a:lnTo>
                    <a:pt x="91" y="579"/>
                  </a:lnTo>
                  <a:lnTo>
                    <a:pt x="88" y="615"/>
                  </a:lnTo>
                  <a:lnTo>
                    <a:pt x="43" y="663"/>
                  </a:lnTo>
                  <a:lnTo>
                    <a:pt x="34" y="683"/>
                  </a:lnTo>
                  <a:lnTo>
                    <a:pt x="43" y="746"/>
                  </a:lnTo>
                  <a:lnTo>
                    <a:pt x="43" y="778"/>
                  </a:lnTo>
                  <a:lnTo>
                    <a:pt x="27" y="791"/>
                  </a:lnTo>
                  <a:lnTo>
                    <a:pt x="18" y="798"/>
                  </a:lnTo>
                  <a:lnTo>
                    <a:pt x="0" y="802"/>
                  </a:lnTo>
                  <a:lnTo>
                    <a:pt x="3" y="818"/>
                  </a:lnTo>
                  <a:lnTo>
                    <a:pt x="591" y="1145"/>
                  </a:lnTo>
                  <a:lnTo>
                    <a:pt x="930" y="1174"/>
                  </a:lnTo>
                  <a:lnTo>
                    <a:pt x="1053" y="115"/>
                  </a:lnTo>
                  <a:lnTo>
                    <a:pt x="266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96" name=""/>
          <p:cNvGrpSpPr/>
          <p:nvPr/>
        </p:nvGrpSpPr>
        <p:grpSpPr>
          <a:xfrm>
            <a:off x="2116080" y="2449440"/>
            <a:ext cx="712800" cy="1006560"/>
            <a:chOff x="2116080" y="2449440"/>
            <a:chExt cx="712800" cy="1006560"/>
          </a:xfrm>
        </p:grpSpPr>
        <p:sp>
          <p:nvSpPr>
            <p:cNvPr id="4097" name=""/>
            <p:cNvSpPr/>
            <p:nvPr/>
          </p:nvSpPr>
          <p:spPr>
            <a:xfrm>
              <a:off x="2116080" y="2449440"/>
              <a:ext cx="712800" cy="1006560"/>
            </a:xfrm>
            <a:custGeom>
              <a:avLst/>
              <a:gdLst/>
              <a:ahLst/>
              <a:rect l="l" t="t" r="r" b="b"/>
              <a:pathLst>
                <a:path w="1021" h="1450">
                  <a:moveTo>
                    <a:pt x="156" y="0"/>
                  </a:moveTo>
                  <a:lnTo>
                    <a:pt x="532" y="75"/>
                  </a:lnTo>
                  <a:lnTo>
                    <a:pt x="611" y="95"/>
                  </a:lnTo>
                  <a:lnTo>
                    <a:pt x="1021" y="160"/>
                  </a:lnTo>
                  <a:lnTo>
                    <a:pt x="820" y="1270"/>
                  </a:lnTo>
                  <a:lnTo>
                    <a:pt x="811" y="1283"/>
                  </a:lnTo>
                  <a:lnTo>
                    <a:pt x="798" y="1283"/>
                  </a:lnTo>
                  <a:lnTo>
                    <a:pt x="776" y="1267"/>
                  </a:lnTo>
                  <a:lnTo>
                    <a:pt x="749" y="1251"/>
                  </a:lnTo>
                  <a:lnTo>
                    <a:pt x="724" y="1258"/>
                  </a:lnTo>
                  <a:lnTo>
                    <a:pt x="697" y="1270"/>
                  </a:lnTo>
                  <a:lnTo>
                    <a:pt x="712" y="1303"/>
                  </a:lnTo>
                  <a:lnTo>
                    <a:pt x="715" y="1330"/>
                  </a:lnTo>
                  <a:lnTo>
                    <a:pt x="703" y="1333"/>
                  </a:lnTo>
                  <a:lnTo>
                    <a:pt x="703" y="1369"/>
                  </a:lnTo>
                  <a:lnTo>
                    <a:pt x="715" y="1414"/>
                  </a:lnTo>
                  <a:lnTo>
                    <a:pt x="703" y="1446"/>
                  </a:lnTo>
                  <a:lnTo>
                    <a:pt x="694" y="1450"/>
                  </a:lnTo>
                  <a:lnTo>
                    <a:pt x="0" y="555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98" name=""/>
            <p:cNvSpPr/>
            <p:nvPr/>
          </p:nvSpPr>
          <p:spPr>
            <a:xfrm>
              <a:off x="2116080" y="2449440"/>
              <a:ext cx="712800" cy="1006560"/>
            </a:xfrm>
            <a:custGeom>
              <a:avLst/>
              <a:gdLst/>
              <a:ahLst/>
              <a:rect l="l" t="t" r="r" b="b"/>
              <a:pathLst>
                <a:path w="1021" h="1450">
                  <a:moveTo>
                    <a:pt x="156" y="0"/>
                  </a:moveTo>
                  <a:lnTo>
                    <a:pt x="532" y="75"/>
                  </a:lnTo>
                  <a:lnTo>
                    <a:pt x="611" y="95"/>
                  </a:lnTo>
                  <a:lnTo>
                    <a:pt x="1021" y="160"/>
                  </a:lnTo>
                  <a:lnTo>
                    <a:pt x="820" y="1270"/>
                  </a:lnTo>
                  <a:lnTo>
                    <a:pt x="811" y="1283"/>
                  </a:lnTo>
                  <a:lnTo>
                    <a:pt x="798" y="1283"/>
                  </a:lnTo>
                  <a:lnTo>
                    <a:pt x="776" y="1267"/>
                  </a:lnTo>
                  <a:lnTo>
                    <a:pt x="749" y="1251"/>
                  </a:lnTo>
                  <a:lnTo>
                    <a:pt x="724" y="1258"/>
                  </a:lnTo>
                  <a:lnTo>
                    <a:pt x="697" y="1270"/>
                  </a:lnTo>
                  <a:lnTo>
                    <a:pt x="712" y="1303"/>
                  </a:lnTo>
                  <a:lnTo>
                    <a:pt x="715" y="1330"/>
                  </a:lnTo>
                  <a:lnTo>
                    <a:pt x="703" y="1333"/>
                  </a:lnTo>
                  <a:lnTo>
                    <a:pt x="703" y="1369"/>
                  </a:lnTo>
                  <a:lnTo>
                    <a:pt x="715" y="1414"/>
                  </a:lnTo>
                  <a:lnTo>
                    <a:pt x="703" y="1446"/>
                  </a:lnTo>
                  <a:lnTo>
                    <a:pt x="694" y="1450"/>
                  </a:lnTo>
                  <a:lnTo>
                    <a:pt x="0" y="555"/>
                  </a:lnTo>
                  <a:lnTo>
                    <a:pt x="156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99" name=""/>
          <p:cNvGrpSpPr/>
          <p:nvPr/>
        </p:nvGrpSpPr>
        <p:grpSpPr>
          <a:xfrm>
            <a:off x="1697040" y="2351160"/>
            <a:ext cx="939960" cy="1398600"/>
            <a:chOff x="1697040" y="2351160"/>
            <a:chExt cx="939960" cy="1398600"/>
          </a:xfrm>
        </p:grpSpPr>
        <p:sp>
          <p:nvSpPr>
            <p:cNvPr id="4100" name=""/>
            <p:cNvSpPr/>
            <p:nvPr/>
          </p:nvSpPr>
          <p:spPr>
            <a:xfrm>
              <a:off x="1697040" y="2351160"/>
              <a:ext cx="939960" cy="1398600"/>
            </a:xfrm>
            <a:custGeom>
              <a:avLst/>
              <a:gdLst/>
              <a:ahLst/>
              <a:rect l="l" t="t" r="r" b="b"/>
              <a:pathLst>
                <a:path w="1348" h="2014">
                  <a:moveTo>
                    <a:pt x="113" y="0"/>
                  </a:moveTo>
                  <a:lnTo>
                    <a:pt x="101" y="23"/>
                  </a:lnTo>
                  <a:lnTo>
                    <a:pt x="92" y="28"/>
                  </a:lnTo>
                  <a:lnTo>
                    <a:pt x="83" y="55"/>
                  </a:lnTo>
                  <a:lnTo>
                    <a:pt x="104" y="88"/>
                  </a:lnTo>
                  <a:lnTo>
                    <a:pt x="92" y="111"/>
                  </a:lnTo>
                  <a:lnTo>
                    <a:pt x="88" y="143"/>
                  </a:lnTo>
                  <a:lnTo>
                    <a:pt x="65" y="156"/>
                  </a:lnTo>
                  <a:lnTo>
                    <a:pt x="61" y="203"/>
                  </a:lnTo>
                  <a:lnTo>
                    <a:pt x="52" y="228"/>
                  </a:lnTo>
                  <a:lnTo>
                    <a:pt x="18" y="232"/>
                  </a:lnTo>
                  <a:lnTo>
                    <a:pt x="0" y="239"/>
                  </a:lnTo>
                  <a:lnTo>
                    <a:pt x="0" y="287"/>
                  </a:lnTo>
                  <a:lnTo>
                    <a:pt x="0" y="307"/>
                  </a:lnTo>
                  <a:lnTo>
                    <a:pt x="18" y="339"/>
                  </a:lnTo>
                  <a:lnTo>
                    <a:pt x="40" y="418"/>
                  </a:lnTo>
                  <a:lnTo>
                    <a:pt x="58" y="451"/>
                  </a:lnTo>
                  <a:lnTo>
                    <a:pt x="34" y="487"/>
                  </a:lnTo>
                  <a:lnTo>
                    <a:pt x="22" y="514"/>
                  </a:lnTo>
                  <a:lnTo>
                    <a:pt x="13" y="566"/>
                  </a:lnTo>
                  <a:lnTo>
                    <a:pt x="18" y="618"/>
                  </a:lnTo>
                  <a:lnTo>
                    <a:pt x="34" y="638"/>
                  </a:lnTo>
                  <a:lnTo>
                    <a:pt x="74" y="670"/>
                  </a:lnTo>
                  <a:lnTo>
                    <a:pt x="101" y="719"/>
                  </a:lnTo>
                  <a:lnTo>
                    <a:pt x="104" y="769"/>
                  </a:lnTo>
                  <a:lnTo>
                    <a:pt x="101" y="778"/>
                  </a:lnTo>
                  <a:lnTo>
                    <a:pt x="126" y="841"/>
                  </a:lnTo>
                  <a:lnTo>
                    <a:pt x="135" y="889"/>
                  </a:lnTo>
                  <a:lnTo>
                    <a:pt x="122" y="909"/>
                  </a:lnTo>
                  <a:lnTo>
                    <a:pt x="135" y="922"/>
                  </a:lnTo>
                  <a:lnTo>
                    <a:pt x="149" y="965"/>
                  </a:lnTo>
                  <a:lnTo>
                    <a:pt x="187" y="994"/>
                  </a:lnTo>
                  <a:lnTo>
                    <a:pt x="196" y="1021"/>
                  </a:lnTo>
                  <a:lnTo>
                    <a:pt x="178" y="1076"/>
                  </a:lnTo>
                  <a:lnTo>
                    <a:pt x="157" y="1092"/>
                  </a:lnTo>
                  <a:lnTo>
                    <a:pt x="166" y="1132"/>
                  </a:lnTo>
                  <a:lnTo>
                    <a:pt x="196" y="1152"/>
                  </a:lnTo>
                  <a:lnTo>
                    <a:pt x="214" y="1161"/>
                  </a:lnTo>
                  <a:lnTo>
                    <a:pt x="232" y="1233"/>
                  </a:lnTo>
                  <a:lnTo>
                    <a:pt x="239" y="1279"/>
                  </a:lnTo>
                  <a:lnTo>
                    <a:pt x="254" y="1295"/>
                  </a:lnTo>
                  <a:lnTo>
                    <a:pt x="297" y="1304"/>
                  </a:lnTo>
                  <a:lnTo>
                    <a:pt x="288" y="1340"/>
                  </a:lnTo>
                  <a:lnTo>
                    <a:pt x="284" y="1360"/>
                  </a:lnTo>
                  <a:lnTo>
                    <a:pt x="315" y="1393"/>
                  </a:lnTo>
                  <a:lnTo>
                    <a:pt x="318" y="1416"/>
                  </a:lnTo>
                  <a:lnTo>
                    <a:pt x="293" y="1432"/>
                  </a:lnTo>
                  <a:lnTo>
                    <a:pt x="284" y="1443"/>
                  </a:lnTo>
                  <a:lnTo>
                    <a:pt x="293" y="1475"/>
                  </a:lnTo>
                  <a:lnTo>
                    <a:pt x="297" y="1536"/>
                  </a:lnTo>
                  <a:lnTo>
                    <a:pt x="340" y="1536"/>
                  </a:lnTo>
                  <a:lnTo>
                    <a:pt x="401" y="1547"/>
                  </a:lnTo>
                  <a:lnTo>
                    <a:pt x="471" y="1563"/>
                  </a:lnTo>
                  <a:lnTo>
                    <a:pt x="493" y="1576"/>
                  </a:lnTo>
                  <a:lnTo>
                    <a:pt x="528" y="1632"/>
                  </a:lnTo>
                  <a:lnTo>
                    <a:pt x="584" y="1632"/>
                  </a:lnTo>
                  <a:lnTo>
                    <a:pt x="590" y="1659"/>
                  </a:lnTo>
                  <a:lnTo>
                    <a:pt x="611" y="1694"/>
                  </a:lnTo>
                  <a:lnTo>
                    <a:pt x="627" y="1720"/>
                  </a:lnTo>
                  <a:lnTo>
                    <a:pt x="672" y="1756"/>
                  </a:lnTo>
                  <a:lnTo>
                    <a:pt x="715" y="1783"/>
                  </a:lnTo>
                  <a:lnTo>
                    <a:pt x="764" y="1854"/>
                  </a:lnTo>
                  <a:lnTo>
                    <a:pt x="771" y="1907"/>
                  </a:lnTo>
                  <a:lnTo>
                    <a:pt x="789" y="1910"/>
                  </a:lnTo>
                  <a:lnTo>
                    <a:pt x="785" y="1978"/>
                  </a:lnTo>
                  <a:lnTo>
                    <a:pt x="1226" y="2014"/>
                  </a:lnTo>
                  <a:lnTo>
                    <a:pt x="1226" y="1914"/>
                  </a:lnTo>
                  <a:lnTo>
                    <a:pt x="1274" y="1847"/>
                  </a:lnTo>
                  <a:lnTo>
                    <a:pt x="1281" y="1786"/>
                  </a:lnTo>
                  <a:lnTo>
                    <a:pt x="1305" y="1792"/>
                  </a:lnTo>
                  <a:lnTo>
                    <a:pt x="1348" y="1736"/>
                  </a:lnTo>
                  <a:lnTo>
                    <a:pt x="1312" y="1687"/>
                  </a:lnTo>
                  <a:lnTo>
                    <a:pt x="1317" y="1667"/>
                  </a:lnTo>
                  <a:lnTo>
                    <a:pt x="1287" y="1628"/>
                  </a:lnTo>
                  <a:lnTo>
                    <a:pt x="1296" y="1603"/>
                  </a:lnTo>
                  <a:lnTo>
                    <a:pt x="597" y="690"/>
                  </a:lnTo>
                  <a:lnTo>
                    <a:pt x="755" y="14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01" name=""/>
            <p:cNvSpPr/>
            <p:nvPr/>
          </p:nvSpPr>
          <p:spPr>
            <a:xfrm>
              <a:off x="1697040" y="2351160"/>
              <a:ext cx="939960" cy="1398600"/>
            </a:xfrm>
            <a:custGeom>
              <a:avLst/>
              <a:gdLst/>
              <a:ahLst/>
              <a:rect l="l" t="t" r="r" b="b"/>
              <a:pathLst>
                <a:path w="1348" h="2014">
                  <a:moveTo>
                    <a:pt x="113" y="0"/>
                  </a:moveTo>
                  <a:lnTo>
                    <a:pt x="101" y="23"/>
                  </a:lnTo>
                  <a:lnTo>
                    <a:pt x="92" y="28"/>
                  </a:lnTo>
                  <a:lnTo>
                    <a:pt x="83" y="55"/>
                  </a:lnTo>
                  <a:lnTo>
                    <a:pt x="104" y="88"/>
                  </a:lnTo>
                  <a:lnTo>
                    <a:pt x="92" y="111"/>
                  </a:lnTo>
                  <a:lnTo>
                    <a:pt x="88" y="143"/>
                  </a:lnTo>
                  <a:lnTo>
                    <a:pt x="65" y="156"/>
                  </a:lnTo>
                  <a:lnTo>
                    <a:pt x="61" y="203"/>
                  </a:lnTo>
                  <a:lnTo>
                    <a:pt x="52" y="228"/>
                  </a:lnTo>
                  <a:lnTo>
                    <a:pt x="18" y="232"/>
                  </a:lnTo>
                  <a:lnTo>
                    <a:pt x="0" y="239"/>
                  </a:lnTo>
                  <a:lnTo>
                    <a:pt x="0" y="287"/>
                  </a:lnTo>
                  <a:lnTo>
                    <a:pt x="0" y="307"/>
                  </a:lnTo>
                  <a:lnTo>
                    <a:pt x="18" y="339"/>
                  </a:lnTo>
                  <a:lnTo>
                    <a:pt x="40" y="418"/>
                  </a:lnTo>
                  <a:lnTo>
                    <a:pt x="58" y="451"/>
                  </a:lnTo>
                  <a:lnTo>
                    <a:pt x="34" y="487"/>
                  </a:lnTo>
                  <a:lnTo>
                    <a:pt x="22" y="514"/>
                  </a:lnTo>
                  <a:lnTo>
                    <a:pt x="13" y="566"/>
                  </a:lnTo>
                  <a:lnTo>
                    <a:pt x="18" y="618"/>
                  </a:lnTo>
                  <a:lnTo>
                    <a:pt x="34" y="638"/>
                  </a:lnTo>
                  <a:lnTo>
                    <a:pt x="74" y="670"/>
                  </a:lnTo>
                  <a:lnTo>
                    <a:pt x="101" y="719"/>
                  </a:lnTo>
                  <a:lnTo>
                    <a:pt x="104" y="769"/>
                  </a:lnTo>
                  <a:lnTo>
                    <a:pt x="101" y="778"/>
                  </a:lnTo>
                  <a:lnTo>
                    <a:pt x="126" y="841"/>
                  </a:lnTo>
                  <a:lnTo>
                    <a:pt x="135" y="889"/>
                  </a:lnTo>
                  <a:lnTo>
                    <a:pt x="122" y="909"/>
                  </a:lnTo>
                  <a:lnTo>
                    <a:pt x="135" y="922"/>
                  </a:lnTo>
                  <a:lnTo>
                    <a:pt x="149" y="965"/>
                  </a:lnTo>
                  <a:lnTo>
                    <a:pt x="187" y="994"/>
                  </a:lnTo>
                  <a:lnTo>
                    <a:pt x="196" y="1021"/>
                  </a:lnTo>
                  <a:lnTo>
                    <a:pt x="178" y="1076"/>
                  </a:lnTo>
                  <a:lnTo>
                    <a:pt x="157" y="1092"/>
                  </a:lnTo>
                  <a:lnTo>
                    <a:pt x="166" y="1132"/>
                  </a:lnTo>
                  <a:lnTo>
                    <a:pt x="196" y="1152"/>
                  </a:lnTo>
                  <a:lnTo>
                    <a:pt x="214" y="1161"/>
                  </a:lnTo>
                  <a:lnTo>
                    <a:pt x="232" y="1233"/>
                  </a:lnTo>
                  <a:lnTo>
                    <a:pt x="239" y="1279"/>
                  </a:lnTo>
                  <a:lnTo>
                    <a:pt x="254" y="1295"/>
                  </a:lnTo>
                  <a:lnTo>
                    <a:pt x="297" y="1304"/>
                  </a:lnTo>
                  <a:lnTo>
                    <a:pt x="288" y="1340"/>
                  </a:lnTo>
                  <a:lnTo>
                    <a:pt x="284" y="1360"/>
                  </a:lnTo>
                  <a:lnTo>
                    <a:pt x="315" y="1393"/>
                  </a:lnTo>
                  <a:lnTo>
                    <a:pt x="318" y="1416"/>
                  </a:lnTo>
                  <a:lnTo>
                    <a:pt x="293" y="1432"/>
                  </a:lnTo>
                  <a:lnTo>
                    <a:pt x="284" y="1443"/>
                  </a:lnTo>
                  <a:lnTo>
                    <a:pt x="293" y="1475"/>
                  </a:lnTo>
                  <a:lnTo>
                    <a:pt x="297" y="1536"/>
                  </a:lnTo>
                  <a:lnTo>
                    <a:pt x="340" y="1536"/>
                  </a:lnTo>
                  <a:lnTo>
                    <a:pt x="401" y="1547"/>
                  </a:lnTo>
                  <a:lnTo>
                    <a:pt x="471" y="1563"/>
                  </a:lnTo>
                  <a:lnTo>
                    <a:pt x="493" y="1576"/>
                  </a:lnTo>
                  <a:lnTo>
                    <a:pt x="528" y="1632"/>
                  </a:lnTo>
                  <a:lnTo>
                    <a:pt x="584" y="1632"/>
                  </a:lnTo>
                  <a:lnTo>
                    <a:pt x="590" y="1659"/>
                  </a:lnTo>
                  <a:lnTo>
                    <a:pt x="611" y="1694"/>
                  </a:lnTo>
                  <a:lnTo>
                    <a:pt x="627" y="1720"/>
                  </a:lnTo>
                  <a:lnTo>
                    <a:pt x="672" y="1756"/>
                  </a:lnTo>
                  <a:lnTo>
                    <a:pt x="715" y="1783"/>
                  </a:lnTo>
                  <a:lnTo>
                    <a:pt x="764" y="1854"/>
                  </a:lnTo>
                  <a:lnTo>
                    <a:pt x="771" y="1907"/>
                  </a:lnTo>
                  <a:lnTo>
                    <a:pt x="789" y="1910"/>
                  </a:lnTo>
                  <a:lnTo>
                    <a:pt x="785" y="1978"/>
                  </a:lnTo>
                  <a:lnTo>
                    <a:pt x="1226" y="2014"/>
                  </a:lnTo>
                  <a:lnTo>
                    <a:pt x="1226" y="1914"/>
                  </a:lnTo>
                  <a:lnTo>
                    <a:pt x="1274" y="1847"/>
                  </a:lnTo>
                  <a:lnTo>
                    <a:pt x="1281" y="1786"/>
                  </a:lnTo>
                  <a:lnTo>
                    <a:pt x="1305" y="1792"/>
                  </a:lnTo>
                  <a:lnTo>
                    <a:pt x="1348" y="1736"/>
                  </a:lnTo>
                  <a:lnTo>
                    <a:pt x="1312" y="1687"/>
                  </a:lnTo>
                  <a:lnTo>
                    <a:pt x="1317" y="1667"/>
                  </a:lnTo>
                  <a:lnTo>
                    <a:pt x="1287" y="1628"/>
                  </a:lnTo>
                  <a:lnTo>
                    <a:pt x="1296" y="1603"/>
                  </a:lnTo>
                  <a:lnTo>
                    <a:pt x="597" y="690"/>
                  </a:lnTo>
                  <a:lnTo>
                    <a:pt x="755" y="143"/>
                  </a:lnTo>
                  <a:lnTo>
                    <a:pt x="113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02" name=""/>
          <p:cNvGrpSpPr/>
          <p:nvPr/>
        </p:nvGrpSpPr>
        <p:grpSpPr>
          <a:xfrm>
            <a:off x="4605480" y="1733400"/>
            <a:ext cx="734760" cy="789120"/>
            <a:chOff x="4605480" y="1733400"/>
            <a:chExt cx="734760" cy="789120"/>
          </a:xfrm>
        </p:grpSpPr>
        <p:sp>
          <p:nvSpPr>
            <p:cNvPr id="4103" name=""/>
            <p:cNvSpPr/>
            <p:nvPr/>
          </p:nvSpPr>
          <p:spPr>
            <a:xfrm>
              <a:off x="4605480" y="1733400"/>
              <a:ext cx="734760" cy="789120"/>
            </a:xfrm>
            <a:custGeom>
              <a:avLst/>
              <a:gdLst/>
              <a:ahLst/>
              <a:rect l="l" t="t" r="r" b="b"/>
              <a:pathLst>
                <a:path w="1051" h="1138">
                  <a:moveTo>
                    <a:pt x="9" y="69"/>
                  </a:moveTo>
                  <a:lnTo>
                    <a:pt x="280" y="65"/>
                  </a:lnTo>
                  <a:lnTo>
                    <a:pt x="288" y="0"/>
                  </a:lnTo>
                  <a:lnTo>
                    <a:pt x="336" y="0"/>
                  </a:lnTo>
                  <a:lnTo>
                    <a:pt x="341" y="85"/>
                  </a:lnTo>
                  <a:lnTo>
                    <a:pt x="363" y="108"/>
                  </a:lnTo>
                  <a:lnTo>
                    <a:pt x="372" y="137"/>
                  </a:lnTo>
                  <a:lnTo>
                    <a:pt x="412" y="148"/>
                  </a:lnTo>
                  <a:lnTo>
                    <a:pt x="449" y="151"/>
                  </a:lnTo>
                  <a:lnTo>
                    <a:pt x="489" y="184"/>
                  </a:lnTo>
                  <a:lnTo>
                    <a:pt x="510" y="176"/>
                  </a:lnTo>
                  <a:lnTo>
                    <a:pt x="530" y="144"/>
                  </a:lnTo>
                  <a:lnTo>
                    <a:pt x="640" y="151"/>
                  </a:lnTo>
                  <a:lnTo>
                    <a:pt x="649" y="193"/>
                  </a:lnTo>
                  <a:lnTo>
                    <a:pt x="667" y="200"/>
                  </a:lnTo>
                  <a:lnTo>
                    <a:pt x="685" y="187"/>
                  </a:lnTo>
                  <a:lnTo>
                    <a:pt x="715" y="187"/>
                  </a:lnTo>
                  <a:lnTo>
                    <a:pt x="767" y="236"/>
                  </a:lnTo>
                  <a:lnTo>
                    <a:pt x="872" y="232"/>
                  </a:lnTo>
                  <a:lnTo>
                    <a:pt x="872" y="207"/>
                  </a:lnTo>
                  <a:lnTo>
                    <a:pt x="899" y="187"/>
                  </a:lnTo>
                  <a:lnTo>
                    <a:pt x="924" y="220"/>
                  </a:lnTo>
                  <a:lnTo>
                    <a:pt x="994" y="216"/>
                  </a:lnTo>
                  <a:lnTo>
                    <a:pt x="1051" y="236"/>
                  </a:lnTo>
                  <a:lnTo>
                    <a:pt x="960" y="295"/>
                  </a:lnTo>
                  <a:lnTo>
                    <a:pt x="854" y="363"/>
                  </a:lnTo>
                  <a:lnTo>
                    <a:pt x="776" y="464"/>
                  </a:lnTo>
                  <a:lnTo>
                    <a:pt x="749" y="507"/>
                  </a:lnTo>
                  <a:lnTo>
                    <a:pt x="706" y="530"/>
                  </a:lnTo>
                  <a:lnTo>
                    <a:pt x="697" y="572"/>
                  </a:lnTo>
                  <a:lnTo>
                    <a:pt x="715" y="615"/>
                  </a:lnTo>
                  <a:lnTo>
                    <a:pt x="679" y="651"/>
                  </a:lnTo>
                  <a:lnTo>
                    <a:pt x="645" y="694"/>
                  </a:lnTo>
                  <a:lnTo>
                    <a:pt x="645" y="723"/>
                  </a:lnTo>
                  <a:lnTo>
                    <a:pt x="654" y="726"/>
                  </a:lnTo>
                  <a:lnTo>
                    <a:pt x="649" y="874"/>
                  </a:lnTo>
                  <a:lnTo>
                    <a:pt x="780" y="938"/>
                  </a:lnTo>
                  <a:lnTo>
                    <a:pt x="810" y="971"/>
                  </a:lnTo>
                  <a:lnTo>
                    <a:pt x="814" y="998"/>
                  </a:lnTo>
                  <a:lnTo>
                    <a:pt x="877" y="1001"/>
                  </a:lnTo>
                  <a:lnTo>
                    <a:pt x="899" y="1086"/>
                  </a:lnTo>
                  <a:lnTo>
                    <a:pt x="924" y="1106"/>
                  </a:lnTo>
                  <a:lnTo>
                    <a:pt x="915" y="1118"/>
                  </a:lnTo>
                  <a:lnTo>
                    <a:pt x="606" y="1118"/>
                  </a:lnTo>
                  <a:lnTo>
                    <a:pt x="302" y="1125"/>
                  </a:lnTo>
                  <a:lnTo>
                    <a:pt x="122" y="1138"/>
                  </a:lnTo>
                  <a:lnTo>
                    <a:pt x="122" y="1106"/>
                  </a:lnTo>
                  <a:lnTo>
                    <a:pt x="122" y="802"/>
                  </a:lnTo>
                  <a:lnTo>
                    <a:pt x="70" y="743"/>
                  </a:lnTo>
                  <a:lnTo>
                    <a:pt x="79" y="707"/>
                  </a:lnTo>
                  <a:lnTo>
                    <a:pt x="104" y="680"/>
                  </a:lnTo>
                  <a:lnTo>
                    <a:pt x="104" y="586"/>
                  </a:lnTo>
                  <a:lnTo>
                    <a:pt x="52" y="547"/>
                  </a:lnTo>
                  <a:lnTo>
                    <a:pt x="61" y="530"/>
                  </a:lnTo>
                  <a:lnTo>
                    <a:pt x="74" y="520"/>
                  </a:lnTo>
                  <a:lnTo>
                    <a:pt x="52" y="500"/>
                  </a:lnTo>
                  <a:lnTo>
                    <a:pt x="65" y="478"/>
                  </a:lnTo>
                  <a:lnTo>
                    <a:pt x="70" y="451"/>
                  </a:lnTo>
                  <a:lnTo>
                    <a:pt x="43" y="432"/>
                  </a:lnTo>
                  <a:lnTo>
                    <a:pt x="61" y="399"/>
                  </a:lnTo>
                  <a:lnTo>
                    <a:pt x="79" y="383"/>
                  </a:lnTo>
                  <a:lnTo>
                    <a:pt x="52" y="340"/>
                  </a:lnTo>
                  <a:lnTo>
                    <a:pt x="22" y="236"/>
                  </a:lnTo>
                  <a:lnTo>
                    <a:pt x="31" y="196"/>
                  </a:lnTo>
                  <a:lnTo>
                    <a:pt x="0" y="164"/>
                  </a:lnTo>
                  <a:lnTo>
                    <a:pt x="40" y="137"/>
                  </a:lnTo>
                  <a:lnTo>
                    <a:pt x="18" y="105"/>
                  </a:lnTo>
                  <a:lnTo>
                    <a:pt x="9" y="6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04" name=""/>
            <p:cNvSpPr/>
            <p:nvPr/>
          </p:nvSpPr>
          <p:spPr>
            <a:xfrm>
              <a:off x="4605480" y="1733400"/>
              <a:ext cx="734760" cy="789120"/>
            </a:xfrm>
            <a:custGeom>
              <a:avLst/>
              <a:gdLst/>
              <a:ahLst/>
              <a:rect l="l" t="t" r="r" b="b"/>
              <a:pathLst>
                <a:path w="1051" h="1138">
                  <a:moveTo>
                    <a:pt x="9" y="69"/>
                  </a:moveTo>
                  <a:lnTo>
                    <a:pt x="280" y="65"/>
                  </a:lnTo>
                  <a:lnTo>
                    <a:pt x="288" y="0"/>
                  </a:lnTo>
                  <a:lnTo>
                    <a:pt x="336" y="0"/>
                  </a:lnTo>
                  <a:lnTo>
                    <a:pt x="341" y="85"/>
                  </a:lnTo>
                  <a:lnTo>
                    <a:pt x="363" y="108"/>
                  </a:lnTo>
                  <a:lnTo>
                    <a:pt x="372" y="137"/>
                  </a:lnTo>
                  <a:lnTo>
                    <a:pt x="412" y="148"/>
                  </a:lnTo>
                  <a:lnTo>
                    <a:pt x="449" y="151"/>
                  </a:lnTo>
                  <a:lnTo>
                    <a:pt x="489" y="184"/>
                  </a:lnTo>
                  <a:lnTo>
                    <a:pt x="510" y="176"/>
                  </a:lnTo>
                  <a:lnTo>
                    <a:pt x="530" y="144"/>
                  </a:lnTo>
                  <a:lnTo>
                    <a:pt x="640" y="151"/>
                  </a:lnTo>
                  <a:lnTo>
                    <a:pt x="649" y="193"/>
                  </a:lnTo>
                  <a:lnTo>
                    <a:pt x="667" y="200"/>
                  </a:lnTo>
                  <a:lnTo>
                    <a:pt x="685" y="187"/>
                  </a:lnTo>
                  <a:lnTo>
                    <a:pt x="715" y="187"/>
                  </a:lnTo>
                  <a:lnTo>
                    <a:pt x="767" y="236"/>
                  </a:lnTo>
                  <a:lnTo>
                    <a:pt x="872" y="232"/>
                  </a:lnTo>
                  <a:lnTo>
                    <a:pt x="872" y="207"/>
                  </a:lnTo>
                  <a:lnTo>
                    <a:pt x="899" y="187"/>
                  </a:lnTo>
                  <a:lnTo>
                    <a:pt x="924" y="220"/>
                  </a:lnTo>
                  <a:lnTo>
                    <a:pt x="994" y="216"/>
                  </a:lnTo>
                  <a:lnTo>
                    <a:pt x="1051" y="236"/>
                  </a:lnTo>
                  <a:lnTo>
                    <a:pt x="960" y="295"/>
                  </a:lnTo>
                  <a:lnTo>
                    <a:pt x="854" y="363"/>
                  </a:lnTo>
                  <a:lnTo>
                    <a:pt x="776" y="464"/>
                  </a:lnTo>
                  <a:lnTo>
                    <a:pt x="749" y="507"/>
                  </a:lnTo>
                  <a:lnTo>
                    <a:pt x="706" y="530"/>
                  </a:lnTo>
                  <a:lnTo>
                    <a:pt x="697" y="572"/>
                  </a:lnTo>
                  <a:lnTo>
                    <a:pt x="715" y="615"/>
                  </a:lnTo>
                  <a:lnTo>
                    <a:pt x="679" y="651"/>
                  </a:lnTo>
                  <a:lnTo>
                    <a:pt x="645" y="694"/>
                  </a:lnTo>
                  <a:lnTo>
                    <a:pt x="645" y="723"/>
                  </a:lnTo>
                  <a:lnTo>
                    <a:pt x="654" y="726"/>
                  </a:lnTo>
                  <a:lnTo>
                    <a:pt x="649" y="874"/>
                  </a:lnTo>
                  <a:lnTo>
                    <a:pt x="780" y="938"/>
                  </a:lnTo>
                  <a:lnTo>
                    <a:pt x="810" y="971"/>
                  </a:lnTo>
                  <a:lnTo>
                    <a:pt x="814" y="998"/>
                  </a:lnTo>
                  <a:lnTo>
                    <a:pt x="877" y="1001"/>
                  </a:lnTo>
                  <a:lnTo>
                    <a:pt x="899" y="1086"/>
                  </a:lnTo>
                  <a:lnTo>
                    <a:pt x="924" y="1106"/>
                  </a:lnTo>
                  <a:lnTo>
                    <a:pt x="915" y="1118"/>
                  </a:lnTo>
                  <a:lnTo>
                    <a:pt x="606" y="1118"/>
                  </a:lnTo>
                  <a:lnTo>
                    <a:pt x="302" y="1125"/>
                  </a:lnTo>
                  <a:lnTo>
                    <a:pt x="122" y="1138"/>
                  </a:lnTo>
                  <a:lnTo>
                    <a:pt x="122" y="1106"/>
                  </a:lnTo>
                  <a:lnTo>
                    <a:pt x="122" y="802"/>
                  </a:lnTo>
                  <a:lnTo>
                    <a:pt x="70" y="743"/>
                  </a:lnTo>
                  <a:lnTo>
                    <a:pt x="79" y="707"/>
                  </a:lnTo>
                  <a:lnTo>
                    <a:pt x="104" y="680"/>
                  </a:lnTo>
                  <a:lnTo>
                    <a:pt x="104" y="586"/>
                  </a:lnTo>
                  <a:lnTo>
                    <a:pt x="52" y="547"/>
                  </a:lnTo>
                  <a:lnTo>
                    <a:pt x="61" y="530"/>
                  </a:lnTo>
                  <a:lnTo>
                    <a:pt x="74" y="520"/>
                  </a:lnTo>
                  <a:lnTo>
                    <a:pt x="52" y="500"/>
                  </a:lnTo>
                  <a:lnTo>
                    <a:pt x="65" y="478"/>
                  </a:lnTo>
                  <a:lnTo>
                    <a:pt x="70" y="451"/>
                  </a:lnTo>
                  <a:lnTo>
                    <a:pt x="43" y="432"/>
                  </a:lnTo>
                  <a:lnTo>
                    <a:pt x="61" y="399"/>
                  </a:lnTo>
                  <a:lnTo>
                    <a:pt x="79" y="383"/>
                  </a:lnTo>
                  <a:lnTo>
                    <a:pt x="52" y="340"/>
                  </a:lnTo>
                  <a:lnTo>
                    <a:pt x="22" y="236"/>
                  </a:lnTo>
                  <a:lnTo>
                    <a:pt x="31" y="196"/>
                  </a:lnTo>
                  <a:lnTo>
                    <a:pt x="0" y="164"/>
                  </a:lnTo>
                  <a:lnTo>
                    <a:pt x="40" y="137"/>
                  </a:lnTo>
                  <a:lnTo>
                    <a:pt x="18" y="105"/>
                  </a:lnTo>
                  <a:lnTo>
                    <a:pt x="9" y="69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05" name=""/>
          <p:cNvGrpSpPr/>
          <p:nvPr/>
        </p:nvGrpSpPr>
        <p:grpSpPr>
          <a:xfrm>
            <a:off x="4678200" y="2509920"/>
            <a:ext cx="689040" cy="403200"/>
            <a:chOff x="4678200" y="2509920"/>
            <a:chExt cx="689040" cy="403200"/>
          </a:xfrm>
        </p:grpSpPr>
        <p:sp>
          <p:nvSpPr>
            <p:cNvPr id="4106" name=""/>
            <p:cNvSpPr/>
            <p:nvPr/>
          </p:nvSpPr>
          <p:spPr>
            <a:xfrm>
              <a:off x="4678200" y="2509920"/>
              <a:ext cx="689040" cy="403200"/>
            </a:xfrm>
            <a:custGeom>
              <a:avLst/>
              <a:gdLst/>
              <a:ahLst/>
              <a:rect l="l" t="t" r="r" b="b"/>
              <a:pathLst>
                <a:path w="989" h="582">
                  <a:moveTo>
                    <a:pt x="13" y="16"/>
                  </a:moveTo>
                  <a:lnTo>
                    <a:pt x="455" y="0"/>
                  </a:lnTo>
                  <a:lnTo>
                    <a:pt x="822" y="0"/>
                  </a:lnTo>
                  <a:lnTo>
                    <a:pt x="818" y="20"/>
                  </a:lnTo>
                  <a:lnTo>
                    <a:pt x="800" y="79"/>
                  </a:lnTo>
                  <a:lnTo>
                    <a:pt x="836" y="121"/>
                  </a:lnTo>
                  <a:lnTo>
                    <a:pt x="849" y="144"/>
                  </a:lnTo>
                  <a:lnTo>
                    <a:pt x="913" y="148"/>
                  </a:lnTo>
                  <a:lnTo>
                    <a:pt x="919" y="196"/>
                  </a:lnTo>
                  <a:lnTo>
                    <a:pt x="944" y="200"/>
                  </a:lnTo>
                  <a:lnTo>
                    <a:pt x="944" y="216"/>
                  </a:lnTo>
                  <a:lnTo>
                    <a:pt x="962" y="239"/>
                  </a:lnTo>
                  <a:lnTo>
                    <a:pt x="989" y="248"/>
                  </a:lnTo>
                  <a:lnTo>
                    <a:pt x="989" y="295"/>
                  </a:lnTo>
                  <a:lnTo>
                    <a:pt x="974" y="343"/>
                  </a:lnTo>
                  <a:lnTo>
                    <a:pt x="897" y="376"/>
                  </a:lnTo>
                  <a:lnTo>
                    <a:pt x="852" y="399"/>
                  </a:lnTo>
                  <a:lnTo>
                    <a:pt x="861" y="442"/>
                  </a:lnTo>
                  <a:lnTo>
                    <a:pt x="876" y="467"/>
                  </a:lnTo>
                  <a:lnTo>
                    <a:pt x="870" y="487"/>
                  </a:lnTo>
                  <a:lnTo>
                    <a:pt x="827" y="534"/>
                  </a:lnTo>
                  <a:lnTo>
                    <a:pt x="818" y="570"/>
                  </a:lnTo>
                  <a:lnTo>
                    <a:pt x="806" y="582"/>
                  </a:lnTo>
                  <a:lnTo>
                    <a:pt x="779" y="534"/>
                  </a:lnTo>
                  <a:lnTo>
                    <a:pt x="144" y="550"/>
                  </a:lnTo>
                  <a:lnTo>
                    <a:pt x="141" y="498"/>
                  </a:lnTo>
                  <a:lnTo>
                    <a:pt x="119" y="487"/>
                  </a:lnTo>
                  <a:lnTo>
                    <a:pt x="114" y="403"/>
                  </a:lnTo>
                  <a:lnTo>
                    <a:pt x="110" y="390"/>
                  </a:lnTo>
                  <a:lnTo>
                    <a:pt x="101" y="334"/>
                  </a:lnTo>
                  <a:lnTo>
                    <a:pt x="80" y="331"/>
                  </a:lnTo>
                  <a:lnTo>
                    <a:pt x="74" y="275"/>
                  </a:lnTo>
                  <a:lnTo>
                    <a:pt x="49" y="248"/>
                  </a:lnTo>
                  <a:lnTo>
                    <a:pt x="35" y="191"/>
                  </a:lnTo>
                  <a:lnTo>
                    <a:pt x="13" y="183"/>
                  </a:lnTo>
                  <a:lnTo>
                    <a:pt x="0" y="140"/>
                  </a:lnTo>
                  <a:lnTo>
                    <a:pt x="13" y="121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07" name=""/>
            <p:cNvSpPr/>
            <p:nvPr/>
          </p:nvSpPr>
          <p:spPr>
            <a:xfrm>
              <a:off x="4678200" y="2509920"/>
              <a:ext cx="689040" cy="403200"/>
            </a:xfrm>
            <a:custGeom>
              <a:avLst/>
              <a:gdLst/>
              <a:ahLst/>
              <a:rect l="l" t="t" r="r" b="b"/>
              <a:pathLst>
                <a:path w="989" h="582">
                  <a:moveTo>
                    <a:pt x="13" y="16"/>
                  </a:moveTo>
                  <a:lnTo>
                    <a:pt x="455" y="0"/>
                  </a:lnTo>
                  <a:lnTo>
                    <a:pt x="822" y="0"/>
                  </a:lnTo>
                  <a:lnTo>
                    <a:pt x="818" y="20"/>
                  </a:lnTo>
                  <a:lnTo>
                    <a:pt x="800" y="79"/>
                  </a:lnTo>
                  <a:lnTo>
                    <a:pt x="836" y="121"/>
                  </a:lnTo>
                  <a:lnTo>
                    <a:pt x="849" y="144"/>
                  </a:lnTo>
                  <a:lnTo>
                    <a:pt x="913" y="148"/>
                  </a:lnTo>
                  <a:lnTo>
                    <a:pt x="919" y="196"/>
                  </a:lnTo>
                  <a:lnTo>
                    <a:pt x="944" y="200"/>
                  </a:lnTo>
                  <a:lnTo>
                    <a:pt x="944" y="216"/>
                  </a:lnTo>
                  <a:lnTo>
                    <a:pt x="962" y="239"/>
                  </a:lnTo>
                  <a:lnTo>
                    <a:pt x="989" y="248"/>
                  </a:lnTo>
                  <a:lnTo>
                    <a:pt x="989" y="295"/>
                  </a:lnTo>
                  <a:lnTo>
                    <a:pt x="974" y="343"/>
                  </a:lnTo>
                  <a:lnTo>
                    <a:pt x="897" y="376"/>
                  </a:lnTo>
                  <a:lnTo>
                    <a:pt x="852" y="399"/>
                  </a:lnTo>
                  <a:lnTo>
                    <a:pt x="861" y="442"/>
                  </a:lnTo>
                  <a:lnTo>
                    <a:pt x="876" y="467"/>
                  </a:lnTo>
                  <a:lnTo>
                    <a:pt x="870" y="487"/>
                  </a:lnTo>
                  <a:lnTo>
                    <a:pt x="827" y="534"/>
                  </a:lnTo>
                  <a:lnTo>
                    <a:pt x="818" y="570"/>
                  </a:lnTo>
                  <a:lnTo>
                    <a:pt x="806" y="582"/>
                  </a:lnTo>
                  <a:lnTo>
                    <a:pt x="779" y="534"/>
                  </a:lnTo>
                  <a:lnTo>
                    <a:pt x="144" y="550"/>
                  </a:lnTo>
                  <a:lnTo>
                    <a:pt x="141" y="498"/>
                  </a:lnTo>
                  <a:lnTo>
                    <a:pt x="119" y="487"/>
                  </a:lnTo>
                  <a:lnTo>
                    <a:pt x="114" y="403"/>
                  </a:lnTo>
                  <a:lnTo>
                    <a:pt x="110" y="390"/>
                  </a:lnTo>
                  <a:lnTo>
                    <a:pt x="101" y="334"/>
                  </a:lnTo>
                  <a:lnTo>
                    <a:pt x="80" y="331"/>
                  </a:lnTo>
                  <a:lnTo>
                    <a:pt x="74" y="275"/>
                  </a:lnTo>
                  <a:lnTo>
                    <a:pt x="49" y="248"/>
                  </a:lnTo>
                  <a:lnTo>
                    <a:pt x="35" y="191"/>
                  </a:lnTo>
                  <a:lnTo>
                    <a:pt x="13" y="183"/>
                  </a:lnTo>
                  <a:lnTo>
                    <a:pt x="0" y="140"/>
                  </a:lnTo>
                  <a:lnTo>
                    <a:pt x="13" y="121"/>
                  </a:lnTo>
                  <a:lnTo>
                    <a:pt x="13" y="16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08" name=""/>
          <p:cNvGrpSpPr/>
          <p:nvPr/>
        </p:nvGrpSpPr>
        <p:grpSpPr>
          <a:xfrm>
            <a:off x="4775040" y="2878200"/>
            <a:ext cx="763920" cy="601560"/>
            <a:chOff x="4775040" y="2878200"/>
            <a:chExt cx="763920" cy="601560"/>
          </a:xfrm>
        </p:grpSpPr>
        <p:sp>
          <p:nvSpPr>
            <p:cNvPr id="4109" name=""/>
            <p:cNvSpPr/>
            <p:nvPr/>
          </p:nvSpPr>
          <p:spPr>
            <a:xfrm>
              <a:off x="4775040" y="2878200"/>
              <a:ext cx="763920" cy="601560"/>
            </a:xfrm>
            <a:custGeom>
              <a:avLst/>
              <a:gdLst/>
              <a:ahLst/>
              <a:rect l="l" t="t" r="r" b="b"/>
              <a:pathLst>
                <a:path w="1096" h="868">
                  <a:moveTo>
                    <a:pt x="629" y="0"/>
                  </a:moveTo>
                  <a:lnTo>
                    <a:pt x="659" y="43"/>
                  </a:lnTo>
                  <a:lnTo>
                    <a:pt x="677" y="111"/>
                  </a:lnTo>
                  <a:lnTo>
                    <a:pt x="693" y="160"/>
                  </a:lnTo>
                  <a:lnTo>
                    <a:pt x="711" y="192"/>
                  </a:lnTo>
                  <a:lnTo>
                    <a:pt x="781" y="228"/>
                  </a:lnTo>
                  <a:lnTo>
                    <a:pt x="785" y="255"/>
                  </a:lnTo>
                  <a:lnTo>
                    <a:pt x="806" y="307"/>
                  </a:lnTo>
                  <a:lnTo>
                    <a:pt x="842" y="316"/>
                  </a:lnTo>
                  <a:lnTo>
                    <a:pt x="864" y="316"/>
                  </a:lnTo>
                  <a:lnTo>
                    <a:pt x="898" y="343"/>
                  </a:lnTo>
                  <a:lnTo>
                    <a:pt x="873" y="437"/>
                  </a:lnTo>
                  <a:lnTo>
                    <a:pt x="925" y="451"/>
                  </a:lnTo>
                  <a:lnTo>
                    <a:pt x="959" y="483"/>
                  </a:lnTo>
                  <a:lnTo>
                    <a:pt x="947" y="519"/>
                  </a:lnTo>
                  <a:lnTo>
                    <a:pt x="1004" y="528"/>
                  </a:lnTo>
                  <a:lnTo>
                    <a:pt x="1020" y="564"/>
                  </a:lnTo>
                  <a:lnTo>
                    <a:pt x="1026" y="624"/>
                  </a:lnTo>
                  <a:lnTo>
                    <a:pt x="1056" y="656"/>
                  </a:lnTo>
                  <a:lnTo>
                    <a:pt x="1078" y="656"/>
                  </a:lnTo>
                  <a:lnTo>
                    <a:pt x="1096" y="668"/>
                  </a:lnTo>
                  <a:lnTo>
                    <a:pt x="1096" y="728"/>
                  </a:lnTo>
                  <a:lnTo>
                    <a:pt x="1047" y="771"/>
                  </a:lnTo>
                  <a:lnTo>
                    <a:pt x="1035" y="780"/>
                  </a:lnTo>
                  <a:lnTo>
                    <a:pt x="1029" y="845"/>
                  </a:lnTo>
                  <a:lnTo>
                    <a:pt x="1020" y="864"/>
                  </a:lnTo>
                  <a:lnTo>
                    <a:pt x="974" y="868"/>
                  </a:lnTo>
                  <a:lnTo>
                    <a:pt x="912" y="852"/>
                  </a:lnTo>
                  <a:lnTo>
                    <a:pt x="934" y="812"/>
                  </a:lnTo>
                  <a:lnTo>
                    <a:pt x="952" y="787"/>
                  </a:lnTo>
                  <a:lnTo>
                    <a:pt x="943" y="771"/>
                  </a:lnTo>
                  <a:lnTo>
                    <a:pt x="427" y="796"/>
                  </a:lnTo>
                  <a:lnTo>
                    <a:pt x="196" y="803"/>
                  </a:lnTo>
                  <a:lnTo>
                    <a:pt x="187" y="500"/>
                  </a:lnTo>
                  <a:lnTo>
                    <a:pt x="179" y="313"/>
                  </a:lnTo>
                  <a:lnTo>
                    <a:pt x="140" y="280"/>
                  </a:lnTo>
                  <a:lnTo>
                    <a:pt x="134" y="241"/>
                  </a:lnTo>
                  <a:lnTo>
                    <a:pt x="109" y="228"/>
                  </a:lnTo>
                  <a:lnTo>
                    <a:pt x="109" y="196"/>
                  </a:lnTo>
                  <a:lnTo>
                    <a:pt x="140" y="192"/>
                  </a:lnTo>
                  <a:lnTo>
                    <a:pt x="140" y="163"/>
                  </a:lnTo>
                  <a:lnTo>
                    <a:pt x="100" y="136"/>
                  </a:lnTo>
                  <a:lnTo>
                    <a:pt x="52" y="131"/>
                  </a:lnTo>
                  <a:lnTo>
                    <a:pt x="52" y="92"/>
                  </a:lnTo>
                  <a:lnTo>
                    <a:pt x="57" y="65"/>
                  </a:lnTo>
                  <a:lnTo>
                    <a:pt x="30" y="43"/>
                  </a:lnTo>
                  <a:lnTo>
                    <a:pt x="0" y="39"/>
                  </a:lnTo>
                  <a:lnTo>
                    <a:pt x="0" y="12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10" name=""/>
            <p:cNvSpPr/>
            <p:nvPr/>
          </p:nvSpPr>
          <p:spPr>
            <a:xfrm>
              <a:off x="4775040" y="2878200"/>
              <a:ext cx="763920" cy="601560"/>
            </a:xfrm>
            <a:custGeom>
              <a:avLst/>
              <a:gdLst/>
              <a:ahLst/>
              <a:rect l="l" t="t" r="r" b="b"/>
              <a:pathLst>
                <a:path w="1096" h="868">
                  <a:moveTo>
                    <a:pt x="629" y="0"/>
                  </a:moveTo>
                  <a:lnTo>
                    <a:pt x="659" y="43"/>
                  </a:lnTo>
                  <a:lnTo>
                    <a:pt x="677" y="111"/>
                  </a:lnTo>
                  <a:lnTo>
                    <a:pt x="693" y="160"/>
                  </a:lnTo>
                  <a:lnTo>
                    <a:pt x="711" y="192"/>
                  </a:lnTo>
                  <a:lnTo>
                    <a:pt x="781" y="228"/>
                  </a:lnTo>
                  <a:lnTo>
                    <a:pt x="785" y="255"/>
                  </a:lnTo>
                  <a:lnTo>
                    <a:pt x="806" y="307"/>
                  </a:lnTo>
                  <a:lnTo>
                    <a:pt x="842" y="316"/>
                  </a:lnTo>
                  <a:lnTo>
                    <a:pt x="864" y="316"/>
                  </a:lnTo>
                  <a:lnTo>
                    <a:pt x="898" y="343"/>
                  </a:lnTo>
                  <a:lnTo>
                    <a:pt x="873" y="437"/>
                  </a:lnTo>
                  <a:lnTo>
                    <a:pt x="925" y="451"/>
                  </a:lnTo>
                  <a:lnTo>
                    <a:pt x="959" y="483"/>
                  </a:lnTo>
                  <a:lnTo>
                    <a:pt x="947" y="519"/>
                  </a:lnTo>
                  <a:lnTo>
                    <a:pt x="1004" y="528"/>
                  </a:lnTo>
                  <a:lnTo>
                    <a:pt x="1020" y="564"/>
                  </a:lnTo>
                  <a:lnTo>
                    <a:pt x="1026" y="624"/>
                  </a:lnTo>
                  <a:lnTo>
                    <a:pt x="1056" y="656"/>
                  </a:lnTo>
                  <a:lnTo>
                    <a:pt x="1078" y="656"/>
                  </a:lnTo>
                  <a:lnTo>
                    <a:pt x="1096" y="668"/>
                  </a:lnTo>
                  <a:lnTo>
                    <a:pt x="1096" y="728"/>
                  </a:lnTo>
                  <a:lnTo>
                    <a:pt x="1047" y="771"/>
                  </a:lnTo>
                  <a:lnTo>
                    <a:pt x="1035" y="780"/>
                  </a:lnTo>
                  <a:lnTo>
                    <a:pt x="1029" y="845"/>
                  </a:lnTo>
                  <a:lnTo>
                    <a:pt x="1020" y="864"/>
                  </a:lnTo>
                  <a:lnTo>
                    <a:pt x="974" y="868"/>
                  </a:lnTo>
                  <a:lnTo>
                    <a:pt x="912" y="852"/>
                  </a:lnTo>
                  <a:lnTo>
                    <a:pt x="934" y="812"/>
                  </a:lnTo>
                  <a:lnTo>
                    <a:pt x="952" y="787"/>
                  </a:lnTo>
                  <a:lnTo>
                    <a:pt x="943" y="771"/>
                  </a:lnTo>
                  <a:lnTo>
                    <a:pt x="427" y="796"/>
                  </a:lnTo>
                  <a:lnTo>
                    <a:pt x="196" y="803"/>
                  </a:lnTo>
                  <a:lnTo>
                    <a:pt x="187" y="500"/>
                  </a:lnTo>
                  <a:lnTo>
                    <a:pt x="179" y="313"/>
                  </a:lnTo>
                  <a:lnTo>
                    <a:pt x="140" y="280"/>
                  </a:lnTo>
                  <a:lnTo>
                    <a:pt x="134" y="241"/>
                  </a:lnTo>
                  <a:lnTo>
                    <a:pt x="109" y="228"/>
                  </a:lnTo>
                  <a:lnTo>
                    <a:pt x="109" y="196"/>
                  </a:lnTo>
                  <a:lnTo>
                    <a:pt x="140" y="192"/>
                  </a:lnTo>
                  <a:lnTo>
                    <a:pt x="140" y="163"/>
                  </a:lnTo>
                  <a:lnTo>
                    <a:pt x="100" y="136"/>
                  </a:lnTo>
                  <a:lnTo>
                    <a:pt x="52" y="131"/>
                  </a:lnTo>
                  <a:lnTo>
                    <a:pt x="52" y="92"/>
                  </a:lnTo>
                  <a:lnTo>
                    <a:pt x="57" y="65"/>
                  </a:lnTo>
                  <a:lnTo>
                    <a:pt x="30" y="43"/>
                  </a:lnTo>
                  <a:lnTo>
                    <a:pt x="0" y="39"/>
                  </a:lnTo>
                  <a:lnTo>
                    <a:pt x="0" y="12"/>
                  </a:lnTo>
                  <a:lnTo>
                    <a:pt x="629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11" name=""/>
          <p:cNvGrpSpPr/>
          <p:nvPr/>
        </p:nvGrpSpPr>
        <p:grpSpPr>
          <a:xfrm>
            <a:off x="4908600" y="3414600"/>
            <a:ext cx="581040" cy="478080"/>
            <a:chOff x="4908600" y="3414600"/>
            <a:chExt cx="581040" cy="478080"/>
          </a:xfrm>
        </p:grpSpPr>
        <p:sp>
          <p:nvSpPr>
            <p:cNvPr id="4112" name=""/>
            <p:cNvSpPr/>
            <p:nvPr/>
          </p:nvSpPr>
          <p:spPr>
            <a:xfrm>
              <a:off x="4908600" y="3414600"/>
              <a:ext cx="581040" cy="478080"/>
            </a:xfrm>
            <a:custGeom>
              <a:avLst/>
              <a:gdLst/>
              <a:ahLst/>
              <a:rect l="l" t="t" r="r" b="b"/>
              <a:pathLst>
                <a:path w="830" h="692">
                  <a:moveTo>
                    <a:pt x="0" y="29"/>
                  </a:moveTo>
                  <a:lnTo>
                    <a:pt x="27" y="131"/>
                  </a:lnTo>
                  <a:lnTo>
                    <a:pt x="34" y="487"/>
                  </a:lnTo>
                  <a:lnTo>
                    <a:pt x="34" y="559"/>
                  </a:lnTo>
                  <a:lnTo>
                    <a:pt x="52" y="584"/>
                  </a:lnTo>
                  <a:lnTo>
                    <a:pt x="126" y="588"/>
                  </a:lnTo>
                  <a:lnTo>
                    <a:pt x="131" y="692"/>
                  </a:lnTo>
                  <a:lnTo>
                    <a:pt x="625" y="676"/>
                  </a:lnTo>
                  <a:lnTo>
                    <a:pt x="632" y="652"/>
                  </a:lnTo>
                  <a:lnTo>
                    <a:pt x="629" y="620"/>
                  </a:lnTo>
                  <a:lnTo>
                    <a:pt x="647" y="611"/>
                  </a:lnTo>
                  <a:lnTo>
                    <a:pt x="632" y="575"/>
                  </a:lnTo>
                  <a:lnTo>
                    <a:pt x="616" y="564"/>
                  </a:lnTo>
                  <a:lnTo>
                    <a:pt x="616" y="552"/>
                  </a:lnTo>
                  <a:lnTo>
                    <a:pt x="656" y="532"/>
                  </a:lnTo>
                  <a:lnTo>
                    <a:pt x="641" y="509"/>
                  </a:lnTo>
                  <a:lnTo>
                    <a:pt x="647" y="480"/>
                  </a:lnTo>
                  <a:lnTo>
                    <a:pt x="625" y="440"/>
                  </a:lnTo>
                  <a:lnTo>
                    <a:pt x="663" y="431"/>
                  </a:lnTo>
                  <a:lnTo>
                    <a:pt x="690" y="395"/>
                  </a:lnTo>
                  <a:lnTo>
                    <a:pt x="708" y="399"/>
                  </a:lnTo>
                  <a:lnTo>
                    <a:pt x="708" y="340"/>
                  </a:lnTo>
                  <a:lnTo>
                    <a:pt x="742" y="296"/>
                  </a:lnTo>
                  <a:lnTo>
                    <a:pt x="769" y="291"/>
                  </a:lnTo>
                  <a:lnTo>
                    <a:pt x="782" y="280"/>
                  </a:lnTo>
                  <a:lnTo>
                    <a:pt x="773" y="255"/>
                  </a:lnTo>
                  <a:lnTo>
                    <a:pt x="791" y="244"/>
                  </a:lnTo>
                  <a:lnTo>
                    <a:pt x="760" y="219"/>
                  </a:lnTo>
                  <a:lnTo>
                    <a:pt x="769" y="196"/>
                  </a:lnTo>
                  <a:lnTo>
                    <a:pt x="785" y="172"/>
                  </a:lnTo>
                  <a:lnTo>
                    <a:pt x="803" y="167"/>
                  </a:lnTo>
                  <a:lnTo>
                    <a:pt x="803" y="144"/>
                  </a:lnTo>
                  <a:lnTo>
                    <a:pt x="816" y="144"/>
                  </a:lnTo>
                  <a:lnTo>
                    <a:pt x="812" y="120"/>
                  </a:lnTo>
                  <a:lnTo>
                    <a:pt x="830" y="117"/>
                  </a:lnTo>
                  <a:lnTo>
                    <a:pt x="830" y="88"/>
                  </a:lnTo>
                  <a:lnTo>
                    <a:pt x="778" y="92"/>
                  </a:lnTo>
                  <a:lnTo>
                    <a:pt x="717" y="75"/>
                  </a:lnTo>
                  <a:lnTo>
                    <a:pt x="738" y="36"/>
                  </a:lnTo>
                  <a:lnTo>
                    <a:pt x="760" y="7"/>
                  </a:lnTo>
                  <a:lnTo>
                    <a:pt x="73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13" name=""/>
            <p:cNvSpPr/>
            <p:nvPr/>
          </p:nvSpPr>
          <p:spPr>
            <a:xfrm>
              <a:off x="4908600" y="3414600"/>
              <a:ext cx="581040" cy="478080"/>
            </a:xfrm>
            <a:custGeom>
              <a:avLst/>
              <a:gdLst/>
              <a:ahLst/>
              <a:rect l="l" t="t" r="r" b="b"/>
              <a:pathLst>
                <a:path w="830" h="692">
                  <a:moveTo>
                    <a:pt x="0" y="29"/>
                  </a:moveTo>
                  <a:lnTo>
                    <a:pt x="27" y="131"/>
                  </a:lnTo>
                  <a:lnTo>
                    <a:pt x="34" y="487"/>
                  </a:lnTo>
                  <a:lnTo>
                    <a:pt x="34" y="559"/>
                  </a:lnTo>
                  <a:lnTo>
                    <a:pt x="52" y="584"/>
                  </a:lnTo>
                  <a:lnTo>
                    <a:pt x="126" y="588"/>
                  </a:lnTo>
                  <a:lnTo>
                    <a:pt x="131" y="692"/>
                  </a:lnTo>
                  <a:lnTo>
                    <a:pt x="625" y="676"/>
                  </a:lnTo>
                  <a:lnTo>
                    <a:pt x="632" y="652"/>
                  </a:lnTo>
                  <a:lnTo>
                    <a:pt x="629" y="620"/>
                  </a:lnTo>
                  <a:lnTo>
                    <a:pt x="647" y="611"/>
                  </a:lnTo>
                  <a:lnTo>
                    <a:pt x="632" y="575"/>
                  </a:lnTo>
                  <a:lnTo>
                    <a:pt x="616" y="564"/>
                  </a:lnTo>
                  <a:lnTo>
                    <a:pt x="616" y="552"/>
                  </a:lnTo>
                  <a:lnTo>
                    <a:pt x="656" y="532"/>
                  </a:lnTo>
                  <a:lnTo>
                    <a:pt x="641" y="509"/>
                  </a:lnTo>
                  <a:lnTo>
                    <a:pt x="647" y="480"/>
                  </a:lnTo>
                  <a:lnTo>
                    <a:pt x="625" y="440"/>
                  </a:lnTo>
                  <a:lnTo>
                    <a:pt x="663" y="431"/>
                  </a:lnTo>
                  <a:lnTo>
                    <a:pt x="690" y="395"/>
                  </a:lnTo>
                  <a:lnTo>
                    <a:pt x="708" y="399"/>
                  </a:lnTo>
                  <a:lnTo>
                    <a:pt x="708" y="340"/>
                  </a:lnTo>
                  <a:lnTo>
                    <a:pt x="742" y="296"/>
                  </a:lnTo>
                  <a:lnTo>
                    <a:pt x="769" y="291"/>
                  </a:lnTo>
                  <a:lnTo>
                    <a:pt x="782" y="280"/>
                  </a:lnTo>
                  <a:lnTo>
                    <a:pt x="773" y="255"/>
                  </a:lnTo>
                  <a:lnTo>
                    <a:pt x="791" y="244"/>
                  </a:lnTo>
                  <a:lnTo>
                    <a:pt x="760" y="219"/>
                  </a:lnTo>
                  <a:lnTo>
                    <a:pt x="769" y="196"/>
                  </a:lnTo>
                  <a:lnTo>
                    <a:pt x="785" y="172"/>
                  </a:lnTo>
                  <a:lnTo>
                    <a:pt x="803" y="167"/>
                  </a:lnTo>
                  <a:lnTo>
                    <a:pt x="803" y="144"/>
                  </a:lnTo>
                  <a:lnTo>
                    <a:pt x="816" y="144"/>
                  </a:lnTo>
                  <a:lnTo>
                    <a:pt x="812" y="120"/>
                  </a:lnTo>
                  <a:lnTo>
                    <a:pt x="830" y="117"/>
                  </a:lnTo>
                  <a:lnTo>
                    <a:pt x="830" y="88"/>
                  </a:lnTo>
                  <a:lnTo>
                    <a:pt x="778" y="92"/>
                  </a:lnTo>
                  <a:lnTo>
                    <a:pt x="717" y="75"/>
                  </a:lnTo>
                  <a:lnTo>
                    <a:pt x="738" y="36"/>
                  </a:lnTo>
                  <a:lnTo>
                    <a:pt x="760" y="7"/>
                  </a:lnTo>
                  <a:lnTo>
                    <a:pt x="738" y="0"/>
                  </a:lnTo>
                  <a:lnTo>
                    <a:pt x="0" y="29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14" name=""/>
          <p:cNvGrpSpPr/>
          <p:nvPr/>
        </p:nvGrpSpPr>
        <p:grpSpPr>
          <a:xfrm>
            <a:off x="5238720" y="2611440"/>
            <a:ext cx="465120" cy="719280"/>
            <a:chOff x="5238720" y="2611440"/>
            <a:chExt cx="465120" cy="719280"/>
          </a:xfrm>
        </p:grpSpPr>
        <p:sp>
          <p:nvSpPr>
            <p:cNvPr id="4115" name=""/>
            <p:cNvSpPr/>
            <p:nvPr/>
          </p:nvSpPr>
          <p:spPr>
            <a:xfrm>
              <a:off x="5238720" y="2611440"/>
              <a:ext cx="465120" cy="719280"/>
            </a:xfrm>
            <a:custGeom>
              <a:avLst/>
              <a:gdLst/>
              <a:ahLst/>
              <a:rect l="l" t="t" r="r" b="b"/>
              <a:pathLst>
                <a:path w="668" h="1038">
                  <a:moveTo>
                    <a:pt x="113" y="12"/>
                  </a:moveTo>
                  <a:lnTo>
                    <a:pt x="109" y="43"/>
                  </a:lnTo>
                  <a:lnTo>
                    <a:pt x="134" y="52"/>
                  </a:lnTo>
                  <a:lnTo>
                    <a:pt x="140" y="75"/>
                  </a:lnTo>
                  <a:lnTo>
                    <a:pt x="156" y="91"/>
                  </a:lnTo>
                  <a:lnTo>
                    <a:pt x="179" y="100"/>
                  </a:lnTo>
                  <a:lnTo>
                    <a:pt x="170" y="195"/>
                  </a:lnTo>
                  <a:lnTo>
                    <a:pt x="43" y="248"/>
                  </a:lnTo>
                  <a:lnTo>
                    <a:pt x="61" y="303"/>
                  </a:lnTo>
                  <a:lnTo>
                    <a:pt x="64" y="323"/>
                  </a:lnTo>
                  <a:lnTo>
                    <a:pt x="18" y="382"/>
                  </a:lnTo>
                  <a:lnTo>
                    <a:pt x="12" y="427"/>
                  </a:lnTo>
                  <a:lnTo>
                    <a:pt x="0" y="443"/>
                  </a:lnTo>
                  <a:lnTo>
                    <a:pt x="21" y="539"/>
                  </a:lnTo>
                  <a:lnTo>
                    <a:pt x="43" y="584"/>
                  </a:lnTo>
                  <a:lnTo>
                    <a:pt x="118" y="614"/>
                  </a:lnTo>
                  <a:lnTo>
                    <a:pt x="134" y="691"/>
                  </a:lnTo>
                  <a:lnTo>
                    <a:pt x="179" y="702"/>
                  </a:lnTo>
                  <a:lnTo>
                    <a:pt x="201" y="695"/>
                  </a:lnTo>
                  <a:lnTo>
                    <a:pt x="232" y="735"/>
                  </a:lnTo>
                  <a:lnTo>
                    <a:pt x="210" y="819"/>
                  </a:lnTo>
                  <a:lnTo>
                    <a:pt x="249" y="835"/>
                  </a:lnTo>
                  <a:lnTo>
                    <a:pt x="296" y="862"/>
                  </a:lnTo>
                  <a:lnTo>
                    <a:pt x="284" y="902"/>
                  </a:lnTo>
                  <a:lnTo>
                    <a:pt x="348" y="914"/>
                  </a:lnTo>
                  <a:lnTo>
                    <a:pt x="357" y="974"/>
                  </a:lnTo>
                  <a:lnTo>
                    <a:pt x="366" y="1019"/>
                  </a:lnTo>
                  <a:lnTo>
                    <a:pt x="397" y="1038"/>
                  </a:lnTo>
                  <a:lnTo>
                    <a:pt x="436" y="1038"/>
                  </a:lnTo>
                  <a:lnTo>
                    <a:pt x="454" y="1010"/>
                  </a:lnTo>
                  <a:lnTo>
                    <a:pt x="559" y="1029"/>
                  </a:lnTo>
                  <a:lnTo>
                    <a:pt x="555" y="1006"/>
                  </a:lnTo>
                  <a:lnTo>
                    <a:pt x="519" y="986"/>
                  </a:lnTo>
                  <a:lnTo>
                    <a:pt x="524" y="974"/>
                  </a:lnTo>
                  <a:lnTo>
                    <a:pt x="559" y="947"/>
                  </a:lnTo>
                  <a:lnTo>
                    <a:pt x="589" y="943"/>
                  </a:lnTo>
                  <a:lnTo>
                    <a:pt x="589" y="914"/>
                  </a:lnTo>
                  <a:lnTo>
                    <a:pt x="602" y="882"/>
                  </a:lnTo>
                  <a:lnTo>
                    <a:pt x="571" y="878"/>
                  </a:lnTo>
                  <a:lnTo>
                    <a:pt x="580" y="846"/>
                  </a:lnTo>
                  <a:lnTo>
                    <a:pt x="602" y="814"/>
                  </a:lnTo>
                  <a:lnTo>
                    <a:pt x="589" y="778"/>
                  </a:lnTo>
                  <a:lnTo>
                    <a:pt x="647" y="727"/>
                  </a:lnTo>
                  <a:lnTo>
                    <a:pt x="647" y="702"/>
                  </a:lnTo>
                  <a:lnTo>
                    <a:pt x="668" y="691"/>
                  </a:lnTo>
                  <a:lnTo>
                    <a:pt x="638" y="682"/>
                  </a:lnTo>
                  <a:lnTo>
                    <a:pt x="647" y="611"/>
                  </a:lnTo>
                  <a:lnTo>
                    <a:pt x="623" y="611"/>
                  </a:lnTo>
                  <a:lnTo>
                    <a:pt x="623" y="578"/>
                  </a:lnTo>
                  <a:lnTo>
                    <a:pt x="641" y="531"/>
                  </a:lnTo>
                  <a:lnTo>
                    <a:pt x="623" y="327"/>
                  </a:lnTo>
                  <a:lnTo>
                    <a:pt x="593" y="127"/>
                  </a:lnTo>
                  <a:lnTo>
                    <a:pt x="580" y="95"/>
                  </a:lnTo>
                  <a:lnTo>
                    <a:pt x="586" y="71"/>
                  </a:lnTo>
                  <a:lnTo>
                    <a:pt x="559" y="48"/>
                  </a:lnTo>
                  <a:lnTo>
                    <a:pt x="532" y="43"/>
                  </a:lnTo>
                  <a:lnTo>
                    <a:pt x="528" y="0"/>
                  </a:lnTo>
                  <a:lnTo>
                    <a:pt x="113" y="12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16" name=""/>
            <p:cNvSpPr/>
            <p:nvPr/>
          </p:nvSpPr>
          <p:spPr>
            <a:xfrm>
              <a:off x="5238720" y="2611440"/>
              <a:ext cx="465120" cy="719280"/>
            </a:xfrm>
            <a:custGeom>
              <a:avLst/>
              <a:gdLst/>
              <a:ahLst/>
              <a:rect l="l" t="t" r="r" b="b"/>
              <a:pathLst>
                <a:path w="668" h="1038">
                  <a:moveTo>
                    <a:pt x="113" y="12"/>
                  </a:moveTo>
                  <a:lnTo>
                    <a:pt x="109" y="43"/>
                  </a:lnTo>
                  <a:lnTo>
                    <a:pt x="134" y="52"/>
                  </a:lnTo>
                  <a:lnTo>
                    <a:pt x="140" y="75"/>
                  </a:lnTo>
                  <a:lnTo>
                    <a:pt x="156" y="91"/>
                  </a:lnTo>
                  <a:lnTo>
                    <a:pt x="179" y="100"/>
                  </a:lnTo>
                  <a:lnTo>
                    <a:pt x="170" y="195"/>
                  </a:lnTo>
                  <a:lnTo>
                    <a:pt x="43" y="248"/>
                  </a:lnTo>
                  <a:lnTo>
                    <a:pt x="61" y="303"/>
                  </a:lnTo>
                  <a:lnTo>
                    <a:pt x="64" y="323"/>
                  </a:lnTo>
                  <a:lnTo>
                    <a:pt x="18" y="382"/>
                  </a:lnTo>
                  <a:lnTo>
                    <a:pt x="12" y="427"/>
                  </a:lnTo>
                  <a:lnTo>
                    <a:pt x="0" y="443"/>
                  </a:lnTo>
                  <a:lnTo>
                    <a:pt x="21" y="539"/>
                  </a:lnTo>
                  <a:lnTo>
                    <a:pt x="43" y="584"/>
                  </a:lnTo>
                  <a:lnTo>
                    <a:pt x="118" y="614"/>
                  </a:lnTo>
                  <a:lnTo>
                    <a:pt x="134" y="691"/>
                  </a:lnTo>
                  <a:lnTo>
                    <a:pt x="179" y="702"/>
                  </a:lnTo>
                  <a:lnTo>
                    <a:pt x="201" y="695"/>
                  </a:lnTo>
                  <a:lnTo>
                    <a:pt x="232" y="735"/>
                  </a:lnTo>
                  <a:lnTo>
                    <a:pt x="210" y="819"/>
                  </a:lnTo>
                  <a:lnTo>
                    <a:pt x="249" y="835"/>
                  </a:lnTo>
                  <a:lnTo>
                    <a:pt x="296" y="862"/>
                  </a:lnTo>
                  <a:lnTo>
                    <a:pt x="284" y="902"/>
                  </a:lnTo>
                  <a:lnTo>
                    <a:pt x="348" y="914"/>
                  </a:lnTo>
                  <a:lnTo>
                    <a:pt x="357" y="974"/>
                  </a:lnTo>
                  <a:lnTo>
                    <a:pt x="366" y="1019"/>
                  </a:lnTo>
                  <a:lnTo>
                    <a:pt x="397" y="1038"/>
                  </a:lnTo>
                  <a:lnTo>
                    <a:pt x="436" y="1038"/>
                  </a:lnTo>
                  <a:lnTo>
                    <a:pt x="454" y="1010"/>
                  </a:lnTo>
                  <a:lnTo>
                    <a:pt x="559" y="1029"/>
                  </a:lnTo>
                  <a:lnTo>
                    <a:pt x="555" y="1006"/>
                  </a:lnTo>
                  <a:lnTo>
                    <a:pt x="519" y="986"/>
                  </a:lnTo>
                  <a:lnTo>
                    <a:pt x="524" y="974"/>
                  </a:lnTo>
                  <a:lnTo>
                    <a:pt x="559" y="947"/>
                  </a:lnTo>
                  <a:lnTo>
                    <a:pt x="589" y="943"/>
                  </a:lnTo>
                  <a:lnTo>
                    <a:pt x="589" y="914"/>
                  </a:lnTo>
                  <a:lnTo>
                    <a:pt x="602" y="882"/>
                  </a:lnTo>
                  <a:lnTo>
                    <a:pt x="571" y="878"/>
                  </a:lnTo>
                  <a:lnTo>
                    <a:pt x="580" y="846"/>
                  </a:lnTo>
                  <a:lnTo>
                    <a:pt x="602" y="814"/>
                  </a:lnTo>
                  <a:lnTo>
                    <a:pt x="589" y="778"/>
                  </a:lnTo>
                  <a:lnTo>
                    <a:pt x="647" y="727"/>
                  </a:lnTo>
                  <a:lnTo>
                    <a:pt x="647" y="702"/>
                  </a:lnTo>
                  <a:lnTo>
                    <a:pt x="668" y="691"/>
                  </a:lnTo>
                  <a:lnTo>
                    <a:pt x="638" y="682"/>
                  </a:lnTo>
                  <a:lnTo>
                    <a:pt x="647" y="611"/>
                  </a:lnTo>
                  <a:lnTo>
                    <a:pt x="623" y="611"/>
                  </a:lnTo>
                  <a:lnTo>
                    <a:pt x="623" y="578"/>
                  </a:lnTo>
                  <a:lnTo>
                    <a:pt x="641" y="531"/>
                  </a:lnTo>
                  <a:lnTo>
                    <a:pt x="623" y="327"/>
                  </a:lnTo>
                  <a:lnTo>
                    <a:pt x="593" y="127"/>
                  </a:lnTo>
                  <a:lnTo>
                    <a:pt x="580" y="95"/>
                  </a:lnTo>
                  <a:lnTo>
                    <a:pt x="586" y="71"/>
                  </a:lnTo>
                  <a:lnTo>
                    <a:pt x="559" y="48"/>
                  </a:lnTo>
                  <a:lnTo>
                    <a:pt x="532" y="43"/>
                  </a:lnTo>
                  <a:lnTo>
                    <a:pt x="528" y="0"/>
                  </a:lnTo>
                  <a:lnTo>
                    <a:pt x="113" y="12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17" name=""/>
          <p:cNvGrpSpPr/>
          <p:nvPr/>
        </p:nvGrpSpPr>
        <p:grpSpPr>
          <a:xfrm>
            <a:off x="5051520" y="2035080"/>
            <a:ext cx="598320" cy="584280"/>
            <a:chOff x="5051520" y="2035080"/>
            <a:chExt cx="598320" cy="584280"/>
          </a:xfrm>
        </p:grpSpPr>
        <p:sp>
          <p:nvSpPr>
            <p:cNvPr id="4118" name=""/>
            <p:cNvSpPr/>
            <p:nvPr/>
          </p:nvSpPr>
          <p:spPr>
            <a:xfrm>
              <a:off x="5051520" y="2035080"/>
              <a:ext cx="598320" cy="584280"/>
            </a:xfrm>
            <a:custGeom>
              <a:avLst/>
              <a:gdLst/>
              <a:ahLst/>
              <a:rect l="l" t="t" r="r" b="b"/>
              <a:pathLst>
                <a:path w="857" h="843">
                  <a:moveTo>
                    <a:pt x="799" y="827"/>
                  </a:moveTo>
                  <a:lnTo>
                    <a:pt x="799" y="787"/>
                  </a:lnTo>
                  <a:lnTo>
                    <a:pt x="787" y="748"/>
                  </a:lnTo>
                  <a:lnTo>
                    <a:pt x="778" y="687"/>
                  </a:lnTo>
                  <a:lnTo>
                    <a:pt x="781" y="647"/>
                  </a:lnTo>
                  <a:lnTo>
                    <a:pt x="790" y="618"/>
                  </a:lnTo>
                  <a:lnTo>
                    <a:pt x="805" y="595"/>
                  </a:lnTo>
                  <a:lnTo>
                    <a:pt x="790" y="568"/>
                  </a:lnTo>
                  <a:lnTo>
                    <a:pt x="778" y="552"/>
                  </a:lnTo>
                  <a:lnTo>
                    <a:pt x="787" y="527"/>
                  </a:lnTo>
                  <a:lnTo>
                    <a:pt x="805" y="520"/>
                  </a:lnTo>
                  <a:lnTo>
                    <a:pt x="805" y="412"/>
                  </a:lnTo>
                  <a:lnTo>
                    <a:pt x="821" y="388"/>
                  </a:lnTo>
                  <a:lnTo>
                    <a:pt x="857" y="356"/>
                  </a:lnTo>
                  <a:lnTo>
                    <a:pt x="852" y="320"/>
                  </a:lnTo>
                  <a:lnTo>
                    <a:pt x="839" y="308"/>
                  </a:lnTo>
                  <a:lnTo>
                    <a:pt x="817" y="317"/>
                  </a:lnTo>
                  <a:lnTo>
                    <a:pt x="808" y="360"/>
                  </a:lnTo>
                  <a:lnTo>
                    <a:pt x="787" y="376"/>
                  </a:lnTo>
                  <a:lnTo>
                    <a:pt x="769" y="388"/>
                  </a:lnTo>
                  <a:lnTo>
                    <a:pt x="765" y="412"/>
                  </a:lnTo>
                  <a:lnTo>
                    <a:pt x="738" y="432"/>
                  </a:lnTo>
                  <a:lnTo>
                    <a:pt x="704" y="435"/>
                  </a:lnTo>
                  <a:lnTo>
                    <a:pt x="720" y="396"/>
                  </a:lnTo>
                  <a:lnTo>
                    <a:pt x="751" y="360"/>
                  </a:lnTo>
                  <a:lnTo>
                    <a:pt x="778" y="327"/>
                  </a:lnTo>
                  <a:lnTo>
                    <a:pt x="787" y="300"/>
                  </a:lnTo>
                  <a:lnTo>
                    <a:pt x="726" y="291"/>
                  </a:lnTo>
                  <a:lnTo>
                    <a:pt x="747" y="223"/>
                  </a:lnTo>
                  <a:lnTo>
                    <a:pt x="686" y="203"/>
                  </a:lnTo>
                  <a:lnTo>
                    <a:pt x="665" y="187"/>
                  </a:lnTo>
                  <a:lnTo>
                    <a:pt x="634" y="180"/>
                  </a:lnTo>
                  <a:lnTo>
                    <a:pt x="620" y="160"/>
                  </a:lnTo>
                  <a:lnTo>
                    <a:pt x="577" y="176"/>
                  </a:lnTo>
                  <a:lnTo>
                    <a:pt x="551" y="151"/>
                  </a:lnTo>
                  <a:lnTo>
                    <a:pt x="489" y="124"/>
                  </a:lnTo>
                  <a:lnTo>
                    <a:pt x="458" y="148"/>
                  </a:lnTo>
                  <a:lnTo>
                    <a:pt x="436" y="151"/>
                  </a:lnTo>
                  <a:lnTo>
                    <a:pt x="420" y="140"/>
                  </a:lnTo>
                  <a:lnTo>
                    <a:pt x="366" y="108"/>
                  </a:lnTo>
                  <a:lnTo>
                    <a:pt x="357" y="95"/>
                  </a:lnTo>
                  <a:lnTo>
                    <a:pt x="363" y="68"/>
                  </a:lnTo>
                  <a:lnTo>
                    <a:pt x="323" y="76"/>
                  </a:lnTo>
                  <a:lnTo>
                    <a:pt x="305" y="60"/>
                  </a:lnTo>
                  <a:lnTo>
                    <a:pt x="275" y="20"/>
                  </a:lnTo>
                  <a:lnTo>
                    <a:pt x="266" y="0"/>
                  </a:lnTo>
                  <a:lnTo>
                    <a:pt x="241" y="7"/>
                  </a:lnTo>
                  <a:lnTo>
                    <a:pt x="183" y="52"/>
                  </a:lnTo>
                  <a:lnTo>
                    <a:pt x="140" y="72"/>
                  </a:lnTo>
                  <a:lnTo>
                    <a:pt x="100" y="76"/>
                  </a:lnTo>
                  <a:lnTo>
                    <a:pt x="64" y="95"/>
                  </a:lnTo>
                  <a:lnTo>
                    <a:pt x="57" y="131"/>
                  </a:lnTo>
                  <a:lnTo>
                    <a:pt x="64" y="180"/>
                  </a:lnTo>
                  <a:lnTo>
                    <a:pt x="3" y="252"/>
                  </a:lnTo>
                  <a:lnTo>
                    <a:pt x="0" y="288"/>
                  </a:lnTo>
                  <a:lnTo>
                    <a:pt x="18" y="295"/>
                  </a:lnTo>
                  <a:lnTo>
                    <a:pt x="3" y="432"/>
                  </a:lnTo>
                  <a:lnTo>
                    <a:pt x="127" y="496"/>
                  </a:lnTo>
                  <a:lnTo>
                    <a:pt x="170" y="527"/>
                  </a:lnTo>
                  <a:lnTo>
                    <a:pt x="174" y="568"/>
                  </a:lnTo>
                  <a:lnTo>
                    <a:pt x="232" y="563"/>
                  </a:lnTo>
                  <a:lnTo>
                    <a:pt x="250" y="644"/>
                  </a:lnTo>
                  <a:lnTo>
                    <a:pt x="280" y="663"/>
                  </a:lnTo>
                  <a:lnTo>
                    <a:pt x="280" y="690"/>
                  </a:lnTo>
                  <a:lnTo>
                    <a:pt x="262" y="759"/>
                  </a:lnTo>
                  <a:lnTo>
                    <a:pt x="289" y="795"/>
                  </a:lnTo>
                  <a:lnTo>
                    <a:pt x="305" y="823"/>
                  </a:lnTo>
                  <a:lnTo>
                    <a:pt x="375" y="827"/>
                  </a:lnTo>
                  <a:lnTo>
                    <a:pt x="381" y="843"/>
                  </a:lnTo>
                  <a:lnTo>
                    <a:pt x="799" y="82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19" name=""/>
            <p:cNvSpPr/>
            <p:nvPr/>
          </p:nvSpPr>
          <p:spPr>
            <a:xfrm>
              <a:off x="5051520" y="2035080"/>
              <a:ext cx="598320" cy="584280"/>
            </a:xfrm>
            <a:custGeom>
              <a:avLst/>
              <a:gdLst/>
              <a:ahLst/>
              <a:rect l="l" t="t" r="r" b="b"/>
              <a:pathLst>
                <a:path w="857" h="843">
                  <a:moveTo>
                    <a:pt x="799" y="827"/>
                  </a:moveTo>
                  <a:lnTo>
                    <a:pt x="799" y="787"/>
                  </a:lnTo>
                  <a:lnTo>
                    <a:pt x="787" y="748"/>
                  </a:lnTo>
                  <a:lnTo>
                    <a:pt x="778" y="687"/>
                  </a:lnTo>
                  <a:lnTo>
                    <a:pt x="781" y="647"/>
                  </a:lnTo>
                  <a:lnTo>
                    <a:pt x="790" y="618"/>
                  </a:lnTo>
                  <a:lnTo>
                    <a:pt x="805" y="595"/>
                  </a:lnTo>
                  <a:lnTo>
                    <a:pt x="790" y="568"/>
                  </a:lnTo>
                  <a:lnTo>
                    <a:pt x="778" y="552"/>
                  </a:lnTo>
                  <a:lnTo>
                    <a:pt x="787" y="527"/>
                  </a:lnTo>
                  <a:lnTo>
                    <a:pt x="805" y="520"/>
                  </a:lnTo>
                  <a:lnTo>
                    <a:pt x="805" y="412"/>
                  </a:lnTo>
                  <a:lnTo>
                    <a:pt x="821" y="388"/>
                  </a:lnTo>
                  <a:lnTo>
                    <a:pt x="857" y="356"/>
                  </a:lnTo>
                  <a:lnTo>
                    <a:pt x="852" y="320"/>
                  </a:lnTo>
                  <a:lnTo>
                    <a:pt x="839" y="308"/>
                  </a:lnTo>
                  <a:lnTo>
                    <a:pt x="817" y="317"/>
                  </a:lnTo>
                  <a:lnTo>
                    <a:pt x="808" y="360"/>
                  </a:lnTo>
                  <a:lnTo>
                    <a:pt x="787" y="376"/>
                  </a:lnTo>
                  <a:lnTo>
                    <a:pt x="769" y="388"/>
                  </a:lnTo>
                  <a:lnTo>
                    <a:pt x="765" y="412"/>
                  </a:lnTo>
                  <a:lnTo>
                    <a:pt x="738" y="432"/>
                  </a:lnTo>
                  <a:lnTo>
                    <a:pt x="704" y="435"/>
                  </a:lnTo>
                  <a:lnTo>
                    <a:pt x="720" y="396"/>
                  </a:lnTo>
                  <a:lnTo>
                    <a:pt x="751" y="360"/>
                  </a:lnTo>
                  <a:lnTo>
                    <a:pt x="778" y="327"/>
                  </a:lnTo>
                  <a:lnTo>
                    <a:pt x="787" y="300"/>
                  </a:lnTo>
                  <a:lnTo>
                    <a:pt x="726" y="291"/>
                  </a:lnTo>
                  <a:lnTo>
                    <a:pt x="747" y="223"/>
                  </a:lnTo>
                  <a:lnTo>
                    <a:pt x="686" y="203"/>
                  </a:lnTo>
                  <a:lnTo>
                    <a:pt x="665" y="187"/>
                  </a:lnTo>
                  <a:lnTo>
                    <a:pt x="634" y="180"/>
                  </a:lnTo>
                  <a:lnTo>
                    <a:pt x="620" y="160"/>
                  </a:lnTo>
                  <a:lnTo>
                    <a:pt x="577" y="176"/>
                  </a:lnTo>
                  <a:lnTo>
                    <a:pt x="551" y="151"/>
                  </a:lnTo>
                  <a:lnTo>
                    <a:pt x="489" y="124"/>
                  </a:lnTo>
                  <a:lnTo>
                    <a:pt x="458" y="148"/>
                  </a:lnTo>
                  <a:lnTo>
                    <a:pt x="436" y="151"/>
                  </a:lnTo>
                  <a:lnTo>
                    <a:pt x="420" y="140"/>
                  </a:lnTo>
                  <a:lnTo>
                    <a:pt x="366" y="108"/>
                  </a:lnTo>
                  <a:lnTo>
                    <a:pt x="357" y="95"/>
                  </a:lnTo>
                  <a:lnTo>
                    <a:pt x="363" y="68"/>
                  </a:lnTo>
                  <a:lnTo>
                    <a:pt x="323" y="76"/>
                  </a:lnTo>
                  <a:lnTo>
                    <a:pt x="305" y="60"/>
                  </a:lnTo>
                  <a:lnTo>
                    <a:pt x="275" y="20"/>
                  </a:lnTo>
                  <a:lnTo>
                    <a:pt x="266" y="0"/>
                  </a:lnTo>
                  <a:lnTo>
                    <a:pt x="241" y="7"/>
                  </a:lnTo>
                  <a:lnTo>
                    <a:pt x="183" y="52"/>
                  </a:lnTo>
                  <a:lnTo>
                    <a:pt x="140" y="72"/>
                  </a:lnTo>
                  <a:lnTo>
                    <a:pt x="100" y="76"/>
                  </a:lnTo>
                  <a:lnTo>
                    <a:pt x="64" y="95"/>
                  </a:lnTo>
                  <a:lnTo>
                    <a:pt x="57" y="131"/>
                  </a:lnTo>
                  <a:lnTo>
                    <a:pt x="64" y="180"/>
                  </a:lnTo>
                  <a:lnTo>
                    <a:pt x="3" y="252"/>
                  </a:lnTo>
                  <a:lnTo>
                    <a:pt x="0" y="288"/>
                  </a:lnTo>
                  <a:lnTo>
                    <a:pt x="18" y="295"/>
                  </a:lnTo>
                  <a:lnTo>
                    <a:pt x="3" y="432"/>
                  </a:lnTo>
                  <a:lnTo>
                    <a:pt x="127" y="496"/>
                  </a:lnTo>
                  <a:lnTo>
                    <a:pt x="170" y="527"/>
                  </a:lnTo>
                  <a:lnTo>
                    <a:pt x="174" y="568"/>
                  </a:lnTo>
                  <a:lnTo>
                    <a:pt x="232" y="563"/>
                  </a:lnTo>
                  <a:lnTo>
                    <a:pt x="250" y="644"/>
                  </a:lnTo>
                  <a:lnTo>
                    <a:pt x="280" y="663"/>
                  </a:lnTo>
                  <a:lnTo>
                    <a:pt x="280" y="690"/>
                  </a:lnTo>
                  <a:lnTo>
                    <a:pt x="262" y="759"/>
                  </a:lnTo>
                  <a:lnTo>
                    <a:pt x="289" y="795"/>
                  </a:lnTo>
                  <a:lnTo>
                    <a:pt x="305" y="823"/>
                  </a:lnTo>
                  <a:lnTo>
                    <a:pt x="375" y="827"/>
                  </a:lnTo>
                  <a:lnTo>
                    <a:pt x="381" y="843"/>
                  </a:lnTo>
                  <a:lnTo>
                    <a:pt x="799" y="827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20" name=""/>
          <p:cNvGrpSpPr/>
          <p:nvPr/>
        </p:nvGrpSpPr>
        <p:grpSpPr>
          <a:xfrm>
            <a:off x="5302080" y="1946160"/>
            <a:ext cx="555840" cy="297000"/>
            <a:chOff x="5302080" y="1946160"/>
            <a:chExt cx="555840" cy="297000"/>
          </a:xfrm>
        </p:grpSpPr>
        <p:sp>
          <p:nvSpPr>
            <p:cNvPr id="4121" name=""/>
            <p:cNvSpPr/>
            <p:nvPr/>
          </p:nvSpPr>
          <p:spPr>
            <a:xfrm>
              <a:off x="5302080" y="1946160"/>
              <a:ext cx="555840" cy="297000"/>
            </a:xfrm>
            <a:custGeom>
              <a:avLst/>
              <a:gdLst/>
              <a:ahLst/>
              <a:rect l="l" t="t" r="r" b="b"/>
              <a:pathLst>
                <a:path w="800" h="427">
                  <a:moveTo>
                    <a:pt x="764" y="151"/>
                  </a:moveTo>
                  <a:lnTo>
                    <a:pt x="800" y="187"/>
                  </a:lnTo>
                  <a:lnTo>
                    <a:pt x="791" y="215"/>
                  </a:lnTo>
                  <a:lnTo>
                    <a:pt x="755" y="224"/>
                  </a:lnTo>
                  <a:lnTo>
                    <a:pt x="694" y="239"/>
                  </a:lnTo>
                  <a:lnTo>
                    <a:pt x="660" y="287"/>
                  </a:lnTo>
                  <a:lnTo>
                    <a:pt x="595" y="287"/>
                  </a:lnTo>
                  <a:lnTo>
                    <a:pt x="568" y="332"/>
                  </a:lnTo>
                  <a:lnTo>
                    <a:pt x="471" y="336"/>
                  </a:lnTo>
                  <a:lnTo>
                    <a:pt x="433" y="427"/>
                  </a:lnTo>
                  <a:lnTo>
                    <a:pt x="367" y="415"/>
                  </a:lnTo>
                  <a:lnTo>
                    <a:pt x="380" y="352"/>
                  </a:lnTo>
                  <a:lnTo>
                    <a:pt x="327" y="336"/>
                  </a:lnTo>
                  <a:lnTo>
                    <a:pt x="315" y="311"/>
                  </a:lnTo>
                  <a:lnTo>
                    <a:pt x="275" y="307"/>
                  </a:lnTo>
                  <a:lnTo>
                    <a:pt x="257" y="284"/>
                  </a:lnTo>
                  <a:lnTo>
                    <a:pt x="214" y="300"/>
                  </a:lnTo>
                  <a:lnTo>
                    <a:pt x="184" y="275"/>
                  </a:lnTo>
                  <a:lnTo>
                    <a:pt x="126" y="251"/>
                  </a:lnTo>
                  <a:lnTo>
                    <a:pt x="92" y="284"/>
                  </a:lnTo>
                  <a:lnTo>
                    <a:pt x="58" y="271"/>
                  </a:lnTo>
                  <a:lnTo>
                    <a:pt x="0" y="228"/>
                  </a:lnTo>
                  <a:lnTo>
                    <a:pt x="13" y="192"/>
                  </a:lnTo>
                  <a:lnTo>
                    <a:pt x="22" y="163"/>
                  </a:lnTo>
                  <a:lnTo>
                    <a:pt x="65" y="143"/>
                  </a:lnTo>
                  <a:lnTo>
                    <a:pt x="114" y="143"/>
                  </a:lnTo>
                  <a:lnTo>
                    <a:pt x="232" y="59"/>
                  </a:lnTo>
                  <a:lnTo>
                    <a:pt x="266" y="3"/>
                  </a:lnTo>
                  <a:lnTo>
                    <a:pt x="380" y="0"/>
                  </a:lnTo>
                  <a:lnTo>
                    <a:pt x="327" y="12"/>
                  </a:lnTo>
                  <a:lnTo>
                    <a:pt x="275" y="71"/>
                  </a:lnTo>
                  <a:lnTo>
                    <a:pt x="245" y="71"/>
                  </a:lnTo>
                  <a:lnTo>
                    <a:pt x="250" y="115"/>
                  </a:lnTo>
                  <a:lnTo>
                    <a:pt x="354" y="124"/>
                  </a:lnTo>
                  <a:lnTo>
                    <a:pt x="397" y="176"/>
                  </a:lnTo>
                  <a:lnTo>
                    <a:pt x="503" y="167"/>
                  </a:lnTo>
                  <a:lnTo>
                    <a:pt x="547" y="143"/>
                  </a:lnTo>
                  <a:lnTo>
                    <a:pt x="608" y="124"/>
                  </a:lnTo>
                  <a:lnTo>
                    <a:pt x="681" y="127"/>
                  </a:lnTo>
                  <a:lnTo>
                    <a:pt x="733" y="91"/>
                  </a:lnTo>
                  <a:lnTo>
                    <a:pt x="742" y="127"/>
                  </a:lnTo>
                  <a:lnTo>
                    <a:pt x="739" y="143"/>
                  </a:lnTo>
                  <a:lnTo>
                    <a:pt x="764" y="1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22" name=""/>
            <p:cNvSpPr/>
            <p:nvPr/>
          </p:nvSpPr>
          <p:spPr>
            <a:xfrm>
              <a:off x="5302080" y="1946160"/>
              <a:ext cx="555840" cy="297000"/>
            </a:xfrm>
            <a:custGeom>
              <a:avLst/>
              <a:gdLst/>
              <a:ahLst/>
              <a:rect l="l" t="t" r="r" b="b"/>
              <a:pathLst>
                <a:path w="800" h="427">
                  <a:moveTo>
                    <a:pt x="764" y="151"/>
                  </a:moveTo>
                  <a:lnTo>
                    <a:pt x="800" y="187"/>
                  </a:lnTo>
                  <a:lnTo>
                    <a:pt x="791" y="215"/>
                  </a:lnTo>
                  <a:lnTo>
                    <a:pt x="755" y="224"/>
                  </a:lnTo>
                  <a:lnTo>
                    <a:pt x="694" y="239"/>
                  </a:lnTo>
                  <a:lnTo>
                    <a:pt x="660" y="287"/>
                  </a:lnTo>
                  <a:lnTo>
                    <a:pt x="595" y="287"/>
                  </a:lnTo>
                  <a:lnTo>
                    <a:pt x="568" y="332"/>
                  </a:lnTo>
                  <a:lnTo>
                    <a:pt x="471" y="336"/>
                  </a:lnTo>
                  <a:lnTo>
                    <a:pt x="433" y="427"/>
                  </a:lnTo>
                  <a:lnTo>
                    <a:pt x="367" y="415"/>
                  </a:lnTo>
                  <a:lnTo>
                    <a:pt x="380" y="352"/>
                  </a:lnTo>
                  <a:lnTo>
                    <a:pt x="327" y="336"/>
                  </a:lnTo>
                  <a:lnTo>
                    <a:pt x="315" y="311"/>
                  </a:lnTo>
                  <a:lnTo>
                    <a:pt x="275" y="307"/>
                  </a:lnTo>
                  <a:lnTo>
                    <a:pt x="257" y="284"/>
                  </a:lnTo>
                  <a:lnTo>
                    <a:pt x="214" y="300"/>
                  </a:lnTo>
                  <a:lnTo>
                    <a:pt x="184" y="275"/>
                  </a:lnTo>
                  <a:lnTo>
                    <a:pt x="126" y="251"/>
                  </a:lnTo>
                  <a:lnTo>
                    <a:pt x="92" y="284"/>
                  </a:lnTo>
                  <a:lnTo>
                    <a:pt x="58" y="271"/>
                  </a:lnTo>
                  <a:lnTo>
                    <a:pt x="0" y="228"/>
                  </a:lnTo>
                  <a:lnTo>
                    <a:pt x="13" y="192"/>
                  </a:lnTo>
                  <a:lnTo>
                    <a:pt x="22" y="163"/>
                  </a:lnTo>
                  <a:lnTo>
                    <a:pt x="65" y="143"/>
                  </a:lnTo>
                  <a:lnTo>
                    <a:pt x="114" y="143"/>
                  </a:lnTo>
                  <a:lnTo>
                    <a:pt x="232" y="59"/>
                  </a:lnTo>
                  <a:lnTo>
                    <a:pt x="266" y="3"/>
                  </a:lnTo>
                  <a:lnTo>
                    <a:pt x="380" y="0"/>
                  </a:lnTo>
                  <a:lnTo>
                    <a:pt x="327" y="12"/>
                  </a:lnTo>
                  <a:lnTo>
                    <a:pt x="275" y="71"/>
                  </a:lnTo>
                  <a:lnTo>
                    <a:pt x="245" y="71"/>
                  </a:lnTo>
                  <a:lnTo>
                    <a:pt x="250" y="115"/>
                  </a:lnTo>
                  <a:lnTo>
                    <a:pt x="354" y="124"/>
                  </a:lnTo>
                  <a:lnTo>
                    <a:pt x="397" y="176"/>
                  </a:lnTo>
                  <a:lnTo>
                    <a:pt x="503" y="167"/>
                  </a:lnTo>
                  <a:lnTo>
                    <a:pt x="547" y="143"/>
                  </a:lnTo>
                  <a:lnTo>
                    <a:pt x="608" y="124"/>
                  </a:lnTo>
                  <a:lnTo>
                    <a:pt x="681" y="127"/>
                  </a:lnTo>
                  <a:lnTo>
                    <a:pt x="733" y="91"/>
                  </a:lnTo>
                  <a:lnTo>
                    <a:pt x="742" y="127"/>
                  </a:lnTo>
                  <a:lnTo>
                    <a:pt x="739" y="143"/>
                  </a:lnTo>
                  <a:lnTo>
                    <a:pt x="764" y="151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23" name=""/>
          <p:cNvGrpSpPr/>
          <p:nvPr/>
        </p:nvGrpSpPr>
        <p:grpSpPr>
          <a:xfrm>
            <a:off x="5638680" y="2668680"/>
            <a:ext cx="360360" cy="550800"/>
            <a:chOff x="5638680" y="2668680"/>
            <a:chExt cx="360360" cy="550800"/>
          </a:xfrm>
        </p:grpSpPr>
        <p:sp>
          <p:nvSpPr>
            <p:cNvPr id="4124" name=""/>
            <p:cNvSpPr/>
            <p:nvPr/>
          </p:nvSpPr>
          <p:spPr>
            <a:xfrm>
              <a:off x="5638680" y="2668680"/>
              <a:ext cx="360360" cy="550800"/>
            </a:xfrm>
            <a:custGeom>
              <a:avLst/>
              <a:gdLst/>
              <a:ahLst/>
              <a:rect l="l" t="t" r="r" b="b"/>
              <a:pathLst>
                <a:path w="519" h="798">
                  <a:moveTo>
                    <a:pt x="27" y="40"/>
                  </a:moveTo>
                  <a:lnTo>
                    <a:pt x="113" y="49"/>
                  </a:lnTo>
                  <a:lnTo>
                    <a:pt x="144" y="13"/>
                  </a:lnTo>
                  <a:lnTo>
                    <a:pt x="446" y="0"/>
                  </a:lnTo>
                  <a:lnTo>
                    <a:pt x="514" y="487"/>
                  </a:lnTo>
                  <a:lnTo>
                    <a:pt x="519" y="511"/>
                  </a:lnTo>
                  <a:lnTo>
                    <a:pt x="510" y="556"/>
                  </a:lnTo>
                  <a:lnTo>
                    <a:pt x="480" y="590"/>
                  </a:lnTo>
                  <a:lnTo>
                    <a:pt x="431" y="586"/>
                  </a:lnTo>
                  <a:lnTo>
                    <a:pt x="428" y="619"/>
                  </a:lnTo>
                  <a:lnTo>
                    <a:pt x="392" y="631"/>
                  </a:lnTo>
                  <a:lnTo>
                    <a:pt x="388" y="671"/>
                  </a:lnTo>
                  <a:lnTo>
                    <a:pt x="361" y="694"/>
                  </a:lnTo>
                  <a:lnTo>
                    <a:pt x="354" y="739"/>
                  </a:lnTo>
                  <a:lnTo>
                    <a:pt x="305" y="743"/>
                  </a:lnTo>
                  <a:lnTo>
                    <a:pt x="300" y="719"/>
                  </a:lnTo>
                  <a:lnTo>
                    <a:pt x="269" y="723"/>
                  </a:lnTo>
                  <a:lnTo>
                    <a:pt x="244" y="775"/>
                  </a:lnTo>
                  <a:lnTo>
                    <a:pt x="223" y="775"/>
                  </a:lnTo>
                  <a:lnTo>
                    <a:pt x="201" y="775"/>
                  </a:lnTo>
                  <a:lnTo>
                    <a:pt x="162" y="779"/>
                  </a:lnTo>
                  <a:lnTo>
                    <a:pt x="156" y="770"/>
                  </a:lnTo>
                  <a:lnTo>
                    <a:pt x="144" y="759"/>
                  </a:lnTo>
                  <a:lnTo>
                    <a:pt x="119" y="759"/>
                  </a:lnTo>
                  <a:lnTo>
                    <a:pt x="95" y="798"/>
                  </a:lnTo>
                  <a:lnTo>
                    <a:pt x="0" y="795"/>
                  </a:lnTo>
                  <a:lnTo>
                    <a:pt x="9" y="770"/>
                  </a:lnTo>
                  <a:lnTo>
                    <a:pt x="27" y="726"/>
                  </a:lnTo>
                  <a:lnTo>
                    <a:pt x="13" y="698"/>
                  </a:lnTo>
                  <a:lnTo>
                    <a:pt x="74" y="647"/>
                  </a:lnTo>
                  <a:lnTo>
                    <a:pt x="74" y="626"/>
                  </a:lnTo>
                  <a:lnTo>
                    <a:pt x="101" y="615"/>
                  </a:lnTo>
                  <a:lnTo>
                    <a:pt x="61" y="595"/>
                  </a:lnTo>
                  <a:lnTo>
                    <a:pt x="74" y="531"/>
                  </a:lnTo>
                  <a:lnTo>
                    <a:pt x="48" y="527"/>
                  </a:lnTo>
                  <a:lnTo>
                    <a:pt x="52" y="484"/>
                  </a:lnTo>
                  <a:lnTo>
                    <a:pt x="70" y="439"/>
                  </a:lnTo>
                  <a:lnTo>
                    <a:pt x="57" y="236"/>
                  </a:lnTo>
                  <a:lnTo>
                    <a:pt x="27" y="4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25" name=""/>
            <p:cNvSpPr/>
            <p:nvPr/>
          </p:nvSpPr>
          <p:spPr>
            <a:xfrm>
              <a:off x="5638680" y="2668680"/>
              <a:ext cx="360360" cy="550800"/>
            </a:xfrm>
            <a:custGeom>
              <a:avLst/>
              <a:gdLst/>
              <a:ahLst/>
              <a:rect l="l" t="t" r="r" b="b"/>
              <a:pathLst>
                <a:path w="519" h="798">
                  <a:moveTo>
                    <a:pt x="27" y="40"/>
                  </a:moveTo>
                  <a:lnTo>
                    <a:pt x="113" y="49"/>
                  </a:lnTo>
                  <a:lnTo>
                    <a:pt x="144" y="13"/>
                  </a:lnTo>
                  <a:lnTo>
                    <a:pt x="446" y="0"/>
                  </a:lnTo>
                  <a:lnTo>
                    <a:pt x="514" y="487"/>
                  </a:lnTo>
                  <a:lnTo>
                    <a:pt x="519" y="511"/>
                  </a:lnTo>
                  <a:lnTo>
                    <a:pt x="510" y="556"/>
                  </a:lnTo>
                  <a:lnTo>
                    <a:pt x="480" y="590"/>
                  </a:lnTo>
                  <a:lnTo>
                    <a:pt x="431" y="586"/>
                  </a:lnTo>
                  <a:lnTo>
                    <a:pt x="428" y="619"/>
                  </a:lnTo>
                  <a:lnTo>
                    <a:pt x="392" y="631"/>
                  </a:lnTo>
                  <a:lnTo>
                    <a:pt x="388" y="671"/>
                  </a:lnTo>
                  <a:lnTo>
                    <a:pt x="361" y="694"/>
                  </a:lnTo>
                  <a:lnTo>
                    <a:pt x="354" y="739"/>
                  </a:lnTo>
                  <a:lnTo>
                    <a:pt x="305" y="743"/>
                  </a:lnTo>
                  <a:lnTo>
                    <a:pt x="300" y="719"/>
                  </a:lnTo>
                  <a:lnTo>
                    <a:pt x="269" y="723"/>
                  </a:lnTo>
                  <a:lnTo>
                    <a:pt x="244" y="775"/>
                  </a:lnTo>
                  <a:lnTo>
                    <a:pt x="223" y="775"/>
                  </a:lnTo>
                  <a:lnTo>
                    <a:pt x="201" y="775"/>
                  </a:lnTo>
                  <a:lnTo>
                    <a:pt x="162" y="779"/>
                  </a:lnTo>
                  <a:lnTo>
                    <a:pt x="156" y="770"/>
                  </a:lnTo>
                  <a:lnTo>
                    <a:pt x="144" y="759"/>
                  </a:lnTo>
                  <a:lnTo>
                    <a:pt x="119" y="759"/>
                  </a:lnTo>
                  <a:lnTo>
                    <a:pt x="95" y="798"/>
                  </a:lnTo>
                  <a:lnTo>
                    <a:pt x="0" y="795"/>
                  </a:lnTo>
                  <a:lnTo>
                    <a:pt x="9" y="770"/>
                  </a:lnTo>
                  <a:lnTo>
                    <a:pt x="27" y="726"/>
                  </a:lnTo>
                  <a:lnTo>
                    <a:pt x="13" y="698"/>
                  </a:lnTo>
                  <a:lnTo>
                    <a:pt x="74" y="647"/>
                  </a:lnTo>
                  <a:lnTo>
                    <a:pt x="74" y="626"/>
                  </a:lnTo>
                  <a:lnTo>
                    <a:pt x="101" y="615"/>
                  </a:lnTo>
                  <a:lnTo>
                    <a:pt x="61" y="595"/>
                  </a:lnTo>
                  <a:lnTo>
                    <a:pt x="74" y="531"/>
                  </a:lnTo>
                  <a:lnTo>
                    <a:pt x="48" y="527"/>
                  </a:lnTo>
                  <a:lnTo>
                    <a:pt x="52" y="484"/>
                  </a:lnTo>
                  <a:lnTo>
                    <a:pt x="70" y="439"/>
                  </a:lnTo>
                  <a:lnTo>
                    <a:pt x="57" y="236"/>
                  </a:lnTo>
                  <a:lnTo>
                    <a:pt x="27" y="4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26" name=""/>
          <p:cNvGrpSpPr/>
          <p:nvPr/>
        </p:nvGrpSpPr>
        <p:grpSpPr>
          <a:xfrm>
            <a:off x="5719680" y="2154240"/>
            <a:ext cx="451080" cy="522360"/>
            <a:chOff x="5719680" y="2154240"/>
            <a:chExt cx="451080" cy="522360"/>
          </a:xfrm>
        </p:grpSpPr>
        <p:sp>
          <p:nvSpPr>
            <p:cNvPr id="4127" name=""/>
            <p:cNvSpPr/>
            <p:nvPr/>
          </p:nvSpPr>
          <p:spPr>
            <a:xfrm>
              <a:off x="5719680" y="2154240"/>
              <a:ext cx="451080" cy="522360"/>
            </a:xfrm>
            <a:custGeom>
              <a:avLst/>
              <a:gdLst/>
              <a:ahLst/>
              <a:rect l="l" t="t" r="r" b="b"/>
              <a:pathLst>
                <a:path w="645" h="755">
                  <a:moveTo>
                    <a:pt x="330" y="755"/>
                  </a:moveTo>
                  <a:lnTo>
                    <a:pt x="321" y="735"/>
                  </a:lnTo>
                  <a:lnTo>
                    <a:pt x="17" y="746"/>
                  </a:lnTo>
                  <a:lnTo>
                    <a:pt x="43" y="715"/>
                  </a:lnTo>
                  <a:lnTo>
                    <a:pt x="70" y="663"/>
                  </a:lnTo>
                  <a:lnTo>
                    <a:pt x="100" y="624"/>
                  </a:lnTo>
                  <a:lnTo>
                    <a:pt x="64" y="571"/>
                  </a:lnTo>
                  <a:lnTo>
                    <a:pt x="61" y="483"/>
                  </a:lnTo>
                  <a:lnTo>
                    <a:pt x="30" y="444"/>
                  </a:lnTo>
                  <a:lnTo>
                    <a:pt x="9" y="419"/>
                  </a:lnTo>
                  <a:lnTo>
                    <a:pt x="9" y="395"/>
                  </a:lnTo>
                  <a:lnTo>
                    <a:pt x="26" y="376"/>
                  </a:lnTo>
                  <a:lnTo>
                    <a:pt x="0" y="311"/>
                  </a:lnTo>
                  <a:lnTo>
                    <a:pt x="43" y="248"/>
                  </a:lnTo>
                  <a:lnTo>
                    <a:pt x="21" y="219"/>
                  </a:lnTo>
                  <a:lnTo>
                    <a:pt x="21" y="192"/>
                  </a:lnTo>
                  <a:lnTo>
                    <a:pt x="48" y="151"/>
                  </a:lnTo>
                  <a:lnTo>
                    <a:pt x="57" y="115"/>
                  </a:lnTo>
                  <a:lnTo>
                    <a:pt x="100" y="120"/>
                  </a:lnTo>
                  <a:lnTo>
                    <a:pt x="95" y="160"/>
                  </a:lnTo>
                  <a:lnTo>
                    <a:pt x="116" y="172"/>
                  </a:lnTo>
                  <a:lnTo>
                    <a:pt x="143" y="151"/>
                  </a:lnTo>
                  <a:lnTo>
                    <a:pt x="134" y="92"/>
                  </a:lnTo>
                  <a:lnTo>
                    <a:pt x="147" y="75"/>
                  </a:lnTo>
                  <a:lnTo>
                    <a:pt x="174" y="79"/>
                  </a:lnTo>
                  <a:lnTo>
                    <a:pt x="165" y="23"/>
                  </a:lnTo>
                  <a:lnTo>
                    <a:pt x="195" y="4"/>
                  </a:lnTo>
                  <a:lnTo>
                    <a:pt x="300" y="0"/>
                  </a:lnTo>
                  <a:lnTo>
                    <a:pt x="345" y="20"/>
                  </a:lnTo>
                  <a:lnTo>
                    <a:pt x="348" y="39"/>
                  </a:lnTo>
                  <a:lnTo>
                    <a:pt x="388" y="39"/>
                  </a:lnTo>
                  <a:lnTo>
                    <a:pt x="443" y="56"/>
                  </a:lnTo>
                  <a:lnTo>
                    <a:pt x="452" y="84"/>
                  </a:lnTo>
                  <a:lnTo>
                    <a:pt x="431" y="101"/>
                  </a:lnTo>
                  <a:lnTo>
                    <a:pt x="474" y="192"/>
                  </a:lnTo>
                  <a:lnTo>
                    <a:pt x="474" y="219"/>
                  </a:lnTo>
                  <a:lnTo>
                    <a:pt x="404" y="304"/>
                  </a:lnTo>
                  <a:lnTo>
                    <a:pt x="379" y="352"/>
                  </a:lnTo>
                  <a:lnTo>
                    <a:pt x="391" y="367"/>
                  </a:lnTo>
                  <a:lnTo>
                    <a:pt x="434" y="372"/>
                  </a:lnTo>
                  <a:lnTo>
                    <a:pt x="458" y="352"/>
                  </a:lnTo>
                  <a:lnTo>
                    <a:pt x="504" y="275"/>
                  </a:lnTo>
                  <a:lnTo>
                    <a:pt x="553" y="275"/>
                  </a:lnTo>
                  <a:lnTo>
                    <a:pt x="609" y="347"/>
                  </a:lnTo>
                  <a:lnTo>
                    <a:pt x="609" y="395"/>
                  </a:lnTo>
                  <a:lnTo>
                    <a:pt x="605" y="422"/>
                  </a:lnTo>
                  <a:lnTo>
                    <a:pt x="645" y="447"/>
                  </a:lnTo>
                  <a:lnTo>
                    <a:pt x="639" y="494"/>
                  </a:lnTo>
                  <a:lnTo>
                    <a:pt x="618" y="530"/>
                  </a:lnTo>
                  <a:lnTo>
                    <a:pt x="605" y="575"/>
                  </a:lnTo>
                  <a:lnTo>
                    <a:pt x="593" y="602"/>
                  </a:lnTo>
                  <a:lnTo>
                    <a:pt x="553" y="611"/>
                  </a:lnTo>
                  <a:lnTo>
                    <a:pt x="571" y="654"/>
                  </a:lnTo>
                  <a:lnTo>
                    <a:pt x="553" y="667"/>
                  </a:lnTo>
                  <a:lnTo>
                    <a:pt x="517" y="722"/>
                  </a:lnTo>
                  <a:lnTo>
                    <a:pt x="330" y="755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28" name=""/>
            <p:cNvSpPr/>
            <p:nvPr/>
          </p:nvSpPr>
          <p:spPr>
            <a:xfrm>
              <a:off x="5719680" y="2154240"/>
              <a:ext cx="451080" cy="522360"/>
            </a:xfrm>
            <a:custGeom>
              <a:avLst/>
              <a:gdLst/>
              <a:ahLst/>
              <a:rect l="l" t="t" r="r" b="b"/>
              <a:pathLst>
                <a:path w="645" h="755">
                  <a:moveTo>
                    <a:pt x="330" y="755"/>
                  </a:moveTo>
                  <a:lnTo>
                    <a:pt x="321" y="735"/>
                  </a:lnTo>
                  <a:lnTo>
                    <a:pt x="17" y="746"/>
                  </a:lnTo>
                  <a:lnTo>
                    <a:pt x="43" y="715"/>
                  </a:lnTo>
                  <a:lnTo>
                    <a:pt x="70" y="663"/>
                  </a:lnTo>
                  <a:lnTo>
                    <a:pt x="100" y="624"/>
                  </a:lnTo>
                  <a:lnTo>
                    <a:pt x="64" y="571"/>
                  </a:lnTo>
                  <a:lnTo>
                    <a:pt x="61" y="483"/>
                  </a:lnTo>
                  <a:lnTo>
                    <a:pt x="30" y="444"/>
                  </a:lnTo>
                  <a:lnTo>
                    <a:pt x="9" y="419"/>
                  </a:lnTo>
                  <a:lnTo>
                    <a:pt x="9" y="395"/>
                  </a:lnTo>
                  <a:lnTo>
                    <a:pt x="26" y="376"/>
                  </a:lnTo>
                  <a:lnTo>
                    <a:pt x="0" y="311"/>
                  </a:lnTo>
                  <a:lnTo>
                    <a:pt x="43" y="248"/>
                  </a:lnTo>
                  <a:lnTo>
                    <a:pt x="21" y="219"/>
                  </a:lnTo>
                  <a:lnTo>
                    <a:pt x="21" y="192"/>
                  </a:lnTo>
                  <a:lnTo>
                    <a:pt x="48" y="151"/>
                  </a:lnTo>
                  <a:lnTo>
                    <a:pt x="57" y="115"/>
                  </a:lnTo>
                  <a:lnTo>
                    <a:pt x="100" y="120"/>
                  </a:lnTo>
                  <a:lnTo>
                    <a:pt x="95" y="160"/>
                  </a:lnTo>
                  <a:lnTo>
                    <a:pt x="116" y="172"/>
                  </a:lnTo>
                  <a:lnTo>
                    <a:pt x="143" y="151"/>
                  </a:lnTo>
                  <a:lnTo>
                    <a:pt x="134" y="92"/>
                  </a:lnTo>
                  <a:lnTo>
                    <a:pt x="147" y="75"/>
                  </a:lnTo>
                  <a:lnTo>
                    <a:pt x="174" y="79"/>
                  </a:lnTo>
                  <a:lnTo>
                    <a:pt x="165" y="23"/>
                  </a:lnTo>
                  <a:lnTo>
                    <a:pt x="195" y="4"/>
                  </a:lnTo>
                  <a:lnTo>
                    <a:pt x="300" y="0"/>
                  </a:lnTo>
                  <a:lnTo>
                    <a:pt x="345" y="20"/>
                  </a:lnTo>
                  <a:lnTo>
                    <a:pt x="348" y="39"/>
                  </a:lnTo>
                  <a:lnTo>
                    <a:pt x="388" y="39"/>
                  </a:lnTo>
                  <a:lnTo>
                    <a:pt x="443" y="56"/>
                  </a:lnTo>
                  <a:lnTo>
                    <a:pt x="452" y="84"/>
                  </a:lnTo>
                  <a:lnTo>
                    <a:pt x="431" y="101"/>
                  </a:lnTo>
                  <a:lnTo>
                    <a:pt x="474" y="192"/>
                  </a:lnTo>
                  <a:lnTo>
                    <a:pt x="474" y="219"/>
                  </a:lnTo>
                  <a:lnTo>
                    <a:pt x="404" y="304"/>
                  </a:lnTo>
                  <a:lnTo>
                    <a:pt x="379" y="352"/>
                  </a:lnTo>
                  <a:lnTo>
                    <a:pt x="391" y="367"/>
                  </a:lnTo>
                  <a:lnTo>
                    <a:pt x="434" y="372"/>
                  </a:lnTo>
                  <a:lnTo>
                    <a:pt x="458" y="352"/>
                  </a:lnTo>
                  <a:lnTo>
                    <a:pt x="504" y="275"/>
                  </a:lnTo>
                  <a:lnTo>
                    <a:pt x="553" y="275"/>
                  </a:lnTo>
                  <a:lnTo>
                    <a:pt x="609" y="347"/>
                  </a:lnTo>
                  <a:lnTo>
                    <a:pt x="609" y="395"/>
                  </a:lnTo>
                  <a:lnTo>
                    <a:pt x="605" y="422"/>
                  </a:lnTo>
                  <a:lnTo>
                    <a:pt x="645" y="447"/>
                  </a:lnTo>
                  <a:lnTo>
                    <a:pt x="639" y="494"/>
                  </a:lnTo>
                  <a:lnTo>
                    <a:pt x="618" y="530"/>
                  </a:lnTo>
                  <a:lnTo>
                    <a:pt x="605" y="575"/>
                  </a:lnTo>
                  <a:lnTo>
                    <a:pt x="593" y="602"/>
                  </a:lnTo>
                  <a:lnTo>
                    <a:pt x="553" y="611"/>
                  </a:lnTo>
                  <a:lnTo>
                    <a:pt x="571" y="654"/>
                  </a:lnTo>
                  <a:lnTo>
                    <a:pt x="553" y="667"/>
                  </a:lnTo>
                  <a:lnTo>
                    <a:pt x="517" y="722"/>
                  </a:lnTo>
                  <a:lnTo>
                    <a:pt x="330" y="755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29" name=""/>
          <p:cNvGrpSpPr/>
          <p:nvPr/>
        </p:nvGrpSpPr>
        <p:grpSpPr>
          <a:xfrm>
            <a:off x="5951520" y="2570040"/>
            <a:ext cx="479520" cy="507960"/>
            <a:chOff x="5951520" y="2570040"/>
            <a:chExt cx="479520" cy="507960"/>
          </a:xfrm>
        </p:grpSpPr>
        <p:sp>
          <p:nvSpPr>
            <p:cNvPr id="4130" name=""/>
            <p:cNvSpPr/>
            <p:nvPr/>
          </p:nvSpPr>
          <p:spPr>
            <a:xfrm>
              <a:off x="5951520" y="2570040"/>
              <a:ext cx="479520" cy="507960"/>
            </a:xfrm>
            <a:custGeom>
              <a:avLst/>
              <a:gdLst/>
              <a:ahLst/>
              <a:rect l="l" t="t" r="r" b="b"/>
              <a:pathLst>
                <a:path w="687" h="731">
                  <a:moveTo>
                    <a:pt x="0" y="147"/>
                  </a:moveTo>
                  <a:lnTo>
                    <a:pt x="189" y="120"/>
                  </a:lnTo>
                  <a:lnTo>
                    <a:pt x="284" y="120"/>
                  </a:lnTo>
                  <a:lnTo>
                    <a:pt x="311" y="136"/>
                  </a:lnTo>
                  <a:lnTo>
                    <a:pt x="419" y="127"/>
                  </a:lnTo>
                  <a:lnTo>
                    <a:pt x="428" y="115"/>
                  </a:lnTo>
                  <a:lnTo>
                    <a:pt x="464" y="111"/>
                  </a:lnTo>
                  <a:lnTo>
                    <a:pt x="489" y="95"/>
                  </a:lnTo>
                  <a:lnTo>
                    <a:pt x="503" y="48"/>
                  </a:lnTo>
                  <a:lnTo>
                    <a:pt x="550" y="23"/>
                  </a:lnTo>
                  <a:lnTo>
                    <a:pt x="625" y="0"/>
                  </a:lnTo>
                  <a:lnTo>
                    <a:pt x="681" y="251"/>
                  </a:lnTo>
                  <a:lnTo>
                    <a:pt x="669" y="271"/>
                  </a:lnTo>
                  <a:lnTo>
                    <a:pt x="687" y="296"/>
                  </a:lnTo>
                  <a:lnTo>
                    <a:pt x="672" y="320"/>
                  </a:lnTo>
                  <a:lnTo>
                    <a:pt x="660" y="343"/>
                  </a:lnTo>
                  <a:lnTo>
                    <a:pt x="665" y="451"/>
                  </a:lnTo>
                  <a:lnTo>
                    <a:pt x="647" y="476"/>
                  </a:lnTo>
                  <a:lnTo>
                    <a:pt x="620" y="476"/>
                  </a:lnTo>
                  <a:lnTo>
                    <a:pt x="617" y="523"/>
                  </a:lnTo>
                  <a:lnTo>
                    <a:pt x="559" y="516"/>
                  </a:lnTo>
                  <a:lnTo>
                    <a:pt x="525" y="535"/>
                  </a:lnTo>
                  <a:lnTo>
                    <a:pt x="555" y="552"/>
                  </a:lnTo>
                  <a:lnTo>
                    <a:pt x="537" y="584"/>
                  </a:lnTo>
                  <a:lnTo>
                    <a:pt x="564" y="611"/>
                  </a:lnTo>
                  <a:lnTo>
                    <a:pt x="564" y="631"/>
                  </a:lnTo>
                  <a:lnTo>
                    <a:pt x="507" y="600"/>
                  </a:lnTo>
                  <a:lnTo>
                    <a:pt x="473" y="623"/>
                  </a:lnTo>
                  <a:lnTo>
                    <a:pt x="485" y="686"/>
                  </a:lnTo>
                  <a:lnTo>
                    <a:pt x="467" y="695"/>
                  </a:lnTo>
                  <a:lnTo>
                    <a:pt x="455" y="728"/>
                  </a:lnTo>
                  <a:lnTo>
                    <a:pt x="428" y="731"/>
                  </a:lnTo>
                  <a:lnTo>
                    <a:pt x="428" y="695"/>
                  </a:lnTo>
                  <a:lnTo>
                    <a:pt x="403" y="695"/>
                  </a:lnTo>
                  <a:lnTo>
                    <a:pt x="394" y="663"/>
                  </a:lnTo>
                  <a:lnTo>
                    <a:pt x="376" y="647"/>
                  </a:lnTo>
                  <a:lnTo>
                    <a:pt x="345" y="643"/>
                  </a:lnTo>
                  <a:lnTo>
                    <a:pt x="333" y="667"/>
                  </a:lnTo>
                  <a:lnTo>
                    <a:pt x="311" y="692"/>
                  </a:lnTo>
                  <a:lnTo>
                    <a:pt x="257" y="703"/>
                  </a:lnTo>
                  <a:lnTo>
                    <a:pt x="201" y="683"/>
                  </a:lnTo>
                  <a:lnTo>
                    <a:pt x="131" y="672"/>
                  </a:lnTo>
                  <a:lnTo>
                    <a:pt x="128" y="631"/>
                  </a:lnTo>
                  <a:lnTo>
                    <a:pt x="110" y="623"/>
                  </a:lnTo>
                  <a:lnTo>
                    <a:pt x="65" y="623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31" name=""/>
            <p:cNvSpPr/>
            <p:nvPr/>
          </p:nvSpPr>
          <p:spPr>
            <a:xfrm>
              <a:off x="5951520" y="2570040"/>
              <a:ext cx="479520" cy="507960"/>
            </a:xfrm>
            <a:custGeom>
              <a:avLst/>
              <a:gdLst/>
              <a:ahLst/>
              <a:rect l="l" t="t" r="r" b="b"/>
              <a:pathLst>
                <a:path w="687" h="731">
                  <a:moveTo>
                    <a:pt x="0" y="147"/>
                  </a:moveTo>
                  <a:lnTo>
                    <a:pt x="189" y="120"/>
                  </a:lnTo>
                  <a:lnTo>
                    <a:pt x="284" y="120"/>
                  </a:lnTo>
                  <a:lnTo>
                    <a:pt x="311" y="136"/>
                  </a:lnTo>
                  <a:lnTo>
                    <a:pt x="419" y="127"/>
                  </a:lnTo>
                  <a:lnTo>
                    <a:pt x="428" y="115"/>
                  </a:lnTo>
                  <a:lnTo>
                    <a:pt x="464" y="111"/>
                  </a:lnTo>
                  <a:lnTo>
                    <a:pt x="489" y="95"/>
                  </a:lnTo>
                  <a:lnTo>
                    <a:pt x="503" y="48"/>
                  </a:lnTo>
                  <a:lnTo>
                    <a:pt x="550" y="23"/>
                  </a:lnTo>
                  <a:lnTo>
                    <a:pt x="625" y="0"/>
                  </a:lnTo>
                  <a:lnTo>
                    <a:pt x="681" y="251"/>
                  </a:lnTo>
                  <a:lnTo>
                    <a:pt x="669" y="271"/>
                  </a:lnTo>
                  <a:lnTo>
                    <a:pt x="687" y="296"/>
                  </a:lnTo>
                  <a:lnTo>
                    <a:pt x="672" y="320"/>
                  </a:lnTo>
                  <a:lnTo>
                    <a:pt x="660" y="343"/>
                  </a:lnTo>
                  <a:lnTo>
                    <a:pt x="665" y="451"/>
                  </a:lnTo>
                  <a:lnTo>
                    <a:pt x="647" y="476"/>
                  </a:lnTo>
                  <a:lnTo>
                    <a:pt x="620" y="476"/>
                  </a:lnTo>
                  <a:lnTo>
                    <a:pt x="617" y="523"/>
                  </a:lnTo>
                  <a:lnTo>
                    <a:pt x="559" y="516"/>
                  </a:lnTo>
                  <a:lnTo>
                    <a:pt x="525" y="535"/>
                  </a:lnTo>
                  <a:lnTo>
                    <a:pt x="555" y="552"/>
                  </a:lnTo>
                  <a:lnTo>
                    <a:pt x="537" y="584"/>
                  </a:lnTo>
                  <a:lnTo>
                    <a:pt x="564" y="611"/>
                  </a:lnTo>
                  <a:lnTo>
                    <a:pt x="564" y="631"/>
                  </a:lnTo>
                  <a:lnTo>
                    <a:pt x="507" y="600"/>
                  </a:lnTo>
                  <a:lnTo>
                    <a:pt x="473" y="623"/>
                  </a:lnTo>
                  <a:lnTo>
                    <a:pt x="485" y="686"/>
                  </a:lnTo>
                  <a:lnTo>
                    <a:pt x="467" y="695"/>
                  </a:lnTo>
                  <a:lnTo>
                    <a:pt x="455" y="728"/>
                  </a:lnTo>
                  <a:lnTo>
                    <a:pt x="428" y="731"/>
                  </a:lnTo>
                  <a:lnTo>
                    <a:pt x="428" y="695"/>
                  </a:lnTo>
                  <a:lnTo>
                    <a:pt x="403" y="695"/>
                  </a:lnTo>
                  <a:lnTo>
                    <a:pt x="394" y="663"/>
                  </a:lnTo>
                  <a:lnTo>
                    <a:pt x="376" y="647"/>
                  </a:lnTo>
                  <a:lnTo>
                    <a:pt x="345" y="643"/>
                  </a:lnTo>
                  <a:lnTo>
                    <a:pt x="333" y="667"/>
                  </a:lnTo>
                  <a:lnTo>
                    <a:pt x="311" y="692"/>
                  </a:lnTo>
                  <a:lnTo>
                    <a:pt x="257" y="703"/>
                  </a:lnTo>
                  <a:lnTo>
                    <a:pt x="201" y="683"/>
                  </a:lnTo>
                  <a:lnTo>
                    <a:pt x="131" y="672"/>
                  </a:lnTo>
                  <a:lnTo>
                    <a:pt x="128" y="631"/>
                  </a:lnTo>
                  <a:lnTo>
                    <a:pt x="110" y="623"/>
                  </a:lnTo>
                  <a:lnTo>
                    <a:pt x="65" y="623"/>
                  </a:lnTo>
                  <a:lnTo>
                    <a:pt x="0" y="147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32" name=""/>
          <p:cNvGrpSpPr/>
          <p:nvPr/>
        </p:nvGrpSpPr>
        <p:grpSpPr>
          <a:xfrm>
            <a:off x="6391440" y="2465280"/>
            <a:ext cx="653760" cy="390600"/>
            <a:chOff x="6391440" y="2465280"/>
            <a:chExt cx="653760" cy="390600"/>
          </a:xfrm>
        </p:grpSpPr>
        <p:sp>
          <p:nvSpPr>
            <p:cNvPr id="4133" name=""/>
            <p:cNvSpPr/>
            <p:nvPr/>
          </p:nvSpPr>
          <p:spPr>
            <a:xfrm>
              <a:off x="6391440" y="2465280"/>
              <a:ext cx="653760" cy="390600"/>
            </a:xfrm>
            <a:custGeom>
              <a:avLst/>
              <a:gdLst/>
              <a:ahLst/>
              <a:rect l="l" t="t" r="r" b="b"/>
              <a:pathLst>
                <a:path w="942" h="566">
                  <a:moveTo>
                    <a:pt x="0" y="151"/>
                  </a:moveTo>
                  <a:lnTo>
                    <a:pt x="52" y="104"/>
                  </a:lnTo>
                  <a:lnTo>
                    <a:pt x="92" y="79"/>
                  </a:lnTo>
                  <a:lnTo>
                    <a:pt x="113" y="108"/>
                  </a:lnTo>
                  <a:lnTo>
                    <a:pt x="96" y="124"/>
                  </a:lnTo>
                  <a:lnTo>
                    <a:pt x="333" y="95"/>
                  </a:lnTo>
                  <a:lnTo>
                    <a:pt x="741" y="7"/>
                  </a:lnTo>
                  <a:lnTo>
                    <a:pt x="793" y="0"/>
                  </a:lnTo>
                  <a:lnTo>
                    <a:pt x="798" y="16"/>
                  </a:lnTo>
                  <a:lnTo>
                    <a:pt x="832" y="29"/>
                  </a:lnTo>
                  <a:lnTo>
                    <a:pt x="836" y="52"/>
                  </a:lnTo>
                  <a:lnTo>
                    <a:pt x="854" y="79"/>
                  </a:lnTo>
                  <a:lnTo>
                    <a:pt x="881" y="79"/>
                  </a:lnTo>
                  <a:lnTo>
                    <a:pt x="897" y="108"/>
                  </a:lnTo>
                  <a:lnTo>
                    <a:pt x="881" y="124"/>
                  </a:lnTo>
                  <a:lnTo>
                    <a:pt x="881" y="155"/>
                  </a:lnTo>
                  <a:lnTo>
                    <a:pt x="859" y="187"/>
                  </a:lnTo>
                  <a:lnTo>
                    <a:pt x="875" y="200"/>
                  </a:lnTo>
                  <a:lnTo>
                    <a:pt x="854" y="219"/>
                  </a:lnTo>
                  <a:lnTo>
                    <a:pt x="854" y="246"/>
                  </a:lnTo>
                  <a:lnTo>
                    <a:pt x="875" y="272"/>
                  </a:lnTo>
                  <a:lnTo>
                    <a:pt x="881" y="299"/>
                  </a:lnTo>
                  <a:lnTo>
                    <a:pt x="924" y="304"/>
                  </a:lnTo>
                  <a:lnTo>
                    <a:pt x="942" y="327"/>
                  </a:lnTo>
                  <a:lnTo>
                    <a:pt x="920" y="374"/>
                  </a:lnTo>
                  <a:lnTo>
                    <a:pt x="897" y="399"/>
                  </a:lnTo>
                  <a:lnTo>
                    <a:pt x="845" y="423"/>
                  </a:lnTo>
                  <a:lnTo>
                    <a:pt x="814" y="459"/>
                  </a:lnTo>
                  <a:lnTo>
                    <a:pt x="527" y="502"/>
                  </a:lnTo>
                  <a:lnTo>
                    <a:pt x="88" y="566"/>
                  </a:lnTo>
                  <a:lnTo>
                    <a:pt x="49" y="439"/>
                  </a:lnTo>
                  <a:lnTo>
                    <a:pt x="40" y="423"/>
                  </a:lnTo>
                  <a:lnTo>
                    <a:pt x="52" y="390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34" name=""/>
            <p:cNvSpPr/>
            <p:nvPr/>
          </p:nvSpPr>
          <p:spPr>
            <a:xfrm>
              <a:off x="6391440" y="2465280"/>
              <a:ext cx="653760" cy="390600"/>
            </a:xfrm>
            <a:custGeom>
              <a:avLst/>
              <a:gdLst/>
              <a:ahLst/>
              <a:rect l="l" t="t" r="r" b="b"/>
              <a:pathLst>
                <a:path w="942" h="566">
                  <a:moveTo>
                    <a:pt x="0" y="151"/>
                  </a:moveTo>
                  <a:lnTo>
                    <a:pt x="52" y="104"/>
                  </a:lnTo>
                  <a:lnTo>
                    <a:pt x="92" y="79"/>
                  </a:lnTo>
                  <a:lnTo>
                    <a:pt x="113" y="108"/>
                  </a:lnTo>
                  <a:lnTo>
                    <a:pt x="96" y="124"/>
                  </a:lnTo>
                  <a:lnTo>
                    <a:pt x="333" y="95"/>
                  </a:lnTo>
                  <a:lnTo>
                    <a:pt x="741" y="7"/>
                  </a:lnTo>
                  <a:lnTo>
                    <a:pt x="793" y="0"/>
                  </a:lnTo>
                  <a:lnTo>
                    <a:pt x="798" y="16"/>
                  </a:lnTo>
                  <a:lnTo>
                    <a:pt x="832" y="29"/>
                  </a:lnTo>
                  <a:lnTo>
                    <a:pt x="836" y="52"/>
                  </a:lnTo>
                  <a:lnTo>
                    <a:pt x="854" y="79"/>
                  </a:lnTo>
                  <a:lnTo>
                    <a:pt x="881" y="79"/>
                  </a:lnTo>
                  <a:lnTo>
                    <a:pt x="897" y="108"/>
                  </a:lnTo>
                  <a:lnTo>
                    <a:pt x="881" y="124"/>
                  </a:lnTo>
                  <a:lnTo>
                    <a:pt x="881" y="155"/>
                  </a:lnTo>
                  <a:lnTo>
                    <a:pt x="859" y="187"/>
                  </a:lnTo>
                  <a:lnTo>
                    <a:pt x="875" y="200"/>
                  </a:lnTo>
                  <a:lnTo>
                    <a:pt x="854" y="219"/>
                  </a:lnTo>
                  <a:lnTo>
                    <a:pt x="854" y="246"/>
                  </a:lnTo>
                  <a:lnTo>
                    <a:pt x="875" y="272"/>
                  </a:lnTo>
                  <a:lnTo>
                    <a:pt x="881" y="299"/>
                  </a:lnTo>
                  <a:lnTo>
                    <a:pt x="924" y="304"/>
                  </a:lnTo>
                  <a:lnTo>
                    <a:pt x="942" y="327"/>
                  </a:lnTo>
                  <a:lnTo>
                    <a:pt x="920" y="374"/>
                  </a:lnTo>
                  <a:lnTo>
                    <a:pt x="897" y="399"/>
                  </a:lnTo>
                  <a:lnTo>
                    <a:pt x="845" y="423"/>
                  </a:lnTo>
                  <a:lnTo>
                    <a:pt x="814" y="459"/>
                  </a:lnTo>
                  <a:lnTo>
                    <a:pt x="527" y="502"/>
                  </a:lnTo>
                  <a:lnTo>
                    <a:pt x="88" y="566"/>
                  </a:lnTo>
                  <a:lnTo>
                    <a:pt x="49" y="439"/>
                  </a:lnTo>
                  <a:lnTo>
                    <a:pt x="40" y="423"/>
                  </a:lnTo>
                  <a:lnTo>
                    <a:pt x="52" y="390"/>
                  </a:lnTo>
                  <a:lnTo>
                    <a:pt x="0" y="151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35" name=""/>
          <p:cNvGrpSpPr/>
          <p:nvPr/>
        </p:nvGrpSpPr>
        <p:grpSpPr>
          <a:xfrm>
            <a:off x="6249960" y="2784600"/>
            <a:ext cx="453960" cy="433440"/>
            <a:chOff x="6249960" y="2784600"/>
            <a:chExt cx="453960" cy="433440"/>
          </a:xfrm>
        </p:grpSpPr>
        <p:sp>
          <p:nvSpPr>
            <p:cNvPr id="4136" name=""/>
            <p:cNvSpPr/>
            <p:nvPr/>
          </p:nvSpPr>
          <p:spPr>
            <a:xfrm>
              <a:off x="6249960" y="2784600"/>
              <a:ext cx="453960" cy="433440"/>
            </a:xfrm>
            <a:custGeom>
              <a:avLst/>
              <a:gdLst/>
              <a:ahLst/>
              <a:rect l="l" t="t" r="r" b="b"/>
              <a:pathLst>
                <a:path w="648" h="624">
                  <a:moveTo>
                    <a:pt x="248" y="0"/>
                  </a:moveTo>
                  <a:lnTo>
                    <a:pt x="226" y="29"/>
                  </a:lnTo>
                  <a:lnTo>
                    <a:pt x="235" y="121"/>
                  </a:lnTo>
                  <a:lnTo>
                    <a:pt x="226" y="167"/>
                  </a:lnTo>
                  <a:lnTo>
                    <a:pt x="192" y="164"/>
                  </a:lnTo>
                  <a:lnTo>
                    <a:pt x="179" y="212"/>
                  </a:lnTo>
                  <a:lnTo>
                    <a:pt x="125" y="209"/>
                  </a:lnTo>
                  <a:lnTo>
                    <a:pt x="104" y="219"/>
                  </a:lnTo>
                  <a:lnTo>
                    <a:pt x="118" y="245"/>
                  </a:lnTo>
                  <a:lnTo>
                    <a:pt x="109" y="271"/>
                  </a:lnTo>
                  <a:lnTo>
                    <a:pt x="134" y="300"/>
                  </a:lnTo>
                  <a:lnTo>
                    <a:pt x="122" y="320"/>
                  </a:lnTo>
                  <a:lnTo>
                    <a:pt x="79" y="291"/>
                  </a:lnTo>
                  <a:lnTo>
                    <a:pt x="48" y="311"/>
                  </a:lnTo>
                  <a:lnTo>
                    <a:pt x="57" y="383"/>
                  </a:lnTo>
                  <a:lnTo>
                    <a:pt x="34" y="383"/>
                  </a:lnTo>
                  <a:lnTo>
                    <a:pt x="30" y="415"/>
                  </a:lnTo>
                  <a:lnTo>
                    <a:pt x="0" y="428"/>
                  </a:lnTo>
                  <a:lnTo>
                    <a:pt x="9" y="455"/>
                  </a:lnTo>
                  <a:lnTo>
                    <a:pt x="18" y="480"/>
                  </a:lnTo>
                  <a:lnTo>
                    <a:pt x="27" y="512"/>
                  </a:lnTo>
                  <a:lnTo>
                    <a:pt x="64" y="532"/>
                  </a:lnTo>
                  <a:lnTo>
                    <a:pt x="104" y="539"/>
                  </a:lnTo>
                  <a:lnTo>
                    <a:pt x="109" y="572"/>
                  </a:lnTo>
                  <a:lnTo>
                    <a:pt x="156" y="595"/>
                  </a:lnTo>
                  <a:lnTo>
                    <a:pt x="161" y="624"/>
                  </a:lnTo>
                  <a:lnTo>
                    <a:pt x="210" y="611"/>
                  </a:lnTo>
                  <a:lnTo>
                    <a:pt x="210" y="595"/>
                  </a:lnTo>
                  <a:lnTo>
                    <a:pt x="278" y="600"/>
                  </a:lnTo>
                  <a:lnTo>
                    <a:pt x="287" y="584"/>
                  </a:lnTo>
                  <a:lnTo>
                    <a:pt x="323" y="579"/>
                  </a:lnTo>
                  <a:lnTo>
                    <a:pt x="323" y="548"/>
                  </a:lnTo>
                  <a:lnTo>
                    <a:pt x="373" y="548"/>
                  </a:lnTo>
                  <a:lnTo>
                    <a:pt x="377" y="523"/>
                  </a:lnTo>
                  <a:lnTo>
                    <a:pt x="404" y="500"/>
                  </a:lnTo>
                  <a:lnTo>
                    <a:pt x="408" y="464"/>
                  </a:lnTo>
                  <a:lnTo>
                    <a:pt x="429" y="444"/>
                  </a:lnTo>
                  <a:lnTo>
                    <a:pt x="425" y="396"/>
                  </a:lnTo>
                  <a:lnTo>
                    <a:pt x="443" y="376"/>
                  </a:lnTo>
                  <a:lnTo>
                    <a:pt x="456" y="343"/>
                  </a:lnTo>
                  <a:lnTo>
                    <a:pt x="465" y="320"/>
                  </a:lnTo>
                  <a:lnTo>
                    <a:pt x="499" y="311"/>
                  </a:lnTo>
                  <a:lnTo>
                    <a:pt x="512" y="336"/>
                  </a:lnTo>
                  <a:lnTo>
                    <a:pt x="557" y="264"/>
                  </a:lnTo>
                  <a:lnTo>
                    <a:pt x="596" y="261"/>
                  </a:lnTo>
                  <a:lnTo>
                    <a:pt x="603" y="236"/>
                  </a:lnTo>
                  <a:lnTo>
                    <a:pt x="591" y="212"/>
                  </a:lnTo>
                  <a:lnTo>
                    <a:pt x="643" y="200"/>
                  </a:lnTo>
                  <a:lnTo>
                    <a:pt x="630" y="164"/>
                  </a:lnTo>
                  <a:lnTo>
                    <a:pt x="630" y="124"/>
                  </a:lnTo>
                  <a:lnTo>
                    <a:pt x="648" y="121"/>
                  </a:lnTo>
                  <a:lnTo>
                    <a:pt x="639" y="101"/>
                  </a:lnTo>
                  <a:lnTo>
                    <a:pt x="573" y="112"/>
                  </a:lnTo>
                  <a:lnTo>
                    <a:pt x="530" y="104"/>
                  </a:lnTo>
                  <a:lnTo>
                    <a:pt x="530" y="137"/>
                  </a:lnTo>
                  <a:lnTo>
                    <a:pt x="460" y="176"/>
                  </a:lnTo>
                  <a:lnTo>
                    <a:pt x="443" y="79"/>
                  </a:lnTo>
                  <a:lnTo>
                    <a:pt x="284" y="101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37" name=""/>
            <p:cNvSpPr/>
            <p:nvPr/>
          </p:nvSpPr>
          <p:spPr>
            <a:xfrm>
              <a:off x="6249960" y="2784600"/>
              <a:ext cx="453960" cy="433440"/>
            </a:xfrm>
            <a:custGeom>
              <a:avLst/>
              <a:gdLst/>
              <a:ahLst/>
              <a:rect l="l" t="t" r="r" b="b"/>
              <a:pathLst>
                <a:path w="648" h="624">
                  <a:moveTo>
                    <a:pt x="248" y="0"/>
                  </a:moveTo>
                  <a:lnTo>
                    <a:pt x="226" y="29"/>
                  </a:lnTo>
                  <a:lnTo>
                    <a:pt x="235" y="121"/>
                  </a:lnTo>
                  <a:lnTo>
                    <a:pt x="226" y="167"/>
                  </a:lnTo>
                  <a:lnTo>
                    <a:pt x="192" y="164"/>
                  </a:lnTo>
                  <a:lnTo>
                    <a:pt x="179" y="212"/>
                  </a:lnTo>
                  <a:lnTo>
                    <a:pt x="125" y="209"/>
                  </a:lnTo>
                  <a:lnTo>
                    <a:pt x="104" y="219"/>
                  </a:lnTo>
                  <a:lnTo>
                    <a:pt x="118" y="245"/>
                  </a:lnTo>
                  <a:lnTo>
                    <a:pt x="109" y="271"/>
                  </a:lnTo>
                  <a:lnTo>
                    <a:pt x="134" y="300"/>
                  </a:lnTo>
                  <a:lnTo>
                    <a:pt x="122" y="320"/>
                  </a:lnTo>
                  <a:lnTo>
                    <a:pt x="79" y="291"/>
                  </a:lnTo>
                  <a:lnTo>
                    <a:pt x="48" y="311"/>
                  </a:lnTo>
                  <a:lnTo>
                    <a:pt x="57" y="383"/>
                  </a:lnTo>
                  <a:lnTo>
                    <a:pt x="34" y="383"/>
                  </a:lnTo>
                  <a:lnTo>
                    <a:pt x="30" y="415"/>
                  </a:lnTo>
                  <a:lnTo>
                    <a:pt x="0" y="428"/>
                  </a:lnTo>
                  <a:lnTo>
                    <a:pt x="9" y="455"/>
                  </a:lnTo>
                  <a:lnTo>
                    <a:pt x="18" y="480"/>
                  </a:lnTo>
                  <a:lnTo>
                    <a:pt x="27" y="512"/>
                  </a:lnTo>
                  <a:lnTo>
                    <a:pt x="64" y="532"/>
                  </a:lnTo>
                  <a:lnTo>
                    <a:pt x="104" y="539"/>
                  </a:lnTo>
                  <a:lnTo>
                    <a:pt x="109" y="572"/>
                  </a:lnTo>
                  <a:lnTo>
                    <a:pt x="156" y="595"/>
                  </a:lnTo>
                  <a:lnTo>
                    <a:pt x="161" y="624"/>
                  </a:lnTo>
                  <a:lnTo>
                    <a:pt x="210" y="611"/>
                  </a:lnTo>
                  <a:lnTo>
                    <a:pt x="210" y="595"/>
                  </a:lnTo>
                  <a:lnTo>
                    <a:pt x="278" y="600"/>
                  </a:lnTo>
                  <a:lnTo>
                    <a:pt x="287" y="584"/>
                  </a:lnTo>
                  <a:lnTo>
                    <a:pt x="323" y="579"/>
                  </a:lnTo>
                  <a:lnTo>
                    <a:pt x="323" y="548"/>
                  </a:lnTo>
                  <a:lnTo>
                    <a:pt x="373" y="548"/>
                  </a:lnTo>
                  <a:lnTo>
                    <a:pt x="377" y="523"/>
                  </a:lnTo>
                  <a:lnTo>
                    <a:pt x="404" y="500"/>
                  </a:lnTo>
                  <a:lnTo>
                    <a:pt x="408" y="464"/>
                  </a:lnTo>
                  <a:lnTo>
                    <a:pt x="429" y="444"/>
                  </a:lnTo>
                  <a:lnTo>
                    <a:pt x="425" y="396"/>
                  </a:lnTo>
                  <a:lnTo>
                    <a:pt x="443" y="376"/>
                  </a:lnTo>
                  <a:lnTo>
                    <a:pt x="456" y="343"/>
                  </a:lnTo>
                  <a:lnTo>
                    <a:pt x="465" y="320"/>
                  </a:lnTo>
                  <a:lnTo>
                    <a:pt x="499" y="311"/>
                  </a:lnTo>
                  <a:lnTo>
                    <a:pt x="512" y="336"/>
                  </a:lnTo>
                  <a:lnTo>
                    <a:pt x="557" y="264"/>
                  </a:lnTo>
                  <a:lnTo>
                    <a:pt x="596" y="261"/>
                  </a:lnTo>
                  <a:lnTo>
                    <a:pt x="603" y="236"/>
                  </a:lnTo>
                  <a:lnTo>
                    <a:pt x="591" y="212"/>
                  </a:lnTo>
                  <a:lnTo>
                    <a:pt x="643" y="200"/>
                  </a:lnTo>
                  <a:lnTo>
                    <a:pt x="630" y="164"/>
                  </a:lnTo>
                  <a:lnTo>
                    <a:pt x="630" y="124"/>
                  </a:lnTo>
                  <a:lnTo>
                    <a:pt x="648" y="121"/>
                  </a:lnTo>
                  <a:lnTo>
                    <a:pt x="639" y="101"/>
                  </a:lnTo>
                  <a:lnTo>
                    <a:pt x="573" y="112"/>
                  </a:lnTo>
                  <a:lnTo>
                    <a:pt x="530" y="104"/>
                  </a:lnTo>
                  <a:lnTo>
                    <a:pt x="530" y="137"/>
                  </a:lnTo>
                  <a:lnTo>
                    <a:pt x="460" y="176"/>
                  </a:lnTo>
                  <a:lnTo>
                    <a:pt x="443" y="79"/>
                  </a:lnTo>
                  <a:lnTo>
                    <a:pt x="284" y="101"/>
                  </a:lnTo>
                  <a:lnTo>
                    <a:pt x="248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38" name=""/>
          <p:cNvGrpSpPr/>
          <p:nvPr/>
        </p:nvGrpSpPr>
        <p:grpSpPr>
          <a:xfrm>
            <a:off x="5500800" y="3005280"/>
            <a:ext cx="820800" cy="403200"/>
            <a:chOff x="5500800" y="3005280"/>
            <a:chExt cx="820800" cy="403200"/>
          </a:xfrm>
        </p:grpSpPr>
        <p:sp>
          <p:nvSpPr>
            <p:cNvPr id="4139" name=""/>
            <p:cNvSpPr/>
            <p:nvPr/>
          </p:nvSpPr>
          <p:spPr>
            <a:xfrm>
              <a:off x="5500800" y="3005280"/>
              <a:ext cx="820800" cy="403200"/>
            </a:xfrm>
            <a:custGeom>
              <a:avLst/>
              <a:gdLst/>
              <a:ahLst/>
              <a:rect l="l" t="t" r="r" b="b"/>
              <a:pathLst>
                <a:path w="1179" h="579">
                  <a:moveTo>
                    <a:pt x="1179" y="223"/>
                  </a:moveTo>
                  <a:lnTo>
                    <a:pt x="1179" y="295"/>
                  </a:lnTo>
                  <a:lnTo>
                    <a:pt x="1157" y="298"/>
                  </a:lnTo>
                  <a:lnTo>
                    <a:pt x="1143" y="320"/>
                  </a:lnTo>
                  <a:lnTo>
                    <a:pt x="1118" y="304"/>
                  </a:lnTo>
                  <a:lnTo>
                    <a:pt x="1109" y="331"/>
                  </a:lnTo>
                  <a:lnTo>
                    <a:pt x="1091" y="327"/>
                  </a:lnTo>
                  <a:lnTo>
                    <a:pt x="1087" y="367"/>
                  </a:lnTo>
                  <a:lnTo>
                    <a:pt x="1069" y="392"/>
                  </a:lnTo>
                  <a:lnTo>
                    <a:pt x="1051" y="386"/>
                  </a:lnTo>
                  <a:lnTo>
                    <a:pt x="1051" y="406"/>
                  </a:lnTo>
                  <a:lnTo>
                    <a:pt x="1017" y="403"/>
                  </a:lnTo>
                  <a:lnTo>
                    <a:pt x="1012" y="439"/>
                  </a:lnTo>
                  <a:lnTo>
                    <a:pt x="987" y="439"/>
                  </a:lnTo>
                  <a:lnTo>
                    <a:pt x="987" y="455"/>
                  </a:lnTo>
                  <a:lnTo>
                    <a:pt x="746" y="487"/>
                  </a:lnTo>
                  <a:lnTo>
                    <a:pt x="520" y="507"/>
                  </a:lnTo>
                  <a:lnTo>
                    <a:pt x="354" y="507"/>
                  </a:lnTo>
                  <a:lnTo>
                    <a:pt x="324" y="539"/>
                  </a:lnTo>
                  <a:lnTo>
                    <a:pt x="297" y="534"/>
                  </a:lnTo>
                  <a:lnTo>
                    <a:pt x="275" y="519"/>
                  </a:lnTo>
                  <a:lnTo>
                    <a:pt x="254" y="523"/>
                  </a:lnTo>
                  <a:lnTo>
                    <a:pt x="211" y="550"/>
                  </a:lnTo>
                  <a:lnTo>
                    <a:pt x="153" y="579"/>
                  </a:lnTo>
                  <a:lnTo>
                    <a:pt x="96" y="575"/>
                  </a:lnTo>
                  <a:lnTo>
                    <a:pt x="0" y="579"/>
                  </a:lnTo>
                  <a:lnTo>
                    <a:pt x="58" y="539"/>
                  </a:lnTo>
                  <a:lnTo>
                    <a:pt x="52" y="471"/>
                  </a:lnTo>
                  <a:lnTo>
                    <a:pt x="79" y="442"/>
                  </a:lnTo>
                  <a:lnTo>
                    <a:pt x="180" y="458"/>
                  </a:lnTo>
                  <a:lnTo>
                    <a:pt x="171" y="439"/>
                  </a:lnTo>
                  <a:lnTo>
                    <a:pt x="140" y="406"/>
                  </a:lnTo>
                  <a:lnTo>
                    <a:pt x="180" y="376"/>
                  </a:lnTo>
                  <a:lnTo>
                    <a:pt x="211" y="367"/>
                  </a:lnTo>
                  <a:lnTo>
                    <a:pt x="227" y="311"/>
                  </a:lnTo>
                  <a:lnTo>
                    <a:pt x="284" y="304"/>
                  </a:lnTo>
                  <a:lnTo>
                    <a:pt x="309" y="268"/>
                  </a:lnTo>
                  <a:lnTo>
                    <a:pt x="336" y="268"/>
                  </a:lnTo>
                  <a:lnTo>
                    <a:pt x="358" y="288"/>
                  </a:lnTo>
                  <a:lnTo>
                    <a:pt x="441" y="284"/>
                  </a:lnTo>
                  <a:lnTo>
                    <a:pt x="467" y="228"/>
                  </a:lnTo>
                  <a:lnTo>
                    <a:pt x="489" y="228"/>
                  </a:lnTo>
                  <a:lnTo>
                    <a:pt x="502" y="248"/>
                  </a:lnTo>
                  <a:lnTo>
                    <a:pt x="541" y="248"/>
                  </a:lnTo>
                  <a:lnTo>
                    <a:pt x="550" y="203"/>
                  </a:lnTo>
                  <a:lnTo>
                    <a:pt x="581" y="187"/>
                  </a:lnTo>
                  <a:lnTo>
                    <a:pt x="584" y="140"/>
                  </a:lnTo>
                  <a:lnTo>
                    <a:pt x="620" y="131"/>
                  </a:lnTo>
                  <a:lnTo>
                    <a:pt x="624" y="92"/>
                  </a:lnTo>
                  <a:lnTo>
                    <a:pt x="672" y="99"/>
                  </a:lnTo>
                  <a:lnTo>
                    <a:pt x="712" y="49"/>
                  </a:lnTo>
                  <a:lnTo>
                    <a:pt x="712" y="4"/>
                  </a:lnTo>
                  <a:lnTo>
                    <a:pt x="764" y="0"/>
                  </a:lnTo>
                  <a:lnTo>
                    <a:pt x="773" y="40"/>
                  </a:lnTo>
                  <a:lnTo>
                    <a:pt x="843" y="56"/>
                  </a:lnTo>
                  <a:lnTo>
                    <a:pt x="904" y="76"/>
                  </a:lnTo>
                  <a:lnTo>
                    <a:pt x="965" y="56"/>
                  </a:lnTo>
                  <a:lnTo>
                    <a:pt x="990" y="16"/>
                  </a:lnTo>
                  <a:lnTo>
                    <a:pt x="1017" y="16"/>
                  </a:lnTo>
                  <a:lnTo>
                    <a:pt x="1039" y="40"/>
                  </a:lnTo>
                  <a:lnTo>
                    <a:pt x="1042" y="68"/>
                  </a:lnTo>
                  <a:lnTo>
                    <a:pt x="1073" y="68"/>
                  </a:lnTo>
                  <a:lnTo>
                    <a:pt x="1069" y="111"/>
                  </a:lnTo>
                  <a:lnTo>
                    <a:pt x="1100" y="200"/>
                  </a:lnTo>
                  <a:lnTo>
                    <a:pt x="1149" y="212"/>
                  </a:lnTo>
                  <a:lnTo>
                    <a:pt x="1179" y="223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40" name=""/>
            <p:cNvSpPr/>
            <p:nvPr/>
          </p:nvSpPr>
          <p:spPr>
            <a:xfrm>
              <a:off x="5500800" y="3005280"/>
              <a:ext cx="820800" cy="403200"/>
            </a:xfrm>
            <a:custGeom>
              <a:avLst/>
              <a:gdLst/>
              <a:ahLst/>
              <a:rect l="l" t="t" r="r" b="b"/>
              <a:pathLst>
                <a:path w="1179" h="579">
                  <a:moveTo>
                    <a:pt x="1179" y="223"/>
                  </a:moveTo>
                  <a:lnTo>
                    <a:pt x="1179" y="295"/>
                  </a:lnTo>
                  <a:lnTo>
                    <a:pt x="1157" y="298"/>
                  </a:lnTo>
                  <a:lnTo>
                    <a:pt x="1143" y="320"/>
                  </a:lnTo>
                  <a:lnTo>
                    <a:pt x="1118" y="304"/>
                  </a:lnTo>
                  <a:lnTo>
                    <a:pt x="1109" y="331"/>
                  </a:lnTo>
                  <a:lnTo>
                    <a:pt x="1091" y="327"/>
                  </a:lnTo>
                  <a:lnTo>
                    <a:pt x="1087" y="367"/>
                  </a:lnTo>
                  <a:lnTo>
                    <a:pt x="1069" y="392"/>
                  </a:lnTo>
                  <a:lnTo>
                    <a:pt x="1051" y="386"/>
                  </a:lnTo>
                  <a:lnTo>
                    <a:pt x="1051" y="406"/>
                  </a:lnTo>
                  <a:lnTo>
                    <a:pt x="1017" y="403"/>
                  </a:lnTo>
                  <a:lnTo>
                    <a:pt x="1012" y="439"/>
                  </a:lnTo>
                  <a:lnTo>
                    <a:pt x="987" y="439"/>
                  </a:lnTo>
                  <a:lnTo>
                    <a:pt x="987" y="455"/>
                  </a:lnTo>
                  <a:lnTo>
                    <a:pt x="746" y="487"/>
                  </a:lnTo>
                  <a:lnTo>
                    <a:pt x="520" y="507"/>
                  </a:lnTo>
                  <a:lnTo>
                    <a:pt x="354" y="507"/>
                  </a:lnTo>
                  <a:lnTo>
                    <a:pt x="324" y="539"/>
                  </a:lnTo>
                  <a:lnTo>
                    <a:pt x="297" y="534"/>
                  </a:lnTo>
                  <a:lnTo>
                    <a:pt x="275" y="519"/>
                  </a:lnTo>
                  <a:lnTo>
                    <a:pt x="254" y="523"/>
                  </a:lnTo>
                  <a:lnTo>
                    <a:pt x="211" y="550"/>
                  </a:lnTo>
                  <a:lnTo>
                    <a:pt x="153" y="579"/>
                  </a:lnTo>
                  <a:lnTo>
                    <a:pt x="96" y="575"/>
                  </a:lnTo>
                  <a:lnTo>
                    <a:pt x="0" y="579"/>
                  </a:lnTo>
                  <a:lnTo>
                    <a:pt x="58" y="539"/>
                  </a:lnTo>
                  <a:lnTo>
                    <a:pt x="52" y="471"/>
                  </a:lnTo>
                  <a:lnTo>
                    <a:pt x="79" y="442"/>
                  </a:lnTo>
                  <a:lnTo>
                    <a:pt x="180" y="458"/>
                  </a:lnTo>
                  <a:lnTo>
                    <a:pt x="171" y="439"/>
                  </a:lnTo>
                  <a:lnTo>
                    <a:pt x="140" y="406"/>
                  </a:lnTo>
                  <a:lnTo>
                    <a:pt x="180" y="376"/>
                  </a:lnTo>
                  <a:lnTo>
                    <a:pt x="211" y="367"/>
                  </a:lnTo>
                  <a:lnTo>
                    <a:pt x="227" y="311"/>
                  </a:lnTo>
                  <a:lnTo>
                    <a:pt x="284" y="304"/>
                  </a:lnTo>
                  <a:lnTo>
                    <a:pt x="309" y="268"/>
                  </a:lnTo>
                  <a:lnTo>
                    <a:pt x="336" y="268"/>
                  </a:lnTo>
                  <a:lnTo>
                    <a:pt x="358" y="288"/>
                  </a:lnTo>
                  <a:lnTo>
                    <a:pt x="441" y="284"/>
                  </a:lnTo>
                  <a:lnTo>
                    <a:pt x="467" y="228"/>
                  </a:lnTo>
                  <a:lnTo>
                    <a:pt x="489" y="228"/>
                  </a:lnTo>
                  <a:lnTo>
                    <a:pt x="502" y="248"/>
                  </a:lnTo>
                  <a:lnTo>
                    <a:pt x="541" y="248"/>
                  </a:lnTo>
                  <a:lnTo>
                    <a:pt x="550" y="203"/>
                  </a:lnTo>
                  <a:lnTo>
                    <a:pt x="581" y="187"/>
                  </a:lnTo>
                  <a:lnTo>
                    <a:pt x="584" y="140"/>
                  </a:lnTo>
                  <a:lnTo>
                    <a:pt x="620" y="131"/>
                  </a:lnTo>
                  <a:lnTo>
                    <a:pt x="624" y="92"/>
                  </a:lnTo>
                  <a:lnTo>
                    <a:pt x="672" y="99"/>
                  </a:lnTo>
                  <a:lnTo>
                    <a:pt x="712" y="49"/>
                  </a:lnTo>
                  <a:lnTo>
                    <a:pt x="712" y="4"/>
                  </a:lnTo>
                  <a:lnTo>
                    <a:pt x="764" y="0"/>
                  </a:lnTo>
                  <a:lnTo>
                    <a:pt x="773" y="40"/>
                  </a:lnTo>
                  <a:lnTo>
                    <a:pt x="843" y="56"/>
                  </a:lnTo>
                  <a:lnTo>
                    <a:pt x="904" y="76"/>
                  </a:lnTo>
                  <a:lnTo>
                    <a:pt x="965" y="56"/>
                  </a:lnTo>
                  <a:lnTo>
                    <a:pt x="990" y="16"/>
                  </a:lnTo>
                  <a:lnTo>
                    <a:pt x="1017" y="16"/>
                  </a:lnTo>
                  <a:lnTo>
                    <a:pt x="1039" y="40"/>
                  </a:lnTo>
                  <a:lnTo>
                    <a:pt x="1042" y="68"/>
                  </a:lnTo>
                  <a:lnTo>
                    <a:pt x="1073" y="68"/>
                  </a:lnTo>
                  <a:lnTo>
                    <a:pt x="1069" y="111"/>
                  </a:lnTo>
                  <a:lnTo>
                    <a:pt x="1100" y="200"/>
                  </a:lnTo>
                  <a:lnTo>
                    <a:pt x="1149" y="212"/>
                  </a:lnTo>
                  <a:lnTo>
                    <a:pt x="1179" y="223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41" name=""/>
          <p:cNvGrpSpPr/>
          <p:nvPr/>
        </p:nvGrpSpPr>
        <p:grpSpPr>
          <a:xfrm>
            <a:off x="6559560" y="2782800"/>
            <a:ext cx="523800" cy="219240"/>
            <a:chOff x="6559560" y="2782800"/>
            <a:chExt cx="523800" cy="219240"/>
          </a:xfrm>
        </p:grpSpPr>
        <p:sp>
          <p:nvSpPr>
            <p:cNvPr id="4142" name=""/>
            <p:cNvSpPr/>
            <p:nvPr/>
          </p:nvSpPr>
          <p:spPr>
            <a:xfrm>
              <a:off x="6559560" y="2782800"/>
              <a:ext cx="523800" cy="219240"/>
            </a:xfrm>
            <a:custGeom>
              <a:avLst/>
              <a:gdLst/>
              <a:ahLst/>
              <a:rect l="l" t="t" r="r" b="b"/>
              <a:pathLst>
                <a:path w="751" h="316">
                  <a:moveTo>
                    <a:pt x="736" y="204"/>
                  </a:moveTo>
                  <a:lnTo>
                    <a:pt x="751" y="244"/>
                  </a:lnTo>
                  <a:lnTo>
                    <a:pt x="736" y="244"/>
                  </a:lnTo>
                  <a:lnTo>
                    <a:pt x="736" y="255"/>
                  </a:lnTo>
                  <a:lnTo>
                    <a:pt x="720" y="271"/>
                  </a:lnTo>
                  <a:lnTo>
                    <a:pt x="720" y="296"/>
                  </a:lnTo>
                  <a:lnTo>
                    <a:pt x="641" y="312"/>
                  </a:lnTo>
                  <a:lnTo>
                    <a:pt x="623" y="276"/>
                  </a:lnTo>
                  <a:lnTo>
                    <a:pt x="598" y="276"/>
                  </a:lnTo>
                  <a:lnTo>
                    <a:pt x="567" y="208"/>
                  </a:lnTo>
                  <a:lnTo>
                    <a:pt x="589" y="176"/>
                  </a:lnTo>
                  <a:lnTo>
                    <a:pt x="567" y="176"/>
                  </a:lnTo>
                  <a:lnTo>
                    <a:pt x="537" y="143"/>
                  </a:lnTo>
                  <a:lnTo>
                    <a:pt x="559" y="107"/>
                  </a:lnTo>
                  <a:lnTo>
                    <a:pt x="546" y="104"/>
                  </a:lnTo>
                  <a:lnTo>
                    <a:pt x="541" y="71"/>
                  </a:lnTo>
                  <a:lnTo>
                    <a:pt x="559" y="28"/>
                  </a:lnTo>
                  <a:lnTo>
                    <a:pt x="523" y="35"/>
                  </a:lnTo>
                  <a:lnTo>
                    <a:pt x="515" y="71"/>
                  </a:lnTo>
                  <a:lnTo>
                    <a:pt x="485" y="91"/>
                  </a:lnTo>
                  <a:lnTo>
                    <a:pt x="506" y="120"/>
                  </a:lnTo>
                  <a:lnTo>
                    <a:pt x="501" y="152"/>
                  </a:lnTo>
                  <a:lnTo>
                    <a:pt x="519" y="156"/>
                  </a:lnTo>
                  <a:lnTo>
                    <a:pt x="501" y="188"/>
                  </a:lnTo>
                  <a:lnTo>
                    <a:pt x="515" y="224"/>
                  </a:lnTo>
                  <a:lnTo>
                    <a:pt x="523" y="271"/>
                  </a:lnTo>
                  <a:lnTo>
                    <a:pt x="553" y="292"/>
                  </a:lnTo>
                  <a:lnTo>
                    <a:pt x="541" y="316"/>
                  </a:lnTo>
                  <a:lnTo>
                    <a:pt x="519" y="303"/>
                  </a:lnTo>
                  <a:lnTo>
                    <a:pt x="479" y="307"/>
                  </a:lnTo>
                  <a:lnTo>
                    <a:pt x="470" y="287"/>
                  </a:lnTo>
                  <a:lnTo>
                    <a:pt x="415" y="296"/>
                  </a:lnTo>
                  <a:lnTo>
                    <a:pt x="400" y="248"/>
                  </a:lnTo>
                  <a:lnTo>
                    <a:pt x="406" y="219"/>
                  </a:lnTo>
                  <a:lnTo>
                    <a:pt x="436" y="183"/>
                  </a:lnTo>
                  <a:lnTo>
                    <a:pt x="418" y="159"/>
                  </a:lnTo>
                  <a:lnTo>
                    <a:pt x="339" y="152"/>
                  </a:lnTo>
                  <a:lnTo>
                    <a:pt x="332" y="116"/>
                  </a:lnTo>
                  <a:lnTo>
                    <a:pt x="302" y="120"/>
                  </a:lnTo>
                  <a:lnTo>
                    <a:pt x="287" y="152"/>
                  </a:lnTo>
                  <a:lnTo>
                    <a:pt x="240" y="159"/>
                  </a:lnTo>
                  <a:lnTo>
                    <a:pt x="201" y="127"/>
                  </a:lnTo>
                  <a:lnTo>
                    <a:pt x="192" y="95"/>
                  </a:lnTo>
                  <a:lnTo>
                    <a:pt x="134" y="111"/>
                  </a:lnTo>
                  <a:lnTo>
                    <a:pt x="88" y="107"/>
                  </a:lnTo>
                  <a:lnTo>
                    <a:pt x="82" y="140"/>
                  </a:lnTo>
                  <a:lnTo>
                    <a:pt x="12" y="176"/>
                  </a:lnTo>
                  <a:lnTo>
                    <a:pt x="0" y="84"/>
                  </a:lnTo>
                  <a:lnTo>
                    <a:pt x="571" y="0"/>
                  </a:lnTo>
                  <a:lnTo>
                    <a:pt x="641" y="204"/>
                  </a:lnTo>
                  <a:lnTo>
                    <a:pt x="736" y="204"/>
                  </a:lnTo>
                  <a:close/>
                </a:path>
              </a:pathLst>
            </a:custGeom>
            <a:solidFill>
              <a:srgbClr val="0099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43" name=""/>
            <p:cNvSpPr/>
            <p:nvPr/>
          </p:nvSpPr>
          <p:spPr>
            <a:xfrm>
              <a:off x="6559560" y="2782800"/>
              <a:ext cx="523800" cy="219240"/>
            </a:xfrm>
            <a:custGeom>
              <a:avLst/>
              <a:gdLst/>
              <a:ahLst/>
              <a:rect l="l" t="t" r="r" b="b"/>
              <a:pathLst>
                <a:path w="751" h="316">
                  <a:moveTo>
                    <a:pt x="736" y="204"/>
                  </a:moveTo>
                  <a:lnTo>
                    <a:pt x="751" y="244"/>
                  </a:lnTo>
                  <a:lnTo>
                    <a:pt x="736" y="244"/>
                  </a:lnTo>
                  <a:lnTo>
                    <a:pt x="736" y="255"/>
                  </a:lnTo>
                  <a:lnTo>
                    <a:pt x="720" y="271"/>
                  </a:lnTo>
                  <a:lnTo>
                    <a:pt x="720" y="296"/>
                  </a:lnTo>
                  <a:lnTo>
                    <a:pt x="641" y="312"/>
                  </a:lnTo>
                  <a:lnTo>
                    <a:pt x="623" y="276"/>
                  </a:lnTo>
                  <a:lnTo>
                    <a:pt x="598" y="276"/>
                  </a:lnTo>
                  <a:lnTo>
                    <a:pt x="567" y="208"/>
                  </a:lnTo>
                  <a:lnTo>
                    <a:pt x="589" y="176"/>
                  </a:lnTo>
                  <a:lnTo>
                    <a:pt x="567" y="176"/>
                  </a:lnTo>
                  <a:lnTo>
                    <a:pt x="537" y="143"/>
                  </a:lnTo>
                  <a:lnTo>
                    <a:pt x="559" y="107"/>
                  </a:lnTo>
                  <a:lnTo>
                    <a:pt x="546" y="104"/>
                  </a:lnTo>
                  <a:lnTo>
                    <a:pt x="541" y="71"/>
                  </a:lnTo>
                  <a:lnTo>
                    <a:pt x="559" y="28"/>
                  </a:lnTo>
                  <a:lnTo>
                    <a:pt x="523" y="35"/>
                  </a:lnTo>
                  <a:lnTo>
                    <a:pt x="515" y="71"/>
                  </a:lnTo>
                  <a:lnTo>
                    <a:pt x="485" y="91"/>
                  </a:lnTo>
                  <a:lnTo>
                    <a:pt x="506" y="120"/>
                  </a:lnTo>
                  <a:lnTo>
                    <a:pt x="501" y="152"/>
                  </a:lnTo>
                  <a:lnTo>
                    <a:pt x="519" y="156"/>
                  </a:lnTo>
                  <a:lnTo>
                    <a:pt x="501" y="188"/>
                  </a:lnTo>
                  <a:lnTo>
                    <a:pt x="515" y="224"/>
                  </a:lnTo>
                  <a:lnTo>
                    <a:pt x="523" y="271"/>
                  </a:lnTo>
                  <a:lnTo>
                    <a:pt x="553" y="292"/>
                  </a:lnTo>
                  <a:lnTo>
                    <a:pt x="541" y="316"/>
                  </a:lnTo>
                  <a:lnTo>
                    <a:pt x="519" y="303"/>
                  </a:lnTo>
                  <a:lnTo>
                    <a:pt x="479" y="307"/>
                  </a:lnTo>
                  <a:lnTo>
                    <a:pt x="470" y="287"/>
                  </a:lnTo>
                  <a:lnTo>
                    <a:pt x="415" y="296"/>
                  </a:lnTo>
                  <a:lnTo>
                    <a:pt x="400" y="248"/>
                  </a:lnTo>
                  <a:lnTo>
                    <a:pt x="406" y="219"/>
                  </a:lnTo>
                  <a:lnTo>
                    <a:pt x="436" y="183"/>
                  </a:lnTo>
                  <a:lnTo>
                    <a:pt x="418" y="159"/>
                  </a:lnTo>
                  <a:lnTo>
                    <a:pt x="339" y="152"/>
                  </a:lnTo>
                  <a:lnTo>
                    <a:pt x="332" y="116"/>
                  </a:lnTo>
                  <a:lnTo>
                    <a:pt x="302" y="120"/>
                  </a:lnTo>
                  <a:lnTo>
                    <a:pt x="287" y="152"/>
                  </a:lnTo>
                  <a:lnTo>
                    <a:pt x="240" y="159"/>
                  </a:lnTo>
                  <a:lnTo>
                    <a:pt x="201" y="127"/>
                  </a:lnTo>
                  <a:lnTo>
                    <a:pt x="192" y="95"/>
                  </a:lnTo>
                  <a:lnTo>
                    <a:pt x="134" y="111"/>
                  </a:lnTo>
                  <a:lnTo>
                    <a:pt x="88" y="107"/>
                  </a:lnTo>
                  <a:lnTo>
                    <a:pt x="82" y="140"/>
                  </a:lnTo>
                  <a:lnTo>
                    <a:pt x="12" y="176"/>
                  </a:lnTo>
                  <a:lnTo>
                    <a:pt x="0" y="84"/>
                  </a:lnTo>
                  <a:lnTo>
                    <a:pt x="571" y="0"/>
                  </a:lnTo>
                  <a:lnTo>
                    <a:pt x="641" y="204"/>
                  </a:lnTo>
                  <a:lnTo>
                    <a:pt x="736" y="204"/>
                  </a:lnTo>
                </a:path>
              </a:pathLst>
            </a:custGeom>
            <a:solidFill>
              <a:srgbClr val="0099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44" name=""/>
          <p:cNvGrpSpPr/>
          <p:nvPr/>
        </p:nvGrpSpPr>
        <p:grpSpPr>
          <a:xfrm>
            <a:off x="7167600" y="1946160"/>
            <a:ext cx="212760" cy="366840"/>
            <a:chOff x="7167600" y="1946160"/>
            <a:chExt cx="212760" cy="366840"/>
          </a:xfrm>
        </p:grpSpPr>
        <p:sp>
          <p:nvSpPr>
            <p:cNvPr id="4145" name=""/>
            <p:cNvSpPr/>
            <p:nvPr/>
          </p:nvSpPr>
          <p:spPr>
            <a:xfrm>
              <a:off x="7167600" y="1946160"/>
              <a:ext cx="212760" cy="366840"/>
            </a:xfrm>
            <a:custGeom>
              <a:avLst/>
              <a:gdLst/>
              <a:ahLst/>
              <a:rect l="l" t="t" r="r" b="b"/>
              <a:pathLst>
                <a:path w="302" h="528">
                  <a:moveTo>
                    <a:pt x="48" y="59"/>
                  </a:moveTo>
                  <a:lnTo>
                    <a:pt x="34" y="32"/>
                  </a:lnTo>
                  <a:lnTo>
                    <a:pt x="48" y="7"/>
                  </a:lnTo>
                  <a:lnTo>
                    <a:pt x="83" y="0"/>
                  </a:lnTo>
                  <a:lnTo>
                    <a:pt x="119" y="16"/>
                  </a:lnTo>
                  <a:lnTo>
                    <a:pt x="171" y="169"/>
                  </a:lnTo>
                  <a:lnTo>
                    <a:pt x="189" y="183"/>
                  </a:lnTo>
                  <a:lnTo>
                    <a:pt x="192" y="235"/>
                  </a:lnTo>
                  <a:lnTo>
                    <a:pt x="201" y="255"/>
                  </a:lnTo>
                  <a:lnTo>
                    <a:pt x="223" y="276"/>
                  </a:lnTo>
                  <a:lnTo>
                    <a:pt x="219" y="348"/>
                  </a:lnTo>
                  <a:lnTo>
                    <a:pt x="250" y="375"/>
                  </a:lnTo>
                  <a:lnTo>
                    <a:pt x="257" y="400"/>
                  </a:lnTo>
                  <a:lnTo>
                    <a:pt x="296" y="400"/>
                  </a:lnTo>
                  <a:lnTo>
                    <a:pt x="302" y="417"/>
                  </a:lnTo>
                  <a:lnTo>
                    <a:pt x="275" y="444"/>
                  </a:lnTo>
                  <a:lnTo>
                    <a:pt x="262" y="467"/>
                  </a:lnTo>
                  <a:lnTo>
                    <a:pt x="226" y="467"/>
                  </a:lnTo>
                  <a:lnTo>
                    <a:pt x="219" y="505"/>
                  </a:lnTo>
                  <a:lnTo>
                    <a:pt x="192" y="505"/>
                  </a:lnTo>
                  <a:lnTo>
                    <a:pt x="57" y="528"/>
                  </a:lnTo>
                  <a:lnTo>
                    <a:pt x="22" y="463"/>
                  </a:lnTo>
                  <a:lnTo>
                    <a:pt x="40" y="391"/>
                  </a:lnTo>
                  <a:lnTo>
                    <a:pt x="0" y="355"/>
                  </a:lnTo>
                  <a:lnTo>
                    <a:pt x="40" y="312"/>
                  </a:lnTo>
                  <a:lnTo>
                    <a:pt x="34" y="280"/>
                  </a:lnTo>
                  <a:lnTo>
                    <a:pt x="18" y="251"/>
                  </a:lnTo>
                  <a:lnTo>
                    <a:pt x="31" y="228"/>
                  </a:lnTo>
                  <a:lnTo>
                    <a:pt x="70" y="215"/>
                  </a:lnTo>
                  <a:lnTo>
                    <a:pt x="70" y="192"/>
                  </a:lnTo>
                  <a:lnTo>
                    <a:pt x="88" y="169"/>
                  </a:lnTo>
                  <a:lnTo>
                    <a:pt x="57" y="152"/>
                  </a:lnTo>
                  <a:lnTo>
                    <a:pt x="57" y="127"/>
                  </a:lnTo>
                  <a:lnTo>
                    <a:pt x="65" y="95"/>
                  </a:lnTo>
                  <a:lnTo>
                    <a:pt x="48" y="5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46" name=""/>
            <p:cNvSpPr/>
            <p:nvPr/>
          </p:nvSpPr>
          <p:spPr>
            <a:xfrm>
              <a:off x="7167600" y="1946160"/>
              <a:ext cx="212760" cy="366840"/>
            </a:xfrm>
            <a:custGeom>
              <a:avLst/>
              <a:gdLst/>
              <a:ahLst/>
              <a:rect l="l" t="t" r="r" b="b"/>
              <a:pathLst>
                <a:path w="302" h="528">
                  <a:moveTo>
                    <a:pt x="48" y="59"/>
                  </a:moveTo>
                  <a:lnTo>
                    <a:pt x="34" y="32"/>
                  </a:lnTo>
                  <a:lnTo>
                    <a:pt x="48" y="7"/>
                  </a:lnTo>
                  <a:lnTo>
                    <a:pt x="83" y="0"/>
                  </a:lnTo>
                  <a:lnTo>
                    <a:pt x="119" y="16"/>
                  </a:lnTo>
                  <a:lnTo>
                    <a:pt x="171" y="169"/>
                  </a:lnTo>
                  <a:lnTo>
                    <a:pt x="189" y="183"/>
                  </a:lnTo>
                  <a:lnTo>
                    <a:pt x="192" y="235"/>
                  </a:lnTo>
                  <a:lnTo>
                    <a:pt x="201" y="255"/>
                  </a:lnTo>
                  <a:lnTo>
                    <a:pt x="223" y="276"/>
                  </a:lnTo>
                  <a:lnTo>
                    <a:pt x="219" y="348"/>
                  </a:lnTo>
                  <a:lnTo>
                    <a:pt x="250" y="375"/>
                  </a:lnTo>
                  <a:lnTo>
                    <a:pt x="257" y="400"/>
                  </a:lnTo>
                  <a:lnTo>
                    <a:pt x="296" y="400"/>
                  </a:lnTo>
                  <a:lnTo>
                    <a:pt x="302" y="417"/>
                  </a:lnTo>
                  <a:lnTo>
                    <a:pt x="275" y="444"/>
                  </a:lnTo>
                  <a:lnTo>
                    <a:pt x="262" y="467"/>
                  </a:lnTo>
                  <a:lnTo>
                    <a:pt x="226" y="467"/>
                  </a:lnTo>
                  <a:lnTo>
                    <a:pt x="219" y="505"/>
                  </a:lnTo>
                  <a:lnTo>
                    <a:pt x="192" y="505"/>
                  </a:lnTo>
                  <a:lnTo>
                    <a:pt x="57" y="528"/>
                  </a:lnTo>
                  <a:lnTo>
                    <a:pt x="22" y="463"/>
                  </a:lnTo>
                  <a:lnTo>
                    <a:pt x="40" y="391"/>
                  </a:lnTo>
                  <a:lnTo>
                    <a:pt x="0" y="355"/>
                  </a:lnTo>
                  <a:lnTo>
                    <a:pt x="40" y="312"/>
                  </a:lnTo>
                  <a:lnTo>
                    <a:pt x="34" y="280"/>
                  </a:lnTo>
                  <a:lnTo>
                    <a:pt x="18" y="251"/>
                  </a:lnTo>
                  <a:lnTo>
                    <a:pt x="31" y="228"/>
                  </a:lnTo>
                  <a:lnTo>
                    <a:pt x="70" y="215"/>
                  </a:lnTo>
                  <a:lnTo>
                    <a:pt x="70" y="192"/>
                  </a:lnTo>
                  <a:lnTo>
                    <a:pt x="88" y="169"/>
                  </a:lnTo>
                  <a:lnTo>
                    <a:pt x="57" y="152"/>
                  </a:lnTo>
                  <a:lnTo>
                    <a:pt x="57" y="127"/>
                  </a:lnTo>
                  <a:lnTo>
                    <a:pt x="65" y="95"/>
                  </a:lnTo>
                  <a:lnTo>
                    <a:pt x="48" y="59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47" name=""/>
          <p:cNvGrpSpPr/>
          <p:nvPr/>
        </p:nvGrpSpPr>
        <p:grpSpPr>
          <a:xfrm>
            <a:off x="7105680" y="2260440"/>
            <a:ext cx="414360" cy="176400"/>
            <a:chOff x="7105680" y="2260440"/>
            <a:chExt cx="414360" cy="176400"/>
          </a:xfrm>
        </p:grpSpPr>
        <p:sp>
          <p:nvSpPr>
            <p:cNvPr id="4148" name=""/>
            <p:cNvSpPr/>
            <p:nvPr/>
          </p:nvSpPr>
          <p:spPr>
            <a:xfrm>
              <a:off x="7105680" y="2260440"/>
              <a:ext cx="414360" cy="176400"/>
            </a:xfrm>
            <a:custGeom>
              <a:avLst/>
              <a:gdLst/>
              <a:ahLst/>
              <a:rect l="l" t="t" r="r" b="b"/>
              <a:pathLst>
                <a:path w="595" h="255">
                  <a:moveTo>
                    <a:pt x="27" y="108"/>
                  </a:moveTo>
                  <a:lnTo>
                    <a:pt x="149" y="79"/>
                  </a:lnTo>
                  <a:lnTo>
                    <a:pt x="290" y="52"/>
                  </a:lnTo>
                  <a:lnTo>
                    <a:pt x="320" y="48"/>
                  </a:lnTo>
                  <a:lnTo>
                    <a:pt x="320" y="12"/>
                  </a:lnTo>
                  <a:lnTo>
                    <a:pt x="358" y="19"/>
                  </a:lnTo>
                  <a:lnTo>
                    <a:pt x="367" y="0"/>
                  </a:lnTo>
                  <a:lnTo>
                    <a:pt x="394" y="7"/>
                  </a:lnTo>
                  <a:lnTo>
                    <a:pt x="397" y="72"/>
                  </a:lnTo>
                  <a:lnTo>
                    <a:pt x="406" y="104"/>
                  </a:lnTo>
                  <a:lnTo>
                    <a:pt x="442" y="143"/>
                  </a:lnTo>
                  <a:lnTo>
                    <a:pt x="459" y="176"/>
                  </a:lnTo>
                  <a:lnTo>
                    <a:pt x="503" y="176"/>
                  </a:lnTo>
                  <a:lnTo>
                    <a:pt x="529" y="163"/>
                  </a:lnTo>
                  <a:lnTo>
                    <a:pt x="512" y="143"/>
                  </a:lnTo>
                  <a:lnTo>
                    <a:pt x="512" y="111"/>
                  </a:lnTo>
                  <a:lnTo>
                    <a:pt x="538" y="120"/>
                  </a:lnTo>
                  <a:lnTo>
                    <a:pt x="574" y="131"/>
                  </a:lnTo>
                  <a:lnTo>
                    <a:pt x="586" y="151"/>
                  </a:lnTo>
                  <a:lnTo>
                    <a:pt x="565" y="179"/>
                  </a:lnTo>
                  <a:lnTo>
                    <a:pt x="556" y="206"/>
                  </a:lnTo>
                  <a:lnTo>
                    <a:pt x="595" y="203"/>
                  </a:lnTo>
                  <a:lnTo>
                    <a:pt x="586" y="239"/>
                  </a:lnTo>
                  <a:lnTo>
                    <a:pt x="556" y="255"/>
                  </a:lnTo>
                  <a:lnTo>
                    <a:pt x="550" y="219"/>
                  </a:lnTo>
                  <a:lnTo>
                    <a:pt x="529" y="223"/>
                  </a:lnTo>
                  <a:lnTo>
                    <a:pt x="477" y="226"/>
                  </a:lnTo>
                  <a:lnTo>
                    <a:pt x="455" y="206"/>
                  </a:lnTo>
                  <a:lnTo>
                    <a:pt x="437" y="226"/>
                  </a:lnTo>
                  <a:lnTo>
                    <a:pt x="419" y="239"/>
                  </a:lnTo>
                  <a:lnTo>
                    <a:pt x="397" y="239"/>
                  </a:lnTo>
                  <a:lnTo>
                    <a:pt x="397" y="212"/>
                  </a:lnTo>
                  <a:lnTo>
                    <a:pt x="363" y="206"/>
                  </a:lnTo>
                  <a:lnTo>
                    <a:pt x="354" y="176"/>
                  </a:lnTo>
                  <a:lnTo>
                    <a:pt x="345" y="163"/>
                  </a:lnTo>
                  <a:lnTo>
                    <a:pt x="320" y="176"/>
                  </a:lnTo>
                  <a:lnTo>
                    <a:pt x="263" y="179"/>
                  </a:lnTo>
                  <a:lnTo>
                    <a:pt x="214" y="196"/>
                  </a:lnTo>
                  <a:lnTo>
                    <a:pt x="153" y="206"/>
                  </a:lnTo>
                  <a:lnTo>
                    <a:pt x="123" y="235"/>
                  </a:lnTo>
                  <a:lnTo>
                    <a:pt x="97" y="212"/>
                  </a:lnTo>
                  <a:lnTo>
                    <a:pt x="70" y="239"/>
                  </a:lnTo>
                  <a:lnTo>
                    <a:pt x="31" y="239"/>
                  </a:lnTo>
                  <a:lnTo>
                    <a:pt x="0" y="206"/>
                  </a:lnTo>
                  <a:lnTo>
                    <a:pt x="27" y="108"/>
                  </a:lnTo>
                  <a:close/>
                </a:path>
              </a:pathLst>
            </a:custGeom>
            <a:solidFill>
              <a:srgbClr val="00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49" name=""/>
            <p:cNvSpPr/>
            <p:nvPr/>
          </p:nvSpPr>
          <p:spPr>
            <a:xfrm>
              <a:off x="7105680" y="2260440"/>
              <a:ext cx="414360" cy="176400"/>
            </a:xfrm>
            <a:custGeom>
              <a:avLst/>
              <a:gdLst/>
              <a:ahLst/>
              <a:rect l="l" t="t" r="r" b="b"/>
              <a:pathLst>
                <a:path w="595" h="255">
                  <a:moveTo>
                    <a:pt x="27" y="108"/>
                  </a:moveTo>
                  <a:lnTo>
                    <a:pt x="149" y="79"/>
                  </a:lnTo>
                  <a:lnTo>
                    <a:pt x="290" y="52"/>
                  </a:lnTo>
                  <a:lnTo>
                    <a:pt x="320" y="48"/>
                  </a:lnTo>
                  <a:lnTo>
                    <a:pt x="320" y="12"/>
                  </a:lnTo>
                  <a:lnTo>
                    <a:pt x="358" y="19"/>
                  </a:lnTo>
                  <a:lnTo>
                    <a:pt x="367" y="0"/>
                  </a:lnTo>
                  <a:lnTo>
                    <a:pt x="394" y="7"/>
                  </a:lnTo>
                  <a:lnTo>
                    <a:pt x="397" y="72"/>
                  </a:lnTo>
                  <a:lnTo>
                    <a:pt x="406" y="104"/>
                  </a:lnTo>
                  <a:lnTo>
                    <a:pt x="442" y="143"/>
                  </a:lnTo>
                  <a:lnTo>
                    <a:pt x="459" y="176"/>
                  </a:lnTo>
                  <a:lnTo>
                    <a:pt x="503" y="176"/>
                  </a:lnTo>
                  <a:lnTo>
                    <a:pt x="529" y="163"/>
                  </a:lnTo>
                  <a:lnTo>
                    <a:pt x="512" y="143"/>
                  </a:lnTo>
                  <a:lnTo>
                    <a:pt x="512" y="111"/>
                  </a:lnTo>
                  <a:lnTo>
                    <a:pt x="538" y="120"/>
                  </a:lnTo>
                  <a:lnTo>
                    <a:pt x="574" y="131"/>
                  </a:lnTo>
                  <a:lnTo>
                    <a:pt x="586" y="151"/>
                  </a:lnTo>
                  <a:lnTo>
                    <a:pt x="565" y="179"/>
                  </a:lnTo>
                  <a:lnTo>
                    <a:pt x="556" y="206"/>
                  </a:lnTo>
                  <a:lnTo>
                    <a:pt x="595" y="203"/>
                  </a:lnTo>
                  <a:lnTo>
                    <a:pt x="586" y="239"/>
                  </a:lnTo>
                  <a:lnTo>
                    <a:pt x="556" y="255"/>
                  </a:lnTo>
                  <a:lnTo>
                    <a:pt x="550" y="219"/>
                  </a:lnTo>
                  <a:lnTo>
                    <a:pt x="529" y="223"/>
                  </a:lnTo>
                  <a:lnTo>
                    <a:pt x="477" y="226"/>
                  </a:lnTo>
                  <a:lnTo>
                    <a:pt x="455" y="206"/>
                  </a:lnTo>
                  <a:lnTo>
                    <a:pt x="437" y="226"/>
                  </a:lnTo>
                  <a:lnTo>
                    <a:pt x="419" y="239"/>
                  </a:lnTo>
                  <a:lnTo>
                    <a:pt x="397" y="239"/>
                  </a:lnTo>
                  <a:lnTo>
                    <a:pt x="397" y="212"/>
                  </a:lnTo>
                  <a:lnTo>
                    <a:pt x="363" y="206"/>
                  </a:lnTo>
                  <a:lnTo>
                    <a:pt x="354" y="176"/>
                  </a:lnTo>
                  <a:lnTo>
                    <a:pt x="345" y="163"/>
                  </a:lnTo>
                  <a:lnTo>
                    <a:pt x="320" y="176"/>
                  </a:lnTo>
                  <a:lnTo>
                    <a:pt x="263" y="179"/>
                  </a:lnTo>
                  <a:lnTo>
                    <a:pt x="214" y="196"/>
                  </a:lnTo>
                  <a:lnTo>
                    <a:pt x="153" y="206"/>
                  </a:lnTo>
                  <a:lnTo>
                    <a:pt x="123" y="235"/>
                  </a:lnTo>
                  <a:lnTo>
                    <a:pt x="97" y="212"/>
                  </a:lnTo>
                  <a:lnTo>
                    <a:pt x="70" y="239"/>
                  </a:lnTo>
                  <a:lnTo>
                    <a:pt x="31" y="239"/>
                  </a:lnTo>
                  <a:lnTo>
                    <a:pt x="0" y="206"/>
                  </a:lnTo>
                  <a:lnTo>
                    <a:pt x="27" y="108"/>
                  </a:lnTo>
                </a:path>
              </a:pathLst>
            </a:custGeom>
            <a:solidFill>
              <a:srgbClr val="00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50" name=""/>
          <p:cNvGrpSpPr/>
          <p:nvPr/>
        </p:nvGrpSpPr>
        <p:grpSpPr>
          <a:xfrm>
            <a:off x="7310520" y="2374920"/>
            <a:ext cx="71280" cy="95400"/>
            <a:chOff x="7310520" y="2374920"/>
            <a:chExt cx="71280" cy="95400"/>
          </a:xfrm>
        </p:grpSpPr>
        <p:sp>
          <p:nvSpPr>
            <p:cNvPr id="4151" name=""/>
            <p:cNvSpPr/>
            <p:nvPr/>
          </p:nvSpPr>
          <p:spPr>
            <a:xfrm>
              <a:off x="7310520" y="2374920"/>
              <a:ext cx="71280" cy="95400"/>
            </a:xfrm>
            <a:custGeom>
              <a:avLst/>
              <a:gdLst/>
              <a:ahLst/>
              <a:rect l="l" t="t" r="r" b="b"/>
              <a:pathLst>
                <a:path w="104" h="136">
                  <a:moveTo>
                    <a:pt x="43" y="0"/>
                  </a:moveTo>
                  <a:lnTo>
                    <a:pt x="18" y="7"/>
                  </a:lnTo>
                  <a:lnTo>
                    <a:pt x="0" y="12"/>
                  </a:lnTo>
                  <a:lnTo>
                    <a:pt x="4" y="91"/>
                  </a:lnTo>
                  <a:lnTo>
                    <a:pt x="22" y="136"/>
                  </a:lnTo>
                  <a:lnTo>
                    <a:pt x="86" y="120"/>
                  </a:lnTo>
                  <a:lnTo>
                    <a:pt x="104" y="68"/>
                  </a:lnTo>
                  <a:lnTo>
                    <a:pt x="95" y="39"/>
                  </a:lnTo>
                  <a:lnTo>
                    <a:pt x="65" y="3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52" name=""/>
            <p:cNvSpPr/>
            <p:nvPr/>
          </p:nvSpPr>
          <p:spPr>
            <a:xfrm>
              <a:off x="7310520" y="2374920"/>
              <a:ext cx="71280" cy="95400"/>
            </a:xfrm>
            <a:custGeom>
              <a:avLst/>
              <a:gdLst/>
              <a:ahLst/>
              <a:rect l="l" t="t" r="r" b="b"/>
              <a:pathLst>
                <a:path w="104" h="136">
                  <a:moveTo>
                    <a:pt x="43" y="0"/>
                  </a:moveTo>
                  <a:lnTo>
                    <a:pt x="18" y="7"/>
                  </a:lnTo>
                  <a:lnTo>
                    <a:pt x="0" y="12"/>
                  </a:lnTo>
                  <a:lnTo>
                    <a:pt x="4" y="91"/>
                  </a:lnTo>
                  <a:lnTo>
                    <a:pt x="22" y="136"/>
                  </a:lnTo>
                  <a:lnTo>
                    <a:pt x="86" y="120"/>
                  </a:lnTo>
                  <a:lnTo>
                    <a:pt x="104" y="68"/>
                  </a:lnTo>
                  <a:lnTo>
                    <a:pt x="95" y="39"/>
                  </a:lnTo>
                  <a:lnTo>
                    <a:pt x="65" y="39"/>
                  </a:lnTo>
                  <a:lnTo>
                    <a:pt x="43" y="0"/>
                  </a:lnTo>
                </a:path>
              </a:pathLst>
            </a:custGeom>
            <a:solidFill>
              <a:srgbClr val="00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53" name=""/>
          <p:cNvGrpSpPr/>
          <p:nvPr/>
        </p:nvGrpSpPr>
        <p:grpSpPr>
          <a:xfrm>
            <a:off x="7130880" y="2379600"/>
            <a:ext cx="189000" cy="176400"/>
            <a:chOff x="7130880" y="2379600"/>
            <a:chExt cx="189000" cy="176400"/>
          </a:xfrm>
        </p:grpSpPr>
        <p:sp>
          <p:nvSpPr>
            <p:cNvPr id="4154" name=""/>
            <p:cNvSpPr/>
            <p:nvPr/>
          </p:nvSpPr>
          <p:spPr>
            <a:xfrm>
              <a:off x="7130880" y="2379600"/>
              <a:ext cx="189000" cy="176400"/>
            </a:xfrm>
            <a:custGeom>
              <a:avLst/>
              <a:gdLst/>
              <a:ahLst/>
              <a:rect l="l" t="t" r="r" b="b"/>
              <a:pathLst>
                <a:path w="275" h="253">
                  <a:moveTo>
                    <a:pt x="254" y="0"/>
                  </a:moveTo>
                  <a:lnTo>
                    <a:pt x="263" y="81"/>
                  </a:lnTo>
                  <a:lnTo>
                    <a:pt x="275" y="129"/>
                  </a:lnTo>
                  <a:lnTo>
                    <a:pt x="266" y="156"/>
                  </a:lnTo>
                  <a:lnTo>
                    <a:pt x="223" y="169"/>
                  </a:lnTo>
                  <a:lnTo>
                    <a:pt x="171" y="185"/>
                  </a:lnTo>
                  <a:lnTo>
                    <a:pt x="144" y="209"/>
                  </a:lnTo>
                  <a:lnTo>
                    <a:pt x="117" y="241"/>
                  </a:lnTo>
                  <a:lnTo>
                    <a:pt x="74" y="253"/>
                  </a:lnTo>
                  <a:lnTo>
                    <a:pt x="4" y="237"/>
                  </a:lnTo>
                  <a:lnTo>
                    <a:pt x="49" y="217"/>
                  </a:lnTo>
                  <a:lnTo>
                    <a:pt x="22" y="185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0" y="61"/>
                  </a:lnTo>
                  <a:lnTo>
                    <a:pt x="44" y="65"/>
                  </a:lnTo>
                  <a:lnTo>
                    <a:pt x="65" y="40"/>
                  </a:lnTo>
                  <a:lnTo>
                    <a:pt x="92" y="61"/>
                  </a:lnTo>
                  <a:lnTo>
                    <a:pt x="123" y="2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55" name=""/>
            <p:cNvSpPr/>
            <p:nvPr/>
          </p:nvSpPr>
          <p:spPr>
            <a:xfrm>
              <a:off x="7130880" y="2379600"/>
              <a:ext cx="189000" cy="176400"/>
            </a:xfrm>
            <a:custGeom>
              <a:avLst/>
              <a:gdLst/>
              <a:ahLst/>
              <a:rect l="l" t="t" r="r" b="b"/>
              <a:pathLst>
                <a:path w="275" h="253">
                  <a:moveTo>
                    <a:pt x="254" y="0"/>
                  </a:moveTo>
                  <a:lnTo>
                    <a:pt x="263" y="81"/>
                  </a:lnTo>
                  <a:lnTo>
                    <a:pt x="275" y="129"/>
                  </a:lnTo>
                  <a:lnTo>
                    <a:pt x="266" y="156"/>
                  </a:lnTo>
                  <a:lnTo>
                    <a:pt x="223" y="169"/>
                  </a:lnTo>
                  <a:lnTo>
                    <a:pt x="171" y="185"/>
                  </a:lnTo>
                  <a:lnTo>
                    <a:pt x="144" y="209"/>
                  </a:lnTo>
                  <a:lnTo>
                    <a:pt x="117" y="241"/>
                  </a:lnTo>
                  <a:lnTo>
                    <a:pt x="74" y="253"/>
                  </a:lnTo>
                  <a:lnTo>
                    <a:pt x="4" y="237"/>
                  </a:lnTo>
                  <a:lnTo>
                    <a:pt x="49" y="217"/>
                  </a:lnTo>
                  <a:lnTo>
                    <a:pt x="22" y="185"/>
                  </a:lnTo>
                  <a:lnTo>
                    <a:pt x="18" y="153"/>
                  </a:lnTo>
                  <a:lnTo>
                    <a:pt x="9" y="117"/>
                  </a:lnTo>
                  <a:lnTo>
                    <a:pt x="0" y="61"/>
                  </a:lnTo>
                  <a:lnTo>
                    <a:pt x="44" y="65"/>
                  </a:lnTo>
                  <a:lnTo>
                    <a:pt x="65" y="40"/>
                  </a:lnTo>
                  <a:lnTo>
                    <a:pt x="92" y="61"/>
                  </a:lnTo>
                  <a:lnTo>
                    <a:pt x="123" y="29"/>
                  </a:lnTo>
                  <a:lnTo>
                    <a:pt x="254" y="0"/>
                  </a:lnTo>
                </a:path>
              </a:pathLst>
            </a:custGeom>
            <a:solidFill>
              <a:srgbClr val="00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56" name=""/>
          <p:cNvGrpSpPr/>
          <p:nvPr/>
        </p:nvGrpSpPr>
        <p:grpSpPr>
          <a:xfrm>
            <a:off x="7167600" y="2506680"/>
            <a:ext cx="142920" cy="93600"/>
            <a:chOff x="7167600" y="2506680"/>
            <a:chExt cx="142920" cy="93600"/>
          </a:xfrm>
        </p:grpSpPr>
        <p:sp>
          <p:nvSpPr>
            <p:cNvPr id="4157" name=""/>
            <p:cNvSpPr/>
            <p:nvPr/>
          </p:nvSpPr>
          <p:spPr>
            <a:xfrm>
              <a:off x="7167600" y="2506680"/>
              <a:ext cx="142920" cy="93600"/>
            </a:xfrm>
            <a:custGeom>
              <a:avLst/>
              <a:gdLst/>
              <a:ahLst/>
              <a:rect l="l" t="t" r="r" b="b"/>
              <a:pathLst>
                <a:path w="205" h="134">
                  <a:moveTo>
                    <a:pt x="79" y="32"/>
                  </a:moveTo>
                  <a:lnTo>
                    <a:pt x="123" y="32"/>
                  </a:lnTo>
                  <a:lnTo>
                    <a:pt x="144" y="27"/>
                  </a:lnTo>
                  <a:lnTo>
                    <a:pt x="169" y="3"/>
                  </a:lnTo>
                  <a:lnTo>
                    <a:pt x="205" y="0"/>
                  </a:lnTo>
                  <a:lnTo>
                    <a:pt x="196" y="32"/>
                  </a:lnTo>
                  <a:lnTo>
                    <a:pt x="166" y="52"/>
                  </a:lnTo>
                  <a:lnTo>
                    <a:pt x="148" y="75"/>
                  </a:lnTo>
                  <a:lnTo>
                    <a:pt x="153" y="102"/>
                  </a:lnTo>
                  <a:lnTo>
                    <a:pt x="126" y="98"/>
                  </a:lnTo>
                  <a:lnTo>
                    <a:pt x="83" y="118"/>
                  </a:lnTo>
                  <a:lnTo>
                    <a:pt x="18" y="134"/>
                  </a:lnTo>
                  <a:lnTo>
                    <a:pt x="0" y="66"/>
                  </a:lnTo>
                  <a:lnTo>
                    <a:pt x="61" y="62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rgbClr val="00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58" name=""/>
            <p:cNvSpPr/>
            <p:nvPr/>
          </p:nvSpPr>
          <p:spPr>
            <a:xfrm>
              <a:off x="7167600" y="2506680"/>
              <a:ext cx="142920" cy="93600"/>
            </a:xfrm>
            <a:custGeom>
              <a:avLst/>
              <a:gdLst/>
              <a:ahLst/>
              <a:rect l="l" t="t" r="r" b="b"/>
              <a:pathLst>
                <a:path w="205" h="134">
                  <a:moveTo>
                    <a:pt x="79" y="32"/>
                  </a:moveTo>
                  <a:lnTo>
                    <a:pt x="123" y="32"/>
                  </a:lnTo>
                  <a:lnTo>
                    <a:pt x="144" y="27"/>
                  </a:lnTo>
                  <a:lnTo>
                    <a:pt x="169" y="3"/>
                  </a:lnTo>
                  <a:lnTo>
                    <a:pt x="205" y="0"/>
                  </a:lnTo>
                  <a:lnTo>
                    <a:pt x="196" y="32"/>
                  </a:lnTo>
                  <a:lnTo>
                    <a:pt x="166" y="52"/>
                  </a:lnTo>
                  <a:lnTo>
                    <a:pt x="148" y="75"/>
                  </a:lnTo>
                  <a:lnTo>
                    <a:pt x="153" y="102"/>
                  </a:lnTo>
                  <a:lnTo>
                    <a:pt x="126" y="98"/>
                  </a:lnTo>
                  <a:lnTo>
                    <a:pt x="83" y="118"/>
                  </a:lnTo>
                  <a:lnTo>
                    <a:pt x="18" y="134"/>
                  </a:lnTo>
                  <a:lnTo>
                    <a:pt x="0" y="66"/>
                  </a:lnTo>
                  <a:lnTo>
                    <a:pt x="61" y="62"/>
                  </a:lnTo>
                  <a:lnTo>
                    <a:pt x="79" y="32"/>
                  </a:lnTo>
                </a:path>
              </a:pathLst>
            </a:custGeom>
            <a:solidFill>
              <a:srgbClr val="00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59" name=""/>
          <p:cNvGrpSpPr/>
          <p:nvPr/>
        </p:nvGrpSpPr>
        <p:grpSpPr>
          <a:xfrm>
            <a:off x="7423200" y="2436840"/>
            <a:ext cx="39600" cy="19080"/>
            <a:chOff x="7423200" y="2436840"/>
            <a:chExt cx="39600" cy="19080"/>
          </a:xfrm>
        </p:grpSpPr>
        <p:sp>
          <p:nvSpPr>
            <p:cNvPr id="4160" name=""/>
            <p:cNvSpPr/>
            <p:nvPr/>
          </p:nvSpPr>
          <p:spPr>
            <a:xfrm>
              <a:off x="7423200" y="2436840"/>
              <a:ext cx="39600" cy="19080"/>
            </a:xfrm>
            <a:custGeom>
              <a:avLst/>
              <a:gdLst/>
              <a:ahLst/>
              <a:rect l="l" t="t" r="r" b="b"/>
              <a:pathLst>
                <a:path w="57" h="29">
                  <a:moveTo>
                    <a:pt x="4" y="0"/>
                  </a:moveTo>
                  <a:lnTo>
                    <a:pt x="57" y="3"/>
                  </a:lnTo>
                  <a:lnTo>
                    <a:pt x="48" y="16"/>
                  </a:lnTo>
                  <a:lnTo>
                    <a:pt x="0" y="2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61" name=""/>
            <p:cNvSpPr/>
            <p:nvPr/>
          </p:nvSpPr>
          <p:spPr>
            <a:xfrm>
              <a:off x="7423200" y="2436840"/>
              <a:ext cx="39600" cy="19080"/>
            </a:xfrm>
            <a:custGeom>
              <a:avLst/>
              <a:gdLst/>
              <a:ahLst/>
              <a:rect l="l" t="t" r="r" b="b"/>
              <a:pathLst>
                <a:path w="57" h="29">
                  <a:moveTo>
                    <a:pt x="4" y="0"/>
                  </a:moveTo>
                  <a:lnTo>
                    <a:pt x="57" y="3"/>
                  </a:lnTo>
                  <a:lnTo>
                    <a:pt x="48" y="16"/>
                  </a:lnTo>
                  <a:lnTo>
                    <a:pt x="0" y="29"/>
                  </a:lnTo>
                  <a:lnTo>
                    <a:pt x="4" y="0"/>
                  </a:lnTo>
                </a:path>
              </a:pathLst>
            </a:custGeom>
            <a:solidFill>
              <a:srgbClr val="00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62" name=""/>
          <p:cNvGrpSpPr/>
          <p:nvPr/>
        </p:nvGrpSpPr>
        <p:grpSpPr>
          <a:xfrm>
            <a:off x="6181560" y="2863800"/>
            <a:ext cx="876600" cy="457200"/>
            <a:chOff x="6181560" y="2863800"/>
            <a:chExt cx="876600" cy="457200"/>
          </a:xfrm>
        </p:grpSpPr>
        <p:sp>
          <p:nvSpPr>
            <p:cNvPr id="4163" name=""/>
            <p:cNvSpPr/>
            <p:nvPr/>
          </p:nvSpPr>
          <p:spPr>
            <a:xfrm>
              <a:off x="6181560" y="2863800"/>
              <a:ext cx="876600" cy="457200"/>
            </a:xfrm>
            <a:custGeom>
              <a:avLst/>
              <a:gdLst/>
              <a:ahLst/>
              <a:rect l="l" t="t" r="r" b="b"/>
              <a:pathLst>
                <a:path w="1258" h="659">
                  <a:moveTo>
                    <a:pt x="0" y="659"/>
                  </a:moveTo>
                  <a:lnTo>
                    <a:pt x="9" y="639"/>
                  </a:lnTo>
                  <a:lnTo>
                    <a:pt x="31" y="643"/>
                  </a:lnTo>
                  <a:lnTo>
                    <a:pt x="34" y="611"/>
                  </a:lnTo>
                  <a:lnTo>
                    <a:pt x="74" y="623"/>
                  </a:lnTo>
                  <a:lnTo>
                    <a:pt x="74" y="600"/>
                  </a:lnTo>
                  <a:lnTo>
                    <a:pt x="113" y="578"/>
                  </a:lnTo>
                  <a:lnTo>
                    <a:pt x="113" y="539"/>
                  </a:lnTo>
                  <a:lnTo>
                    <a:pt x="144" y="519"/>
                  </a:lnTo>
                  <a:lnTo>
                    <a:pt x="162" y="523"/>
                  </a:lnTo>
                  <a:lnTo>
                    <a:pt x="180" y="512"/>
                  </a:lnTo>
                  <a:lnTo>
                    <a:pt x="201" y="506"/>
                  </a:lnTo>
                  <a:lnTo>
                    <a:pt x="205" y="463"/>
                  </a:lnTo>
                  <a:lnTo>
                    <a:pt x="248" y="483"/>
                  </a:lnTo>
                  <a:lnTo>
                    <a:pt x="257" y="512"/>
                  </a:lnTo>
                  <a:lnTo>
                    <a:pt x="311" y="499"/>
                  </a:lnTo>
                  <a:lnTo>
                    <a:pt x="311" y="483"/>
                  </a:lnTo>
                  <a:lnTo>
                    <a:pt x="342" y="483"/>
                  </a:lnTo>
                  <a:lnTo>
                    <a:pt x="385" y="487"/>
                  </a:lnTo>
                  <a:lnTo>
                    <a:pt x="385" y="470"/>
                  </a:lnTo>
                  <a:lnTo>
                    <a:pt x="415" y="467"/>
                  </a:lnTo>
                  <a:lnTo>
                    <a:pt x="428" y="434"/>
                  </a:lnTo>
                  <a:lnTo>
                    <a:pt x="476" y="440"/>
                  </a:lnTo>
                  <a:lnTo>
                    <a:pt x="480" y="399"/>
                  </a:lnTo>
                  <a:lnTo>
                    <a:pt x="498" y="382"/>
                  </a:lnTo>
                  <a:lnTo>
                    <a:pt x="511" y="343"/>
                  </a:lnTo>
                  <a:lnTo>
                    <a:pt x="532" y="319"/>
                  </a:lnTo>
                  <a:lnTo>
                    <a:pt x="525" y="280"/>
                  </a:lnTo>
                  <a:lnTo>
                    <a:pt x="550" y="251"/>
                  </a:lnTo>
                  <a:lnTo>
                    <a:pt x="563" y="208"/>
                  </a:lnTo>
                  <a:lnTo>
                    <a:pt x="602" y="208"/>
                  </a:lnTo>
                  <a:lnTo>
                    <a:pt x="617" y="224"/>
                  </a:lnTo>
                  <a:lnTo>
                    <a:pt x="654" y="156"/>
                  </a:lnTo>
                  <a:lnTo>
                    <a:pt x="703" y="151"/>
                  </a:lnTo>
                  <a:lnTo>
                    <a:pt x="712" y="124"/>
                  </a:lnTo>
                  <a:lnTo>
                    <a:pt x="699" y="100"/>
                  </a:lnTo>
                  <a:lnTo>
                    <a:pt x="742" y="91"/>
                  </a:lnTo>
                  <a:lnTo>
                    <a:pt x="733" y="48"/>
                  </a:lnTo>
                  <a:lnTo>
                    <a:pt x="730" y="7"/>
                  </a:lnTo>
                  <a:lnTo>
                    <a:pt x="785" y="43"/>
                  </a:lnTo>
                  <a:lnTo>
                    <a:pt x="839" y="35"/>
                  </a:lnTo>
                  <a:lnTo>
                    <a:pt x="847" y="3"/>
                  </a:lnTo>
                  <a:lnTo>
                    <a:pt x="877" y="0"/>
                  </a:lnTo>
                  <a:lnTo>
                    <a:pt x="886" y="35"/>
                  </a:lnTo>
                  <a:lnTo>
                    <a:pt x="974" y="43"/>
                  </a:lnTo>
                  <a:lnTo>
                    <a:pt x="978" y="75"/>
                  </a:lnTo>
                  <a:lnTo>
                    <a:pt x="944" y="95"/>
                  </a:lnTo>
                  <a:lnTo>
                    <a:pt x="956" y="179"/>
                  </a:lnTo>
                  <a:lnTo>
                    <a:pt x="1023" y="179"/>
                  </a:lnTo>
                  <a:lnTo>
                    <a:pt x="1048" y="203"/>
                  </a:lnTo>
                  <a:lnTo>
                    <a:pt x="1084" y="224"/>
                  </a:lnTo>
                  <a:lnTo>
                    <a:pt x="1121" y="215"/>
                  </a:lnTo>
                  <a:lnTo>
                    <a:pt x="1139" y="244"/>
                  </a:lnTo>
                  <a:lnTo>
                    <a:pt x="1121" y="264"/>
                  </a:lnTo>
                  <a:lnTo>
                    <a:pt x="1127" y="310"/>
                  </a:lnTo>
                  <a:lnTo>
                    <a:pt x="1121" y="343"/>
                  </a:lnTo>
                  <a:lnTo>
                    <a:pt x="1139" y="379"/>
                  </a:lnTo>
                  <a:lnTo>
                    <a:pt x="1139" y="408"/>
                  </a:lnTo>
                  <a:lnTo>
                    <a:pt x="1213" y="408"/>
                  </a:lnTo>
                  <a:lnTo>
                    <a:pt x="1258" y="470"/>
                  </a:lnTo>
                  <a:lnTo>
                    <a:pt x="1084" y="506"/>
                  </a:lnTo>
                  <a:lnTo>
                    <a:pt x="830" y="551"/>
                  </a:lnTo>
                  <a:lnTo>
                    <a:pt x="507" y="591"/>
                  </a:lnTo>
                  <a:lnTo>
                    <a:pt x="0" y="65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64" name=""/>
            <p:cNvSpPr/>
            <p:nvPr/>
          </p:nvSpPr>
          <p:spPr>
            <a:xfrm>
              <a:off x="6181560" y="2863800"/>
              <a:ext cx="876600" cy="457200"/>
            </a:xfrm>
            <a:custGeom>
              <a:avLst/>
              <a:gdLst/>
              <a:ahLst/>
              <a:rect l="l" t="t" r="r" b="b"/>
              <a:pathLst>
                <a:path w="1258" h="659">
                  <a:moveTo>
                    <a:pt x="0" y="659"/>
                  </a:moveTo>
                  <a:lnTo>
                    <a:pt x="9" y="639"/>
                  </a:lnTo>
                  <a:lnTo>
                    <a:pt x="31" y="643"/>
                  </a:lnTo>
                  <a:lnTo>
                    <a:pt x="34" y="611"/>
                  </a:lnTo>
                  <a:lnTo>
                    <a:pt x="74" y="623"/>
                  </a:lnTo>
                  <a:lnTo>
                    <a:pt x="74" y="600"/>
                  </a:lnTo>
                  <a:lnTo>
                    <a:pt x="113" y="578"/>
                  </a:lnTo>
                  <a:lnTo>
                    <a:pt x="113" y="539"/>
                  </a:lnTo>
                  <a:lnTo>
                    <a:pt x="144" y="519"/>
                  </a:lnTo>
                  <a:lnTo>
                    <a:pt x="162" y="523"/>
                  </a:lnTo>
                  <a:lnTo>
                    <a:pt x="180" y="512"/>
                  </a:lnTo>
                  <a:lnTo>
                    <a:pt x="201" y="506"/>
                  </a:lnTo>
                  <a:lnTo>
                    <a:pt x="205" y="463"/>
                  </a:lnTo>
                  <a:lnTo>
                    <a:pt x="248" y="483"/>
                  </a:lnTo>
                  <a:lnTo>
                    <a:pt x="257" y="512"/>
                  </a:lnTo>
                  <a:lnTo>
                    <a:pt x="311" y="499"/>
                  </a:lnTo>
                  <a:lnTo>
                    <a:pt x="311" y="483"/>
                  </a:lnTo>
                  <a:lnTo>
                    <a:pt x="342" y="483"/>
                  </a:lnTo>
                  <a:lnTo>
                    <a:pt x="385" y="487"/>
                  </a:lnTo>
                  <a:lnTo>
                    <a:pt x="385" y="470"/>
                  </a:lnTo>
                  <a:lnTo>
                    <a:pt x="415" y="467"/>
                  </a:lnTo>
                  <a:lnTo>
                    <a:pt x="428" y="434"/>
                  </a:lnTo>
                  <a:lnTo>
                    <a:pt x="476" y="440"/>
                  </a:lnTo>
                  <a:lnTo>
                    <a:pt x="480" y="399"/>
                  </a:lnTo>
                  <a:lnTo>
                    <a:pt x="498" y="382"/>
                  </a:lnTo>
                  <a:lnTo>
                    <a:pt x="511" y="343"/>
                  </a:lnTo>
                  <a:lnTo>
                    <a:pt x="532" y="319"/>
                  </a:lnTo>
                  <a:lnTo>
                    <a:pt x="525" y="280"/>
                  </a:lnTo>
                  <a:lnTo>
                    <a:pt x="550" y="251"/>
                  </a:lnTo>
                  <a:lnTo>
                    <a:pt x="563" y="208"/>
                  </a:lnTo>
                  <a:lnTo>
                    <a:pt x="602" y="208"/>
                  </a:lnTo>
                  <a:lnTo>
                    <a:pt x="617" y="224"/>
                  </a:lnTo>
                  <a:lnTo>
                    <a:pt x="654" y="156"/>
                  </a:lnTo>
                  <a:lnTo>
                    <a:pt x="703" y="151"/>
                  </a:lnTo>
                  <a:lnTo>
                    <a:pt x="712" y="124"/>
                  </a:lnTo>
                  <a:lnTo>
                    <a:pt x="699" y="100"/>
                  </a:lnTo>
                  <a:lnTo>
                    <a:pt x="742" y="91"/>
                  </a:lnTo>
                  <a:lnTo>
                    <a:pt x="733" y="48"/>
                  </a:lnTo>
                  <a:lnTo>
                    <a:pt x="730" y="7"/>
                  </a:lnTo>
                  <a:lnTo>
                    <a:pt x="785" y="43"/>
                  </a:lnTo>
                  <a:lnTo>
                    <a:pt x="839" y="35"/>
                  </a:lnTo>
                  <a:lnTo>
                    <a:pt x="847" y="3"/>
                  </a:lnTo>
                  <a:lnTo>
                    <a:pt x="877" y="0"/>
                  </a:lnTo>
                  <a:lnTo>
                    <a:pt x="886" y="35"/>
                  </a:lnTo>
                  <a:lnTo>
                    <a:pt x="974" y="43"/>
                  </a:lnTo>
                  <a:lnTo>
                    <a:pt x="978" y="75"/>
                  </a:lnTo>
                  <a:lnTo>
                    <a:pt x="944" y="95"/>
                  </a:lnTo>
                  <a:lnTo>
                    <a:pt x="956" y="179"/>
                  </a:lnTo>
                  <a:lnTo>
                    <a:pt x="1023" y="179"/>
                  </a:lnTo>
                  <a:lnTo>
                    <a:pt x="1048" y="203"/>
                  </a:lnTo>
                  <a:lnTo>
                    <a:pt x="1084" y="224"/>
                  </a:lnTo>
                  <a:lnTo>
                    <a:pt x="1121" y="215"/>
                  </a:lnTo>
                  <a:lnTo>
                    <a:pt x="1139" y="244"/>
                  </a:lnTo>
                  <a:lnTo>
                    <a:pt x="1121" y="264"/>
                  </a:lnTo>
                  <a:lnTo>
                    <a:pt x="1127" y="310"/>
                  </a:lnTo>
                  <a:lnTo>
                    <a:pt x="1121" y="343"/>
                  </a:lnTo>
                  <a:lnTo>
                    <a:pt x="1139" y="379"/>
                  </a:lnTo>
                  <a:lnTo>
                    <a:pt x="1139" y="408"/>
                  </a:lnTo>
                  <a:lnTo>
                    <a:pt x="1213" y="408"/>
                  </a:lnTo>
                  <a:lnTo>
                    <a:pt x="1258" y="470"/>
                  </a:lnTo>
                  <a:lnTo>
                    <a:pt x="1084" y="506"/>
                  </a:lnTo>
                  <a:lnTo>
                    <a:pt x="830" y="551"/>
                  </a:lnTo>
                  <a:lnTo>
                    <a:pt x="507" y="591"/>
                  </a:lnTo>
                  <a:lnTo>
                    <a:pt x="0" y="659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65" name=""/>
          <p:cNvGrpSpPr/>
          <p:nvPr/>
        </p:nvGrpSpPr>
        <p:grpSpPr>
          <a:xfrm>
            <a:off x="6124680" y="3186000"/>
            <a:ext cx="971280" cy="401760"/>
            <a:chOff x="6124680" y="3186000"/>
            <a:chExt cx="971280" cy="401760"/>
          </a:xfrm>
        </p:grpSpPr>
        <p:sp>
          <p:nvSpPr>
            <p:cNvPr id="4166" name=""/>
            <p:cNvSpPr/>
            <p:nvPr/>
          </p:nvSpPr>
          <p:spPr>
            <a:xfrm>
              <a:off x="6124680" y="3186000"/>
              <a:ext cx="971280" cy="401760"/>
            </a:xfrm>
            <a:custGeom>
              <a:avLst/>
              <a:gdLst/>
              <a:ahLst/>
              <a:rect l="l" t="t" r="r" b="b"/>
              <a:pathLst>
                <a:path w="1393" h="577">
                  <a:moveTo>
                    <a:pt x="394" y="147"/>
                  </a:moveTo>
                  <a:lnTo>
                    <a:pt x="388" y="212"/>
                  </a:lnTo>
                  <a:lnTo>
                    <a:pt x="349" y="212"/>
                  </a:lnTo>
                  <a:lnTo>
                    <a:pt x="358" y="264"/>
                  </a:lnTo>
                  <a:lnTo>
                    <a:pt x="315" y="264"/>
                  </a:lnTo>
                  <a:lnTo>
                    <a:pt x="297" y="280"/>
                  </a:lnTo>
                  <a:lnTo>
                    <a:pt x="262" y="296"/>
                  </a:lnTo>
                  <a:lnTo>
                    <a:pt x="236" y="296"/>
                  </a:lnTo>
                  <a:lnTo>
                    <a:pt x="223" y="339"/>
                  </a:lnTo>
                  <a:lnTo>
                    <a:pt x="162" y="348"/>
                  </a:lnTo>
                  <a:lnTo>
                    <a:pt x="153" y="375"/>
                  </a:lnTo>
                  <a:lnTo>
                    <a:pt x="113" y="397"/>
                  </a:lnTo>
                  <a:lnTo>
                    <a:pt x="83" y="413"/>
                  </a:lnTo>
                  <a:lnTo>
                    <a:pt x="43" y="420"/>
                  </a:lnTo>
                  <a:lnTo>
                    <a:pt x="40" y="433"/>
                  </a:lnTo>
                  <a:lnTo>
                    <a:pt x="52" y="453"/>
                  </a:lnTo>
                  <a:lnTo>
                    <a:pt x="9" y="489"/>
                  </a:lnTo>
                  <a:lnTo>
                    <a:pt x="0" y="516"/>
                  </a:lnTo>
                  <a:lnTo>
                    <a:pt x="92" y="508"/>
                  </a:lnTo>
                  <a:lnTo>
                    <a:pt x="180" y="496"/>
                  </a:lnTo>
                  <a:lnTo>
                    <a:pt x="205" y="496"/>
                  </a:lnTo>
                  <a:lnTo>
                    <a:pt x="245" y="505"/>
                  </a:lnTo>
                  <a:lnTo>
                    <a:pt x="306" y="428"/>
                  </a:lnTo>
                  <a:lnTo>
                    <a:pt x="397" y="433"/>
                  </a:lnTo>
                  <a:lnTo>
                    <a:pt x="424" y="413"/>
                  </a:lnTo>
                  <a:lnTo>
                    <a:pt x="581" y="413"/>
                  </a:lnTo>
                  <a:lnTo>
                    <a:pt x="607" y="444"/>
                  </a:lnTo>
                  <a:lnTo>
                    <a:pt x="798" y="444"/>
                  </a:lnTo>
                  <a:lnTo>
                    <a:pt x="1005" y="577"/>
                  </a:lnTo>
                  <a:lnTo>
                    <a:pt x="1008" y="564"/>
                  </a:lnTo>
                  <a:lnTo>
                    <a:pt x="1021" y="564"/>
                  </a:lnTo>
                  <a:lnTo>
                    <a:pt x="1030" y="577"/>
                  </a:lnTo>
                  <a:lnTo>
                    <a:pt x="1103" y="573"/>
                  </a:lnTo>
                  <a:lnTo>
                    <a:pt x="1118" y="541"/>
                  </a:lnTo>
                  <a:lnTo>
                    <a:pt x="1121" y="472"/>
                  </a:lnTo>
                  <a:lnTo>
                    <a:pt x="1165" y="437"/>
                  </a:lnTo>
                  <a:lnTo>
                    <a:pt x="1191" y="413"/>
                  </a:lnTo>
                  <a:lnTo>
                    <a:pt x="1200" y="392"/>
                  </a:lnTo>
                  <a:lnTo>
                    <a:pt x="1218" y="397"/>
                  </a:lnTo>
                  <a:lnTo>
                    <a:pt x="1253" y="365"/>
                  </a:lnTo>
                  <a:lnTo>
                    <a:pt x="1317" y="352"/>
                  </a:lnTo>
                  <a:lnTo>
                    <a:pt x="1323" y="323"/>
                  </a:lnTo>
                  <a:lnTo>
                    <a:pt x="1366" y="293"/>
                  </a:lnTo>
                  <a:lnTo>
                    <a:pt x="1274" y="296"/>
                  </a:lnTo>
                  <a:lnTo>
                    <a:pt x="1280" y="277"/>
                  </a:lnTo>
                  <a:lnTo>
                    <a:pt x="1265" y="235"/>
                  </a:lnTo>
                  <a:lnTo>
                    <a:pt x="1301" y="232"/>
                  </a:lnTo>
                  <a:lnTo>
                    <a:pt x="1341" y="212"/>
                  </a:lnTo>
                  <a:lnTo>
                    <a:pt x="1366" y="212"/>
                  </a:lnTo>
                  <a:lnTo>
                    <a:pt x="1375" y="176"/>
                  </a:lnTo>
                  <a:lnTo>
                    <a:pt x="1393" y="160"/>
                  </a:lnTo>
                  <a:lnTo>
                    <a:pt x="1384" y="100"/>
                  </a:lnTo>
                  <a:lnTo>
                    <a:pt x="1362" y="117"/>
                  </a:lnTo>
                  <a:lnTo>
                    <a:pt x="1249" y="127"/>
                  </a:lnTo>
                  <a:lnTo>
                    <a:pt x="1231" y="117"/>
                  </a:lnTo>
                  <a:lnTo>
                    <a:pt x="1296" y="65"/>
                  </a:lnTo>
                  <a:lnTo>
                    <a:pt x="1323" y="68"/>
                  </a:lnTo>
                  <a:lnTo>
                    <a:pt x="1357" y="75"/>
                  </a:lnTo>
                  <a:lnTo>
                    <a:pt x="1384" y="65"/>
                  </a:lnTo>
                  <a:lnTo>
                    <a:pt x="1335" y="0"/>
                  </a:lnTo>
                  <a:lnTo>
                    <a:pt x="1161" y="39"/>
                  </a:lnTo>
                  <a:lnTo>
                    <a:pt x="721" y="108"/>
                  </a:lnTo>
                  <a:lnTo>
                    <a:pt x="394" y="14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67" name=""/>
            <p:cNvSpPr/>
            <p:nvPr/>
          </p:nvSpPr>
          <p:spPr>
            <a:xfrm>
              <a:off x="6124680" y="3186000"/>
              <a:ext cx="971280" cy="401760"/>
            </a:xfrm>
            <a:custGeom>
              <a:avLst/>
              <a:gdLst/>
              <a:ahLst/>
              <a:rect l="l" t="t" r="r" b="b"/>
              <a:pathLst>
                <a:path w="1393" h="577">
                  <a:moveTo>
                    <a:pt x="394" y="147"/>
                  </a:moveTo>
                  <a:lnTo>
                    <a:pt x="388" y="212"/>
                  </a:lnTo>
                  <a:lnTo>
                    <a:pt x="349" y="212"/>
                  </a:lnTo>
                  <a:lnTo>
                    <a:pt x="358" y="264"/>
                  </a:lnTo>
                  <a:lnTo>
                    <a:pt x="315" y="264"/>
                  </a:lnTo>
                  <a:lnTo>
                    <a:pt x="297" y="280"/>
                  </a:lnTo>
                  <a:lnTo>
                    <a:pt x="262" y="296"/>
                  </a:lnTo>
                  <a:lnTo>
                    <a:pt x="236" y="296"/>
                  </a:lnTo>
                  <a:lnTo>
                    <a:pt x="223" y="339"/>
                  </a:lnTo>
                  <a:lnTo>
                    <a:pt x="162" y="348"/>
                  </a:lnTo>
                  <a:lnTo>
                    <a:pt x="153" y="375"/>
                  </a:lnTo>
                  <a:lnTo>
                    <a:pt x="113" y="397"/>
                  </a:lnTo>
                  <a:lnTo>
                    <a:pt x="83" y="413"/>
                  </a:lnTo>
                  <a:lnTo>
                    <a:pt x="43" y="420"/>
                  </a:lnTo>
                  <a:lnTo>
                    <a:pt x="40" y="433"/>
                  </a:lnTo>
                  <a:lnTo>
                    <a:pt x="52" y="453"/>
                  </a:lnTo>
                  <a:lnTo>
                    <a:pt x="9" y="489"/>
                  </a:lnTo>
                  <a:lnTo>
                    <a:pt x="0" y="516"/>
                  </a:lnTo>
                  <a:lnTo>
                    <a:pt x="92" y="508"/>
                  </a:lnTo>
                  <a:lnTo>
                    <a:pt x="180" y="496"/>
                  </a:lnTo>
                  <a:lnTo>
                    <a:pt x="205" y="496"/>
                  </a:lnTo>
                  <a:lnTo>
                    <a:pt x="245" y="505"/>
                  </a:lnTo>
                  <a:lnTo>
                    <a:pt x="306" y="428"/>
                  </a:lnTo>
                  <a:lnTo>
                    <a:pt x="397" y="433"/>
                  </a:lnTo>
                  <a:lnTo>
                    <a:pt x="424" y="413"/>
                  </a:lnTo>
                  <a:lnTo>
                    <a:pt x="581" y="413"/>
                  </a:lnTo>
                  <a:lnTo>
                    <a:pt x="607" y="444"/>
                  </a:lnTo>
                  <a:lnTo>
                    <a:pt x="798" y="444"/>
                  </a:lnTo>
                  <a:lnTo>
                    <a:pt x="1005" y="577"/>
                  </a:lnTo>
                  <a:lnTo>
                    <a:pt x="1008" y="564"/>
                  </a:lnTo>
                  <a:lnTo>
                    <a:pt x="1021" y="564"/>
                  </a:lnTo>
                  <a:lnTo>
                    <a:pt x="1030" y="577"/>
                  </a:lnTo>
                  <a:lnTo>
                    <a:pt x="1103" y="573"/>
                  </a:lnTo>
                  <a:lnTo>
                    <a:pt x="1118" y="541"/>
                  </a:lnTo>
                  <a:lnTo>
                    <a:pt x="1121" y="472"/>
                  </a:lnTo>
                  <a:lnTo>
                    <a:pt x="1165" y="437"/>
                  </a:lnTo>
                  <a:lnTo>
                    <a:pt x="1191" y="413"/>
                  </a:lnTo>
                  <a:lnTo>
                    <a:pt x="1200" y="392"/>
                  </a:lnTo>
                  <a:lnTo>
                    <a:pt x="1218" y="397"/>
                  </a:lnTo>
                  <a:lnTo>
                    <a:pt x="1253" y="365"/>
                  </a:lnTo>
                  <a:lnTo>
                    <a:pt x="1317" y="352"/>
                  </a:lnTo>
                  <a:lnTo>
                    <a:pt x="1323" y="323"/>
                  </a:lnTo>
                  <a:lnTo>
                    <a:pt x="1366" y="293"/>
                  </a:lnTo>
                  <a:lnTo>
                    <a:pt x="1274" y="296"/>
                  </a:lnTo>
                  <a:lnTo>
                    <a:pt x="1280" y="277"/>
                  </a:lnTo>
                  <a:lnTo>
                    <a:pt x="1265" y="235"/>
                  </a:lnTo>
                  <a:lnTo>
                    <a:pt x="1301" y="232"/>
                  </a:lnTo>
                  <a:lnTo>
                    <a:pt x="1341" y="212"/>
                  </a:lnTo>
                  <a:lnTo>
                    <a:pt x="1366" y="212"/>
                  </a:lnTo>
                  <a:lnTo>
                    <a:pt x="1375" y="176"/>
                  </a:lnTo>
                  <a:lnTo>
                    <a:pt x="1393" y="160"/>
                  </a:lnTo>
                  <a:lnTo>
                    <a:pt x="1384" y="100"/>
                  </a:lnTo>
                  <a:lnTo>
                    <a:pt x="1362" y="117"/>
                  </a:lnTo>
                  <a:lnTo>
                    <a:pt x="1249" y="127"/>
                  </a:lnTo>
                  <a:lnTo>
                    <a:pt x="1231" y="117"/>
                  </a:lnTo>
                  <a:lnTo>
                    <a:pt x="1296" y="65"/>
                  </a:lnTo>
                  <a:lnTo>
                    <a:pt x="1323" y="68"/>
                  </a:lnTo>
                  <a:lnTo>
                    <a:pt x="1357" y="75"/>
                  </a:lnTo>
                  <a:lnTo>
                    <a:pt x="1384" y="65"/>
                  </a:lnTo>
                  <a:lnTo>
                    <a:pt x="1335" y="0"/>
                  </a:lnTo>
                  <a:lnTo>
                    <a:pt x="1161" y="39"/>
                  </a:lnTo>
                  <a:lnTo>
                    <a:pt x="721" y="108"/>
                  </a:lnTo>
                  <a:lnTo>
                    <a:pt x="394" y="147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68" name=""/>
          <p:cNvGrpSpPr/>
          <p:nvPr/>
        </p:nvGrpSpPr>
        <p:grpSpPr>
          <a:xfrm>
            <a:off x="5435640" y="3289320"/>
            <a:ext cx="960480" cy="317520"/>
            <a:chOff x="5435640" y="3289320"/>
            <a:chExt cx="960480" cy="317520"/>
          </a:xfrm>
        </p:grpSpPr>
        <p:sp>
          <p:nvSpPr>
            <p:cNvPr id="4169" name=""/>
            <p:cNvSpPr/>
            <p:nvPr/>
          </p:nvSpPr>
          <p:spPr>
            <a:xfrm>
              <a:off x="5435640" y="3289320"/>
              <a:ext cx="960480" cy="317520"/>
            </a:xfrm>
            <a:custGeom>
              <a:avLst/>
              <a:gdLst/>
              <a:ahLst/>
              <a:rect l="l" t="t" r="r" b="b"/>
              <a:pathLst>
                <a:path w="1376" h="460">
                  <a:moveTo>
                    <a:pt x="1376" y="0"/>
                  </a:moveTo>
                  <a:lnTo>
                    <a:pt x="1371" y="56"/>
                  </a:lnTo>
                  <a:lnTo>
                    <a:pt x="1337" y="59"/>
                  </a:lnTo>
                  <a:lnTo>
                    <a:pt x="1340" y="108"/>
                  </a:lnTo>
                  <a:lnTo>
                    <a:pt x="1310" y="117"/>
                  </a:lnTo>
                  <a:lnTo>
                    <a:pt x="1248" y="148"/>
                  </a:lnTo>
                  <a:lnTo>
                    <a:pt x="1223" y="144"/>
                  </a:lnTo>
                  <a:lnTo>
                    <a:pt x="1209" y="192"/>
                  </a:lnTo>
                  <a:lnTo>
                    <a:pt x="1157" y="196"/>
                  </a:lnTo>
                  <a:lnTo>
                    <a:pt x="1141" y="225"/>
                  </a:lnTo>
                  <a:lnTo>
                    <a:pt x="1071" y="261"/>
                  </a:lnTo>
                  <a:lnTo>
                    <a:pt x="1026" y="272"/>
                  </a:lnTo>
                  <a:lnTo>
                    <a:pt x="1040" y="297"/>
                  </a:lnTo>
                  <a:lnTo>
                    <a:pt x="983" y="340"/>
                  </a:lnTo>
                  <a:lnTo>
                    <a:pt x="979" y="363"/>
                  </a:lnTo>
                  <a:lnTo>
                    <a:pt x="656" y="405"/>
                  </a:lnTo>
                  <a:lnTo>
                    <a:pt x="463" y="432"/>
                  </a:lnTo>
                  <a:lnTo>
                    <a:pt x="275" y="444"/>
                  </a:lnTo>
                  <a:lnTo>
                    <a:pt x="21" y="460"/>
                  </a:lnTo>
                  <a:lnTo>
                    <a:pt x="18" y="432"/>
                  </a:lnTo>
                  <a:lnTo>
                    <a:pt x="30" y="424"/>
                  </a:lnTo>
                  <a:lnTo>
                    <a:pt x="0" y="401"/>
                  </a:lnTo>
                  <a:lnTo>
                    <a:pt x="21" y="360"/>
                  </a:lnTo>
                  <a:lnTo>
                    <a:pt x="48" y="343"/>
                  </a:lnTo>
                  <a:lnTo>
                    <a:pt x="52" y="316"/>
                  </a:lnTo>
                  <a:lnTo>
                    <a:pt x="73" y="291"/>
                  </a:lnTo>
                  <a:lnTo>
                    <a:pt x="73" y="261"/>
                  </a:lnTo>
                  <a:lnTo>
                    <a:pt x="91" y="192"/>
                  </a:lnTo>
                  <a:lnTo>
                    <a:pt x="104" y="180"/>
                  </a:lnTo>
                  <a:lnTo>
                    <a:pt x="134" y="167"/>
                  </a:lnTo>
                  <a:lnTo>
                    <a:pt x="210" y="173"/>
                  </a:lnTo>
                  <a:lnTo>
                    <a:pt x="244" y="173"/>
                  </a:lnTo>
                  <a:lnTo>
                    <a:pt x="354" y="108"/>
                  </a:lnTo>
                  <a:lnTo>
                    <a:pt x="375" y="124"/>
                  </a:lnTo>
                  <a:lnTo>
                    <a:pt x="424" y="128"/>
                  </a:lnTo>
                  <a:lnTo>
                    <a:pt x="449" y="95"/>
                  </a:lnTo>
                  <a:lnTo>
                    <a:pt x="647" y="95"/>
                  </a:lnTo>
                  <a:lnTo>
                    <a:pt x="934" y="68"/>
                  </a:lnTo>
                  <a:lnTo>
                    <a:pt x="1214" y="24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70" name=""/>
            <p:cNvSpPr/>
            <p:nvPr/>
          </p:nvSpPr>
          <p:spPr>
            <a:xfrm>
              <a:off x="5435640" y="3289320"/>
              <a:ext cx="960480" cy="317520"/>
            </a:xfrm>
            <a:custGeom>
              <a:avLst/>
              <a:gdLst/>
              <a:ahLst/>
              <a:rect l="l" t="t" r="r" b="b"/>
              <a:pathLst>
                <a:path w="1376" h="460">
                  <a:moveTo>
                    <a:pt x="1376" y="0"/>
                  </a:moveTo>
                  <a:lnTo>
                    <a:pt x="1371" y="56"/>
                  </a:lnTo>
                  <a:lnTo>
                    <a:pt x="1337" y="59"/>
                  </a:lnTo>
                  <a:lnTo>
                    <a:pt x="1340" y="108"/>
                  </a:lnTo>
                  <a:lnTo>
                    <a:pt x="1310" y="117"/>
                  </a:lnTo>
                  <a:lnTo>
                    <a:pt x="1248" y="148"/>
                  </a:lnTo>
                  <a:lnTo>
                    <a:pt x="1223" y="144"/>
                  </a:lnTo>
                  <a:lnTo>
                    <a:pt x="1209" y="192"/>
                  </a:lnTo>
                  <a:lnTo>
                    <a:pt x="1157" y="196"/>
                  </a:lnTo>
                  <a:lnTo>
                    <a:pt x="1141" y="225"/>
                  </a:lnTo>
                  <a:lnTo>
                    <a:pt x="1071" y="261"/>
                  </a:lnTo>
                  <a:lnTo>
                    <a:pt x="1026" y="272"/>
                  </a:lnTo>
                  <a:lnTo>
                    <a:pt x="1040" y="297"/>
                  </a:lnTo>
                  <a:lnTo>
                    <a:pt x="983" y="340"/>
                  </a:lnTo>
                  <a:lnTo>
                    <a:pt x="979" y="363"/>
                  </a:lnTo>
                  <a:lnTo>
                    <a:pt x="656" y="405"/>
                  </a:lnTo>
                  <a:lnTo>
                    <a:pt x="463" y="432"/>
                  </a:lnTo>
                  <a:lnTo>
                    <a:pt x="275" y="444"/>
                  </a:lnTo>
                  <a:lnTo>
                    <a:pt x="21" y="460"/>
                  </a:lnTo>
                  <a:lnTo>
                    <a:pt x="18" y="432"/>
                  </a:lnTo>
                  <a:lnTo>
                    <a:pt x="30" y="424"/>
                  </a:lnTo>
                  <a:lnTo>
                    <a:pt x="0" y="401"/>
                  </a:lnTo>
                  <a:lnTo>
                    <a:pt x="21" y="360"/>
                  </a:lnTo>
                  <a:lnTo>
                    <a:pt x="48" y="343"/>
                  </a:lnTo>
                  <a:lnTo>
                    <a:pt x="52" y="316"/>
                  </a:lnTo>
                  <a:lnTo>
                    <a:pt x="73" y="291"/>
                  </a:lnTo>
                  <a:lnTo>
                    <a:pt x="73" y="261"/>
                  </a:lnTo>
                  <a:lnTo>
                    <a:pt x="91" y="192"/>
                  </a:lnTo>
                  <a:lnTo>
                    <a:pt x="104" y="180"/>
                  </a:lnTo>
                  <a:lnTo>
                    <a:pt x="134" y="167"/>
                  </a:lnTo>
                  <a:lnTo>
                    <a:pt x="210" y="173"/>
                  </a:lnTo>
                  <a:lnTo>
                    <a:pt x="244" y="173"/>
                  </a:lnTo>
                  <a:lnTo>
                    <a:pt x="354" y="108"/>
                  </a:lnTo>
                  <a:lnTo>
                    <a:pt x="375" y="124"/>
                  </a:lnTo>
                  <a:lnTo>
                    <a:pt x="424" y="128"/>
                  </a:lnTo>
                  <a:lnTo>
                    <a:pt x="449" y="95"/>
                  </a:lnTo>
                  <a:lnTo>
                    <a:pt x="647" y="95"/>
                  </a:lnTo>
                  <a:lnTo>
                    <a:pt x="934" y="68"/>
                  </a:lnTo>
                  <a:lnTo>
                    <a:pt x="1214" y="24"/>
                  </a:lnTo>
                  <a:lnTo>
                    <a:pt x="1376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71" name=""/>
          <p:cNvGrpSpPr/>
          <p:nvPr/>
        </p:nvGrpSpPr>
        <p:grpSpPr>
          <a:xfrm>
            <a:off x="6235560" y="3471840"/>
            <a:ext cx="574920" cy="399960"/>
            <a:chOff x="6235560" y="3471840"/>
            <a:chExt cx="574920" cy="399960"/>
          </a:xfrm>
        </p:grpSpPr>
        <p:sp>
          <p:nvSpPr>
            <p:cNvPr id="4172" name=""/>
            <p:cNvSpPr/>
            <p:nvPr/>
          </p:nvSpPr>
          <p:spPr>
            <a:xfrm>
              <a:off x="6235560" y="3471840"/>
              <a:ext cx="574920" cy="399960"/>
            </a:xfrm>
            <a:custGeom>
              <a:avLst/>
              <a:gdLst/>
              <a:ahLst/>
              <a:rect l="l" t="t" r="r" b="b"/>
              <a:pathLst>
                <a:path w="823" h="575">
                  <a:moveTo>
                    <a:pt x="27" y="85"/>
                  </a:moveTo>
                  <a:lnTo>
                    <a:pt x="70" y="88"/>
                  </a:lnTo>
                  <a:lnTo>
                    <a:pt x="131" y="13"/>
                  </a:lnTo>
                  <a:lnTo>
                    <a:pt x="178" y="17"/>
                  </a:lnTo>
                  <a:lnTo>
                    <a:pt x="223" y="20"/>
                  </a:lnTo>
                  <a:lnTo>
                    <a:pt x="248" y="0"/>
                  </a:lnTo>
                  <a:lnTo>
                    <a:pt x="405" y="0"/>
                  </a:lnTo>
                  <a:lnTo>
                    <a:pt x="423" y="33"/>
                  </a:lnTo>
                  <a:lnTo>
                    <a:pt x="622" y="33"/>
                  </a:lnTo>
                  <a:lnTo>
                    <a:pt x="823" y="160"/>
                  </a:lnTo>
                  <a:lnTo>
                    <a:pt x="814" y="187"/>
                  </a:lnTo>
                  <a:lnTo>
                    <a:pt x="741" y="284"/>
                  </a:lnTo>
                  <a:lnTo>
                    <a:pt x="735" y="340"/>
                  </a:lnTo>
                  <a:lnTo>
                    <a:pt x="697" y="336"/>
                  </a:lnTo>
                  <a:lnTo>
                    <a:pt x="701" y="380"/>
                  </a:lnTo>
                  <a:lnTo>
                    <a:pt x="688" y="392"/>
                  </a:lnTo>
                  <a:lnTo>
                    <a:pt x="649" y="396"/>
                  </a:lnTo>
                  <a:lnTo>
                    <a:pt x="640" y="428"/>
                  </a:lnTo>
                  <a:lnTo>
                    <a:pt x="627" y="455"/>
                  </a:lnTo>
                  <a:lnTo>
                    <a:pt x="588" y="459"/>
                  </a:lnTo>
                  <a:lnTo>
                    <a:pt x="570" y="471"/>
                  </a:lnTo>
                  <a:lnTo>
                    <a:pt x="545" y="471"/>
                  </a:lnTo>
                  <a:lnTo>
                    <a:pt x="527" y="491"/>
                  </a:lnTo>
                  <a:lnTo>
                    <a:pt x="536" y="540"/>
                  </a:lnTo>
                  <a:lnTo>
                    <a:pt x="523" y="559"/>
                  </a:lnTo>
                  <a:lnTo>
                    <a:pt x="505" y="575"/>
                  </a:lnTo>
                  <a:lnTo>
                    <a:pt x="466" y="547"/>
                  </a:lnTo>
                  <a:lnTo>
                    <a:pt x="444" y="500"/>
                  </a:lnTo>
                  <a:lnTo>
                    <a:pt x="419" y="500"/>
                  </a:lnTo>
                  <a:lnTo>
                    <a:pt x="410" y="455"/>
                  </a:lnTo>
                  <a:lnTo>
                    <a:pt x="392" y="439"/>
                  </a:lnTo>
                  <a:lnTo>
                    <a:pt x="370" y="412"/>
                  </a:lnTo>
                  <a:lnTo>
                    <a:pt x="343" y="412"/>
                  </a:lnTo>
                  <a:lnTo>
                    <a:pt x="336" y="403"/>
                  </a:lnTo>
                  <a:lnTo>
                    <a:pt x="309" y="408"/>
                  </a:lnTo>
                  <a:lnTo>
                    <a:pt x="291" y="392"/>
                  </a:lnTo>
                  <a:lnTo>
                    <a:pt x="297" y="372"/>
                  </a:lnTo>
                  <a:lnTo>
                    <a:pt x="270" y="344"/>
                  </a:lnTo>
                  <a:lnTo>
                    <a:pt x="239" y="336"/>
                  </a:lnTo>
                  <a:lnTo>
                    <a:pt x="239" y="308"/>
                  </a:lnTo>
                  <a:lnTo>
                    <a:pt x="200" y="281"/>
                  </a:lnTo>
                  <a:lnTo>
                    <a:pt x="178" y="281"/>
                  </a:lnTo>
                  <a:lnTo>
                    <a:pt x="175" y="256"/>
                  </a:lnTo>
                  <a:lnTo>
                    <a:pt x="140" y="245"/>
                  </a:lnTo>
                  <a:lnTo>
                    <a:pt x="113" y="220"/>
                  </a:lnTo>
                  <a:lnTo>
                    <a:pt x="83" y="177"/>
                  </a:lnTo>
                  <a:lnTo>
                    <a:pt x="65" y="168"/>
                  </a:lnTo>
                  <a:lnTo>
                    <a:pt x="22" y="160"/>
                  </a:lnTo>
                  <a:lnTo>
                    <a:pt x="0" y="137"/>
                  </a:lnTo>
                  <a:lnTo>
                    <a:pt x="9" y="121"/>
                  </a:lnTo>
                  <a:lnTo>
                    <a:pt x="27" y="85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73" name=""/>
            <p:cNvSpPr/>
            <p:nvPr/>
          </p:nvSpPr>
          <p:spPr>
            <a:xfrm>
              <a:off x="6235560" y="3471840"/>
              <a:ext cx="574920" cy="399960"/>
            </a:xfrm>
            <a:custGeom>
              <a:avLst/>
              <a:gdLst/>
              <a:ahLst/>
              <a:rect l="l" t="t" r="r" b="b"/>
              <a:pathLst>
                <a:path w="823" h="575">
                  <a:moveTo>
                    <a:pt x="27" y="85"/>
                  </a:moveTo>
                  <a:lnTo>
                    <a:pt x="70" y="88"/>
                  </a:lnTo>
                  <a:lnTo>
                    <a:pt x="131" y="13"/>
                  </a:lnTo>
                  <a:lnTo>
                    <a:pt x="178" y="17"/>
                  </a:lnTo>
                  <a:lnTo>
                    <a:pt x="223" y="20"/>
                  </a:lnTo>
                  <a:lnTo>
                    <a:pt x="248" y="0"/>
                  </a:lnTo>
                  <a:lnTo>
                    <a:pt x="405" y="0"/>
                  </a:lnTo>
                  <a:lnTo>
                    <a:pt x="423" y="33"/>
                  </a:lnTo>
                  <a:lnTo>
                    <a:pt x="622" y="33"/>
                  </a:lnTo>
                  <a:lnTo>
                    <a:pt x="823" y="160"/>
                  </a:lnTo>
                  <a:lnTo>
                    <a:pt x="814" y="187"/>
                  </a:lnTo>
                  <a:lnTo>
                    <a:pt x="741" y="284"/>
                  </a:lnTo>
                  <a:lnTo>
                    <a:pt x="735" y="340"/>
                  </a:lnTo>
                  <a:lnTo>
                    <a:pt x="697" y="336"/>
                  </a:lnTo>
                  <a:lnTo>
                    <a:pt x="701" y="380"/>
                  </a:lnTo>
                  <a:lnTo>
                    <a:pt x="688" y="392"/>
                  </a:lnTo>
                  <a:lnTo>
                    <a:pt x="649" y="396"/>
                  </a:lnTo>
                  <a:lnTo>
                    <a:pt x="640" y="428"/>
                  </a:lnTo>
                  <a:lnTo>
                    <a:pt x="627" y="455"/>
                  </a:lnTo>
                  <a:lnTo>
                    <a:pt x="588" y="459"/>
                  </a:lnTo>
                  <a:lnTo>
                    <a:pt x="570" y="471"/>
                  </a:lnTo>
                  <a:lnTo>
                    <a:pt x="545" y="471"/>
                  </a:lnTo>
                  <a:lnTo>
                    <a:pt x="527" y="491"/>
                  </a:lnTo>
                  <a:lnTo>
                    <a:pt x="536" y="540"/>
                  </a:lnTo>
                  <a:lnTo>
                    <a:pt x="523" y="559"/>
                  </a:lnTo>
                  <a:lnTo>
                    <a:pt x="505" y="575"/>
                  </a:lnTo>
                  <a:lnTo>
                    <a:pt x="466" y="547"/>
                  </a:lnTo>
                  <a:lnTo>
                    <a:pt x="444" y="500"/>
                  </a:lnTo>
                  <a:lnTo>
                    <a:pt x="419" y="500"/>
                  </a:lnTo>
                  <a:lnTo>
                    <a:pt x="410" y="455"/>
                  </a:lnTo>
                  <a:lnTo>
                    <a:pt x="392" y="439"/>
                  </a:lnTo>
                  <a:lnTo>
                    <a:pt x="370" y="412"/>
                  </a:lnTo>
                  <a:lnTo>
                    <a:pt x="343" y="412"/>
                  </a:lnTo>
                  <a:lnTo>
                    <a:pt x="336" y="403"/>
                  </a:lnTo>
                  <a:lnTo>
                    <a:pt x="309" y="408"/>
                  </a:lnTo>
                  <a:lnTo>
                    <a:pt x="291" y="392"/>
                  </a:lnTo>
                  <a:lnTo>
                    <a:pt x="297" y="372"/>
                  </a:lnTo>
                  <a:lnTo>
                    <a:pt x="270" y="344"/>
                  </a:lnTo>
                  <a:lnTo>
                    <a:pt x="239" y="336"/>
                  </a:lnTo>
                  <a:lnTo>
                    <a:pt x="239" y="308"/>
                  </a:lnTo>
                  <a:lnTo>
                    <a:pt x="200" y="281"/>
                  </a:lnTo>
                  <a:lnTo>
                    <a:pt x="178" y="281"/>
                  </a:lnTo>
                  <a:lnTo>
                    <a:pt x="175" y="256"/>
                  </a:lnTo>
                  <a:lnTo>
                    <a:pt x="140" y="245"/>
                  </a:lnTo>
                  <a:lnTo>
                    <a:pt x="113" y="220"/>
                  </a:lnTo>
                  <a:lnTo>
                    <a:pt x="83" y="177"/>
                  </a:lnTo>
                  <a:lnTo>
                    <a:pt x="65" y="168"/>
                  </a:lnTo>
                  <a:lnTo>
                    <a:pt x="22" y="160"/>
                  </a:lnTo>
                  <a:lnTo>
                    <a:pt x="0" y="137"/>
                  </a:lnTo>
                  <a:lnTo>
                    <a:pt x="9" y="121"/>
                  </a:lnTo>
                  <a:lnTo>
                    <a:pt x="27" y="85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74" name=""/>
          <p:cNvGrpSpPr/>
          <p:nvPr/>
        </p:nvGrpSpPr>
        <p:grpSpPr>
          <a:xfrm>
            <a:off x="5985000" y="3527280"/>
            <a:ext cx="612720" cy="587520"/>
            <a:chOff x="5985000" y="3527280"/>
            <a:chExt cx="612720" cy="587520"/>
          </a:xfrm>
        </p:grpSpPr>
        <p:sp>
          <p:nvSpPr>
            <p:cNvPr id="4175" name=""/>
            <p:cNvSpPr/>
            <p:nvPr/>
          </p:nvSpPr>
          <p:spPr>
            <a:xfrm>
              <a:off x="5985000" y="3527280"/>
              <a:ext cx="612720" cy="587520"/>
            </a:xfrm>
            <a:custGeom>
              <a:avLst/>
              <a:gdLst/>
              <a:ahLst/>
              <a:rect l="l" t="t" r="r" b="b"/>
              <a:pathLst>
                <a:path w="877" h="851">
                  <a:moveTo>
                    <a:pt x="0" y="49"/>
                  </a:moveTo>
                  <a:lnTo>
                    <a:pt x="192" y="24"/>
                  </a:lnTo>
                  <a:lnTo>
                    <a:pt x="388" y="0"/>
                  </a:lnTo>
                  <a:lnTo>
                    <a:pt x="375" y="49"/>
                  </a:lnTo>
                  <a:lnTo>
                    <a:pt x="391" y="85"/>
                  </a:lnTo>
                  <a:lnTo>
                    <a:pt x="458" y="92"/>
                  </a:lnTo>
                  <a:lnTo>
                    <a:pt x="492" y="148"/>
                  </a:lnTo>
                  <a:lnTo>
                    <a:pt x="544" y="171"/>
                  </a:lnTo>
                  <a:lnTo>
                    <a:pt x="550" y="196"/>
                  </a:lnTo>
                  <a:lnTo>
                    <a:pt x="575" y="200"/>
                  </a:lnTo>
                  <a:lnTo>
                    <a:pt x="605" y="220"/>
                  </a:lnTo>
                  <a:lnTo>
                    <a:pt x="605" y="252"/>
                  </a:lnTo>
                  <a:lnTo>
                    <a:pt x="663" y="275"/>
                  </a:lnTo>
                  <a:lnTo>
                    <a:pt x="666" y="311"/>
                  </a:lnTo>
                  <a:lnTo>
                    <a:pt x="672" y="328"/>
                  </a:lnTo>
                  <a:lnTo>
                    <a:pt x="715" y="324"/>
                  </a:lnTo>
                  <a:lnTo>
                    <a:pt x="754" y="335"/>
                  </a:lnTo>
                  <a:lnTo>
                    <a:pt x="776" y="380"/>
                  </a:lnTo>
                  <a:lnTo>
                    <a:pt x="789" y="419"/>
                  </a:lnTo>
                  <a:lnTo>
                    <a:pt x="828" y="423"/>
                  </a:lnTo>
                  <a:lnTo>
                    <a:pt x="837" y="471"/>
                  </a:lnTo>
                  <a:lnTo>
                    <a:pt x="877" y="495"/>
                  </a:lnTo>
                  <a:lnTo>
                    <a:pt x="877" y="543"/>
                  </a:lnTo>
                  <a:lnTo>
                    <a:pt x="841" y="547"/>
                  </a:lnTo>
                  <a:lnTo>
                    <a:pt x="846" y="567"/>
                  </a:lnTo>
                  <a:lnTo>
                    <a:pt x="828" y="583"/>
                  </a:lnTo>
                  <a:lnTo>
                    <a:pt x="846" y="606"/>
                  </a:lnTo>
                  <a:lnTo>
                    <a:pt x="855" y="638"/>
                  </a:lnTo>
                  <a:lnTo>
                    <a:pt x="828" y="651"/>
                  </a:lnTo>
                  <a:lnTo>
                    <a:pt x="824" y="703"/>
                  </a:lnTo>
                  <a:lnTo>
                    <a:pt x="810" y="707"/>
                  </a:lnTo>
                  <a:lnTo>
                    <a:pt x="828" y="727"/>
                  </a:lnTo>
                  <a:lnTo>
                    <a:pt x="824" y="779"/>
                  </a:lnTo>
                  <a:lnTo>
                    <a:pt x="789" y="770"/>
                  </a:lnTo>
                  <a:lnTo>
                    <a:pt x="772" y="755"/>
                  </a:lnTo>
                  <a:lnTo>
                    <a:pt x="745" y="759"/>
                  </a:lnTo>
                  <a:lnTo>
                    <a:pt x="733" y="779"/>
                  </a:lnTo>
                  <a:lnTo>
                    <a:pt x="736" y="806"/>
                  </a:lnTo>
                  <a:lnTo>
                    <a:pt x="749" y="815"/>
                  </a:lnTo>
                  <a:lnTo>
                    <a:pt x="749" y="851"/>
                  </a:lnTo>
                  <a:lnTo>
                    <a:pt x="724" y="847"/>
                  </a:lnTo>
                  <a:lnTo>
                    <a:pt x="702" y="822"/>
                  </a:lnTo>
                  <a:lnTo>
                    <a:pt x="506" y="827"/>
                  </a:lnTo>
                  <a:lnTo>
                    <a:pt x="226" y="834"/>
                  </a:lnTo>
                  <a:lnTo>
                    <a:pt x="196" y="782"/>
                  </a:lnTo>
                  <a:lnTo>
                    <a:pt x="196" y="766"/>
                  </a:lnTo>
                  <a:lnTo>
                    <a:pt x="183" y="750"/>
                  </a:lnTo>
                  <a:lnTo>
                    <a:pt x="156" y="755"/>
                  </a:lnTo>
                  <a:lnTo>
                    <a:pt x="165" y="730"/>
                  </a:lnTo>
                  <a:lnTo>
                    <a:pt x="183" y="647"/>
                  </a:lnTo>
                  <a:lnTo>
                    <a:pt x="165" y="638"/>
                  </a:lnTo>
                  <a:lnTo>
                    <a:pt x="170" y="592"/>
                  </a:lnTo>
                  <a:lnTo>
                    <a:pt x="201" y="550"/>
                  </a:lnTo>
                  <a:lnTo>
                    <a:pt x="174" y="543"/>
                  </a:lnTo>
                  <a:lnTo>
                    <a:pt x="156" y="523"/>
                  </a:lnTo>
                  <a:lnTo>
                    <a:pt x="131" y="514"/>
                  </a:lnTo>
                  <a:lnTo>
                    <a:pt x="125" y="491"/>
                  </a:lnTo>
                  <a:lnTo>
                    <a:pt x="152" y="468"/>
                  </a:lnTo>
                  <a:lnTo>
                    <a:pt x="149" y="455"/>
                  </a:lnTo>
                  <a:lnTo>
                    <a:pt x="125" y="439"/>
                  </a:lnTo>
                  <a:lnTo>
                    <a:pt x="79" y="27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76" name=""/>
            <p:cNvSpPr/>
            <p:nvPr/>
          </p:nvSpPr>
          <p:spPr>
            <a:xfrm>
              <a:off x="5985000" y="3527280"/>
              <a:ext cx="612720" cy="587520"/>
            </a:xfrm>
            <a:custGeom>
              <a:avLst/>
              <a:gdLst/>
              <a:ahLst/>
              <a:rect l="l" t="t" r="r" b="b"/>
              <a:pathLst>
                <a:path w="877" h="851">
                  <a:moveTo>
                    <a:pt x="0" y="49"/>
                  </a:moveTo>
                  <a:lnTo>
                    <a:pt x="192" y="24"/>
                  </a:lnTo>
                  <a:lnTo>
                    <a:pt x="388" y="0"/>
                  </a:lnTo>
                  <a:lnTo>
                    <a:pt x="375" y="49"/>
                  </a:lnTo>
                  <a:lnTo>
                    <a:pt x="391" y="85"/>
                  </a:lnTo>
                  <a:lnTo>
                    <a:pt x="458" y="92"/>
                  </a:lnTo>
                  <a:lnTo>
                    <a:pt x="492" y="148"/>
                  </a:lnTo>
                  <a:lnTo>
                    <a:pt x="544" y="171"/>
                  </a:lnTo>
                  <a:lnTo>
                    <a:pt x="550" y="196"/>
                  </a:lnTo>
                  <a:lnTo>
                    <a:pt x="575" y="200"/>
                  </a:lnTo>
                  <a:lnTo>
                    <a:pt x="605" y="220"/>
                  </a:lnTo>
                  <a:lnTo>
                    <a:pt x="605" y="252"/>
                  </a:lnTo>
                  <a:lnTo>
                    <a:pt x="663" y="275"/>
                  </a:lnTo>
                  <a:lnTo>
                    <a:pt x="666" y="311"/>
                  </a:lnTo>
                  <a:lnTo>
                    <a:pt x="672" y="328"/>
                  </a:lnTo>
                  <a:lnTo>
                    <a:pt x="715" y="324"/>
                  </a:lnTo>
                  <a:lnTo>
                    <a:pt x="754" y="335"/>
                  </a:lnTo>
                  <a:lnTo>
                    <a:pt x="776" y="380"/>
                  </a:lnTo>
                  <a:lnTo>
                    <a:pt x="789" y="419"/>
                  </a:lnTo>
                  <a:lnTo>
                    <a:pt x="828" y="423"/>
                  </a:lnTo>
                  <a:lnTo>
                    <a:pt x="837" y="471"/>
                  </a:lnTo>
                  <a:lnTo>
                    <a:pt x="877" y="495"/>
                  </a:lnTo>
                  <a:lnTo>
                    <a:pt x="877" y="543"/>
                  </a:lnTo>
                  <a:lnTo>
                    <a:pt x="841" y="547"/>
                  </a:lnTo>
                  <a:lnTo>
                    <a:pt x="846" y="567"/>
                  </a:lnTo>
                  <a:lnTo>
                    <a:pt x="828" y="583"/>
                  </a:lnTo>
                  <a:lnTo>
                    <a:pt x="846" y="606"/>
                  </a:lnTo>
                  <a:lnTo>
                    <a:pt x="855" y="638"/>
                  </a:lnTo>
                  <a:lnTo>
                    <a:pt x="828" y="651"/>
                  </a:lnTo>
                  <a:lnTo>
                    <a:pt x="824" y="703"/>
                  </a:lnTo>
                  <a:lnTo>
                    <a:pt x="810" y="707"/>
                  </a:lnTo>
                  <a:lnTo>
                    <a:pt x="828" y="727"/>
                  </a:lnTo>
                  <a:lnTo>
                    <a:pt x="824" y="779"/>
                  </a:lnTo>
                  <a:lnTo>
                    <a:pt x="789" y="770"/>
                  </a:lnTo>
                  <a:lnTo>
                    <a:pt x="772" y="755"/>
                  </a:lnTo>
                  <a:lnTo>
                    <a:pt x="745" y="759"/>
                  </a:lnTo>
                  <a:lnTo>
                    <a:pt x="733" y="779"/>
                  </a:lnTo>
                  <a:lnTo>
                    <a:pt x="736" y="806"/>
                  </a:lnTo>
                  <a:lnTo>
                    <a:pt x="749" y="815"/>
                  </a:lnTo>
                  <a:lnTo>
                    <a:pt x="749" y="851"/>
                  </a:lnTo>
                  <a:lnTo>
                    <a:pt x="724" y="847"/>
                  </a:lnTo>
                  <a:lnTo>
                    <a:pt x="702" y="822"/>
                  </a:lnTo>
                  <a:lnTo>
                    <a:pt x="506" y="827"/>
                  </a:lnTo>
                  <a:lnTo>
                    <a:pt x="226" y="834"/>
                  </a:lnTo>
                  <a:lnTo>
                    <a:pt x="196" y="782"/>
                  </a:lnTo>
                  <a:lnTo>
                    <a:pt x="196" y="766"/>
                  </a:lnTo>
                  <a:lnTo>
                    <a:pt x="183" y="750"/>
                  </a:lnTo>
                  <a:lnTo>
                    <a:pt x="156" y="755"/>
                  </a:lnTo>
                  <a:lnTo>
                    <a:pt x="165" y="730"/>
                  </a:lnTo>
                  <a:lnTo>
                    <a:pt x="183" y="647"/>
                  </a:lnTo>
                  <a:lnTo>
                    <a:pt x="165" y="638"/>
                  </a:lnTo>
                  <a:lnTo>
                    <a:pt x="170" y="592"/>
                  </a:lnTo>
                  <a:lnTo>
                    <a:pt x="201" y="550"/>
                  </a:lnTo>
                  <a:lnTo>
                    <a:pt x="174" y="543"/>
                  </a:lnTo>
                  <a:lnTo>
                    <a:pt x="156" y="523"/>
                  </a:lnTo>
                  <a:lnTo>
                    <a:pt x="131" y="514"/>
                  </a:lnTo>
                  <a:lnTo>
                    <a:pt x="125" y="491"/>
                  </a:lnTo>
                  <a:lnTo>
                    <a:pt x="152" y="468"/>
                  </a:lnTo>
                  <a:lnTo>
                    <a:pt x="149" y="455"/>
                  </a:lnTo>
                  <a:lnTo>
                    <a:pt x="125" y="439"/>
                  </a:lnTo>
                  <a:lnTo>
                    <a:pt x="79" y="275"/>
                  </a:lnTo>
                  <a:lnTo>
                    <a:pt x="0" y="49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77" name=""/>
          <p:cNvGrpSpPr/>
          <p:nvPr/>
        </p:nvGrpSpPr>
        <p:grpSpPr>
          <a:xfrm>
            <a:off x="5683320" y="3560760"/>
            <a:ext cx="441360" cy="671400"/>
            <a:chOff x="5683320" y="3560760"/>
            <a:chExt cx="441360" cy="671400"/>
          </a:xfrm>
        </p:grpSpPr>
        <p:sp>
          <p:nvSpPr>
            <p:cNvPr id="4178" name=""/>
            <p:cNvSpPr/>
            <p:nvPr/>
          </p:nvSpPr>
          <p:spPr>
            <a:xfrm>
              <a:off x="5683320" y="3560760"/>
              <a:ext cx="441360" cy="671400"/>
            </a:xfrm>
            <a:custGeom>
              <a:avLst/>
              <a:gdLst/>
              <a:ahLst/>
              <a:rect l="l" t="t" r="r" b="b"/>
              <a:pathLst>
                <a:path w="632" h="970">
                  <a:moveTo>
                    <a:pt x="0" y="49"/>
                  </a:moveTo>
                  <a:lnTo>
                    <a:pt x="195" y="32"/>
                  </a:lnTo>
                  <a:lnTo>
                    <a:pt x="436" y="0"/>
                  </a:lnTo>
                  <a:lnTo>
                    <a:pt x="558" y="392"/>
                  </a:lnTo>
                  <a:lnTo>
                    <a:pt x="580" y="408"/>
                  </a:lnTo>
                  <a:lnTo>
                    <a:pt x="553" y="447"/>
                  </a:lnTo>
                  <a:lnTo>
                    <a:pt x="562" y="467"/>
                  </a:lnTo>
                  <a:lnTo>
                    <a:pt x="589" y="480"/>
                  </a:lnTo>
                  <a:lnTo>
                    <a:pt x="632" y="503"/>
                  </a:lnTo>
                  <a:lnTo>
                    <a:pt x="596" y="536"/>
                  </a:lnTo>
                  <a:lnTo>
                    <a:pt x="596" y="588"/>
                  </a:lnTo>
                  <a:lnTo>
                    <a:pt x="620" y="602"/>
                  </a:lnTo>
                  <a:lnTo>
                    <a:pt x="589" y="703"/>
                  </a:lnTo>
                  <a:lnTo>
                    <a:pt x="623" y="703"/>
                  </a:lnTo>
                  <a:lnTo>
                    <a:pt x="632" y="739"/>
                  </a:lnTo>
                  <a:lnTo>
                    <a:pt x="284" y="782"/>
                  </a:lnTo>
                  <a:lnTo>
                    <a:pt x="208" y="787"/>
                  </a:lnTo>
                  <a:lnTo>
                    <a:pt x="174" y="807"/>
                  </a:lnTo>
                  <a:lnTo>
                    <a:pt x="170" y="823"/>
                  </a:lnTo>
                  <a:lnTo>
                    <a:pt x="183" y="846"/>
                  </a:lnTo>
                  <a:lnTo>
                    <a:pt x="239" y="854"/>
                  </a:lnTo>
                  <a:lnTo>
                    <a:pt x="217" y="875"/>
                  </a:lnTo>
                  <a:lnTo>
                    <a:pt x="239" y="922"/>
                  </a:lnTo>
                  <a:lnTo>
                    <a:pt x="226" y="935"/>
                  </a:lnTo>
                  <a:lnTo>
                    <a:pt x="204" y="970"/>
                  </a:lnTo>
                  <a:lnTo>
                    <a:pt x="186" y="967"/>
                  </a:lnTo>
                  <a:lnTo>
                    <a:pt x="147" y="926"/>
                  </a:lnTo>
                  <a:lnTo>
                    <a:pt x="134" y="906"/>
                  </a:lnTo>
                  <a:lnTo>
                    <a:pt x="113" y="902"/>
                  </a:lnTo>
                  <a:lnTo>
                    <a:pt x="100" y="958"/>
                  </a:lnTo>
                  <a:lnTo>
                    <a:pt x="57" y="954"/>
                  </a:lnTo>
                  <a:lnTo>
                    <a:pt x="27" y="710"/>
                  </a:lnTo>
                  <a:lnTo>
                    <a:pt x="9" y="347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79" name=""/>
            <p:cNvSpPr/>
            <p:nvPr/>
          </p:nvSpPr>
          <p:spPr>
            <a:xfrm>
              <a:off x="5683320" y="3560760"/>
              <a:ext cx="441360" cy="671400"/>
            </a:xfrm>
            <a:custGeom>
              <a:avLst/>
              <a:gdLst/>
              <a:ahLst/>
              <a:rect l="l" t="t" r="r" b="b"/>
              <a:pathLst>
                <a:path w="632" h="970">
                  <a:moveTo>
                    <a:pt x="0" y="49"/>
                  </a:moveTo>
                  <a:lnTo>
                    <a:pt x="195" y="32"/>
                  </a:lnTo>
                  <a:lnTo>
                    <a:pt x="436" y="0"/>
                  </a:lnTo>
                  <a:lnTo>
                    <a:pt x="558" y="392"/>
                  </a:lnTo>
                  <a:lnTo>
                    <a:pt x="580" y="408"/>
                  </a:lnTo>
                  <a:lnTo>
                    <a:pt x="553" y="447"/>
                  </a:lnTo>
                  <a:lnTo>
                    <a:pt x="562" y="467"/>
                  </a:lnTo>
                  <a:lnTo>
                    <a:pt x="589" y="480"/>
                  </a:lnTo>
                  <a:lnTo>
                    <a:pt x="632" y="503"/>
                  </a:lnTo>
                  <a:lnTo>
                    <a:pt x="596" y="536"/>
                  </a:lnTo>
                  <a:lnTo>
                    <a:pt x="596" y="588"/>
                  </a:lnTo>
                  <a:lnTo>
                    <a:pt x="620" y="602"/>
                  </a:lnTo>
                  <a:lnTo>
                    <a:pt x="589" y="703"/>
                  </a:lnTo>
                  <a:lnTo>
                    <a:pt x="623" y="703"/>
                  </a:lnTo>
                  <a:lnTo>
                    <a:pt x="632" y="739"/>
                  </a:lnTo>
                  <a:lnTo>
                    <a:pt x="284" y="782"/>
                  </a:lnTo>
                  <a:lnTo>
                    <a:pt x="208" y="787"/>
                  </a:lnTo>
                  <a:lnTo>
                    <a:pt x="174" y="807"/>
                  </a:lnTo>
                  <a:lnTo>
                    <a:pt x="170" y="823"/>
                  </a:lnTo>
                  <a:lnTo>
                    <a:pt x="183" y="846"/>
                  </a:lnTo>
                  <a:lnTo>
                    <a:pt x="239" y="854"/>
                  </a:lnTo>
                  <a:lnTo>
                    <a:pt x="217" y="875"/>
                  </a:lnTo>
                  <a:lnTo>
                    <a:pt x="239" y="922"/>
                  </a:lnTo>
                  <a:lnTo>
                    <a:pt x="226" y="935"/>
                  </a:lnTo>
                  <a:lnTo>
                    <a:pt x="204" y="970"/>
                  </a:lnTo>
                  <a:lnTo>
                    <a:pt x="186" y="967"/>
                  </a:lnTo>
                  <a:lnTo>
                    <a:pt x="147" y="926"/>
                  </a:lnTo>
                  <a:lnTo>
                    <a:pt x="134" y="906"/>
                  </a:lnTo>
                  <a:lnTo>
                    <a:pt x="113" y="902"/>
                  </a:lnTo>
                  <a:lnTo>
                    <a:pt x="100" y="958"/>
                  </a:lnTo>
                  <a:lnTo>
                    <a:pt x="57" y="954"/>
                  </a:lnTo>
                  <a:lnTo>
                    <a:pt x="27" y="710"/>
                  </a:lnTo>
                  <a:lnTo>
                    <a:pt x="9" y="347"/>
                  </a:lnTo>
                  <a:lnTo>
                    <a:pt x="0" y="49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80" name=""/>
          <p:cNvGrpSpPr/>
          <p:nvPr/>
        </p:nvGrpSpPr>
        <p:grpSpPr>
          <a:xfrm>
            <a:off x="5802480" y="4048200"/>
            <a:ext cx="1058760" cy="730080"/>
            <a:chOff x="5802480" y="4048200"/>
            <a:chExt cx="1058760" cy="730080"/>
          </a:xfrm>
        </p:grpSpPr>
        <p:sp>
          <p:nvSpPr>
            <p:cNvPr id="4181" name=""/>
            <p:cNvSpPr/>
            <p:nvPr/>
          </p:nvSpPr>
          <p:spPr>
            <a:xfrm>
              <a:off x="5802480" y="4048200"/>
              <a:ext cx="1058760" cy="730080"/>
            </a:xfrm>
            <a:custGeom>
              <a:avLst/>
              <a:gdLst/>
              <a:ahLst/>
              <a:rect l="l" t="t" r="r" b="b"/>
              <a:pathLst>
                <a:path w="1519" h="1055">
                  <a:moveTo>
                    <a:pt x="65" y="212"/>
                  </a:moveTo>
                  <a:lnTo>
                    <a:pt x="92" y="215"/>
                  </a:lnTo>
                  <a:lnTo>
                    <a:pt x="101" y="196"/>
                  </a:lnTo>
                  <a:lnTo>
                    <a:pt x="126" y="228"/>
                  </a:lnTo>
                  <a:lnTo>
                    <a:pt x="149" y="196"/>
                  </a:lnTo>
                  <a:lnTo>
                    <a:pt x="162" y="179"/>
                  </a:lnTo>
                  <a:lnTo>
                    <a:pt x="196" y="196"/>
                  </a:lnTo>
                  <a:lnTo>
                    <a:pt x="211" y="187"/>
                  </a:lnTo>
                  <a:lnTo>
                    <a:pt x="211" y="167"/>
                  </a:lnTo>
                  <a:lnTo>
                    <a:pt x="227" y="172"/>
                  </a:lnTo>
                  <a:lnTo>
                    <a:pt x="241" y="215"/>
                  </a:lnTo>
                  <a:lnTo>
                    <a:pt x="324" y="223"/>
                  </a:lnTo>
                  <a:lnTo>
                    <a:pt x="367" y="199"/>
                  </a:lnTo>
                  <a:lnTo>
                    <a:pt x="392" y="215"/>
                  </a:lnTo>
                  <a:lnTo>
                    <a:pt x="388" y="264"/>
                  </a:lnTo>
                  <a:lnTo>
                    <a:pt x="423" y="267"/>
                  </a:lnTo>
                  <a:lnTo>
                    <a:pt x="446" y="316"/>
                  </a:lnTo>
                  <a:lnTo>
                    <a:pt x="480" y="316"/>
                  </a:lnTo>
                  <a:lnTo>
                    <a:pt x="507" y="287"/>
                  </a:lnTo>
                  <a:lnTo>
                    <a:pt x="532" y="280"/>
                  </a:lnTo>
                  <a:lnTo>
                    <a:pt x="572" y="284"/>
                  </a:lnTo>
                  <a:lnTo>
                    <a:pt x="602" y="264"/>
                  </a:lnTo>
                  <a:lnTo>
                    <a:pt x="606" y="228"/>
                  </a:lnTo>
                  <a:lnTo>
                    <a:pt x="624" y="199"/>
                  </a:lnTo>
                  <a:lnTo>
                    <a:pt x="654" y="192"/>
                  </a:lnTo>
                  <a:lnTo>
                    <a:pt x="703" y="199"/>
                  </a:lnTo>
                  <a:lnTo>
                    <a:pt x="737" y="228"/>
                  </a:lnTo>
                  <a:lnTo>
                    <a:pt x="737" y="258"/>
                  </a:lnTo>
                  <a:lnTo>
                    <a:pt x="782" y="267"/>
                  </a:lnTo>
                  <a:lnTo>
                    <a:pt x="847" y="300"/>
                  </a:lnTo>
                  <a:lnTo>
                    <a:pt x="850" y="339"/>
                  </a:lnTo>
                  <a:lnTo>
                    <a:pt x="911" y="352"/>
                  </a:lnTo>
                  <a:lnTo>
                    <a:pt x="947" y="391"/>
                  </a:lnTo>
                  <a:lnTo>
                    <a:pt x="956" y="451"/>
                  </a:lnTo>
                  <a:lnTo>
                    <a:pt x="942" y="460"/>
                  </a:lnTo>
                  <a:lnTo>
                    <a:pt x="926" y="471"/>
                  </a:lnTo>
                  <a:lnTo>
                    <a:pt x="926" y="503"/>
                  </a:lnTo>
                  <a:lnTo>
                    <a:pt x="947" y="539"/>
                  </a:lnTo>
                  <a:lnTo>
                    <a:pt x="947" y="571"/>
                  </a:lnTo>
                  <a:lnTo>
                    <a:pt x="960" y="611"/>
                  </a:lnTo>
                  <a:lnTo>
                    <a:pt x="990" y="584"/>
                  </a:lnTo>
                  <a:lnTo>
                    <a:pt x="1025" y="571"/>
                  </a:lnTo>
                  <a:lnTo>
                    <a:pt x="981" y="650"/>
                  </a:lnTo>
                  <a:lnTo>
                    <a:pt x="999" y="679"/>
                  </a:lnTo>
                  <a:lnTo>
                    <a:pt x="1017" y="695"/>
                  </a:lnTo>
                  <a:lnTo>
                    <a:pt x="1048" y="738"/>
                  </a:lnTo>
                  <a:lnTo>
                    <a:pt x="1095" y="755"/>
                  </a:lnTo>
                  <a:lnTo>
                    <a:pt x="1100" y="731"/>
                  </a:lnTo>
                  <a:lnTo>
                    <a:pt x="1125" y="738"/>
                  </a:lnTo>
                  <a:lnTo>
                    <a:pt x="1113" y="778"/>
                  </a:lnTo>
                  <a:lnTo>
                    <a:pt x="1109" y="819"/>
                  </a:lnTo>
                  <a:lnTo>
                    <a:pt x="1143" y="830"/>
                  </a:lnTo>
                  <a:lnTo>
                    <a:pt x="1177" y="871"/>
                  </a:lnTo>
                  <a:lnTo>
                    <a:pt x="1174" y="907"/>
                  </a:lnTo>
                  <a:lnTo>
                    <a:pt x="1192" y="918"/>
                  </a:lnTo>
                  <a:lnTo>
                    <a:pt x="1262" y="918"/>
                  </a:lnTo>
                  <a:lnTo>
                    <a:pt x="1287" y="938"/>
                  </a:lnTo>
                  <a:lnTo>
                    <a:pt x="1283" y="959"/>
                  </a:lnTo>
                  <a:lnTo>
                    <a:pt x="1317" y="954"/>
                  </a:lnTo>
                  <a:lnTo>
                    <a:pt x="1317" y="986"/>
                  </a:lnTo>
                  <a:lnTo>
                    <a:pt x="1344" y="1019"/>
                  </a:lnTo>
                  <a:lnTo>
                    <a:pt x="1335" y="1051"/>
                  </a:lnTo>
                  <a:lnTo>
                    <a:pt x="1384" y="1055"/>
                  </a:lnTo>
                  <a:lnTo>
                    <a:pt x="1406" y="1035"/>
                  </a:lnTo>
                  <a:lnTo>
                    <a:pt x="1483" y="1038"/>
                  </a:lnTo>
                  <a:lnTo>
                    <a:pt x="1519" y="1006"/>
                  </a:lnTo>
                  <a:lnTo>
                    <a:pt x="1492" y="938"/>
                  </a:lnTo>
                  <a:lnTo>
                    <a:pt x="1513" y="923"/>
                  </a:lnTo>
                  <a:lnTo>
                    <a:pt x="1510" y="735"/>
                  </a:lnTo>
                  <a:lnTo>
                    <a:pt x="1501" y="699"/>
                  </a:lnTo>
                  <a:lnTo>
                    <a:pt x="1436" y="623"/>
                  </a:lnTo>
                  <a:lnTo>
                    <a:pt x="1422" y="595"/>
                  </a:lnTo>
                  <a:lnTo>
                    <a:pt x="1406" y="555"/>
                  </a:lnTo>
                  <a:lnTo>
                    <a:pt x="1344" y="467"/>
                  </a:lnTo>
                  <a:lnTo>
                    <a:pt x="1326" y="395"/>
                  </a:lnTo>
                  <a:lnTo>
                    <a:pt x="1314" y="363"/>
                  </a:lnTo>
                  <a:lnTo>
                    <a:pt x="1287" y="356"/>
                  </a:lnTo>
                  <a:lnTo>
                    <a:pt x="1256" y="287"/>
                  </a:lnTo>
                  <a:lnTo>
                    <a:pt x="1208" y="228"/>
                  </a:lnTo>
                  <a:lnTo>
                    <a:pt x="1156" y="163"/>
                  </a:lnTo>
                  <a:lnTo>
                    <a:pt x="1131" y="108"/>
                  </a:lnTo>
                  <a:lnTo>
                    <a:pt x="1091" y="104"/>
                  </a:lnTo>
                  <a:lnTo>
                    <a:pt x="1116" y="72"/>
                  </a:lnTo>
                  <a:lnTo>
                    <a:pt x="1091" y="23"/>
                  </a:lnTo>
                  <a:lnTo>
                    <a:pt x="1052" y="16"/>
                  </a:lnTo>
                  <a:lnTo>
                    <a:pt x="1021" y="0"/>
                  </a:lnTo>
                  <a:lnTo>
                    <a:pt x="990" y="36"/>
                  </a:lnTo>
                  <a:lnTo>
                    <a:pt x="1012" y="64"/>
                  </a:lnTo>
                  <a:lnTo>
                    <a:pt x="1012" y="104"/>
                  </a:lnTo>
                  <a:lnTo>
                    <a:pt x="960" y="68"/>
                  </a:lnTo>
                  <a:lnTo>
                    <a:pt x="737" y="75"/>
                  </a:lnTo>
                  <a:lnTo>
                    <a:pt x="484" y="84"/>
                  </a:lnTo>
                  <a:lnTo>
                    <a:pt x="459" y="32"/>
                  </a:lnTo>
                  <a:lnTo>
                    <a:pt x="180" y="68"/>
                  </a:lnTo>
                  <a:lnTo>
                    <a:pt x="52" y="84"/>
                  </a:lnTo>
                  <a:lnTo>
                    <a:pt x="13" y="95"/>
                  </a:lnTo>
                  <a:lnTo>
                    <a:pt x="0" y="124"/>
                  </a:lnTo>
                  <a:lnTo>
                    <a:pt x="27" y="147"/>
                  </a:lnTo>
                  <a:lnTo>
                    <a:pt x="70" y="147"/>
                  </a:lnTo>
                  <a:lnTo>
                    <a:pt x="43" y="172"/>
                  </a:lnTo>
                  <a:lnTo>
                    <a:pt x="65" y="212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82" name=""/>
            <p:cNvSpPr/>
            <p:nvPr/>
          </p:nvSpPr>
          <p:spPr>
            <a:xfrm>
              <a:off x="5802480" y="4048200"/>
              <a:ext cx="1058760" cy="730080"/>
            </a:xfrm>
            <a:custGeom>
              <a:avLst/>
              <a:gdLst/>
              <a:ahLst/>
              <a:rect l="l" t="t" r="r" b="b"/>
              <a:pathLst>
                <a:path w="1519" h="1055">
                  <a:moveTo>
                    <a:pt x="65" y="212"/>
                  </a:moveTo>
                  <a:lnTo>
                    <a:pt x="92" y="215"/>
                  </a:lnTo>
                  <a:lnTo>
                    <a:pt x="101" y="196"/>
                  </a:lnTo>
                  <a:lnTo>
                    <a:pt x="126" y="228"/>
                  </a:lnTo>
                  <a:lnTo>
                    <a:pt x="149" y="196"/>
                  </a:lnTo>
                  <a:lnTo>
                    <a:pt x="162" y="179"/>
                  </a:lnTo>
                  <a:lnTo>
                    <a:pt x="196" y="196"/>
                  </a:lnTo>
                  <a:lnTo>
                    <a:pt x="211" y="187"/>
                  </a:lnTo>
                  <a:lnTo>
                    <a:pt x="211" y="167"/>
                  </a:lnTo>
                  <a:lnTo>
                    <a:pt x="227" y="172"/>
                  </a:lnTo>
                  <a:lnTo>
                    <a:pt x="241" y="215"/>
                  </a:lnTo>
                  <a:lnTo>
                    <a:pt x="324" y="223"/>
                  </a:lnTo>
                  <a:lnTo>
                    <a:pt x="367" y="199"/>
                  </a:lnTo>
                  <a:lnTo>
                    <a:pt x="392" y="215"/>
                  </a:lnTo>
                  <a:lnTo>
                    <a:pt x="388" y="264"/>
                  </a:lnTo>
                  <a:lnTo>
                    <a:pt x="423" y="267"/>
                  </a:lnTo>
                  <a:lnTo>
                    <a:pt x="446" y="316"/>
                  </a:lnTo>
                  <a:lnTo>
                    <a:pt x="480" y="316"/>
                  </a:lnTo>
                  <a:lnTo>
                    <a:pt x="507" y="287"/>
                  </a:lnTo>
                  <a:lnTo>
                    <a:pt x="532" y="280"/>
                  </a:lnTo>
                  <a:lnTo>
                    <a:pt x="572" y="284"/>
                  </a:lnTo>
                  <a:lnTo>
                    <a:pt x="602" y="264"/>
                  </a:lnTo>
                  <a:lnTo>
                    <a:pt x="606" y="228"/>
                  </a:lnTo>
                  <a:lnTo>
                    <a:pt x="624" y="199"/>
                  </a:lnTo>
                  <a:lnTo>
                    <a:pt x="654" y="192"/>
                  </a:lnTo>
                  <a:lnTo>
                    <a:pt x="703" y="199"/>
                  </a:lnTo>
                  <a:lnTo>
                    <a:pt x="737" y="228"/>
                  </a:lnTo>
                  <a:lnTo>
                    <a:pt x="737" y="258"/>
                  </a:lnTo>
                  <a:lnTo>
                    <a:pt x="782" y="267"/>
                  </a:lnTo>
                  <a:lnTo>
                    <a:pt x="847" y="300"/>
                  </a:lnTo>
                  <a:lnTo>
                    <a:pt x="850" y="339"/>
                  </a:lnTo>
                  <a:lnTo>
                    <a:pt x="911" y="352"/>
                  </a:lnTo>
                  <a:lnTo>
                    <a:pt x="947" y="391"/>
                  </a:lnTo>
                  <a:lnTo>
                    <a:pt x="956" y="451"/>
                  </a:lnTo>
                  <a:lnTo>
                    <a:pt x="942" y="460"/>
                  </a:lnTo>
                  <a:lnTo>
                    <a:pt x="926" y="471"/>
                  </a:lnTo>
                  <a:lnTo>
                    <a:pt x="926" y="503"/>
                  </a:lnTo>
                  <a:lnTo>
                    <a:pt x="947" y="539"/>
                  </a:lnTo>
                  <a:lnTo>
                    <a:pt x="947" y="571"/>
                  </a:lnTo>
                  <a:lnTo>
                    <a:pt x="960" y="611"/>
                  </a:lnTo>
                  <a:lnTo>
                    <a:pt x="990" y="584"/>
                  </a:lnTo>
                  <a:lnTo>
                    <a:pt x="1025" y="571"/>
                  </a:lnTo>
                  <a:lnTo>
                    <a:pt x="981" y="650"/>
                  </a:lnTo>
                  <a:lnTo>
                    <a:pt x="999" y="679"/>
                  </a:lnTo>
                  <a:lnTo>
                    <a:pt x="1017" y="695"/>
                  </a:lnTo>
                  <a:lnTo>
                    <a:pt x="1048" y="738"/>
                  </a:lnTo>
                  <a:lnTo>
                    <a:pt x="1095" y="755"/>
                  </a:lnTo>
                  <a:lnTo>
                    <a:pt x="1100" y="731"/>
                  </a:lnTo>
                  <a:lnTo>
                    <a:pt x="1125" y="738"/>
                  </a:lnTo>
                  <a:lnTo>
                    <a:pt x="1113" y="778"/>
                  </a:lnTo>
                  <a:lnTo>
                    <a:pt x="1109" y="819"/>
                  </a:lnTo>
                  <a:lnTo>
                    <a:pt x="1143" y="830"/>
                  </a:lnTo>
                  <a:lnTo>
                    <a:pt x="1177" y="871"/>
                  </a:lnTo>
                  <a:lnTo>
                    <a:pt x="1174" y="907"/>
                  </a:lnTo>
                  <a:lnTo>
                    <a:pt x="1192" y="918"/>
                  </a:lnTo>
                  <a:lnTo>
                    <a:pt x="1262" y="918"/>
                  </a:lnTo>
                  <a:lnTo>
                    <a:pt x="1287" y="938"/>
                  </a:lnTo>
                  <a:lnTo>
                    <a:pt x="1283" y="959"/>
                  </a:lnTo>
                  <a:lnTo>
                    <a:pt x="1317" y="954"/>
                  </a:lnTo>
                  <a:lnTo>
                    <a:pt x="1317" y="986"/>
                  </a:lnTo>
                  <a:lnTo>
                    <a:pt x="1344" y="1019"/>
                  </a:lnTo>
                  <a:lnTo>
                    <a:pt x="1335" y="1051"/>
                  </a:lnTo>
                  <a:lnTo>
                    <a:pt x="1384" y="1055"/>
                  </a:lnTo>
                  <a:lnTo>
                    <a:pt x="1406" y="1035"/>
                  </a:lnTo>
                  <a:lnTo>
                    <a:pt x="1483" y="1038"/>
                  </a:lnTo>
                  <a:lnTo>
                    <a:pt x="1519" y="1006"/>
                  </a:lnTo>
                  <a:lnTo>
                    <a:pt x="1492" y="938"/>
                  </a:lnTo>
                  <a:lnTo>
                    <a:pt x="1513" y="923"/>
                  </a:lnTo>
                  <a:lnTo>
                    <a:pt x="1510" y="735"/>
                  </a:lnTo>
                  <a:lnTo>
                    <a:pt x="1501" y="699"/>
                  </a:lnTo>
                  <a:lnTo>
                    <a:pt x="1436" y="623"/>
                  </a:lnTo>
                  <a:lnTo>
                    <a:pt x="1422" y="595"/>
                  </a:lnTo>
                  <a:lnTo>
                    <a:pt x="1406" y="555"/>
                  </a:lnTo>
                  <a:lnTo>
                    <a:pt x="1344" y="467"/>
                  </a:lnTo>
                  <a:lnTo>
                    <a:pt x="1326" y="395"/>
                  </a:lnTo>
                  <a:lnTo>
                    <a:pt x="1314" y="363"/>
                  </a:lnTo>
                  <a:lnTo>
                    <a:pt x="1287" y="356"/>
                  </a:lnTo>
                  <a:lnTo>
                    <a:pt x="1256" y="287"/>
                  </a:lnTo>
                  <a:lnTo>
                    <a:pt x="1208" y="228"/>
                  </a:lnTo>
                  <a:lnTo>
                    <a:pt x="1156" y="163"/>
                  </a:lnTo>
                  <a:lnTo>
                    <a:pt x="1131" y="108"/>
                  </a:lnTo>
                  <a:lnTo>
                    <a:pt x="1091" y="104"/>
                  </a:lnTo>
                  <a:lnTo>
                    <a:pt x="1116" y="72"/>
                  </a:lnTo>
                  <a:lnTo>
                    <a:pt x="1091" y="23"/>
                  </a:lnTo>
                  <a:lnTo>
                    <a:pt x="1052" y="16"/>
                  </a:lnTo>
                  <a:lnTo>
                    <a:pt x="1021" y="0"/>
                  </a:lnTo>
                  <a:lnTo>
                    <a:pt x="990" y="36"/>
                  </a:lnTo>
                  <a:lnTo>
                    <a:pt x="1012" y="64"/>
                  </a:lnTo>
                  <a:lnTo>
                    <a:pt x="1012" y="104"/>
                  </a:lnTo>
                  <a:lnTo>
                    <a:pt x="960" y="68"/>
                  </a:lnTo>
                  <a:lnTo>
                    <a:pt x="737" y="75"/>
                  </a:lnTo>
                  <a:lnTo>
                    <a:pt x="484" y="84"/>
                  </a:lnTo>
                  <a:lnTo>
                    <a:pt x="459" y="32"/>
                  </a:lnTo>
                  <a:lnTo>
                    <a:pt x="180" y="68"/>
                  </a:lnTo>
                  <a:lnTo>
                    <a:pt x="52" y="84"/>
                  </a:lnTo>
                  <a:lnTo>
                    <a:pt x="13" y="95"/>
                  </a:lnTo>
                  <a:lnTo>
                    <a:pt x="0" y="124"/>
                  </a:lnTo>
                  <a:lnTo>
                    <a:pt x="27" y="147"/>
                  </a:lnTo>
                  <a:lnTo>
                    <a:pt x="70" y="147"/>
                  </a:lnTo>
                  <a:lnTo>
                    <a:pt x="43" y="172"/>
                  </a:lnTo>
                  <a:lnTo>
                    <a:pt x="65" y="212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83" name=""/>
          <p:cNvGrpSpPr/>
          <p:nvPr/>
        </p:nvGrpSpPr>
        <p:grpSpPr>
          <a:xfrm>
            <a:off x="5311800" y="3592440"/>
            <a:ext cx="404640" cy="655560"/>
            <a:chOff x="5311800" y="3592440"/>
            <a:chExt cx="404640" cy="655560"/>
          </a:xfrm>
        </p:grpSpPr>
        <p:sp>
          <p:nvSpPr>
            <p:cNvPr id="4184" name=""/>
            <p:cNvSpPr/>
            <p:nvPr/>
          </p:nvSpPr>
          <p:spPr>
            <a:xfrm>
              <a:off x="5311800" y="3592440"/>
              <a:ext cx="404640" cy="655560"/>
            </a:xfrm>
            <a:custGeom>
              <a:avLst/>
              <a:gdLst/>
              <a:ahLst/>
              <a:rect l="l" t="t" r="r" b="b"/>
              <a:pathLst>
                <a:path w="582" h="945">
                  <a:moveTo>
                    <a:pt x="205" y="19"/>
                  </a:moveTo>
                  <a:lnTo>
                    <a:pt x="198" y="35"/>
                  </a:lnTo>
                  <a:lnTo>
                    <a:pt x="180" y="32"/>
                  </a:lnTo>
                  <a:lnTo>
                    <a:pt x="131" y="71"/>
                  </a:lnTo>
                  <a:lnTo>
                    <a:pt x="131" y="143"/>
                  </a:lnTo>
                  <a:lnTo>
                    <a:pt x="113" y="131"/>
                  </a:lnTo>
                  <a:lnTo>
                    <a:pt x="83" y="167"/>
                  </a:lnTo>
                  <a:lnTo>
                    <a:pt x="52" y="176"/>
                  </a:lnTo>
                  <a:lnTo>
                    <a:pt x="57" y="206"/>
                  </a:lnTo>
                  <a:lnTo>
                    <a:pt x="66" y="235"/>
                  </a:lnTo>
                  <a:lnTo>
                    <a:pt x="79" y="267"/>
                  </a:lnTo>
                  <a:lnTo>
                    <a:pt x="43" y="287"/>
                  </a:lnTo>
                  <a:lnTo>
                    <a:pt x="66" y="350"/>
                  </a:lnTo>
                  <a:lnTo>
                    <a:pt x="52" y="363"/>
                  </a:lnTo>
                  <a:lnTo>
                    <a:pt x="52" y="411"/>
                  </a:lnTo>
                  <a:lnTo>
                    <a:pt x="88" y="434"/>
                  </a:lnTo>
                  <a:lnTo>
                    <a:pt x="92" y="461"/>
                  </a:lnTo>
                  <a:lnTo>
                    <a:pt x="74" y="481"/>
                  </a:lnTo>
                  <a:lnTo>
                    <a:pt x="92" y="497"/>
                  </a:lnTo>
                  <a:lnTo>
                    <a:pt x="113" y="549"/>
                  </a:lnTo>
                  <a:lnTo>
                    <a:pt x="92" y="569"/>
                  </a:lnTo>
                  <a:lnTo>
                    <a:pt x="74" y="630"/>
                  </a:lnTo>
                  <a:lnTo>
                    <a:pt x="39" y="657"/>
                  </a:lnTo>
                  <a:lnTo>
                    <a:pt x="39" y="706"/>
                  </a:lnTo>
                  <a:lnTo>
                    <a:pt x="0" y="762"/>
                  </a:lnTo>
                  <a:lnTo>
                    <a:pt x="43" y="808"/>
                  </a:lnTo>
                  <a:lnTo>
                    <a:pt x="153" y="805"/>
                  </a:lnTo>
                  <a:lnTo>
                    <a:pt x="289" y="788"/>
                  </a:lnTo>
                  <a:lnTo>
                    <a:pt x="345" y="794"/>
                  </a:lnTo>
                  <a:lnTo>
                    <a:pt x="332" y="833"/>
                  </a:lnTo>
                  <a:lnTo>
                    <a:pt x="402" y="945"/>
                  </a:lnTo>
                  <a:lnTo>
                    <a:pt x="476" y="896"/>
                  </a:lnTo>
                  <a:lnTo>
                    <a:pt x="582" y="900"/>
                  </a:lnTo>
                  <a:lnTo>
                    <a:pt x="555" y="575"/>
                  </a:lnTo>
                  <a:lnTo>
                    <a:pt x="530" y="0"/>
                  </a:lnTo>
                  <a:lnTo>
                    <a:pt x="205" y="1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85" name=""/>
            <p:cNvSpPr/>
            <p:nvPr/>
          </p:nvSpPr>
          <p:spPr>
            <a:xfrm>
              <a:off x="5311800" y="3592440"/>
              <a:ext cx="404640" cy="655560"/>
            </a:xfrm>
            <a:custGeom>
              <a:avLst/>
              <a:gdLst/>
              <a:ahLst/>
              <a:rect l="l" t="t" r="r" b="b"/>
              <a:pathLst>
                <a:path w="582" h="945">
                  <a:moveTo>
                    <a:pt x="205" y="19"/>
                  </a:moveTo>
                  <a:lnTo>
                    <a:pt x="198" y="35"/>
                  </a:lnTo>
                  <a:lnTo>
                    <a:pt x="180" y="32"/>
                  </a:lnTo>
                  <a:lnTo>
                    <a:pt x="131" y="71"/>
                  </a:lnTo>
                  <a:lnTo>
                    <a:pt x="131" y="143"/>
                  </a:lnTo>
                  <a:lnTo>
                    <a:pt x="113" y="131"/>
                  </a:lnTo>
                  <a:lnTo>
                    <a:pt x="83" y="167"/>
                  </a:lnTo>
                  <a:lnTo>
                    <a:pt x="52" y="176"/>
                  </a:lnTo>
                  <a:lnTo>
                    <a:pt x="57" y="206"/>
                  </a:lnTo>
                  <a:lnTo>
                    <a:pt x="66" y="235"/>
                  </a:lnTo>
                  <a:lnTo>
                    <a:pt x="79" y="267"/>
                  </a:lnTo>
                  <a:lnTo>
                    <a:pt x="43" y="287"/>
                  </a:lnTo>
                  <a:lnTo>
                    <a:pt x="66" y="350"/>
                  </a:lnTo>
                  <a:lnTo>
                    <a:pt x="52" y="363"/>
                  </a:lnTo>
                  <a:lnTo>
                    <a:pt x="52" y="411"/>
                  </a:lnTo>
                  <a:lnTo>
                    <a:pt x="88" y="434"/>
                  </a:lnTo>
                  <a:lnTo>
                    <a:pt x="92" y="461"/>
                  </a:lnTo>
                  <a:lnTo>
                    <a:pt x="74" y="481"/>
                  </a:lnTo>
                  <a:lnTo>
                    <a:pt x="92" y="497"/>
                  </a:lnTo>
                  <a:lnTo>
                    <a:pt x="113" y="549"/>
                  </a:lnTo>
                  <a:lnTo>
                    <a:pt x="92" y="569"/>
                  </a:lnTo>
                  <a:lnTo>
                    <a:pt x="74" y="630"/>
                  </a:lnTo>
                  <a:lnTo>
                    <a:pt x="39" y="657"/>
                  </a:lnTo>
                  <a:lnTo>
                    <a:pt x="39" y="706"/>
                  </a:lnTo>
                  <a:lnTo>
                    <a:pt x="0" y="762"/>
                  </a:lnTo>
                  <a:lnTo>
                    <a:pt x="43" y="808"/>
                  </a:lnTo>
                  <a:lnTo>
                    <a:pt x="153" y="805"/>
                  </a:lnTo>
                  <a:lnTo>
                    <a:pt x="289" y="788"/>
                  </a:lnTo>
                  <a:lnTo>
                    <a:pt x="345" y="794"/>
                  </a:lnTo>
                  <a:lnTo>
                    <a:pt x="332" y="833"/>
                  </a:lnTo>
                  <a:lnTo>
                    <a:pt x="402" y="945"/>
                  </a:lnTo>
                  <a:lnTo>
                    <a:pt x="476" y="896"/>
                  </a:lnTo>
                  <a:lnTo>
                    <a:pt x="582" y="900"/>
                  </a:lnTo>
                  <a:lnTo>
                    <a:pt x="555" y="575"/>
                  </a:lnTo>
                  <a:lnTo>
                    <a:pt x="530" y="0"/>
                  </a:lnTo>
                  <a:lnTo>
                    <a:pt x="205" y="19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86" name=""/>
          <p:cNvGrpSpPr/>
          <p:nvPr/>
        </p:nvGrpSpPr>
        <p:grpSpPr>
          <a:xfrm>
            <a:off x="3483000" y="3416400"/>
            <a:ext cx="1590480" cy="1428480"/>
            <a:chOff x="3483000" y="3416400"/>
            <a:chExt cx="1590480" cy="1428480"/>
          </a:xfrm>
        </p:grpSpPr>
        <p:sp>
          <p:nvSpPr>
            <p:cNvPr id="4187" name=""/>
            <p:cNvSpPr/>
            <p:nvPr/>
          </p:nvSpPr>
          <p:spPr>
            <a:xfrm>
              <a:off x="3483000" y="3416400"/>
              <a:ext cx="1590480" cy="1428480"/>
            </a:xfrm>
            <a:custGeom>
              <a:avLst/>
              <a:gdLst/>
              <a:ahLst/>
              <a:rect l="l" t="t" r="r" b="b"/>
              <a:pathLst>
                <a:path w="2282" h="2061">
                  <a:moveTo>
                    <a:pt x="13" y="814"/>
                  </a:moveTo>
                  <a:lnTo>
                    <a:pt x="0" y="846"/>
                  </a:lnTo>
                  <a:lnTo>
                    <a:pt x="27" y="859"/>
                  </a:lnTo>
                  <a:lnTo>
                    <a:pt x="61" y="895"/>
                  </a:lnTo>
                  <a:lnTo>
                    <a:pt x="65" y="938"/>
                  </a:lnTo>
                  <a:lnTo>
                    <a:pt x="104" y="947"/>
                  </a:lnTo>
                  <a:lnTo>
                    <a:pt x="131" y="974"/>
                  </a:lnTo>
                  <a:lnTo>
                    <a:pt x="153" y="1010"/>
                  </a:lnTo>
                  <a:lnTo>
                    <a:pt x="180" y="1019"/>
                  </a:lnTo>
                  <a:lnTo>
                    <a:pt x="223" y="1081"/>
                  </a:lnTo>
                  <a:lnTo>
                    <a:pt x="284" y="1087"/>
                  </a:lnTo>
                  <a:lnTo>
                    <a:pt x="275" y="1114"/>
                  </a:lnTo>
                  <a:lnTo>
                    <a:pt x="297" y="1178"/>
                  </a:lnTo>
                  <a:lnTo>
                    <a:pt x="302" y="1267"/>
                  </a:lnTo>
                  <a:lnTo>
                    <a:pt x="332" y="1293"/>
                  </a:lnTo>
                  <a:lnTo>
                    <a:pt x="349" y="1317"/>
                  </a:lnTo>
                  <a:lnTo>
                    <a:pt x="367" y="1326"/>
                  </a:lnTo>
                  <a:lnTo>
                    <a:pt x="428" y="1382"/>
                  </a:lnTo>
                  <a:lnTo>
                    <a:pt x="455" y="1394"/>
                  </a:lnTo>
                  <a:lnTo>
                    <a:pt x="471" y="1398"/>
                  </a:lnTo>
                  <a:lnTo>
                    <a:pt x="489" y="1421"/>
                  </a:lnTo>
                  <a:lnTo>
                    <a:pt x="580" y="1446"/>
                  </a:lnTo>
                  <a:lnTo>
                    <a:pt x="616" y="1405"/>
                  </a:lnTo>
                  <a:lnTo>
                    <a:pt x="638" y="1385"/>
                  </a:lnTo>
                  <a:lnTo>
                    <a:pt x="625" y="1329"/>
                  </a:lnTo>
                  <a:lnTo>
                    <a:pt x="642" y="1310"/>
                  </a:lnTo>
                  <a:lnTo>
                    <a:pt x="694" y="1306"/>
                  </a:lnTo>
                  <a:lnTo>
                    <a:pt x="708" y="1290"/>
                  </a:lnTo>
                  <a:lnTo>
                    <a:pt x="717" y="1270"/>
                  </a:lnTo>
                  <a:lnTo>
                    <a:pt x="739" y="1274"/>
                  </a:lnTo>
                  <a:lnTo>
                    <a:pt x="742" y="1293"/>
                  </a:lnTo>
                  <a:lnTo>
                    <a:pt x="800" y="1297"/>
                  </a:lnTo>
                  <a:lnTo>
                    <a:pt x="891" y="1310"/>
                  </a:lnTo>
                  <a:lnTo>
                    <a:pt x="925" y="1342"/>
                  </a:lnTo>
                  <a:lnTo>
                    <a:pt x="996" y="1425"/>
                  </a:lnTo>
                  <a:lnTo>
                    <a:pt x="1031" y="1486"/>
                  </a:lnTo>
                  <a:lnTo>
                    <a:pt x="1035" y="1518"/>
                  </a:lnTo>
                  <a:lnTo>
                    <a:pt x="1127" y="1649"/>
                  </a:lnTo>
                  <a:lnTo>
                    <a:pt x="1141" y="1689"/>
                  </a:lnTo>
                  <a:lnTo>
                    <a:pt x="1211" y="1734"/>
                  </a:lnTo>
                  <a:lnTo>
                    <a:pt x="1217" y="1786"/>
                  </a:lnTo>
                  <a:lnTo>
                    <a:pt x="1235" y="1822"/>
                  </a:lnTo>
                  <a:lnTo>
                    <a:pt x="1247" y="1888"/>
                  </a:lnTo>
                  <a:lnTo>
                    <a:pt x="1278" y="1901"/>
                  </a:lnTo>
                  <a:lnTo>
                    <a:pt x="1281" y="1930"/>
                  </a:lnTo>
                  <a:lnTo>
                    <a:pt x="1281" y="1980"/>
                  </a:lnTo>
                  <a:lnTo>
                    <a:pt x="1303" y="1980"/>
                  </a:lnTo>
                  <a:lnTo>
                    <a:pt x="1339" y="1969"/>
                  </a:lnTo>
                  <a:lnTo>
                    <a:pt x="1382" y="2012"/>
                  </a:lnTo>
                  <a:lnTo>
                    <a:pt x="1421" y="2012"/>
                  </a:lnTo>
                  <a:lnTo>
                    <a:pt x="1461" y="2038"/>
                  </a:lnTo>
                  <a:lnTo>
                    <a:pt x="1513" y="2045"/>
                  </a:lnTo>
                  <a:lnTo>
                    <a:pt x="1553" y="2032"/>
                  </a:lnTo>
                  <a:lnTo>
                    <a:pt x="1587" y="2061"/>
                  </a:lnTo>
                  <a:lnTo>
                    <a:pt x="1626" y="2061"/>
                  </a:lnTo>
                  <a:lnTo>
                    <a:pt x="1644" y="2045"/>
                  </a:lnTo>
                  <a:lnTo>
                    <a:pt x="1666" y="2041"/>
                  </a:lnTo>
                  <a:lnTo>
                    <a:pt x="1693" y="2002"/>
                  </a:lnTo>
                  <a:lnTo>
                    <a:pt x="1644" y="2009"/>
                  </a:lnTo>
                  <a:lnTo>
                    <a:pt x="1617" y="1960"/>
                  </a:lnTo>
                  <a:lnTo>
                    <a:pt x="1610" y="1949"/>
                  </a:lnTo>
                  <a:lnTo>
                    <a:pt x="1605" y="1878"/>
                  </a:lnTo>
                  <a:lnTo>
                    <a:pt x="1587" y="1849"/>
                  </a:lnTo>
                  <a:lnTo>
                    <a:pt x="1610" y="1813"/>
                  </a:lnTo>
                  <a:lnTo>
                    <a:pt x="1610" y="1773"/>
                  </a:lnTo>
                  <a:lnTo>
                    <a:pt x="1632" y="1745"/>
                  </a:lnTo>
                  <a:lnTo>
                    <a:pt x="1626" y="1709"/>
                  </a:lnTo>
                  <a:lnTo>
                    <a:pt x="1623" y="1685"/>
                  </a:lnTo>
                  <a:lnTo>
                    <a:pt x="1648" y="1673"/>
                  </a:lnTo>
                  <a:lnTo>
                    <a:pt x="1662" y="1637"/>
                  </a:lnTo>
                  <a:lnTo>
                    <a:pt x="1693" y="1633"/>
                  </a:lnTo>
                  <a:lnTo>
                    <a:pt x="1727" y="1613"/>
                  </a:lnTo>
                  <a:lnTo>
                    <a:pt x="1736" y="1590"/>
                  </a:lnTo>
                  <a:lnTo>
                    <a:pt x="1766" y="1597"/>
                  </a:lnTo>
                  <a:lnTo>
                    <a:pt x="1788" y="1577"/>
                  </a:lnTo>
                  <a:lnTo>
                    <a:pt x="1779" y="1542"/>
                  </a:lnTo>
                  <a:lnTo>
                    <a:pt x="1806" y="1554"/>
                  </a:lnTo>
                  <a:lnTo>
                    <a:pt x="1876" y="1554"/>
                  </a:lnTo>
                  <a:lnTo>
                    <a:pt x="1946" y="1513"/>
                  </a:lnTo>
                  <a:lnTo>
                    <a:pt x="1980" y="1477"/>
                  </a:lnTo>
                  <a:lnTo>
                    <a:pt x="2020" y="1461"/>
                  </a:lnTo>
                  <a:lnTo>
                    <a:pt x="2054" y="1425"/>
                  </a:lnTo>
                  <a:lnTo>
                    <a:pt x="2090" y="1414"/>
                  </a:lnTo>
                  <a:lnTo>
                    <a:pt x="2077" y="1369"/>
                  </a:lnTo>
                  <a:lnTo>
                    <a:pt x="2041" y="1338"/>
                  </a:lnTo>
                  <a:lnTo>
                    <a:pt x="2041" y="1293"/>
                  </a:lnTo>
                  <a:lnTo>
                    <a:pt x="2081" y="1322"/>
                  </a:lnTo>
                  <a:lnTo>
                    <a:pt x="2108" y="1369"/>
                  </a:lnTo>
                  <a:lnTo>
                    <a:pt x="2185" y="1369"/>
                  </a:lnTo>
                  <a:lnTo>
                    <a:pt x="2221" y="1322"/>
                  </a:lnTo>
                  <a:lnTo>
                    <a:pt x="2225" y="1297"/>
                  </a:lnTo>
                  <a:lnTo>
                    <a:pt x="2252" y="1270"/>
                  </a:lnTo>
                  <a:lnTo>
                    <a:pt x="2261" y="1245"/>
                  </a:lnTo>
                  <a:lnTo>
                    <a:pt x="2246" y="1218"/>
                  </a:lnTo>
                  <a:lnTo>
                    <a:pt x="2252" y="1202"/>
                  </a:lnTo>
                  <a:lnTo>
                    <a:pt x="2264" y="1189"/>
                  </a:lnTo>
                  <a:lnTo>
                    <a:pt x="2261" y="1137"/>
                  </a:lnTo>
                  <a:lnTo>
                    <a:pt x="2277" y="1101"/>
                  </a:lnTo>
                  <a:lnTo>
                    <a:pt x="2282" y="1038"/>
                  </a:lnTo>
                  <a:lnTo>
                    <a:pt x="2264" y="1015"/>
                  </a:lnTo>
                  <a:lnTo>
                    <a:pt x="2234" y="957"/>
                  </a:lnTo>
                  <a:lnTo>
                    <a:pt x="2230" y="914"/>
                  </a:lnTo>
                  <a:lnTo>
                    <a:pt x="2181" y="882"/>
                  </a:lnTo>
                  <a:lnTo>
                    <a:pt x="2169" y="584"/>
                  </a:lnTo>
                  <a:lnTo>
                    <a:pt x="2093" y="578"/>
                  </a:lnTo>
                  <a:lnTo>
                    <a:pt x="2077" y="548"/>
                  </a:lnTo>
                  <a:lnTo>
                    <a:pt x="2047" y="558"/>
                  </a:lnTo>
                  <a:lnTo>
                    <a:pt x="2016" y="510"/>
                  </a:lnTo>
                  <a:lnTo>
                    <a:pt x="1993" y="506"/>
                  </a:lnTo>
                  <a:lnTo>
                    <a:pt x="1950" y="542"/>
                  </a:lnTo>
                  <a:lnTo>
                    <a:pt x="1916" y="515"/>
                  </a:lnTo>
                  <a:lnTo>
                    <a:pt x="1885" y="510"/>
                  </a:lnTo>
                  <a:lnTo>
                    <a:pt x="1840" y="542"/>
                  </a:lnTo>
                  <a:lnTo>
                    <a:pt x="1784" y="535"/>
                  </a:lnTo>
                  <a:lnTo>
                    <a:pt x="1739" y="519"/>
                  </a:lnTo>
                  <a:lnTo>
                    <a:pt x="1696" y="522"/>
                  </a:lnTo>
                  <a:lnTo>
                    <a:pt x="1666" y="551"/>
                  </a:lnTo>
                  <a:lnTo>
                    <a:pt x="1614" y="515"/>
                  </a:lnTo>
                  <a:lnTo>
                    <a:pt x="1540" y="522"/>
                  </a:lnTo>
                  <a:lnTo>
                    <a:pt x="1500" y="496"/>
                  </a:lnTo>
                  <a:lnTo>
                    <a:pt x="1479" y="460"/>
                  </a:lnTo>
                  <a:lnTo>
                    <a:pt x="1434" y="447"/>
                  </a:lnTo>
                  <a:lnTo>
                    <a:pt x="1409" y="467"/>
                  </a:lnTo>
                  <a:lnTo>
                    <a:pt x="1326" y="467"/>
                  </a:lnTo>
                  <a:lnTo>
                    <a:pt x="1312" y="443"/>
                  </a:lnTo>
                  <a:lnTo>
                    <a:pt x="1299" y="415"/>
                  </a:lnTo>
                  <a:lnTo>
                    <a:pt x="1281" y="398"/>
                  </a:lnTo>
                  <a:lnTo>
                    <a:pt x="1220" y="424"/>
                  </a:lnTo>
                  <a:lnTo>
                    <a:pt x="1195" y="411"/>
                  </a:lnTo>
                  <a:lnTo>
                    <a:pt x="1177" y="339"/>
                  </a:lnTo>
                  <a:lnTo>
                    <a:pt x="1159" y="192"/>
                  </a:lnTo>
                  <a:lnTo>
                    <a:pt x="1141" y="32"/>
                  </a:lnTo>
                  <a:lnTo>
                    <a:pt x="672" y="0"/>
                  </a:lnTo>
                  <a:lnTo>
                    <a:pt x="616" y="842"/>
                  </a:lnTo>
                  <a:lnTo>
                    <a:pt x="13" y="814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88" name=""/>
            <p:cNvSpPr/>
            <p:nvPr/>
          </p:nvSpPr>
          <p:spPr>
            <a:xfrm>
              <a:off x="3483000" y="3416400"/>
              <a:ext cx="1590480" cy="1428480"/>
            </a:xfrm>
            <a:custGeom>
              <a:avLst/>
              <a:gdLst/>
              <a:ahLst/>
              <a:rect l="l" t="t" r="r" b="b"/>
              <a:pathLst>
                <a:path w="2282" h="2061">
                  <a:moveTo>
                    <a:pt x="13" y="814"/>
                  </a:moveTo>
                  <a:lnTo>
                    <a:pt x="0" y="846"/>
                  </a:lnTo>
                  <a:lnTo>
                    <a:pt x="27" y="859"/>
                  </a:lnTo>
                  <a:lnTo>
                    <a:pt x="61" y="895"/>
                  </a:lnTo>
                  <a:lnTo>
                    <a:pt x="65" y="938"/>
                  </a:lnTo>
                  <a:lnTo>
                    <a:pt x="104" y="947"/>
                  </a:lnTo>
                  <a:lnTo>
                    <a:pt x="131" y="974"/>
                  </a:lnTo>
                  <a:lnTo>
                    <a:pt x="153" y="1010"/>
                  </a:lnTo>
                  <a:lnTo>
                    <a:pt x="180" y="1019"/>
                  </a:lnTo>
                  <a:lnTo>
                    <a:pt x="223" y="1081"/>
                  </a:lnTo>
                  <a:lnTo>
                    <a:pt x="284" y="1087"/>
                  </a:lnTo>
                  <a:lnTo>
                    <a:pt x="275" y="1114"/>
                  </a:lnTo>
                  <a:lnTo>
                    <a:pt x="297" y="1178"/>
                  </a:lnTo>
                  <a:lnTo>
                    <a:pt x="302" y="1267"/>
                  </a:lnTo>
                  <a:lnTo>
                    <a:pt x="332" y="1293"/>
                  </a:lnTo>
                  <a:lnTo>
                    <a:pt x="349" y="1317"/>
                  </a:lnTo>
                  <a:lnTo>
                    <a:pt x="367" y="1326"/>
                  </a:lnTo>
                  <a:lnTo>
                    <a:pt x="428" y="1382"/>
                  </a:lnTo>
                  <a:lnTo>
                    <a:pt x="455" y="1394"/>
                  </a:lnTo>
                  <a:lnTo>
                    <a:pt x="471" y="1398"/>
                  </a:lnTo>
                  <a:lnTo>
                    <a:pt x="489" y="1421"/>
                  </a:lnTo>
                  <a:lnTo>
                    <a:pt x="580" y="1446"/>
                  </a:lnTo>
                  <a:lnTo>
                    <a:pt x="616" y="1405"/>
                  </a:lnTo>
                  <a:lnTo>
                    <a:pt x="638" y="1385"/>
                  </a:lnTo>
                  <a:lnTo>
                    <a:pt x="625" y="1329"/>
                  </a:lnTo>
                  <a:lnTo>
                    <a:pt x="642" y="1310"/>
                  </a:lnTo>
                  <a:lnTo>
                    <a:pt x="694" y="1306"/>
                  </a:lnTo>
                  <a:lnTo>
                    <a:pt x="708" y="1290"/>
                  </a:lnTo>
                  <a:lnTo>
                    <a:pt x="717" y="1270"/>
                  </a:lnTo>
                  <a:lnTo>
                    <a:pt x="739" y="1274"/>
                  </a:lnTo>
                  <a:lnTo>
                    <a:pt x="742" y="1293"/>
                  </a:lnTo>
                  <a:lnTo>
                    <a:pt x="800" y="1297"/>
                  </a:lnTo>
                  <a:lnTo>
                    <a:pt x="891" y="1310"/>
                  </a:lnTo>
                  <a:lnTo>
                    <a:pt x="925" y="1342"/>
                  </a:lnTo>
                  <a:lnTo>
                    <a:pt x="996" y="1425"/>
                  </a:lnTo>
                  <a:lnTo>
                    <a:pt x="1031" y="1486"/>
                  </a:lnTo>
                  <a:lnTo>
                    <a:pt x="1035" y="1518"/>
                  </a:lnTo>
                  <a:lnTo>
                    <a:pt x="1127" y="1649"/>
                  </a:lnTo>
                  <a:lnTo>
                    <a:pt x="1141" y="1689"/>
                  </a:lnTo>
                  <a:lnTo>
                    <a:pt x="1211" y="1734"/>
                  </a:lnTo>
                  <a:lnTo>
                    <a:pt x="1217" y="1786"/>
                  </a:lnTo>
                  <a:lnTo>
                    <a:pt x="1235" y="1822"/>
                  </a:lnTo>
                  <a:lnTo>
                    <a:pt x="1247" y="1888"/>
                  </a:lnTo>
                  <a:lnTo>
                    <a:pt x="1278" y="1901"/>
                  </a:lnTo>
                  <a:lnTo>
                    <a:pt x="1281" y="1930"/>
                  </a:lnTo>
                  <a:lnTo>
                    <a:pt x="1281" y="1980"/>
                  </a:lnTo>
                  <a:lnTo>
                    <a:pt x="1303" y="1980"/>
                  </a:lnTo>
                  <a:lnTo>
                    <a:pt x="1339" y="1969"/>
                  </a:lnTo>
                  <a:lnTo>
                    <a:pt x="1382" y="2012"/>
                  </a:lnTo>
                  <a:lnTo>
                    <a:pt x="1421" y="2012"/>
                  </a:lnTo>
                  <a:lnTo>
                    <a:pt x="1461" y="2038"/>
                  </a:lnTo>
                  <a:lnTo>
                    <a:pt x="1513" y="2045"/>
                  </a:lnTo>
                  <a:lnTo>
                    <a:pt x="1553" y="2032"/>
                  </a:lnTo>
                  <a:lnTo>
                    <a:pt x="1587" y="2061"/>
                  </a:lnTo>
                  <a:lnTo>
                    <a:pt x="1626" y="2061"/>
                  </a:lnTo>
                  <a:lnTo>
                    <a:pt x="1644" y="2045"/>
                  </a:lnTo>
                  <a:lnTo>
                    <a:pt x="1666" y="2041"/>
                  </a:lnTo>
                  <a:lnTo>
                    <a:pt x="1693" y="2002"/>
                  </a:lnTo>
                  <a:lnTo>
                    <a:pt x="1644" y="2009"/>
                  </a:lnTo>
                  <a:lnTo>
                    <a:pt x="1617" y="1960"/>
                  </a:lnTo>
                  <a:lnTo>
                    <a:pt x="1610" y="1949"/>
                  </a:lnTo>
                  <a:lnTo>
                    <a:pt x="1605" y="1878"/>
                  </a:lnTo>
                  <a:lnTo>
                    <a:pt x="1587" y="1849"/>
                  </a:lnTo>
                  <a:lnTo>
                    <a:pt x="1610" y="1813"/>
                  </a:lnTo>
                  <a:lnTo>
                    <a:pt x="1610" y="1773"/>
                  </a:lnTo>
                  <a:lnTo>
                    <a:pt x="1632" y="1745"/>
                  </a:lnTo>
                  <a:lnTo>
                    <a:pt x="1626" y="1709"/>
                  </a:lnTo>
                  <a:lnTo>
                    <a:pt x="1623" y="1685"/>
                  </a:lnTo>
                  <a:lnTo>
                    <a:pt x="1648" y="1673"/>
                  </a:lnTo>
                  <a:lnTo>
                    <a:pt x="1662" y="1637"/>
                  </a:lnTo>
                  <a:lnTo>
                    <a:pt x="1693" y="1633"/>
                  </a:lnTo>
                  <a:lnTo>
                    <a:pt x="1727" y="1613"/>
                  </a:lnTo>
                  <a:lnTo>
                    <a:pt x="1736" y="1590"/>
                  </a:lnTo>
                  <a:lnTo>
                    <a:pt x="1766" y="1597"/>
                  </a:lnTo>
                  <a:lnTo>
                    <a:pt x="1788" y="1577"/>
                  </a:lnTo>
                  <a:lnTo>
                    <a:pt x="1779" y="1542"/>
                  </a:lnTo>
                  <a:lnTo>
                    <a:pt x="1806" y="1554"/>
                  </a:lnTo>
                  <a:lnTo>
                    <a:pt x="1876" y="1554"/>
                  </a:lnTo>
                  <a:lnTo>
                    <a:pt x="1946" y="1513"/>
                  </a:lnTo>
                  <a:lnTo>
                    <a:pt x="1980" y="1477"/>
                  </a:lnTo>
                  <a:lnTo>
                    <a:pt x="2020" y="1461"/>
                  </a:lnTo>
                  <a:lnTo>
                    <a:pt x="2054" y="1425"/>
                  </a:lnTo>
                  <a:lnTo>
                    <a:pt x="2090" y="1414"/>
                  </a:lnTo>
                  <a:lnTo>
                    <a:pt x="2077" y="1369"/>
                  </a:lnTo>
                  <a:lnTo>
                    <a:pt x="2041" y="1338"/>
                  </a:lnTo>
                  <a:lnTo>
                    <a:pt x="2041" y="1293"/>
                  </a:lnTo>
                  <a:lnTo>
                    <a:pt x="2081" y="1322"/>
                  </a:lnTo>
                  <a:lnTo>
                    <a:pt x="2108" y="1369"/>
                  </a:lnTo>
                  <a:lnTo>
                    <a:pt x="2185" y="1369"/>
                  </a:lnTo>
                  <a:lnTo>
                    <a:pt x="2221" y="1322"/>
                  </a:lnTo>
                  <a:lnTo>
                    <a:pt x="2225" y="1297"/>
                  </a:lnTo>
                  <a:lnTo>
                    <a:pt x="2252" y="1270"/>
                  </a:lnTo>
                  <a:lnTo>
                    <a:pt x="2261" y="1245"/>
                  </a:lnTo>
                  <a:lnTo>
                    <a:pt x="2246" y="1218"/>
                  </a:lnTo>
                  <a:lnTo>
                    <a:pt x="2252" y="1202"/>
                  </a:lnTo>
                  <a:lnTo>
                    <a:pt x="2264" y="1189"/>
                  </a:lnTo>
                  <a:lnTo>
                    <a:pt x="2261" y="1137"/>
                  </a:lnTo>
                  <a:lnTo>
                    <a:pt x="2277" y="1101"/>
                  </a:lnTo>
                  <a:lnTo>
                    <a:pt x="2282" y="1038"/>
                  </a:lnTo>
                  <a:lnTo>
                    <a:pt x="2264" y="1015"/>
                  </a:lnTo>
                  <a:lnTo>
                    <a:pt x="2234" y="957"/>
                  </a:lnTo>
                  <a:lnTo>
                    <a:pt x="2230" y="914"/>
                  </a:lnTo>
                  <a:lnTo>
                    <a:pt x="2181" y="882"/>
                  </a:lnTo>
                  <a:lnTo>
                    <a:pt x="2169" y="584"/>
                  </a:lnTo>
                  <a:lnTo>
                    <a:pt x="2093" y="578"/>
                  </a:lnTo>
                  <a:lnTo>
                    <a:pt x="2077" y="548"/>
                  </a:lnTo>
                  <a:lnTo>
                    <a:pt x="2047" y="558"/>
                  </a:lnTo>
                  <a:lnTo>
                    <a:pt x="2016" y="510"/>
                  </a:lnTo>
                  <a:lnTo>
                    <a:pt x="1993" y="506"/>
                  </a:lnTo>
                  <a:lnTo>
                    <a:pt x="1950" y="542"/>
                  </a:lnTo>
                  <a:lnTo>
                    <a:pt x="1916" y="515"/>
                  </a:lnTo>
                  <a:lnTo>
                    <a:pt x="1885" y="510"/>
                  </a:lnTo>
                  <a:lnTo>
                    <a:pt x="1840" y="542"/>
                  </a:lnTo>
                  <a:lnTo>
                    <a:pt x="1784" y="535"/>
                  </a:lnTo>
                  <a:lnTo>
                    <a:pt x="1739" y="519"/>
                  </a:lnTo>
                  <a:lnTo>
                    <a:pt x="1696" y="522"/>
                  </a:lnTo>
                  <a:lnTo>
                    <a:pt x="1666" y="551"/>
                  </a:lnTo>
                  <a:lnTo>
                    <a:pt x="1614" y="515"/>
                  </a:lnTo>
                  <a:lnTo>
                    <a:pt x="1540" y="522"/>
                  </a:lnTo>
                  <a:lnTo>
                    <a:pt x="1500" y="496"/>
                  </a:lnTo>
                  <a:lnTo>
                    <a:pt x="1479" y="460"/>
                  </a:lnTo>
                  <a:lnTo>
                    <a:pt x="1434" y="447"/>
                  </a:lnTo>
                  <a:lnTo>
                    <a:pt x="1409" y="467"/>
                  </a:lnTo>
                  <a:lnTo>
                    <a:pt x="1326" y="467"/>
                  </a:lnTo>
                  <a:lnTo>
                    <a:pt x="1312" y="443"/>
                  </a:lnTo>
                  <a:lnTo>
                    <a:pt x="1299" y="415"/>
                  </a:lnTo>
                  <a:lnTo>
                    <a:pt x="1281" y="398"/>
                  </a:lnTo>
                  <a:lnTo>
                    <a:pt x="1220" y="424"/>
                  </a:lnTo>
                  <a:lnTo>
                    <a:pt x="1195" y="411"/>
                  </a:lnTo>
                  <a:lnTo>
                    <a:pt x="1177" y="339"/>
                  </a:lnTo>
                  <a:lnTo>
                    <a:pt x="1159" y="192"/>
                  </a:lnTo>
                  <a:lnTo>
                    <a:pt x="1141" y="32"/>
                  </a:lnTo>
                  <a:lnTo>
                    <a:pt x="672" y="0"/>
                  </a:lnTo>
                  <a:lnTo>
                    <a:pt x="616" y="842"/>
                  </a:lnTo>
                  <a:lnTo>
                    <a:pt x="13" y="814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89" name=""/>
          <p:cNvGrpSpPr/>
          <p:nvPr/>
        </p:nvGrpSpPr>
        <p:grpSpPr>
          <a:xfrm>
            <a:off x="6210360" y="2301840"/>
            <a:ext cx="6120" cy="1440"/>
            <a:chOff x="6210360" y="2301840"/>
            <a:chExt cx="6120" cy="1440"/>
          </a:xfrm>
        </p:grpSpPr>
        <p:sp>
          <p:nvSpPr>
            <p:cNvPr id="4190" name=""/>
            <p:cNvSpPr/>
            <p:nvPr/>
          </p:nvSpPr>
          <p:spPr>
            <a:xfrm>
              <a:off x="6210360" y="2301840"/>
              <a:ext cx="6120" cy="1440"/>
            </a:xfrm>
            <a:custGeom>
              <a:avLst/>
              <a:gdLst/>
              <a:ahLst/>
              <a:rect l="l" t="t" r="r" b="b"/>
              <a:pathLst>
                <a:path w="9" h="0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91" name=""/>
            <p:cNvSpPr/>
            <p:nvPr/>
          </p:nvSpPr>
          <p:spPr>
            <a:xfrm>
              <a:off x="6210360" y="2301840"/>
              <a:ext cx="6120" cy="144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92" name=""/>
          <p:cNvGrpSpPr/>
          <p:nvPr/>
        </p:nvGrpSpPr>
        <p:grpSpPr>
          <a:xfrm>
            <a:off x="5391000" y="1860480"/>
            <a:ext cx="86040" cy="65160"/>
            <a:chOff x="5391000" y="1860480"/>
            <a:chExt cx="86040" cy="65160"/>
          </a:xfrm>
        </p:grpSpPr>
        <p:sp>
          <p:nvSpPr>
            <p:cNvPr id="4193" name=""/>
            <p:cNvSpPr/>
            <p:nvPr/>
          </p:nvSpPr>
          <p:spPr>
            <a:xfrm>
              <a:off x="5391000" y="1860480"/>
              <a:ext cx="86040" cy="65160"/>
            </a:xfrm>
            <a:custGeom>
              <a:avLst/>
              <a:gdLst/>
              <a:ahLst/>
              <a:rect l="l" t="t" r="r" b="b"/>
              <a:pathLst>
                <a:path w="122" h="93">
                  <a:moveTo>
                    <a:pt x="122" y="0"/>
                  </a:moveTo>
                  <a:lnTo>
                    <a:pt x="74" y="9"/>
                  </a:lnTo>
                  <a:lnTo>
                    <a:pt x="43" y="41"/>
                  </a:lnTo>
                  <a:lnTo>
                    <a:pt x="9" y="57"/>
                  </a:lnTo>
                  <a:lnTo>
                    <a:pt x="0" y="93"/>
                  </a:lnTo>
                  <a:lnTo>
                    <a:pt x="70" y="68"/>
                  </a:lnTo>
                  <a:lnTo>
                    <a:pt x="95" y="36"/>
                  </a:lnTo>
                  <a:lnTo>
                    <a:pt x="113" y="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94" name=""/>
            <p:cNvSpPr/>
            <p:nvPr/>
          </p:nvSpPr>
          <p:spPr>
            <a:xfrm>
              <a:off x="5391000" y="1860480"/>
              <a:ext cx="86040" cy="65160"/>
            </a:xfrm>
            <a:custGeom>
              <a:avLst/>
              <a:gdLst/>
              <a:ahLst/>
              <a:rect l="l" t="t" r="r" b="b"/>
              <a:pathLst>
                <a:path w="122" h="93">
                  <a:moveTo>
                    <a:pt x="122" y="0"/>
                  </a:moveTo>
                  <a:lnTo>
                    <a:pt x="74" y="9"/>
                  </a:lnTo>
                  <a:lnTo>
                    <a:pt x="43" y="41"/>
                  </a:lnTo>
                  <a:lnTo>
                    <a:pt x="9" y="57"/>
                  </a:lnTo>
                  <a:lnTo>
                    <a:pt x="0" y="93"/>
                  </a:lnTo>
                  <a:lnTo>
                    <a:pt x="70" y="68"/>
                  </a:lnTo>
                  <a:lnTo>
                    <a:pt x="95" y="36"/>
                  </a:lnTo>
                  <a:lnTo>
                    <a:pt x="113" y="25"/>
                  </a:lnTo>
                  <a:lnTo>
                    <a:pt x="122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95" name=""/>
          <p:cNvGrpSpPr/>
          <p:nvPr/>
        </p:nvGrpSpPr>
        <p:grpSpPr>
          <a:xfrm>
            <a:off x="5699160" y="1892160"/>
            <a:ext cx="68400" cy="14400"/>
            <a:chOff x="5699160" y="1892160"/>
            <a:chExt cx="68400" cy="14400"/>
          </a:xfrm>
        </p:grpSpPr>
        <p:sp>
          <p:nvSpPr>
            <p:cNvPr id="4196" name=""/>
            <p:cNvSpPr/>
            <p:nvPr/>
          </p:nvSpPr>
          <p:spPr>
            <a:xfrm>
              <a:off x="5699160" y="1892160"/>
              <a:ext cx="68400" cy="14400"/>
            </a:xfrm>
            <a:custGeom>
              <a:avLst/>
              <a:gdLst/>
              <a:ahLst/>
              <a:rect l="l" t="t" r="r" b="b"/>
              <a:pathLst>
                <a:path w="97" h="23">
                  <a:moveTo>
                    <a:pt x="18" y="3"/>
                  </a:moveTo>
                  <a:lnTo>
                    <a:pt x="0" y="16"/>
                  </a:lnTo>
                  <a:lnTo>
                    <a:pt x="9" y="23"/>
                  </a:lnTo>
                  <a:lnTo>
                    <a:pt x="70" y="19"/>
                  </a:lnTo>
                  <a:lnTo>
                    <a:pt x="97" y="19"/>
                  </a:lnTo>
                  <a:lnTo>
                    <a:pt x="92" y="0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97" name=""/>
            <p:cNvSpPr/>
            <p:nvPr/>
          </p:nvSpPr>
          <p:spPr>
            <a:xfrm>
              <a:off x="5699160" y="1892160"/>
              <a:ext cx="68400" cy="14400"/>
            </a:xfrm>
            <a:custGeom>
              <a:avLst/>
              <a:gdLst/>
              <a:ahLst/>
              <a:rect l="l" t="t" r="r" b="b"/>
              <a:pathLst>
                <a:path w="97" h="23">
                  <a:moveTo>
                    <a:pt x="18" y="3"/>
                  </a:moveTo>
                  <a:lnTo>
                    <a:pt x="0" y="16"/>
                  </a:lnTo>
                  <a:lnTo>
                    <a:pt x="9" y="23"/>
                  </a:lnTo>
                  <a:lnTo>
                    <a:pt x="70" y="19"/>
                  </a:lnTo>
                  <a:lnTo>
                    <a:pt x="97" y="19"/>
                  </a:lnTo>
                  <a:lnTo>
                    <a:pt x="92" y="0"/>
                  </a:lnTo>
                  <a:lnTo>
                    <a:pt x="18" y="3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98" name=""/>
          <p:cNvGrpSpPr/>
          <p:nvPr/>
        </p:nvGrpSpPr>
        <p:grpSpPr>
          <a:xfrm>
            <a:off x="6454800" y="2028960"/>
            <a:ext cx="720720" cy="820440"/>
            <a:chOff x="6454800" y="2028960"/>
            <a:chExt cx="720720" cy="820440"/>
          </a:xfrm>
        </p:grpSpPr>
        <p:sp>
          <p:nvSpPr>
            <p:cNvPr id="4199" name=""/>
            <p:cNvSpPr/>
            <p:nvPr/>
          </p:nvSpPr>
          <p:spPr>
            <a:xfrm>
              <a:off x="6454800" y="2028960"/>
              <a:ext cx="720720" cy="820440"/>
            </a:xfrm>
            <a:custGeom>
              <a:avLst/>
              <a:gdLst/>
              <a:ahLst/>
              <a:rect l="l" t="t" r="r" b="b"/>
              <a:pathLst>
                <a:path w="1033" h="1185">
                  <a:moveTo>
                    <a:pt x="832" y="0"/>
                  </a:moveTo>
                  <a:lnTo>
                    <a:pt x="792" y="20"/>
                  </a:lnTo>
                  <a:lnTo>
                    <a:pt x="701" y="16"/>
                  </a:lnTo>
                  <a:lnTo>
                    <a:pt x="636" y="43"/>
                  </a:lnTo>
                  <a:lnTo>
                    <a:pt x="553" y="85"/>
                  </a:lnTo>
                  <a:lnTo>
                    <a:pt x="519" y="121"/>
                  </a:lnTo>
                  <a:lnTo>
                    <a:pt x="519" y="167"/>
                  </a:lnTo>
                  <a:lnTo>
                    <a:pt x="471" y="196"/>
                  </a:lnTo>
                  <a:lnTo>
                    <a:pt x="440" y="228"/>
                  </a:lnTo>
                  <a:lnTo>
                    <a:pt x="440" y="245"/>
                  </a:lnTo>
                  <a:lnTo>
                    <a:pt x="467" y="272"/>
                  </a:lnTo>
                  <a:lnTo>
                    <a:pt x="471" y="284"/>
                  </a:lnTo>
                  <a:lnTo>
                    <a:pt x="458" y="308"/>
                  </a:lnTo>
                  <a:lnTo>
                    <a:pt x="467" y="329"/>
                  </a:lnTo>
                  <a:lnTo>
                    <a:pt x="474" y="352"/>
                  </a:lnTo>
                  <a:lnTo>
                    <a:pt x="467" y="372"/>
                  </a:lnTo>
                  <a:lnTo>
                    <a:pt x="436" y="376"/>
                  </a:lnTo>
                  <a:lnTo>
                    <a:pt x="391" y="432"/>
                  </a:lnTo>
                  <a:lnTo>
                    <a:pt x="339" y="444"/>
                  </a:lnTo>
                  <a:lnTo>
                    <a:pt x="217" y="444"/>
                  </a:lnTo>
                  <a:lnTo>
                    <a:pt x="214" y="460"/>
                  </a:lnTo>
                  <a:lnTo>
                    <a:pt x="95" y="460"/>
                  </a:lnTo>
                  <a:lnTo>
                    <a:pt x="70" y="484"/>
                  </a:lnTo>
                  <a:lnTo>
                    <a:pt x="64" y="525"/>
                  </a:lnTo>
                  <a:lnTo>
                    <a:pt x="88" y="548"/>
                  </a:lnTo>
                  <a:lnTo>
                    <a:pt x="113" y="581"/>
                  </a:lnTo>
                  <a:lnTo>
                    <a:pt x="104" y="613"/>
                  </a:lnTo>
                  <a:lnTo>
                    <a:pt x="48" y="660"/>
                  </a:lnTo>
                  <a:lnTo>
                    <a:pt x="0" y="701"/>
                  </a:lnTo>
                  <a:lnTo>
                    <a:pt x="21" y="728"/>
                  </a:lnTo>
                  <a:lnTo>
                    <a:pt x="9" y="757"/>
                  </a:lnTo>
                  <a:lnTo>
                    <a:pt x="201" y="728"/>
                  </a:lnTo>
                  <a:lnTo>
                    <a:pt x="693" y="624"/>
                  </a:lnTo>
                  <a:lnTo>
                    <a:pt x="701" y="644"/>
                  </a:lnTo>
                  <a:lnTo>
                    <a:pt x="740" y="656"/>
                  </a:lnTo>
                  <a:lnTo>
                    <a:pt x="745" y="705"/>
                  </a:lnTo>
                  <a:lnTo>
                    <a:pt x="789" y="708"/>
                  </a:lnTo>
                  <a:lnTo>
                    <a:pt x="801" y="728"/>
                  </a:lnTo>
                  <a:lnTo>
                    <a:pt x="785" y="751"/>
                  </a:lnTo>
                  <a:lnTo>
                    <a:pt x="780" y="789"/>
                  </a:lnTo>
                  <a:lnTo>
                    <a:pt x="762" y="813"/>
                  </a:lnTo>
                  <a:lnTo>
                    <a:pt x="776" y="840"/>
                  </a:lnTo>
                  <a:lnTo>
                    <a:pt x="754" y="852"/>
                  </a:lnTo>
                  <a:lnTo>
                    <a:pt x="776" y="897"/>
                  </a:lnTo>
                  <a:lnTo>
                    <a:pt x="771" y="928"/>
                  </a:lnTo>
                  <a:lnTo>
                    <a:pt x="828" y="933"/>
                  </a:lnTo>
                  <a:lnTo>
                    <a:pt x="841" y="964"/>
                  </a:lnTo>
                  <a:lnTo>
                    <a:pt x="816" y="1016"/>
                  </a:lnTo>
                  <a:lnTo>
                    <a:pt x="758" y="1052"/>
                  </a:lnTo>
                  <a:lnTo>
                    <a:pt x="762" y="1080"/>
                  </a:lnTo>
                  <a:lnTo>
                    <a:pt x="776" y="1097"/>
                  </a:lnTo>
                  <a:lnTo>
                    <a:pt x="789" y="1132"/>
                  </a:lnTo>
                  <a:lnTo>
                    <a:pt x="819" y="1129"/>
                  </a:lnTo>
                  <a:lnTo>
                    <a:pt x="850" y="1136"/>
                  </a:lnTo>
                  <a:lnTo>
                    <a:pt x="871" y="1149"/>
                  </a:lnTo>
                  <a:lnTo>
                    <a:pt x="902" y="1185"/>
                  </a:lnTo>
                  <a:lnTo>
                    <a:pt x="923" y="1165"/>
                  </a:lnTo>
                  <a:lnTo>
                    <a:pt x="920" y="1136"/>
                  </a:lnTo>
                  <a:lnTo>
                    <a:pt x="954" y="1109"/>
                  </a:lnTo>
                  <a:lnTo>
                    <a:pt x="975" y="1077"/>
                  </a:lnTo>
                  <a:lnTo>
                    <a:pt x="972" y="999"/>
                  </a:lnTo>
                  <a:lnTo>
                    <a:pt x="990" y="976"/>
                  </a:lnTo>
                  <a:lnTo>
                    <a:pt x="984" y="892"/>
                  </a:lnTo>
                  <a:lnTo>
                    <a:pt x="972" y="875"/>
                  </a:lnTo>
                  <a:lnTo>
                    <a:pt x="950" y="872"/>
                  </a:lnTo>
                  <a:lnTo>
                    <a:pt x="936" y="872"/>
                  </a:lnTo>
                  <a:lnTo>
                    <a:pt x="941" y="848"/>
                  </a:lnTo>
                  <a:lnTo>
                    <a:pt x="954" y="813"/>
                  </a:lnTo>
                  <a:lnTo>
                    <a:pt x="972" y="836"/>
                  </a:lnTo>
                  <a:lnTo>
                    <a:pt x="975" y="852"/>
                  </a:lnTo>
                  <a:lnTo>
                    <a:pt x="1033" y="829"/>
                  </a:lnTo>
                  <a:lnTo>
                    <a:pt x="1033" y="796"/>
                  </a:lnTo>
                  <a:lnTo>
                    <a:pt x="1024" y="777"/>
                  </a:lnTo>
                  <a:lnTo>
                    <a:pt x="1020" y="760"/>
                  </a:lnTo>
                  <a:lnTo>
                    <a:pt x="997" y="757"/>
                  </a:lnTo>
                  <a:lnTo>
                    <a:pt x="975" y="741"/>
                  </a:lnTo>
                  <a:lnTo>
                    <a:pt x="1015" y="721"/>
                  </a:lnTo>
                  <a:lnTo>
                    <a:pt x="981" y="692"/>
                  </a:lnTo>
                  <a:lnTo>
                    <a:pt x="975" y="660"/>
                  </a:lnTo>
                  <a:lnTo>
                    <a:pt x="963" y="572"/>
                  </a:lnTo>
                  <a:lnTo>
                    <a:pt x="963" y="565"/>
                  </a:lnTo>
                  <a:lnTo>
                    <a:pt x="932" y="545"/>
                  </a:lnTo>
                  <a:lnTo>
                    <a:pt x="959" y="448"/>
                  </a:lnTo>
                  <a:lnTo>
                    <a:pt x="950" y="421"/>
                  </a:lnTo>
                  <a:lnTo>
                    <a:pt x="936" y="388"/>
                  </a:lnTo>
                  <a:lnTo>
                    <a:pt x="941" y="360"/>
                  </a:lnTo>
                  <a:lnTo>
                    <a:pt x="914" y="281"/>
                  </a:lnTo>
                  <a:lnTo>
                    <a:pt x="871" y="281"/>
                  </a:lnTo>
                  <a:lnTo>
                    <a:pt x="884" y="241"/>
                  </a:lnTo>
                  <a:lnTo>
                    <a:pt x="884" y="209"/>
                  </a:lnTo>
                  <a:lnTo>
                    <a:pt x="853" y="180"/>
                  </a:lnTo>
                  <a:lnTo>
                    <a:pt x="871" y="153"/>
                  </a:lnTo>
                  <a:lnTo>
                    <a:pt x="859" y="112"/>
                  </a:lnTo>
                  <a:lnTo>
                    <a:pt x="832" y="81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00" name=""/>
            <p:cNvSpPr/>
            <p:nvPr/>
          </p:nvSpPr>
          <p:spPr>
            <a:xfrm>
              <a:off x="6454800" y="2028960"/>
              <a:ext cx="720720" cy="820440"/>
            </a:xfrm>
            <a:custGeom>
              <a:avLst/>
              <a:gdLst/>
              <a:ahLst/>
              <a:rect l="l" t="t" r="r" b="b"/>
              <a:pathLst>
                <a:path w="1033" h="1185">
                  <a:moveTo>
                    <a:pt x="832" y="0"/>
                  </a:moveTo>
                  <a:lnTo>
                    <a:pt x="792" y="20"/>
                  </a:lnTo>
                  <a:lnTo>
                    <a:pt x="701" y="16"/>
                  </a:lnTo>
                  <a:lnTo>
                    <a:pt x="636" y="43"/>
                  </a:lnTo>
                  <a:lnTo>
                    <a:pt x="553" y="85"/>
                  </a:lnTo>
                  <a:lnTo>
                    <a:pt x="519" y="121"/>
                  </a:lnTo>
                  <a:lnTo>
                    <a:pt x="519" y="167"/>
                  </a:lnTo>
                  <a:lnTo>
                    <a:pt x="471" y="196"/>
                  </a:lnTo>
                  <a:lnTo>
                    <a:pt x="440" y="228"/>
                  </a:lnTo>
                  <a:lnTo>
                    <a:pt x="440" y="245"/>
                  </a:lnTo>
                  <a:lnTo>
                    <a:pt x="467" y="272"/>
                  </a:lnTo>
                  <a:lnTo>
                    <a:pt x="471" y="284"/>
                  </a:lnTo>
                  <a:lnTo>
                    <a:pt x="458" y="308"/>
                  </a:lnTo>
                  <a:lnTo>
                    <a:pt x="467" y="329"/>
                  </a:lnTo>
                  <a:lnTo>
                    <a:pt x="474" y="352"/>
                  </a:lnTo>
                  <a:lnTo>
                    <a:pt x="467" y="372"/>
                  </a:lnTo>
                  <a:lnTo>
                    <a:pt x="436" y="376"/>
                  </a:lnTo>
                  <a:lnTo>
                    <a:pt x="391" y="432"/>
                  </a:lnTo>
                  <a:lnTo>
                    <a:pt x="339" y="444"/>
                  </a:lnTo>
                  <a:lnTo>
                    <a:pt x="217" y="444"/>
                  </a:lnTo>
                  <a:lnTo>
                    <a:pt x="214" y="460"/>
                  </a:lnTo>
                  <a:lnTo>
                    <a:pt x="95" y="460"/>
                  </a:lnTo>
                  <a:lnTo>
                    <a:pt x="70" y="484"/>
                  </a:lnTo>
                  <a:lnTo>
                    <a:pt x="64" y="525"/>
                  </a:lnTo>
                  <a:lnTo>
                    <a:pt x="88" y="548"/>
                  </a:lnTo>
                  <a:lnTo>
                    <a:pt x="113" y="581"/>
                  </a:lnTo>
                  <a:lnTo>
                    <a:pt x="104" y="613"/>
                  </a:lnTo>
                  <a:lnTo>
                    <a:pt x="48" y="660"/>
                  </a:lnTo>
                  <a:lnTo>
                    <a:pt x="0" y="701"/>
                  </a:lnTo>
                  <a:lnTo>
                    <a:pt x="21" y="728"/>
                  </a:lnTo>
                  <a:lnTo>
                    <a:pt x="9" y="757"/>
                  </a:lnTo>
                  <a:lnTo>
                    <a:pt x="201" y="728"/>
                  </a:lnTo>
                  <a:lnTo>
                    <a:pt x="693" y="624"/>
                  </a:lnTo>
                  <a:lnTo>
                    <a:pt x="701" y="644"/>
                  </a:lnTo>
                  <a:lnTo>
                    <a:pt x="740" y="656"/>
                  </a:lnTo>
                  <a:lnTo>
                    <a:pt x="745" y="705"/>
                  </a:lnTo>
                  <a:lnTo>
                    <a:pt x="789" y="708"/>
                  </a:lnTo>
                  <a:lnTo>
                    <a:pt x="801" y="728"/>
                  </a:lnTo>
                  <a:lnTo>
                    <a:pt x="785" y="751"/>
                  </a:lnTo>
                  <a:lnTo>
                    <a:pt x="780" y="789"/>
                  </a:lnTo>
                  <a:lnTo>
                    <a:pt x="762" y="813"/>
                  </a:lnTo>
                  <a:lnTo>
                    <a:pt x="776" y="840"/>
                  </a:lnTo>
                  <a:lnTo>
                    <a:pt x="754" y="852"/>
                  </a:lnTo>
                  <a:lnTo>
                    <a:pt x="776" y="897"/>
                  </a:lnTo>
                  <a:lnTo>
                    <a:pt x="771" y="928"/>
                  </a:lnTo>
                  <a:lnTo>
                    <a:pt x="828" y="933"/>
                  </a:lnTo>
                  <a:lnTo>
                    <a:pt x="841" y="964"/>
                  </a:lnTo>
                  <a:lnTo>
                    <a:pt x="816" y="1016"/>
                  </a:lnTo>
                  <a:lnTo>
                    <a:pt x="758" y="1052"/>
                  </a:lnTo>
                  <a:lnTo>
                    <a:pt x="762" y="1080"/>
                  </a:lnTo>
                  <a:lnTo>
                    <a:pt x="776" y="1097"/>
                  </a:lnTo>
                  <a:lnTo>
                    <a:pt x="789" y="1132"/>
                  </a:lnTo>
                  <a:lnTo>
                    <a:pt x="819" y="1129"/>
                  </a:lnTo>
                  <a:lnTo>
                    <a:pt x="850" y="1136"/>
                  </a:lnTo>
                  <a:lnTo>
                    <a:pt x="871" y="1149"/>
                  </a:lnTo>
                  <a:lnTo>
                    <a:pt x="902" y="1185"/>
                  </a:lnTo>
                  <a:lnTo>
                    <a:pt x="923" y="1165"/>
                  </a:lnTo>
                  <a:lnTo>
                    <a:pt x="920" y="1136"/>
                  </a:lnTo>
                  <a:lnTo>
                    <a:pt x="954" y="1109"/>
                  </a:lnTo>
                  <a:lnTo>
                    <a:pt x="975" y="1077"/>
                  </a:lnTo>
                  <a:lnTo>
                    <a:pt x="972" y="999"/>
                  </a:lnTo>
                  <a:lnTo>
                    <a:pt x="990" y="976"/>
                  </a:lnTo>
                  <a:lnTo>
                    <a:pt x="984" y="892"/>
                  </a:lnTo>
                  <a:lnTo>
                    <a:pt x="972" y="875"/>
                  </a:lnTo>
                  <a:lnTo>
                    <a:pt x="950" y="872"/>
                  </a:lnTo>
                  <a:lnTo>
                    <a:pt x="936" y="872"/>
                  </a:lnTo>
                  <a:lnTo>
                    <a:pt x="941" y="848"/>
                  </a:lnTo>
                  <a:lnTo>
                    <a:pt x="954" y="813"/>
                  </a:lnTo>
                  <a:lnTo>
                    <a:pt x="972" y="836"/>
                  </a:lnTo>
                  <a:lnTo>
                    <a:pt x="975" y="852"/>
                  </a:lnTo>
                  <a:lnTo>
                    <a:pt x="1033" y="829"/>
                  </a:lnTo>
                  <a:lnTo>
                    <a:pt x="1033" y="796"/>
                  </a:lnTo>
                  <a:lnTo>
                    <a:pt x="1024" y="777"/>
                  </a:lnTo>
                  <a:lnTo>
                    <a:pt x="1020" y="760"/>
                  </a:lnTo>
                  <a:lnTo>
                    <a:pt x="997" y="757"/>
                  </a:lnTo>
                  <a:lnTo>
                    <a:pt x="975" y="741"/>
                  </a:lnTo>
                  <a:lnTo>
                    <a:pt x="1015" y="721"/>
                  </a:lnTo>
                  <a:lnTo>
                    <a:pt x="981" y="692"/>
                  </a:lnTo>
                  <a:lnTo>
                    <a:pt x="975" y="660"/>
                  </a:lnTo>
                  <a:lnTo>
                    <a:pt x="963" y="572"/>
                  </a:lnTo>
                  <a:lnTo>
                    <a:pt x="963" y="565"/>
                  </a:lnTo>
                  <a:lnTo>
                    <a:pt x="932" y="545"/>
                  </a:lnTo>
                  <a:lnTo>
                    <a:pt x="959" y="448"/>
                  </a:lnTo>
                  <a:lnTo>
                    <a:pt x="950" y="421"/>
                  </a:lnTo>
                  <a:lnTo>
                    <a:pt x="936" y="388"/>
                  </a:lnTo>
                  <a:lnTo>
                    <a:pt x="941" y="360"/>
                  </a:lnTo>
                  <a:lnTo>
                    <a:pt x="914" y="281"/>
                  </a:lnTo>
                  <a:lnTo>
                    <a:pt x="871" y="281"/>
                  </a:lnTo>
                  <a:lnTo>
                    <a:pt x="884" y="241"/>
                  </a:lnTo>
                  <a:lnTo>
                    <a:pt x="884" y="209"/>
                  </a:lnTo>
                  <a:lnTo>
                    <a:pt x="853" y="180"/>
                  </a:lnTo>
                  <a:lnTo>
                    <a:pt x="871" y="153"/>
                  </a:lnTo>
                  <a:lnTo>
                    <a:pt x="859" y="112"/>
                  </a:lnTo>
                  <a:lnTo>
                    <a:pt x="832" y="81"/>
                  </a:lnTo>
                  <a:lnTo>
                    <a:pt x="832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01" name=""/>
          <p:cNvGrpSpPr/>
          <p:nvPr/>
        </p:nvGrpSpPr>
        <p:grpSpPr>
          <a:xfrm>
            <a:off x="6956280" y="2763720"/>
            <a:ext cx="127080" cy="165240"/>
            <a:chOff x="6956280" y="2763720"/>
            <a:chExt cx="127080" cy="165240"/>
          </a:xfrm>
        </p:grpSpPr>
        <p:sp>
          <p:nvSpPr>
            <p:cNvPr id="4202" name=""/>
            <p:cNvSpPr/>
            <p:nvPr/>
          </p:nvSpPr>
          <p:spPr>
            <a:xfrm>
              <a:off x="6956280" y="2763720"/>
              <a:ext cx="127080" cy="165240"/>
            </a:xfrm>
            <a:custGeom>
              <a:avLst/>
              <a:gdLst/>
              <a:ahLst/>
              <a:rect l="l" t="t" r="r" b="b"/>
              <a:pathLst>
                <a:path w="184" h="237">
                  <a:moveTo>
                    <a:pt x="40" y="0"/>
                  </a:moveTo>
                  <a:lnTo>
                    <a:pt x="62" y="68"/>
                  </a:lnTo>
                  <a:lnTo>
                    <a:pt x="87" y="72"/>
                  </a:lnTo>
                  <a:lnTo>
                    <a:pt x="110" y="113"/>
                  </a:lnTo>
                  <a:lnTo>
                    <a:pt x="117" y="136"/>
                  </a:lnTo>
                  <a:lnTo>
                    <a:pt x="148" y="140"/>
                  </a:lnTo>
                  <a:lnTo>
                    <a:pt x="184" y="165"/>
                  </a:lnTo>
                  <a:lnTo>
                    <a:pt x="184" y="212"/>
                  </a:lnTo>
                  <a:lnTo>
                    <a:pt x="171" y="237"/>
                  </a:lnTo>
                  <a:lnTo>
                    <a:pt x="80" y="237"/>
                  </a:lnTo>
                  <a:lnTo>
                    <a:pt x="0" y="2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03" name=""/>
            <p:cNvSpPr/>
            <p:nvPr/>
          </p:nvSpPr>
          <p:spPr>
            <a:xfrm>
              <a:off x="6956280" y="2763720"/>
              <a:ext cx="127080" cy="165240"/>
            </a:xfrm>
            <a:custGeom>
              <a:avLst/>
              <a:gdLst/>
              <a:ahLst/>
              <a:rect l="l" t="t" r="r" b="b"/>
              <a:pathLst>
                <a:path w="184" h="237">
                  <a:moveTo>
                    <a:pt x="40" y="0"/>
                  </a:moveTo>
                  <a:lnTo>
                    <a:pt x="62" y="68"/>
                  </a:lnTo>
                  <a:lnTo>
                    <a:pt x="87" y="72"/>
                  </a:lnTo>
                  <a:lnTo>
                    <a:pt x="110" y="113"/>
                  </a:lnTo>
                  <a:lnTo>
                    <a:pt x="117" y="136"/>
                  </a:lnTo>
                  <a:lnTo>
                    <a:pt x="148" y="140"/>
                  </a:lnTo>
                  <a:lnTo>
                    <a:pt x="184" y="165"/>
                  </a:lnTo>
                  <a:lnTo>
                    <a:pt x="184" y="212"/>
                  </a:lnTo>
                  <a:lnTo>
                    <a:pt x="171" y="237"/>
                  </a:lnTo>
                  <a:lnTo>
                    <a:pt x="80" y="237"/>
                  </a:lnTo>
                  <a:lnTo>
                    <a:pt x="0" y="20"/>
                  </a:lnTo>
                  <a:lnTo>
                    <a:pt x="40" y="0"/>
                  </a:lnTo>
                </a:path>
              </a:pathLst>
            </a:custGeom>
            <a:solidFill>
              <a:srgbClr val="00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04" name=""/>
          <p:cNvGrpSpPr/>
          <p:nvPr/>
        </p:nvGrpSpPr>
        <p:grpSpPr>
          <a:xfrm>
            <a:off x="5961240" y="2073240"/>
            <a:ext cx="225360" cy="93600"/>
            <a:chOff x="5961240" y="2073240"/>
            <a:chExt cx="225360" cy="93600"/>
          </a:xfrm>
        </p:grpSpPr>
        <p:sp>
          <p:nvSpPr>
            <p:cNvPr id="4205" name=""/>
            <p:cNvSpPr/>
            <p:nvPr/>
          </p:nvSpPr>
          <p:spPr>
            <a:xfrm>
              <a:off x="5961240" y="2073240"/>
              <a:ext cx="225360" cy="93600"/>
            </a:xfrm>
            <a:custGeom>
              <a:avLst/>
              <a:gdLst/>
              <a:ahLst/>
              <a:rect l="l" t="t" r="r" b="b"/>
              <a:pathLst>
                <a:path w="325" h="133">
                  <a:moveTo>
                    <a:pt x="325" y="29"/>
                  </a:moveTo>
                  <a:lnTo>
                    <a:pt x="303" y="29"/>
                  </a:lnTo>
                  <a:lnTo>
                    <a:pt x="271" y="48"/>
                  </a:lnTo>
                  <a:lnTo>
                    <a:pt x="246" y="16"/>
                  </a:lnTo>
                  <a:lnTo>
                    <a:pt x="176" y="20"/>
                  </a:lnTo>
                  <a:lnTo>
                    <a:pt x="145" y="23"/>
                  </a:lnTo>
                  <a:lnTo>
                    <a:pt x="122" y="0"/>
                  </a:lnTo>
                  <a:lnTo>
                    <a:pt x="82" y="12"/>
                  </a:lnTo>
                  <a:lnTo>
                    <a:pt x="61" y="4"/>
                  </a:lnTo>
                  <a:lnTo>
                    <a:pt x="39" y="16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48" y="65"/>
                  </a:lnTo>
                  <a:lnTo>
                    <a:pt x="109" y="56"/>
                  </a:lnTo>
                  <a:lnTo>
                    <a:pt x="167" y="65"/>
                  </a:lnTo>
                  <a:lnTo>
                    <a:pt x="219" y="97"/>
                  </a:lnTo>
                  <a:lnTo>
                    <a:pt x="250" y="72"/>
                  </a:lnTo>
                  <a:lnTo>
                    <a:pt x="267" y="92"/>
                  </a:lnTo>
                  <a:lnTo>
                    <a:pt x="264" y="133"/>
                  </a:lnTo>
                  <a:lnTo>
                    <a:pt x="280" y="133"/>
                  </a:lnTo>
                  <a:lnTo>
                    <a:pt x="325" y="2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06" name=""/>
            <p:cNvSpPr/>
            <p:nvPr/>
          </p:nvSpPr>
          <p:spPr>
            <a:xfrm>
              <a:off x="5961240" y="2073240"/>
              <a:ext cx="225360" cy="93600"/>
            </a:xfrm>
            <a:custGeom>
              <a:avLst/>
              <a:gdLst/>
              <a:ahLst/>
              <a:rect l="l" t="t" r="r" b="b"/>
              <a:pathLst>
                <a:path w="325" h="133">
                  <a:moveTo>
                    <a:pt x="325" y="29"/>
                  </a:moveTo>
                  <a:lnTo>
                    <a:pt x="303" y="29"/>
                  </a:lnTo>
                  <a:lnTo>
                    <a:pt x="271" y="48"/>
                  </a:lnTo>
                  <a:lnTo>
                    <a:pt x="246" y="16"/>
                  </a:lnTo>
                  <a:lnTo>
                    <a:pt x="176" y="20"/>
                  </a:lnTo>
                  <a:lnTo>
                    <a:pt x="145" y="23"/>
                  </a:lnTo>
                  <a:lnTo>
                    <a:pt x="122" y="0"/>
                  </a:lnTo>
                  <a:lnTo>
                    <a:pt x="82" y="12"/>
                  </a:lnTo>
                  <a:lnTo>
                    <a:pt x="61" y="4"/>
                  </a:lnTo>
                  <a:lnTo>
                    <a:pt x="39" y="16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48" y="65"/>
                  </a:lnTo>
                  <a:lnTo>
                    <a:pt x="109" y="56"/>
                  </a:lnTo>
                  <a:lnTo>
                    <a:pt x="167" y="65"/>
                  </a:lnTo>
                  <a:lnTo>
                    <a:pt x="219" y="97"/>
                  </a:lnTo>
                  <a:lnTo>
                    <a:pt x="250" y="72"/>
                  </a:lnTo>
                  <a:lnTo>
                    <a:pt x="267" y="92"/>
                  </a:lnTo>
                  <a:lnTo>
                    <a:pt x="264" y="133"/>
                  </a:lnTo>
                  <a:lnTo>
                    <a:pt x="280" y="133"/>
                  </a:lnTo>
                  <a:lnTo>
                    <a:pt x="325" y="29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07" name=""/>
          <p:cNvGrpSpPr/>
          <p:nvPr/>
        </p:nvGrpSpPr>
        <p:grpSpPr>
          <a:xfrm>
            <a:off x="7032600" y="1992240"/>
            <a:ext cx="198360" cy="341280"/>
            <a:chOff x="7032600" y="1992240"/>
            <a:chExt cx="198360" cy="341280"/>
          </a:xfrm>
        </p:grpSpPr>
        <p:sp>
          <p:nvSpPr>
            <p:cNvPr id="4208" name=""/>
            <p:cNvSpPr/>
            <p:nvPr/>
          </p:nvSpPr>
          <p:spPr>
            <a:xfrm>
              <a:off x="7032600" y="1992240"/>
              <a:ext cx="198360" cy="341280"/>
            </a:xfrm>
            <a:custGeom>
              <a:avLst/>
              <a:gdLst/>
              <a:ahLst/>
              <a:rect l="l" t="t" r="r" b="b"/>
              <a:pathLst>
                <a:path w="280" h="496">
                  <a:moveTo>
                    <a:pt x="0" y="55"/>
                  </a:moveTo>
                  <a:lnTo>
                    <a:pt x="165" y="23"/>
                  </a:lnTo>
                  <a:lnTo>
                    <a:pt x="244" y="0"/>
                  </a:lnTo>
                  <a:lnTo>
                    <a:pt x="258" y="35"/>
                  </a:lnTo>
                  <a:lnTo>
                    <a:pt x="253" y="68"/>
                  </a:lnTo>
                  <a:lnTo>
                    <a:pt x="258" y="91"/>
                  </a:lnTo>
                  <a:lnTo>
                    <a:pt x="280" y="107"/>
                  </a:lnTo>
                  <a:lnTo>
                    <a:pt x="266" y="120"/>
                  </a:lnTo>
                  <a:lnTo>
                    <a:pt x="266" y="156"/>
                  </a:lnTo>
                  <a:lnTo>
                    <a:pt x="240" y="159"/>
                  </a:lnTo>
                  <a:lnTo>
                    <a:pt x="223" y="167"/>
                  </a:lnTo>
                  <a:lnTo>
                    <a:pt x="214" y="192"/>
                  </a:lnTo>
                  <a:lnTo>
                    <a:pt x="232" y="219"/>
                  </a:lnTo>
                  <a:lnTo>
                    <a:pt x="232" y="248"/>
                  </a:lnTo>
                  <a:lnTo>
                    <a:pt x="205" y="267"/>
                  </a:lnTo>
                  <a:lnTo>
                    <a:pt x="197" y="291"/>
                  </a:lnTo>
                  <a:lnTo>
                    <a:pt x="235" y="336"/>
                  </a:lnTo>
                  <a:lnTo>
                    <a:pt x="214" y="404"/>
                  </a:lnTo>
                  <a:lnTo>
                    <a:pt x="249" y="467"/>
                  </a:lnTo>
                  <a:lnTo>
                    <a:pt x="192" y="487"/>
                  </a:lnTo>
                  <a:lnTo>
                    <a:pt x="122" y="496"/>
                  </a:lnTo>
                  <a:lnTo>
                    <a:pt x="100" y="431"/>
                  </a:lnTo>
                  <a:lnTo>
                    <a:pt x="104" y="407"/>
                  </a:lnTo>
                  <a:lnTo>
                    <a:pt x="82" y="332"/>
                  </a:lnTo>
                  <a:lnTo>
                    <a:pt x="34" y="336"/>
                  </a:lnTo>
                  <a:lnTo>
                    <a:pt x="52" y="303"/>
                  </a:lnTo>
                  <a:lnTo>
                    <a:pt x="52" y="255"/>
                  </a:lnTo>
                  <a:lnTo>
                    <a:pt x="21" y="239"/>
                  </a:lnTo>
                  <a:lnTo>
                    <a:pt x="39" y="203"/>
                  </a:lnTo>
                  <a:lnTo>
                    <a:pt x="27" y="163"/>
                  </a:lnTo>
                  <a:lnTo>
                    <a:pt x="0" y="14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09" name=""/>
            <p:cNvSpPr/>
            <p:nvPr/>
          </p:nvSpPr>
          <p:spPr>
            <a:xfrm>
              <a:off x="7032600" y="1992240"/>
              <a:ext cx="198360" cy="341280"/>
            </a:xfrm>
            <a:custGeom>
              <a:avLst/>
              <a:gdLst/>
              <a:ahLst/>
              <a:rect l="l" t="t" r="r" b="b"/>
              <a:pathLst>
                <a:path w="280" h="496">
                  <a:moveTo>
                    <a:pt x="0" y="55"/>
                  </a:moveTo>
                  <a:lnTo>
                    <a:pt x="165" y="23"/>
                  </a:lnTo>
                  <a:lnTo>
                    <a:pt x="244" y="0"/>
                  </a:lnTo>
                  <a:lnTo>
                    <a:pt x="258" y="35"/>
                  </a:lnTo>
                  <a:lnTo>
                    <a:pt x="253" y="68"/>
                  </a:lnTo>
                  <a:lnTo>
                    <a:pt x="258" y="91"/>
                  </a:lnTo>
                  <a:lnTo>
                    <a:pt x="280" y="107"/>
                  </a:lnTo>
                  <a:lnTo>
                    <a:pt x="266" y="120"/>
                  </a:lnTo>
                  <a:lnTo>
                    <a:pt x="266" y="156"/>
                  </a:lnTo>
                  <a:lnTo>
                    <a:pt x="240" y="159"/>
                  </a:lnTo>
                  <a:lnTo>
                    <a:pt x="223" y="167"/>
                  </a:lnTo>
                  <a:lnTo>
                    <a:pt x="214" y="192"/>
                  </a:lnTo>
                  <a:lnTo>
                    <a:pt x="232" y="219"/>
                  </a:lnTo>
                  <a:lnTo>
                    <a:pt x="232" y="248"/>
                  </a:lnTo>
                  <a:lnTo>
                    <a:pt x="205" y="267"/>
                  </a:lnTo>
                  <a:lnTo>
                    <a:pt x="197" y="291"/>
                  </a:lnTo>
                  <a:lnTo>
                    <a:pt x="235" y="336"/>
                  </a:lnTo>
                  <a:lnTo>
                    <a:pt x="214" y="404"/>
                  </a:lnTo>
                  <a:lnTo>
                    <a:pt x="249" y="467"/>
                  </a:lnTo>
                  <a:lnTo>
                    <a:pt x="192" y="487"/>
                  </a:lnTo>
                  <a:lnTo>
                    <a:pt x="122" y="496"/>
                  </a:lnTo>
                  <a:lnTo>
                    <a:pt x="100" y="431"/>
                  </a:lnTo>
                  <a:lnTo>
                    <a:pt x="104" y="407"/>
                  </a:lnTo>
                  <a:lnTo>
                    <a:pt x="82" y="332"/>
                  </a:lnTo>
                  <a:lnTo>
                    <a:pt x="34" y="336"/>
                  </a:lnTo>
                  <a:lnTo>
                    <a:pt x="52" y="303"/>
                  </a:lnTo>
                  <a:lnTo>
                    <a:pt x="52" y="255"/>
                  </a:lnTo>
                  <a:lnTo>
                    <a:pt x="21" y="239"/>
                  </a:lnTo>
                  <a:lnTo>
                    <a:pt x="39" y="203"/>
                  </a:lnTo>
                  <a:lnTo>
                    <a:pt x="27" y="163"/>
                  </a:lnTo>
                  <a:lnTo>
                    <a:pt x="0" y="143"/>
                  </a:lnTo>
                  <a:lnTo>
                    <a:pt x="0" y="55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10" name=""/>
          <p:cNvGrpSpPr/>
          <p:nvPr/>
        </p:nvGrpSpPr>
        <p:grpSpPr>
          <a:xfrm>
            <a:off x="5000760" y="3881520"/>
            <a:ext cx="674640" cy="528480"/>
            <a:chOff x="5000760" y="3881520"/>
            <a:chExt cx="674640" cy="528480"/>
          </a:xfrm>
        </p:grpSpPr>
        <p:sp>
          <p:nvSpPr>
            <p:cNvPr id="4211" name=""/>
            <p:cNvSpPr/>
            <p:nvPr/>
          </p:nvSpPr>
          <p:spPr>
            <a:xfrm>
              <a:off x="5000760" y="3881520"/>
              <a:ext cx="674640" cy="528480"/>
            </a:xfrm>
            <a:custGeom>
              <a:avLst/>
              <a:gdLst/>
              <a:ahLst/>
              <a:rect l="l" t="t" r="r" b="b"/>
              <a:pathLst>
                <a:path w="969" h="762">
                  <a:moveTo>
                    <a:pt x="0" y="19"/>
                  </a:moveTo>
                  <a:lnTo>
                    <a:pt x="187" y="12"/>
                  </a:lnTo>
                  <a:lnTo>
                    <a:pt x="489" y="0"/>
                  </a:lnTo>
                  <a:lnTo>
                    <a:pt x="528" y="16"/>
                  </a:lnTo>
                  <a:lnTo>
                    <a:pt x="537" y="43"/>
                  </a:lnTo>
                  <a:lnTo>
                    <a:pt x="519" y="59"/>
                  </a:lnTo>
                  <a:lnTo>
                    <a:pt x="541" y="95"/>
                  </a:lnTo>
                  <a:lnTo>
                    <a:pt x="559" y="131"/>
                  </a:lnTo>
                  <a:lnTo>
                    <a:pt x="532" y="160"/>
                  </a:lnTo>
                  <a:lnTo>
                    <a:pt x="528" y="187"/>
                  </a:lnTo>
                  <a:lnTo>
                    <a:pt x="519" y="206"/>
                  </a:lnTo>
                  <a:lnTo>
                    <a:pt x="483" y="235"/>
                  </a:lnTo>
                  <a:lnTo>
                    <a:pt x="480" y="291"/>
                  </a:lnTo>
                  <a:lnTo>
                    <a:pt x="446" y="343"/>
                  </a:lnTo>
                  <a:lnTo>
                    <a:pt x="483" y="390"/>
                  </a:lnTo>
                  <a:lnTo>
                    <a:pt x="776" y="370"/>
                  </a:lnTo>
                  <a:lnTo>
                    <a:pt x="773" y="418"/>
                  </a:lnTo>
                  <a:lnTo>
                    <a:pt x="841" y="526"/>
                  </a:lnTo>
                  <a:lnTo>
                    <a:pt x="859" y="519"/>
                  </a:lnTo>
                  <a:lnTo>
                    <a:pt x="890" y="566"/>
                  </a:lnTo>
                  <a:lnTo>
                    <a:pt x="846" y="605"/>
                  </a:lnTo>
                  <a:lnTo>
                    <a:pt x="877" y="638"/>
                  </a:lnTo>
                  <a:lnTo>
                    <a:pt x="920" y="641"/>
                  </a:lnTo>
                  <a:lnTo>
                    <a:pt x="929" y="683"/>
                  </a:lnTo>
                  <a:lnTo>
                    <a:pt x="969" y="710"/>
                  </a:lnTo>
                  <a:lnTo>
                    <a:pt x="956" y="729"/>
                  </a:lnTo>
                  <a:lnTo>
                    <a:pt x="890" y="762"/>
                  </a:lnTo>
                  <a:lnTo>
                    <a:pt x="850" y="710"/>
                  </a:lnTo>
                  <a:lnTo>
                    <a:pt x="819" y="690"/>
                  </a:lnTo>
                  <a:lnTo>
                    <a:pt x="758" y="745"/>
                  </a:lnTo>
                  <a:lnTo>
                    <a:pt x="694" y="713"/>
                  </a:lnTo>
                  <a:lnTo>
                    <a:pt x="667" y="722"/>
                  </a:lnTo>
                  <a:lnTo>
                    <a:pt x="654" y="758"/>
                  </a:lnTo>
                  <a:lnTo>
                    <a:pt x="575" y="726"/>
                  </a:lnTo>
                  <a:lnTo>
                    <a:pt x="437" y="674"/>
                  </a:lnTo>
                  <a:lnTo>
                    <a:pt x="401" y="666"/>
                  </a:lnTo>
                  <a:lnTo>
                    <a:pt x="370" y="686"/>
                  </a:lnTo>
                  <a:lnTo>
                    <a:pt x="318" y="666"/>
                  </a:lnTo>
                  <a:lnTo>
                    <a:pt x="266" y="650"/>
                  </a:lnTo>
                  <a:lnTo>
                    <a:pt x="218" y="650"/>
                  </a:lnTo>
                  <a:lnTo>
                    <a:pt x="153" y="621"/>
                  </a:lnTo>
                  <a:lnTo>
                    <a:pt x="126" y="638"/>
                  </a:lnTo>
                  <a:lnTo>
                    <a:pt x="49" y="638"/>
                  </a:lnTo>
                  <a:lnTo>
                    <a:pt x="79" y="602"/>
                  </a:lnTo>
                  <a:lnTo>
                    <a:pt x="83" y="569"/>
                  </a:lnTo>
                  <a:lnTo>
                    <a:pt x="79" y="542"/>
                  </a:lnTo>
                  <a:lnTo>
                    <a:pt x="88" y="514"/>
                  </a:lnTo>
                  <a:lnTo>
                    <a:pt x="88" y="471"/>
                  </a:lnTo>
                  <a:lnTo>
                    <a:pt x="101" y="431"/>
                  </a:lnTo>
                  <a:lnTo>
                    <a:pt x="110" y="363"/>
                  </a:lnTo>
                  <a:lnTo>
                    <a:pt x="88" y="343"/>
                  </a:lnTo>
                  <a:lnTo>
                    <a:pt x="74" y="307"/>
                  </a:lnTo>
                  <a:lnTo>
                    <a:pt x="61" y="284"/>
                  </a:lnTo>
                  <a:lnTo>
                    <a:pt x="58" y="248"/>
                  </a:lnTo>
                  <a:lnTo>
                    <a:pt x="40" y="235"/>
                  </a:lnTo>
                  <a:lnTo>
                    <a:pt x="4" y="21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12" name=""/>
            <p:cNvSpPr/>
            <p:nvPr/>
          </p:nvSpPr>
          <p:spPr>
            <a:xfrm>
              <a:off x="5000760" y="3881520"/>
              <a:ext cx="674640" cy="528480"/>
            </a:xfrm>
            <a:custGeom>
              <a:avLst/>
              <a:gdLst/>
              <a:ahLst/>
              <a:rect l="l" t="t" r="r" b="b"/>
              <a:pathLst>
                <a:path w="969" h="762">
                  <a:moveTo>
                    <a:pt x="0" y="19"/>
                  </a:moveTo>
                  <a:lnTo>
                    <a:pt x="187" y="12"/>
                  </a:lnTo>
                  <a:lnTo>
                    <a:pt x="489" y="0"/>
                  </a:lnTo>
                  <a:lnTo>
                    <a:pt x="528" y="16"/>
                  </a:lnTo>
                  <a:lnTo>
                    <a:pt x="537" y="43"/>
                  </a:lnTo>
                  <a:lnTo>
                    <a:pt x="519" y="59"/>
                  </a:lnTo>
                  <a:lnTo>
                    <a:pt x="541" y="95"/>
                  </a:lnTo>
                  <a:lnTo>
                    <a:pt x="559" y="131"/>
                  </a:lnTo>
                  <a:lnTo>
                    <a:pt x="532" y="160"/>
                  </a:lnTo>
                  <a:lnTo>
                    <a:pt x="528" y="187"/>
                  </a:lnTo>
                  <a:lnTo>
                    <a:pt x="519" y="206"/>
                  </a:lnTo>
                  <a:lnTo>
                    <a:pt x="483" y="235"/>
                  </a:lnTo>
                  <a:lnTo>
                    <a:pt x="480" y="291"/>
                  </a:lnTo>
                  <a:lnTo>
                    <a:pt x="446" y="343"/>
                  </a:lnTo>
                  <a:lnTo>
                    <a:pt x="483" y="390"/>
                  </a:lnTo>
                  <a:lnTo>
                    <a:pt x="776" y="370"/>
                  </a:lnTo>
                  <a:lnTo>
                    <a:pt x="773" y="418"/>
                  </a:lnTo>
                  <a:lnTo>
                    <a:pt x="841" y="526"/>
                  </a:lnTo>
                  <a:lnTo>
                    <a:pt x="859" y="519"/>
                  </a:lnTo>
                  <a:lnTo>
                    <a:pt x="890" y="566"/>
                  </a:lnTo>
                  <a:lnTo>
                    <a:pt x="846" y="605"/>
                  </a:lnTo>
                  <a:lnTo>
                    <a:pt x="877" y="638"/>
                  </a:lnTo>
                  <a:lnTo>
                    <a:pt x="920" y="641"/>
                  </a:lnTo>
                  <a:lnTo>
                    <a:pt x="929" y="683"/>
                  </a:lnTo>
                  <a:lnTo>
                    <a:pt x="969" y="710"/>
                  </a:lnTo>
                  <a:lnTo>
                    <a:pt x="956" y="729"/>
                  </a:lnTo>
                  <a:lnTo>
                    <a:pt x="890" y="762"/>
                  </a:lnTo>
                  <a:lnTo>
                    <a:pt x="850" y="710"/>
                  </a:lnTo>
                  <a:lnTo>
                    <a:pt x="819" y="690"/>
                  </a:lnTo>
                  <a:lnTo>
                    <a:pt x="758" y="745"/>
                  </a:lnTo>
                  <a:lnTo>
                    <a:pt x="694" y="713"/>
                  </a:lnTo>
                  <a:lnTo>
                    <a:pt x="667" y="722"/>
                  </a:lnTo>
                  <a:lnTo>
                    <a:pt x="654" y="758"/>
                  </a:lnTo>
                  <a:lnTo>
                    <a:pt x="575" y="726"/>
                  </a:lnTo>
                  <a:lnTo>
                    <a:pt x="437" y="674"/>
                  </a:lnTo>
                  <a:lnTo>
                    <a:pt x="401" y="666"/>
                  </a:lnTo>
                  <a:lnTo>
                    <a:pt x="370" y="686"/>
                  </a:lnTo>
                  <a:lnTo>
                    <a:pt x="318" y="666"/>
                  </a:lnTo>
                  <a:lnTo>
                    <a:pt x="266" y="650"/>
                  </a:lnTo>
                  <a:lnTo>
                    <a:pt x="218" y="650"/>
                  </a:lnTo>
                  <a:lnTo>
                    <a:pt x="153" y="621"/>
                  </a:lnTo>
                  <a:lnTo>
                    <a:pt x="126" y="638"/>
                  </a:lnTo>
                  <a:lnTo>
                    <a:pt x="49" y="638"/>
                  </a:lnTo>
                  <a:lnTo>
                    <a:pt x="79" y="602"/>
                  </a:lnTo>
                  <a:lnTo>
                    <a:pt x="83" y="569"/>
                  </a:lnTo>
                  <a:lnTo>
                    <a:pt x="79" y="542"/>
                  </a:lnTo>
                  <a:lnTo>
                    <a:pt x="88" y="514"/>
                  </a:lnTo>
                  <a:lnTo>
                    <a:pt x="88" y="471"/>
                  </a:lnTo>
                  <a:lnTo>
                    <a:pt x="101" y="431"/>
                  </a:lnTo>
                  <a:lnTo>
                    <a:pt x="110" y="363"/>
                  </a:lnTo>
                  <a:lnTo>
                    <a:pt x="88" y="343"/>
                  </a:lnTo>
                  <a:lnTo>
                    <a:pt x="74" y="307"/>
                  </a:lnTo>
                  <a:lnTo>
                    <a:pt x="61" y="284"/>
                  </a:lnTo>
                  <a:lnTo>
                    <a:pt x="58" y="248"/>
                  </a:lnTo>
                  <a:lnTo>
                    <a:pt x="40" y="235"/>
                  </a:lnTo>
                  <a:lnTo>
                    <a:pt x="4" y="212"/>
                  </a:lnTo>
                  <a:lnTo>
                    <a:pt x="0" y="19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13" name=""/>
          <p:cNvGrpSpPr/>
          <p:nvPr/>
        </p:nvGrpSpPr>
        <p:grpSpPr>
          <a:xfrm>
            <a:off x="7321680" y="2209680"/>
            <a:ext cx="48960" cy="88920"/>
            <a:chOff x="7321680" y="2209680"/>
            <a:chExt cx="48960" cy="88920"/>
          </a:xfrm>
        </p:grpSpPr>
        <p:sp>
          <p:nvSpPr>
            <p:cNvPr id="4214" name=""/>
            <p:cNvSpPr/>
            <p:nvPr/>
          </p:nvSpPr>
          <p:spPr>
            <a:xfrm>
              <a:off x="7321680" y="2209680"/>
              <a:ext cx="48960" cy="88920"/>
            </a:xfrm>
            <a:custGeom>
              <a:avLst/>
              <a:gdLst/>
              <a:ahLst/>
              <a:rect l="l" t="t" r="r" b="b"/>
              <a:pathLst>
                <a:path w="70" h="127">
                  <a:moveTo>
                    <a:pt x="0" y="0"/>
                  </a:moveTo>
                  <a:lnTo>
                    <a:pt x="70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15" name=""/>
            <p:cNvSpPr/>
            <p:nvPr/>
          </p:nvSpPr>
          <p:spPr>
            <a:xfrm>
              <a:off x="7321680" y="2209680"/>
              <a:ext cx="48960" cy="889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16" name=""/>
          <p:cNvGrpSpPr/>
          <p:nvPr/>
        </p:nvGrpSpPr>
        <p:grpSpPr>
          <a:xfrm>
            <a:off x="6454800" y="2028960"/>
            <a:ext cx="720720" cy="820440"/>
            <a:chOff x="6454800" y="2028960"/>
            <a:chExt cx="720720" cy="820440"/>
          </a:xfrm>
        </p:grpSpPr>
        <p:sp>
          <p:nvSpPr>
            <p:cNvPr id="4217" name=""/>
            <p:cNvSpPr/>
            <p:nvPr/>
          </p:nvSpPr>
          <p:spPr>
            <a:xfrm>
              <a:off x="6454800" y="2028960"/>
              <a:ext cx="720720" cy="820440"/>
            </a:xfrm>
            <a:custGeom>
              <a:avLst/>
              <a:gdLst/>
              <a:ahLst/>
              <a:rect l="l" t="t" r="r" b="b"/>
              <a:pathLst>
                <a:path w="1033" h="1185">
                  <a:moveTo>
                    <a:pt x="832" y="0"/>
                  </a:moveTo>
                  <a:lnTo>
                    <a:pt x="792" y="20"/>
                  </a:lnTo>
                  <a:lnTo>
                    <a:pt x="701" y="16"/>
                  </a:lnTo>
                  <a:lnTo>
                    <a:pt x="636" y="43"/>
                  </a:lnTo>
                  <a:lnTo>
                    <a:pt x="553" y="85"/>
                  </a:lnTo>
                  <a:lnTo>
                    <a:pt x="519" y="121"/>
                  </a:lnTo>
                  <a:lnTo>
                    <a:pt x="519" y="167"/>
                  </a:lnTo>
                  <a:lnTo>
                    <a:pt x="471" y="196"/>
                  </a:lnTo>
                  <a:lnTo>
                    <a:pt x="440" y="228"/>
                  </a:lnTo>
                  <a:lnTo>
                    <a:pt x="440" y="245"/>
                  </a:lnTo>
                  <a:lnTo>
                    <a:pt x="467" y="272"/>
                  </a:lnTo>
                  <a:lnTo>
                    <a:pt x="471" y="284"/>
                  </a:lnTo>
                  <a:lnTo>
                    <a:pt x="458" y="308"/>
                  </a:lnTo>
                  <a:lnTo>
                    <a:pt x="467" y="329"/>
                  </a:lnTo>
                  <a:lnTo>
                    <a:pt x="474" y="352"/>
                  </a:lnTo>
                  <a:lnTo>
                    <a:pt x="467" y="372"/>
                  </a:lnTo>
                  <a:lnTo>
                    <a:pt x="436" y="376"/>
                  </a:lnTo>
                  <a:lnTo>
                    <a:pt x="391" y="432"/>
                  </a:lnTo>
                  <a:lnTo>
                    <a:pt x="339" y="444"/>
                  </a:lnTo>
                  <a:lnTo>
                    <a:pt x="217" y="444"/>
                  </a:lnTo>
                  <a:lnTo>
                    <a:pt x="214" y="460"/>
                  </a:lnTo>
                  <a:lnTo>
                    <a:pt x="95" y="460"/>
                  </a:lnTo>
                  <a:lnTo>
                    <a:pt x="70" y="484"/>
                  </a:lnTo>
                  <a:lnTo>
                    <a:pt x="64" y="525"/>
                  </a:lnTo>
                  <a:lnTo>
                    <a:pt x="88" y="548"/>
                  </a:lnTo>
                  <a:lnTo>
                    <a:pt x="113" y="581"/>
                  </a:lnTo>
                  <a:lnTo>
                    <a:pt x="104" y="613"/>
                  </a:lnTo>
                  <a:lnTo>
                    <a:pt x="48" y="660"/>
                  </a:lnTo>
                  <a:lnTo>
                    <a:pt x="0" y="701"/>
                  </a:lnTo>
                  <a:lnTo>
                    <a:pt x="21" y="728"/>
                  </a:lnTo>
                  <a:lnTo>
                    <a:pt x="9" y="757"/>
                  </a:lnTo>
                  <a:lnTo>
                    <a:pt x="201" y="728"/>
                  </a:lnTo>
                  <a:lnTo>
                    <a:pt x="693" y="624"/>
                  </a:lnTo>
                  <a:lnTo>
                    <a:pt x="701" y="644"/>
                  </a:lnTo>
                  <a:lnTo>
                    <a:pt x="740" y="656"/>
                  </a:lnTo>
                  <a:lnTo>
                    <a:pt x="745" y="705"/>
                  </a:lnTo>
                  <a:lnTo>
                    <a:pt x="789" y="708"/>
                  </a:lnTo>
                  <a:lnTo>
                    <a:pt x="801" y="728"/>
                  </a:lnTo>
                  <a:lnTo>
                    <a:pt x="785" y="751"/>
                  </a:lnTo>
                  <a:lnTo>
                    <a:pt x="780" y="789"/>
                  </a:lnTo>
                  <a:lnTo>
                    <a:pt x="762" y="813"/>
                  </a:lnTo>
                  <a:lnTo>
                    <a:pt x="776" y="840"/>
                  </a:lnTo>
                  <a:lnTo>
                    <a:pt x="754" y="852"/>
                  </a:lnTo>
                  <a:lnTo>
                    <a:pt x="776" y="897"/>
                  </a:lnTo>
                  <a:lnTo>
                    <a:pt x="771" y="928"/>
                  </a:lnTo>
                  <a:lnTo>
                    <a:pt x="828" y="933"/>
                  </a:lnTo>
                  <a:lnTo>
                    <a:pt x="841" y="964"/>
                  </a:lnTo>
                  <a:lnTo>
                    <a:pt x="816" y="1016"/>
                  </a:lnTo>
                  <a:lnTo>
                    <a:pt x="758" y="1052"/>
                  </a:lnTo>
                  <a:lnTo>
                    <a:pt x="762" y="1080"/>
                  </a:lnTo>
                  <a:lnTo>
                    <a:pt x="776" y="1097"/>
                  </a:lnTo>
                  <a:lnTo>
                    <a:pt x="789" y="1132"/>
                  </a:lnTo>
                  <a:lnTo>
                    <a:pt x="819" y="1129"/>
                  </a:lnTo>
                  <a:lnTo>
                    <a:pt x="850" y="1136"/>
                  </a:lnTo>
                  <a:lnTo>
                    <a:pt x="871" y="1149"/>
                  </a:lnTo>
                  <a:lnTo>
                    <a:pt x="902" y="1185"/>
                  </a:lnTo>
                  <a:lnTo>
                    <a:pt x="923" y="1165"/>
                  </a:lnTo>
                  <a:lnTo>
                    <a:pt x="920" y="1136"/>
                  </a:lnTo>
                  <a:lnTo>
                    <a:pt x="954" y="1109"/>
                  </a:lnTo>
                  <a:lnTo>
                    <a:pt x="975" y="1077"/>
                  </a:lnTo>
                  <a:lnTo>
                    <a:pt x="972" y="999"/>
                  </a:lnTo>
                  <a:lnTo>
                    <a:pt x="990" y="976"/>
                  </a:lnTo>
                  <a:lnTo>
                    <a:pt x="984" y="892"/>
                  </a:lnTo>
                  <a:lnTo>
                    <a:pt x="972" y="875"/>
                  </a:lnTo>
                  <a:lnTo>
                    <a:pt x="950" y="872"/>
                  </a:lnTo>
                  <a:lnTo>
                    <a:pt x="936" y="872"/>
                  </a:lnTo>
                  <a:lnTo>
                    <a:pt x="941" y="848"/>
                  </a:lnTo>
                  <a:lnTo>
                    <a:pt x="954" y="813"/>
                  </a:lnTo>
                  <a:lnTo>
                    <a:pt x="972" y="836"/>
                  </a:lnTo>
                  <a:lnTo>
                    <a:pt x="975" y="852"/>
                  </a:lnTo>
                  <a:lnTo>
                    <a:pt x="1033" y="829"/>
                  </a:lnTo>
                  <a:lnTo>
                    <a:pt x="1033" y="796"/>
                  </a:lnTo>
                  <a:lnTo>
                    <a:pt x="1024" y="777"/>
                  </a:lnTo>
                  <a:lnTo>
                    <a:pt x="1020" y="760"/>
                  </a:lnTo>
                  <a:lnTo>
                    <a:pt x="997" y="757"/>
                  </a:lnTo>
                  <a:lnTo>
                    <a:pt x="975" y="741"/>
                  </a:lnTo>
                  <a:lnTo>
                    <a:pt x="1015" y="721"/>
                  </a:lnTo>
                  <a:lnTo>
                    <a:pt x="981" y="692"/>
                  </a:lnTo>
                  <a:lnTo>
                    <a:pt x="975" y="660"/>
                  </a:lnTo>
                  <a:lnTo>
                    <a:pt x="963" y="572"/>
                  </a:lnTo>
                  <a:lnTo>
                    <a:pt x="963" y="565"/>
                  </a:lnTo>
                  <a:lnTo>
                    <a:pt x="932" y="545"/>
                  </a:lnTo>
                  <a:lnTo>
                    <a:pt x="959" y="448"/>
                  </a:lnTo>
                  <a:lnTo>
                    <a:pt x="950" y="421"/>
                  </a:lnTo>
                  <a:lnTo>
                    <a:pt x="936" y="388"/>
                  </a:lnTo>
                  <a:lnTo>
                    <a:pt x="941" y="360"/>
                  </a:lnTo>
                  <a:lnTo>
                    <a:pt x="914" y="281"/>
                  </a:lnTo>
                  <a:lnTo>
                    <a:pt x="871" y="281"/>
                  </a:lnTo>
                  <a:lnTo>
                    <a:pt x="884" y="241"/>
                  </a:lnTo>
                  <a:lnTo>
                    <a:pt x="884" y="209"/>
                  </a:lnTo>
                  <a:lnTo>
                    <a:pt x="853" y="180"/>
                  </a:lnTo>
                  <a:lnTo>
                    <a:pt x="871" y="153"/>
                  </a:lnTo>
                  <a:lnTo>
                    <a:pt x="859" y="112"/>
                  </a:lnTo>
                  <a:lnTo>
                    <a:pt x="832" y="81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18" name=""/>
            <p:cNvSpPr/>
            <p:nvPr/>
          </p:nvSpPr>
          <p:spPr>
            <a:xfrm>
              <a:off x="6454800" y="2028960"/>
              <a:ext cx="720720" cy="820440"/>
            </a:xfrm>
            <a:custGeom>
              <a:avLst/>
              <a:gdLst/>
              <a:ahLst/>
              <a:rect l="l" t="t" r="r" b="b"/>
              <a:pathLst>
                <a:path w="1033" h="1185">
                  <a:moveTo>
                    <a:pt x="832" y="0"/>
                  </a:moveTo>
                  <a:lnTo>
                    <a:pt x="792" y="20"/>
                  </a:lnTo>
                  <a:lnTo>
                    <a:pt x="701" y="16"/>
                  </a:lnTo>
                  <a:lnTo>
                    <a:pt x="636" y="43"/>
                  </a:lnTo>
                  <a:lnTo>
                    <a:pt x="553" y="85"/>
                  </a:lnTo>
                  <a:lnTo>
                    <a:pt x="519" y="121"/>
                  </a:lnTo>
                  <a:lnTo>
                    <a:pt x="519" y="167"/>
                  </a:lnTo>
                  <a:lnTo>
                    <a:pt x="471" y="196"/>
                  </a:lnTo>
                  <a:lnTo>
                    <a:pt x="440" y="228"/>
                  </a:lnTo>
                  <a:lnTo>
                    <a:pt x="440" y="245"/>
                  </a:lnTo>
                  <a:lnTo>
                    <a:pt x="467" y="272"/>
                  </a:lnTo>
                  <a:lnTo>
                    <a:pt x="471" y="284"/>
                  </a:lnTo>
                  <a:lnTo>
                    <a:pt x="458" y="308"/>
                  </a:lnTo>
                  <a:lnTo>
                    <a:pt x="467" y="329"/>
                  </a:lnTo>
                  <a:lnTo>
                    <a:pt x="474" y="352"/>
                  </a:lnTo>
                  <a:lnTo>
                    <a:pt x="467" y="372"/>
                  </a:lnTo>
                  <a:lnTo>
                    <a:pt x="436" y="376"/>
                  </a:lnTo>
                  <a:lnTo>
                    <a:pt x="391" y="432"/>
                  </a:lnTo>
                  <a:lnTo>
                    <a:pt x="339" y="444"/>
                  </a:lnTo>
                  <a:lnTo>
                    <a:pt x="217" y="444"/>
                  </a:lnTo>
                  <a:lnTo>
                    <a:pt x="214" y="460"/>
                  </a:lnTo>
                  <a:lnTo>
                    <a:pt x="95" y="460"/>
                  </a:lnTo>
                  <a:lnTo>
                    <a:pt x="70" y="484"/>
                  </a:lnTo>
                  <a:lnTo>
                    <a:pt x="64" y="525"/>
                  </a:lnTo>
                  <a:lnTo>
                    <a:pt x="88" y="548"/>
                  </a:lnTo>
                  <a:lnTo>
                    <a:pt x="113" y="581"/>
                  </a:lnTo>
                  <a:lnTo>
                    <a:pt x="104" y="613"/>
                  </a:lnTo>
                  <a:lnTo>
                    <a:pt x="48" y="660"/>
                  </a:lnTo>
                  <a:lnTo>
                    <a:pt x="0" y="701"/>
                  </a:lnTo>
                  <a:lnTo>
                    <a:pt x="21" y="728"/>
                  </a:lnTo>
                  <a:lnTo>
                    <a:pt x="9" y="757"/>
                  </a:lnTo>
                  <a:lnTo>
                    <a:pt x="201" y="728"/>
                  </a:lnTo>
                  <a:lnTo>
                    <a:pt x="693" y="624"/>
                  </a:lnTo>
                  <a:lnTo>
                    <a:pt x="701" y="644"/>
                  </a:lnTo>
                  <a:lnTo>
                    <a:pt x="740" y="656"/>
                  </a:lnTo>
                  <a:lnTo>
                    <a:pt x="745" y="705"/>
                  </a:lnTo>
                  <a:lnTo>
                    <a:pt x="789" y="708"/>
                  </a:lnTo>
                  <a:lnTo>
                    <a:pt x="801" y="728"/>
                  </a:lnTo>
                  <a:lnTo>
                    <a:pt x="785" y="751"/>
                  </a:lnTo>
                  <a:lnTo>
                    <a:pt x="780" y="789"/>
                  </a:lnTo>
                  <a:lnTo>
                    <a:pt x="762" y="813"/>
                  </a:lnTo>
                  <a:lnTo>
                    <a:pt x="776" y="840"/>
                  </a:lnTo>
                  <a:lnTo>
                    <a:pt x="754" y="852"/>
                  </a:lnTo>
                  <a:lnTo>
                    <a:pt x="776" y="897"/>
                  </a:lnTo>
                  <a:lnTo>
                    <a:pt x="771" y="928"/>
                  </a:lnTo>
                  <a:lnTo>
                    <a:pt x="828" y="933"/>
                  </a:lnTo>
                  <a:lnTo>
                    <a:pt x="841" y="964"/>
                  </a:lnTo>
                  <a:lnTo>
                    <a:pt x="816" y="1016"/>
                  </a:lnTo>
                  <a:lnTo>
                    <a:pt x="758" y="1052"/>
                  </a:lnTo>
                  <a:lnTo>
                    <a:pt x="762" y="1080"/>
                  </a:lnTo>
                  <a:lnTo>
                    <a:pt x="776" y="1097"/>
                  </a:lnTo>
                  <a:lnTo>
                    <a:pt x="789" y="1132"/>
                  </a:lnTo>
                  <a:lnTo>
                    <a:pt x="819" y="1129"/>
                  </a:lnTo>
                  <a:lnTo>
                    <a:pt x="850" y="1136"/>
                  </a:lnTo>
                  <a:lnTo>
                    <a:pt x="871" y="1149"/>
                  </a:lnTo>
                  <a:lnTo>
                    <a:pt x="902" y="1185"/>
                  </a:lnTo>
                  <a:lnTo>
                    <a:pt x="923" y="1165"/>
                  </a:lnTo>
                  <a:lnTo>
                    <a:pt x="920" y="1136"/>
                  </a:lnTo>
                  <a:lnTo>
                    <a:pt x="954" y="1109"/>
                  </a:lnTo>
                  <a:lnTo>
                    <a:pt x="975" y="1077"/>
                  </a:lnTo>
                  <a:lnTo>
                    <a:pt x="972" y="999"/>
                  </a:lnTo>
                  <a:lnTo>
                    <a:pt x="990" y="976"/>
                  </a:lnTo>
                  <a:lnTo>
                    <a:pt x="984" y="892"/>
                  </a:lnTo>
                  <a:lnTo>
                    <a:pt x="972" y="875"/>
                  </a:lnTo>
                  <a:lnTo>
                    <a:pt x="950" y="872"/>
                  </a:lnTo>
                  <a:lnTo>
                    <a:pt x="936" y="872"/>
                  </a:lnTo>
                  <a:lnTo>
                    <a:pt x="941" y="848"/>
                  </a:lnTo>
                  <a:lnTo>
                    <a:pt x="954" y="813"/>
                  </a:lnTo>
                  <a:lnTo>
                    <a:pt x="972" y="836"/>
                  </a:lnTo>
                  <a:lnTo>
                    <a:pt x="975" y="852"/>
                  </a:lnTo>
                  <a:lnTo>
                    <a:pt x="1033" y="829"/>
                  </a:lnTo>
                  <a:lnTo>
                    <a:pt x="1033" y="796"/>
                  </a:lnTo>
                  <a:lnTo>
                    <a:pt x="1024" y="777"/>
                  </a:lnTo>
                  <a:lnTo>
                    <a:pt x="1020" y="760"/>
                  </a:lnTo>
                  <a:lnTo>
                    <a:pt x="997" y="757"/>
                  </a:lnTo>
                  <a:lnTo>
                    <a:pt x="975" y="741"/>
                  </a:lnTo>
                  <a:lnTo>
                    <a:pt x="1015" y="721"/>
                  </a:lnTo>
                  <a:lnTo>
                    <a:pt x="981" y="692"/>
                  </a:lnTo>
                  <a:lnTo>
                    <a:pt x="975" y="660"/>
                  </a:lnTo>
                  <a:lnTo>
                    <a:pt x="963" y="572"/>
                  </a:lnTo>
                  <a:lnTo>
                    <a:pt x="963" y="565"/>
                  </a:lnTo>
                  <a:lnTo>
                    <a:pt x="932" y="545"/>
                  </a:lnTo>
                  <a:lnTo>
                    <a:pt x="959" y="448"/>
                  </a:lnTo>
                  <a:lnTo>
                    <a:pt x="950" y="421"/>
                  </a:lnTo>
                  <a:lnTo>
                    <a:pt x="936" y="388"/>
                  </a:lnTo>
                  <a:lnTo>
                    <a:pt x="941" y="360"/>
                  </a:lnTo>
                  <a:lnTo>
                    <a:pt x="914" y="281"/>
                  </a:lnTo>
                  <a:lnTo>
                    <a:pt x="871" y="281"/>
                  </a:lnTo>
                  <a:lnTo>
                    <a:pt x="884" y="241"/>
                  </a:lnTo>
                  <a:lnTo>
                    <a:pt x="884" y="209"/>
                  </a:lnTo>
                  <a:lnTo>
                    <a:pt x="853" y="180"/>
                  </a:lnTo>
                  <a:lnTo>
                    <a:pt x="871" y="153"/>
                  </a:lnTo>
                  <a:lnTo>
                    <a:pt x="859" y="112"/>
                  </a:lnTo>
                  <a:lnTo>
                    <a:pt x="832" y="81"/>
                  </a:lnTo>
                  <a:lnTo>
                    <a:pt x="832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19" name=""/>
          <p:cNvGrpSpPr/>
          <p:nvPr/>
        </p:nvGrpSpPr>
        <p:grpSpPr>
          <a:xfrm>
            <a:off x="3909960" y="1760400"/>
            <a:ext cx="766800" cy="430200"/>
            <a:chOff x="3909960" y="1760400"/>
            <a:chExt cx="766800" cy="430200"/>
          </a:xfrm>
        </p:grpSpPr>
        <p:sp>
          <p:nvSpPr>
            <p:cNvPr id="4220" name=""/>
            <p:cNvSpPr/>
            <p:nvPr/>
          </p:nvSpPr>
          <p:spPr>
            <a:xfrm>
              <a:off x="3909960" y="1760400"/>
              <a:ext cx="766800" cy="430200"/>
            </a:xfrm>
            <a:custGeom>
              <a:avLst/>
              <a:gdLst/>
              <a:ahLst/>
              <a:rect l="l" t="t" r="r" b="b"/>
              <a:pathLst>
                <a:path w="1097" h="618">
                  <a:moveTo>
                    <a:pt x="52" y="0"/>
                  </a:moveTo>
                  <a:lnTo>
                    <a:pt x="548" y="23"/>
                  </a:lnTo>
                  <a:lnTo>
                    <a:pt x="1000" y="32"/>
                  </a:lnTo>
                  <a:lnTo>
                    <a:pt x="1006" y="63"/>
                  </a:lnTo>
                  <a:lnTo>
                    <a:pt x="1027" y="88"/>
                  </a:lnTo>
                  <a:lnTo>
                    <a:pt x="1027" y="99"/>
                  </a:lnTo>
                  <a:lnTo>
                    <a:pt x="993" y="120"/>
                  </a:lnTo>
                  <a:lnTo>
                    <a:pt x="1024" y="156"/>
                  </a:lnTo>
                  <a:lnTo>
                    <a:pt x="1009" y="190"/>
                  </a:lnTo>
                  <a:lnTo>
                    <a:pt x="1018" y="215"/>
                  </a:lnTo>
                  <a:lnTo>
                    <a:pt x="1045" y="298"/>
                  </a:lnTo>
                  <a:lnTo>
                    <a:pt x="1058" y="318"/>
                  </a:lnTo>
                  <a:lnTo>
                    <a:pt x="1067" y="354"/>
                  </a:lnTo>
                  <a:lnTo>
                    <a:pt x="1054" y="359"/>
                  </a:lnTo>
                  <a:lnTo>
                    <a:pt x="1040" y="390"/>
                  </a:lnTo>
                  <a:lnTo>
                    <a:pt x="1062" y="415"/>
                  </a:lnTo>
                  <a:lnTo>
                    <a:pt x="1062" y="451"/>
                  </a:lnTo>
                  <a:lnTo>
                    <a:pt x="1049" y="462"/>
                  </a:lnTo>
                  <a:lnTo>
                    <a:pt x="1062" y="478"/>
                  </a:lnTo>
                  <a:lnTo>
                    <a:pt x="1045" y="498"/>
                  </a:lnTo>
                  <a:lnTo>
                    <a:pt x="1054" y="517"/>
                  </a:lnTo>
                  <a:lnTo>
                    <a:pt x="1085" y="546"/>
                  </a:lnTo>
                  <a:lnTo>
                    <a:pt x="1097" y="614"/>
                  </a:lnTo>
                  <a:lnTo>
                    <a:pt x="758" y="618"/>
                  </a:lnTo>
                  <a:lnTo>
                    <a:pt x="465" y="609"/>
                  </a:lnTo>
                  <a:lnTo>
                    <a:pt x="131" y="598"/>
                  </a:lnTo>
                  <a:lnTo>
                    <a:pt x="0" y="586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21" name=""/>
            <p:cNvSpPr/>
            <p:nvPr/>
          </p:nvSpPr>
          <p:spPr>
            <a:xfrm>
              <a:off x="3909960" y="1760400"/>
              <a:ext cx="766800" cy="430200"/>
            </a:xfrm>
            <a:custGeom>
              <a:avLst/>
              <a:gdLst/>
              <a:ahLst/>
              <a:rect l="l" t="t" r="r" b="b"/>
              <a:pathLst>
                <a:path w="1097" h="618">
                  <a:moveTo>
                    <a:pt x="52" y="0"/>
                  </a:moveTo>
                  <a:lnTo>
                    <a:pt x="548" y="23"/>
                  </a:lnTo>
                  <a:lnTo>
                    <a:pt x="1000" y="32"/>
                  </a:lnTo>
                  <a:lnTo>
                    <a:pt x="1006" y="63"/>
                  </a:lnTo>
                  <a:lnTo>
                    <a:pt x="1027" y="88"/>
                  </a:lnTo>
                  <a:lnTo>
                    <a:pt x="1027" y="99"/>
                  </a:lnTo>
                  <a:lnTo>
                    <a:pt x="993" y="120"/>
                  </a:lnTo>
                  <a:lnTo>
                    <a:pt x="1024" y="156"/>
                  </a:lnTo>
                  <a:lnTo>
                    <a:pt x="1009" y="190"/>
                  </a:lnTo>
                  <a:lnTo>
                    <a:pt x="1018" y="215"/>
                  </a:lnTo>
                  <a:lnTo>
                    <a:pt x="1045" y="298"/>
                  </a:lnTo>
                  <a:lnTo>
                    <a:pt x="1058" y="318"/>
                  </a:lnTo>
                  <a:lnTo>
                    <a:pt x="1067" y="354"/>
                  </a:lnTo>
                  <a:lnTo>
                    <a:pt x="1054" y="359"/>
                  </a:lnTo>
                  <a:lnTo>
                    <a:pt x="1040" y="390"/>
                  </a:lnTo>
                  <a:lnTo>
                    <a:pt x="1062" y="415"/>
                  </a:lnTo>
                  <a:lnTo>
                    <a:pt x="1062" y="451"/>
                  </a:lnTo>
                  <a:lnTo>
                    <a:pt x="1049" y="462"/>
                  </a:lnTo>
                  <a:lnTo>
                    <a:pt x="1062" y="478"/>
                  </a:lnTo>
                  <a:lnTo>
                    <a:pt x="1045" y="498"/>
                  </a:lnTo>
                  <a:lnTo>
                    <a:pt x="1054" y="517"/>
                  </a:lnTo>
                  <a:lnTo>
                    <a:pt x="1085" y="546"/>
                  </a:lnTo>
                  <a:lnTo>
                    <a:pt x="1097" y="614"/>
                  </a:lnTo>
                  <a:lnTo>
                    <a:pt x="758" y="618"/>
                  </a:lnTo>
                  <a:lnTo>
                    <a:pt x="465" y="609"/>
                  </a:lnTo>
                  <a:lnTo>
                    <a:pt x="131" y="598"/>
                  </a:lnTo>
                  <a:lnTo>
                    <a:pt x="0" y="586"/>
                  </a:lnTo>
                  <a:lnTo>
                    <a:pt x="52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22" name=""/>
          <p:cNvGrpSpPr/>
          <p:nvPr/>
        </p:nvGrpSpPr>
        <p:grpSpPr>
          <a:xfrm>
            <a:off x="5637240" y="2668680"/>
            <a:ext cx="363600" cy="550800"/>
            <a:chOff x="5637240" y="2668680"/>
            <a:chExt cx="363600" cy="550800"/>
          </a:xfrm>
        </p:grpSpPr>
        <p:sp>
          <p:nvSpPr>
            <p:cNvPr id="4223" name=""/>
            <p:cNvSpPr/>
            <p:nvPr/>
          </p:nvSpPr>
          <p:spPr>
            <a:xfrm>
              <a:off x="5637240" y="2668680"/>
              <a:ext cx="363600" cy="550800"/>
            </a:xfrm>
            <a:custGeom>
              <a:avLst/>
              <a:gdLst/>
              <a:ahLst/>
              <a:rect l="l" t="t" r="r" b="b"/>
              <a:pathLst>
                <a:path w="519" h="798">
                  <a:moveTo>
                    <a:pt x="27" y="40"/>
                  </a:moveTo>
                  <a:lnTo>
                    <a:pt x="113" y="49"/>
                  </a:lnTo>
                  <a:lnTo>
                    <a:pt x="144" y="13"/>
                  </a:lnTo>
                  <a:lnTo>
                    <a:pt x="446" y="0"/>
                  </a:lnTo>
                  <a:lnTo>
                    <a:pt x="514" y="487"/>
                  </a:lnTo>
                  <a:lnTo>
                    <a:pt x="519" y="511"/>
                  </a:lnTo>
                  <a:lnTo>
                    <a:pt x="510" y="556"/>
                  </a:lnTo>
                  <a:lnTo>
                    <a:pt x="480" y="590"/>
                  </a:lnTo>
                  <a:lnTo>
                    <a:pt x="431" y="586"/>
                  </a:lnTo>
                  <a:lnTo>
                    <a:pt x="428" y="619"/>
                  </a:lnTo>
                  <a:lnTo>
                    <a:pt x="392" y="631"/>
                  </a:lnTo>
                  <a:lnTo>
                    <a:pt x="388" y="671"/>
                  </a:lnTo>
                  <a:lnTo>
                    <a:pt x="361" y="694"/>
                  </a:lnTo>
                  <a:lnTo>
                    <a:pt x="354" y="739"/>
                  </a:lnTo>
                  <a:lnTo>
                    <a:pt x="305" y="743"/>
                  </a:lnTo>
                  <a:lnTo>
                    <a:pt x="300" y="719"/>
                  </a:lnTo>
                  <a:lnTo>
                    <a:pt x="269" y="723"/>
                  </a:lnTo>
                  <a:lnTo>
                    <a:pt x="244" y="775"/>
                  </a:lnTo>
                  <a:lnTo>
                    <a:pt x="223" y="775"/>
                  </a:lnTo>
                  <a:lnTo>
                    <a:pt x="201" y="775"/>
                  </a:lnTo>
                  <a:lnTo>
                    <a:pt x="162" y="779"/>
                  </a:lnTo>
                  <a:lnTo>
                    <a:pt x="156" y="770"/>
                  </a:lnTo>
                  <a:lnTo>
                    <a:pt x="144" y="759"/>
                  </a:lnTo>
                  <a:lnTo>
                    <a:pt x="119" y="759"/>
                  </a:lnTo>
                  <a:lnTo>
                    <a:pt x="95" y="798"/>
                  </a:lnTo>
                  <a:lnTo>
                    <a:pt x="0" y="795"/>
                  </a:lnTo>
                  <a:lnTo>
                    <a:pt x="9" y="770"/>
                  </a:lnTo>
                  <a:lnTo>
                    <a:pt x="27" y="726"/>
                  </a:lnTo>
                  <a:lnTo>
                    <a:pt x="13" y="698"/>
                  </a:lnTo>
                  <a:lnTo>
                    <a:pt x="74" y="647"/>
                  </a:lnTo>
                  <a:lnTo>
                    <a:pt x="74" y="626"/>
                  </a:lnTo>
                  <a:lnTo>
                    <a:pt x="101" y="615"/>
                  </a:lnTo>
                  <a:lnTo>
                    <a:pt x="61" y="595"/>
                  </a:lnTo>
                  <a:lnTo>
                    <a:pt x="74" y="531"/>
                  </a:lnTo>
                  <a:lnTo>
                    <a:pt x="48" y="527"/>
                  </a:lnTo>
                  <a:lnTo>
                    <a:pt x="52" y="484"/>
                  </a:lnTo>
                  <a:lnTo>
                    <a:pt x="70" y="439"/>
                  </a:lnTo>
                  <a:lnTo>
                    <a:pt x="57" y="236"/>
                  </a:lnTo>
                  <a:lnTo>
                    <a:pt x="27" y="4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24" name=""/>
            <p:cNvSpPr/>
            <p:nvPr/>
          </p:nvSpPr>
          <p:spPr>
            <a:xfrm>
              <a:off x="5637240" y="2668680"/>
              <a:ext cx="363600" cy="550800"/>
            </a:xfrm>
            <a:custGeom>
              <a:avLst/>
              <a:gdLst/>
              <a:ahLst/>
              <a:rect l="l" t="t" r="r" b="b"/>
              <a:pathLst>
                <a:path w="519" h="798">
                  <a:moveTo>
                    <a:pt x="27" y="40"/>
                  </a:moveTo>
                  <a:lnTo>
                    <a:pt x="113" y="49"/>
                  </a:lnTo>
                  <a:lnTo>
                    <a:pt x="144" y="13"/>
                  </a:lnTo>
                  <a:lnTo>
                    <a:pt x="446" y="0"/>
                  </a:lnTo>
                  <a:lnTo>
                    <a:pt x="514" y="487"/>
                  </a:lnTo>
                  <a:lnTo>
                    <a:pt x="519" y="511"/>
                  </a:lnTo>
                  <a:lnTo>
                    <a:pt x="510" y="556"/>
                  </a:lnTo>
                  <a:lnTo>
                    <a:pt x="480" y="590"/>
                  </a:lnTo>
                  <a:lnTo>
                    <a:pt x="431" y="586"/>
                  </a:lnTo>
                  <a:lnTo>
                    <a:pt x="428" y="619"/>
                  </a:lnTo>
                  <a:lnTo>
                    <a:pt x="392" y="631"/>
                  </a:lnTo>
                  <a:lnTo>
                    <a:pt x="388" y="671"/>
                  </a:lnTo>
                  <a:lnTo>
                    <a:pt x="361" y="694"/>
                  </a:lnTo>
                  <a:lnTo>
                    <a:pt x="354" y="739"/>
                  </a:lnTo>
                  <a:lnTo>
                    <a:pt x="305" y="743"/>
                  </a:lnTo>
                  <a:lnTo>
                    <a:pt x="300" y="719"/>
                  </a:lnTo>
                  <a:lnTo>
                    <a:pt x="269" y="723"/>
                  </a:lnTo>
                  <a:lnTo>
                    <a:pt x="244" y="775"/>
                  </a:lnTo>
                  <a:lnTo>
                    <a:pt x="223" y="775"/>
                  </a:lnTo>
                  <a:lnTo>
                    <a:pt x="201" y="775"/>
                  </a:lnTo>
                  <a:lnTo>
                    <a:pt x="162" y="779"/>
                  </a:lnTo>
                  <a:lnTo>
                    <a:pt x="156" y="770"/>
                  </a:lnTo>
                  <a:lnTo>
                    <a:pt x="144" y="759"/>
                  </a:lnTo>
                  <a:lnTo>
                    <a:pt x="119" y="759"/>
                  </a:lnTo>
                  <a:lnTo>
                    <a:pt x="95" y="798"/>
                  </a:lnTo>
                  <a:lnTo>
                    <a:pt x="0" y="795"/>
                  </a:lnTo>
                  <a:lnTo>
                    <a:pt x="9" y="770"/>
                  </a:lnTo>
                  <a:lnTo>
                    <a:pt x="27" y="726"/>
                  </a:lnTo>
                  <a:lnTo>
                    <a:pt x="13" y="698"/>
                  </a:lnTo>
                  <a:lnTo>
                    <a:pt x="74" y="647"/>
                  </a:lnTo>
                  <a:lnTo>
                    <a:pt x="74" y="626"/>
                  </a:lnTo>
                  <a:lnTo>
                    <a:pt x="101" y="615"/>
                  </a:lnTo>
                  <a:lnTo>
                    <a:pt x="61" y="595"/>
                  </a:lnTo>
                  <a:lnTo>
                    <a:pt x="74" y="531"/>
                  </a:lnTo>
                  <a:lnTo>
                    <a:pt x="48" y="527"/>
                  </a:lnTo>
                  <a:lnTo>
                    <a:pt x="52" y="484"/>
                  </a:lnTo>
                  <a:lnTo>
                    <a:pt x="70" y="439"/>
                  </a:lnTo>
                  <a:lnTo>
                    <a:pt x="57" y="236"/>
                  </a:lnTo>
                  <a:lnTo>
                    <a:pt x="27" y="4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25" name=""/>
          <p:cNvGrpSpPr/>
          <p:nvPr/>
        </p:nvGrpSpPr>
        <p:grpSpPr>
          <a:xfrm>
            <a:off x="1955880" y="1490760"/>
            <a:ext cx="776160" cy="519120"/>
            <a:chOff x="1955880" y="1490760"/>
            <a:chExt cx="776160" cy="519120"/>
          </a:xfrm>
        </p:grpSpPr>
        <p:sp>
          <p:nvSpPr>
            <p:cNvPr id="4226" name=""/>
            <p:cNvSpPr/>
            <p:nvPr/>
          </p:nvSpPr>
          <p:spPr>
            <a:xfrm>
              <a:off x="1955880" y="1490760"/>
              <a:ext cx="776160" cy="519120"/>
            </a:xfrm>
            <a:custGeom>
              <a:avLst/>
              <a:gdLst/>
              <a:ahLst/>
              <a:rect l="l" t="t" r="r" b="b"/>
              <a:pathLst>
                <a:path w="1114" h="751">
                  <a:moveTo>
                    <a:pt x="987" y="751"/>
                  </a:moveTo>
                  <a:lnTo>
                    <a:pt x="843" y="715"/>
                  </a:lnTo>
                  <a:lnTo>
                    <a:pt x="748" y="696"/>
                  </a:lnTo>
                  <a:lnTo>
                    <a:pt x="672" y="703"/>
                  </a:lnTo>
                  <a:lnTo>
                    <a:pt x="633" y="687"/>
                  </a:lnTo>
                  <a:lnTo>
                    <a:pt x="586" y="687"/>
                  </a:lnTo>
                  <a:lnTo>
                    <a:pt x="516" y="699"/>
                  </a:lnTo>
                  <a:lnTo>
                    <a:pt x="446" y="679"/>
                  </a:lnTo>
                  <a:lnTo>
                    <a:pt x="363" y="679"/>
                  </a:lnTo>
                  <a:lnTo>
                    <a:pt x="302" y="663"/>
                  </a:lnTo>
                  <a:lnTo>
                    <a:pt x="196" y="651"/>
                  </a:lnTo>
                  <a:lnTo>
                    <a:pt x="150" y="598"/>
                  </a:lnTo>
                  <a:lnTo>
                    <a:pt x="153" y="536"/>
                  </a:lnTo>
                  <a:lnTo>
                    <a:pt x="123" y="516"/>
                  </a:lnTo>
                  <a:lnTo>
                    <a:pt x="88" y="507"/>
                  </a:lnTo>
                  <a:lnTo>
                    <a:pt x="65" y="476"/>
                  </a:lnTo>
                  <a:lnTo>
                    <a:pt x="13" y="467"/>
                  </a:lnTo>
                  <a:lnTo>
                    <a:pt x="0" y="444"/>
                  </a:lnTo>
                  <a:lnTo>
                    <a:pt x="4" y="412"/>
                  </a:lnTo>
                  <a:lnTo>
                    <a:pt x="31" y="404"/>
                  </a:lnTo>
                  <a:lnTo>
                    <a:pt x="43" y="383"/>
                  </a:lnTo>
                  <a:lnTo>
                    <a:pt x="22" y="327"/>
                  </a:lnTo>
                  <a:lnTo>
                    <a:pt x="27" y="223"/>
                  </a:lnTo>
                  <a:lnTo>
                    <a:pt x="35" y="180"/>
                  </a:lnTo>
                  <a:lnTo>
                    <a:pt x="4" y="115"/>
                  </a:lnTo>
                  <a:lnTo>
                    <a:pt x="4" y="72"/>
                  </a:lnTo>
                  <a:lnTo>
                    <a:pt x="31" y="52"/>
                  </a:lnTo>
                  <a:lnTo>
                    <a:pt x="61" y="59"/>
                  </a:lnTo>
                  <a:lnTo>
                    <a:pt x="101" y="92"/>
                  </a:lnTo>
                  <a:lnTo>
                    <a:pt x="157" y="115"/>
                  </a:lnTo>
                  <a:lnTo>
                    <a:pt x="223" y="124"/>
                  </a:lnTo>
                  <a:lnTo>
                    <a:pt x="254" y="128"/>
                  </a:lnTo>
                  <a:lnTo>
                    <a:pt x="293" y="183"/>
                  </a:lnTo>
                  <a:lnTo>
                    <a:pt x="275" y="203"/>
                  </a:lnTo>
                  <a:lnTo>
                    <a:pt x="272" y="216"/>
                  </a:lnTo>
                  <a:lnTo>
                    <a:pt x="284" y="239"/>
                  </a:lnTo>
                  <a:lnTo>
                    <a:pt x="293" y="248"/>
                  </a:lnTo>
                  <a:lnTo>
                    <a:pt x="250" y="327"/>
                  </a:lnTo>
                  <a:lnTo>
                    <a:pt x="266" y="327"/>
                  </a:lnTo>
                  <a:lnTo>
                    <a:pt x="327" y="327"/>
                  </a:lnTo>
                  <a:lnTo>
                    <a:pt x="318" y="235"/>
                  </a:lnTo>
                  <a:lnTo>
                    <a:pt x="363" y="228"/>
                  </a:lnTo>
                  <a:lnTo>
                    <a:pt x="367" y="200"/>
                  </a:lnTo>
                  <a:lnTo>
                    <a:pt x="349" y="187"/>
                  </a:lnTo>
                  <a:lnTo>
                    <a:pt x="302" y="180"/>
                  </a:lnTo>
                  <a:lnTo>
                    <a:pt x="302" y="160"/>
                  </a:lnTo>
                  <a:lnTo>
                    <a:pt x="358" y="84"/>
                  </a:lnTo>
                  <a:lnTo>
                    <a:pt x="318" y="23"/>
                  </a:lnTo>
                  <a:lnTo>
                    <a:pt x="342" y="0"/>
                  </a:lnTo>
                  <a:lnTo>
                    <a:pt x="1114" y="176"/>
                  </a:lnTo>
                  <a:lnTo>
                    <a:pt x="987" y="7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27" name=""/>
            <p:cNvSpPr/>
            <p:nvPr/>
          </p:nvSpPr>
          <p:spPr>
            <a:xfrm>
              <a:off x="1955880" y="1490760"/>
              <a:ext cx="776160" cy="519120"/>
            </a:xfrm>
            <a:custGeom>
              <a:avLst/>
              <a:gdLst/>
              <a:ahLst/>
              <a:rect l="l" t="t" r="r" b="b"/>
              <a:pathLst>
                <a:path w="1114" h="751">
                  <a:moveTo>
                    <a:pt x="987" y="751"/>
                  </a:moveTo>
                  <a:lnTo>
                    <a:pt x="843" y="715"/>
                  </a:lnTo>
                  <a:lnTo>
                    <a:pt x="748" y="696"/>
                  </a:lnTo>
                  <a:lnTo>
                    <a:pt x="672" y="703"/>
                  </a:lnTo>
                  <a:lnTo>
                    <a:pt x="633" y="687"/>
                  </a:lnTo>
                  <a:lnTo>
                    <a:pt x="586" y="687"/>
                  </a:lnTo>
                  <a:lnTo>
                    <a:pt x="516" y="699"/>
                  </a:lnTo>
                  <a:lnTo>
                    <a:pt x="446" y="679"/>
                  </a:lnTo>
                  <a:lnTo>
                    <a:pt x="363" y="679"/>
                  </a:lnTo>
                  <a:lnTo>
                    <a:pt x="302" y="663"/>
                  </a:lnTo>
                  <a:lnTo>
                    <a:pt x="196" y="651"/>
                  </a:lnTo>
                  <a:lnTo>
                    <a:pt x="150" y="598"/>
                  </a:lnTo>
                  <a:lnTo>
                    <a:pt x="153" y="536"/>
                  </a:lnTo>
                  <a:lnTo>
                    <a:pt x="123" y="516"/>
                  </a:lnTo>
                  <a:lnTo>
                    <a:pt x="88" y="507"/>
                  </a:lnTo>
                  <a:lnTo>
                    <a:pt x="65" y="476"/>
                  </a:lnTo>
                  <a:lnTo>
                    <a:pt x="13" y="467"/>
                  </a:lnTo>
                  <a:lnTo>
                    <a:pt x="0" y="444"/>
                  </a:lnTo>
                  <a:lnTo>
                    <a:pt x="4" y="412"/>
                  </a:lnTo>
                  <a:lnTo>
                    <a:pt x="31" y="404"/>
                  </a:lnTo>
                  <a:lnTo>
                    <a:pt x="43" y="383"/>
                  </a:lnTo>
                  <a:lnTo>
                    <a:pt x="22" y="327"/>
                  </a:lnTo>
                  <a:lnTo>
                    <a:pt x="27" y="223"/>
                  </a:lnTo>
                  <a:lnTo>
                    <a:pt x="35" y="180"/>
                  </a:lnTo>
                  <a:lnTo>
                    <a:pt x="4" y="115"/>
                  </a:lnTo>
                  <a:lnTo>
                    <a:pt x="4" y="72"/>
                  </a:lnTo>
                  <a:lnTo>
                    <a:pt x="31" y="52"/>
                  </a:lnTo>
                  <a:lnTo>
                    <a:pt x="61" y="59"/>
                  </a:lnTo>
                  <a:lnTo>
                    <a:pt x="101" y="92"/>
                  </a:lnTo>
                  <a:lnTo>
                    <a:pt x="157" y="115"/>
                  </a:lnTo>
                  <a:lnTo>
                    <a:pt x="223" y="124"/>
                  </a:lnTo>
                  <a:lnTo>
                    <a:pt x="254" y="128"/>
                  </a:lnTo>
                  <a:lnTo>
                    <a:pt x="293" y="183"/>
                  </a:lnTo>
                  <a:lnTo>
                    <a:pt x="275" y="203"/>
                  </a:lnTo>
                  <a:lnTo>
                    <a:pt x="272" y="216"/>
                  </a:lnTo>
                  <a:lnTo>
                    <a:pt x="284" y="239"/>
                  </a:lnTo>
                  <a:lnTo>
                    <a:pt x="293" y="248"/>
                  </a:lnTo>
                  <a:lnTo>
                    <a:pt x="250" y="327"/>
                  </a:lnTo>
                  <a:lnTo>
                    <a:pt x="266" y="327"/>
                  </a:lnTo>
                  <a:lnTo>
                    <a:pt x="327" y="327"/>
                  </a:lnTo>
                  <a:lnTo>
                    <a:pt x="318" y="235"/>
                  </a:lnTo>
                  <a:lnTo>
                    <a:pt x="363" y="228"/>
                  </a:lnTo>
                  <a:lnTo>
                    <a:pt x="367" y="200"/>
                  </a:lnTo>
                  <a:lnTo>
                    <a:pt x="349" y="187"/>
                  </a:lnTo>
                  <a:lnTo>
                    <a:pt x="302" y="180"/>
                  </a:lnTo>
                  <a:lnTo>
                    <a:pt x="302" y="160"/>
                  </a:lnTo>
                  <a:lnTo>
                    <a:pt x="358" y="84"/>
                  </a:lnTo>
                  <a:lnTo>
                    <a:pt x="318" y="23"/>
                  </a:lnTo>
                  <a:lnTo>
                    <a:pt x="342" y="0"/>
                  </a:lnTo>
                  <a:lnTo>
                    <a:pt x="1114" y="176"/>
                  </a:lnTo>
                  <a:lnTo>
                    <a:pt x="987" y="751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28" name=""/>
          <p:cNvGrpSpPr/>
          <p:nvPr/>
        </p:nvGrpSpPr>
        <p:grpSpPr>
          <a:xfrm>
            <a:off x="2544840" y="1611360"/>
            <a:ext cx="650880" cy="998640"/>
            <a:chOff x="2544840" y="1611360"/>
            <a:chExt cx="650880" cy="998640"/>
          </a:xfrm>
        </p:grpSpPr>
        <p:sp>
          <p:nvSpPr>
            <p:cNvPr id="4229" name=""/>
            <p:cNvSpPr/>
            <p:nvPr/>
          </p:nvSpPr>
          <p:spPr>
            <a:xfrm>
              <a:off x="2544840" y="1611360"/>
              <a:ext cx="650880" cy="998640"/>
            </a:xfrm>
            <a:custGeom>
              <a:avLst/>
              <a:gdLst/>
              <a:ahLst/>
              <a:rect l="l" t="t" r="r" b="b"/>
              <a:pathLst>
                <a:path w="935" h="1438">
                  <a:moveTo>
                    <a:pt x="271" y="0"/>
                  </a:moveTo>
                  <a:lnTo>
                    <a:pt x="388" y="16"/>
                  </a:lnTo>
                  <a:lnTo>
                    <a:pt x="349" y="236"/>
                  </a:lnTo>
                  <a:lnTo>
                    <a:pt x="363" y="259"/>
                  </a:lnTo>
                  <a:lnTo>
                    <a:pt x="388" y="281"/>
                  </a:lnTo>
                  <a:lnTo>
                    <a:pt x="388" y="300"/>
                  </a:lnTo>
                  <a:lnTo>
                    <a:pt x="376" y="331"/>
                  </a:lnTo>
                  <a:lnTo>
                    <a:pt x="376" y="347"/>
                  </a:lnTo>
                  <a:lnTo>
                    <a:pt x="428" y="363"/>
                  </a:lnTo>
                  <a:lnTo>
                    <a:pt x="440" y="403"/>
                  </a:lnTo>
                  <a:lnTo>
                    <a:pt x="492" y="511"/>
                  </a:lnTo>
                  <a:lnTo>
                    <a:pt x="523" y="511"/>
                  </a:lnTo>
                  <a:lnTo>
                    <a:pt x="541" y="552"/>
                  </a:lnTo>
                  <a:lnTo>
                    <a:pt x="501" y="588"/>
                  </a:lnTo>
                  <a:lnTo>
                    <a:pt x="507" y="611"/>
                  </a:lnTo>
                  <a:lnTo>
                    <a:pt x="523" y="640"/>
                  </a:lnTo>
                  <a:lnTo>
                    <a:pt x="519" y="644"/>
                  </a:lnTo>
                  <a:lnTo>
                    <a:pt x="492" y="654"/>
                  </a:lnTo>
                  <a:lnTo>
                    <a:pt x="485" y="690"/>
                  </a:lnTo>
                  <a:lnTo>
                    <a:pt x="476" y="726"/>
                  </a:lnTo>
                  <a:lnTo>
                    <a:pt x="489" y="739"/>
                  </a:lnTo>
                  <a:lnTo>
                    <a:pt x="523" y="712"/>
                  </a:lnTo>
                  <a:lnTo>
                    <a:pt x="537" y="703"/>
                  </a:lnTo>
                  <a:lnTo>
                    <a:pt x="572" y="712"/>
                  </a:lnTo>
                  <a:lnTo>
                    <a:pt x="572" y="755"/>
                  </a:lnTo>
                  <a:lnTo>
                    <a:pt x="590" y="778"/>
                  </a:lnTo>
                  <a:lnTo>
                    <a:pt x="593" y="870"/>
                  </a:lnTo>
                  <a:lnTo>
                    <a:pt x="615" y="883"/>
                  </a:lnTo>
                  <a:lnTo>
                    <a:pt x="651" y="886"/>
                  </a:lnTo>
                  <a:lnTo>
                    <a:pt x="660" y="938"/>
                  </a:lnTo>
                  <a:lnTo>
                    <a:pt x="681" y="958"/>
                  </a:lnTo>
                  <a:lnTo>
                    <a:pt x="694" y="951"/>
                  </a:lnTo>
                  <a:lnTo>
                    <a:pt x="776" y="951"/>
                  </a:lnTo>
                  <a:lnTo>
                    <a:pt x="877" y="935"/>
                  </a:lnTo>
                  <a:lnTo>
                    <a:pt x="935" y="983"/>
                  </a:lnTo>
                  <a:lnTo>
                    <a:pt x="873" y="1438"/>
                  </a:lnTo>
                  <a:lnTo>
                    <a:pt x="0" y="1310"/>
                  </a:lnTo>
                  <a:lnTo>
                    <a:pt x="58" y="987"/>
                  </a:lnTo>
                  <a:lnTo>
                    <a:pt x="49" y="947"/>
                  </a:lnTo>
                  <a:lnTo>
                    <a:pt x="79" y="902"/>
                  </a:lnTo>
                  <a:lnTo>
                    <a:pt x="40" y="859"/>
                  </a:lnTo>
                  <a:lnTo>
                    <a:pt x="43" y="843"/>
                  </a:lnTo>
                  <a:lnTo>
                    <a:pt x="83" y="807"/>
                  </a:lnTo>
                  <a:lnTo>
                    <a:pt x="119" y="798"/>
                  </a:lnTo>
                  <a:lnTo>
                    <a:pt x="126" y="755"/>
                  </a:lnTo>
                  <a:lnTo>
                    <a:pt x="196" y="671"/>
                  </a:lnTo>
                  <a:lnTo>
                    <a:pt x="187" y="618"/>
                  </a:lnTo>
                  <a:lnTo>
                    <a:pt x="144" y="572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30" name=""/>
            <p:cNvSpPr/>
            <p:nvPr/>
          </p:nvSpPr>
          <p:spPr>
            <a:xfrm>
              <a:off x="2544840" y="1611360"/>
              <a:ext cx="650880" cy="998640"/>
            </a:xfrm>
            <a:custGeom>
              <a:avLst/>
              <a:gdLst/>
              <a:ahLst/>
              <a:rect l="l" t="t" r="r" b="b"/>
              <a:pathLst>
                <a:path w="935" h="1438">
                  <a:moveTo>
                    <a:pt x="271" y="0"/>
                  </a:moveTo>
                  <a:lnTo>
                    <a:pt x="388" y="16"/>
                  </a:lnTo>
                  <a:lnTo>
                    <a:pt x="349" y="236"/>
                  </a:lnTo>
                  <a:lnTo>
                    <a:pt x="363" y="259"/>
                  </a:lnTo>
                  <a:lnTo>
                    <a:pt x="388" y="281"/>
                  </a:lnTo>
                  <a:lnTo>
                    <a:pt x="388" y="300"/>
                  </a:lnTo>
                  <a:lnTo>
                    <a:pt x="376" y="331"/>
                  </a:lnTo>
                  <a:lnTo>
                    <a:pt x="376" y="347"/>
                  </a:lnTo>
                  <a:lnTo>
                    <a:pt x="428" y="363"/>
                  </a:lnTo>
                  <a:lnTo>
                    <a:pt x="440" y="403"/>
                  </a:lnTo>
                  <a:lnTo>
                    <a:pt x="492" y="511"/>
                  </a:lnTo>
                  <a:lnTo>
                    <a:pt x="523" y="511"/>
                  </a:lnTo>
                  <a:lnTo>
                    <a:pt x="541" y="552"/>
                  </a:lnTo>
                  <a:lnTo>
                    <a:pt x="501" y="588"/>
                  </a:lnTo>
                  <a:lnTo>
                    <a:pt x="507" y="611"/>
                  </a:lnTo>
                  <a:lnTo>
                    <a:pt x="523" y="640"/>
                  </a:lnTo>
                  <a:lnTo>
                    <a:pt x="519" y="644"/>
                  </a:lnTo>
                  <a:lnTo>
                    <a:pt x="492" y="654"/>
                  </a:lnTo>
                  <a:lnTo>
                    <a:pt x="485" y="690"/>
                  </a:lnTo>
                  <a:lnTo>
                    <a:pt x="476" y="726"/>
                  </a:lnTo>
                  <a:lnTo>
                    <a:pt x="489" y="739"/>
                  </a:lnTo>
                  <a:lnTo>
                    <a:pt x="523" y="712"/>
                  </a:lnTo>
                  <a:lnTo>
                    <a:pt x="537" y="703"/>
                  </a:lnTo>
                  <a:lnTo>
                    <a:pt x="572" y="712"/>
                  </a:lnTo>
                  <a:lnTo>
                    <a:pt x="572" y="755"/>
                  </a:lnTo>
                  <a:lnTo>
                    <a:pt x="590" y="778"/>
                  </a:lnTo>
                  <a:lnTo>
                    <a:pt x="593" y="870"/>
                  </a:lnTo>
                  <a:lnTo>
                    <a:pt x="615" y="883"/>
                  </a:lnTo>
                  <a:lnTo>
                    <a:pt x="651" y="886"/>
                  </a:lnTo>
                  <a:lnTo>
                    <a:pt x="660" y="938"/>
                  </a:lnTo>
                  <a:lnTo>
                    <a:pt x="681" y="958"/>
                  </a:lnTo>
                  <a:lnTo>
                    <a:pt x="694" y="951"/>
                  </a:lnTo>
                  <a:lnTo>
                    <a:pt x="776" y="951"/>
                  </a:lnTo>
                  <a:lnTo>
                    <a:pt x="877" y="935"/>
                  </a:lnTo>
                  <a:lnTo>
                    <a:pt x="935" y="983"/>
                  </a:lnTo>
                  <a:lnTo>
                    <a:pt x="873" y="1438"/>
                  </a:lnTo>
                  <a:lnTo>
                    <a:pt x="0" y="1310"/>
                  </a:lnTo>
                  <a:lnTo>
                    <a:pt x="58" y="987"/>
                  </a:lnTo>
                  <a:lnTo>
                    <a:pt x="49" y="947"/>
                  </a:lnTo>
                  <a:lnTo>
                    <a:pt x="79" y="902"/>
                  </a:lnTo>
                  <a:lnTo>
                    <a:pt x="40" y="859"/>
                  </a:lnTo>
                  <a:lnTo>
                    <a:pt x="43" y="843"/>
                  </a:lnTo>
                  <a:lnTo>
                    <a:pt x="83" y="807"/>
                  </a:lnTo>
                  <a:lnTo>
                    <a:pt x="119" y="798"/>
                  </a:lnTo>
                  <a:lnTo>
                    <a:pt x="126" y="755"/>
                  </a:lnTo>
                  <a:lnTo>
                    <a:pt x="196" y="671"/>
                  </a:lnTo>
                  <a:lnTo>
                    <a:pt x="187" y="618"/>
                  </a:lnTo>
                  <a:lnTo>
                    <a:pt x="144" y="572"/>
                  </a:lnTo>
                  <a:lnTo>
                    <a:pt x="271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31" name=""/>
          <p:cNvGrpSpPr/>
          <p:nvPr/>
        </p:nvGrpSpPr>
        <p:grpSpPr>
          <a:xfrm>
            <a:off x="2789280" y="1620720"/>
            <a:ext cx="1162080" cy="673200"/>
            <a:chOff x="2789280" y="1620720"/>
            <a:chExt cx="1162080" cy="673200"/>
          </a:xfrm>
        </p:grpSpPr>
        <p:sp>
          <p:nvSpPr>
            <p:cNvPr id="4232" name=""/>
            <p:cNvSpPr/>
            <p:nvPr/>
          </p:nvSpPr>
          <p:spPr>
            <a:xfrm>
              <a:off x="2789280" y="1620720"/>
              <a:ext cx="1162080" cy="673200"/>
            </a:xfrm>
            <a:custGeom>
              <a:avLst/>
              <a:gdLst/>
              <a:ahLst/>
              <a:rect l="l" t="t" r="r" b="b"/>
              <a:pathLst>
                <a:path w="1664" h="974">
                  <a:moveTo>
                    <a:pt x="34" y="0"/>
                  </a:moveTo>
                  <a:lnTo>
                    <a:pt x="742" y="111"/>
                  </a:lnTo>
                  <a:lnTo>
                    <a:pt x="1664" y="203"/>
                  </a:lnTo>
                  <a:lnTo>
                    <a:pt x="1594" y="970"/>
                  </a:lnTo>
                  <a:lnTo>
                    <a:pt x="593" y="870"/>
                  </a:lnTo>
                  <a:lnTo>
                    <a:pt x="577" y="974"/>
                  </a:lnTo>
                  <a:lnTo>
                    <a:pt x="519" y="918"/>
                  </a:lnTo>
                  <a:lnTo>
                    <a:pt x="410" y="938"/>
                  </a:lnTo>
                  <a:lnTo>
                    <a:pt x="342" y="934"/>
                  </a:lnTo>
                  <a:lnTo>
                    <a:pt x="327" y="945"/>
                  </a:lnTo>
                  <a:lnTo>
                    <a:pt x="311" y="934"/>
                  </a:lnTo>
                  <a:lnTo>
                    <a:pt x="293" y="870"/>
                  </a:lnTo>
                  <a:lnTo>
                    <a:pt x="250" y="866"/>
                  </a:lnTo>
                  <a:lnTo>
                    <a:pt x="236" y="857"/>
                  </a:lnTo>
                  <a:lnTo>
                    <a:pt x="236" y="814"/>
                  </a:lnTo>
                  <a:lnTo>
                    <a:pt x="232" y="801"/>
                  </a:lnTo>
                  <a:lnTo>
                    <a:pt x="236" y="765"/>
                  </a:lnTo>
                  <a:lnTo>
                    <a:pt x="214" y="742"/>
                  </a:lnTo>
                  <a:lnTo>
                    <a:pt x="210" y="699"/>
                  </a:lnTo>
                  <a:lnTo>
                    <a:pt x="183" y="683"/>
                  </a:lnTo>
                  <a:lnTo>
                    <a:pt x="131" y="726"/>
                  </a:lnTo>
                  <a:lnTo>
                    <a:pt x="119" y="710"/>
                  </a:lnTo>
                  <a:lnTo>
                    <a:pt x="135" y="643"/>
                  </a:lnTo>
                  <a:lnTo>
                    <a:pt x="165" y="622"/>
                  </a:lnTo>
                  <a:lnTo>
                    <a:pt x="140" y="578"/>
                  </a:lnTo>
                  <a:lnTo>
                    <a:pt x="187" y="535"/>
                  </a:lnTo>
                  <a:lnTo>
                    <a:pt x="162" y="494"/>
                  </a:lnTo>
                  <a:lnTo>
                    <a:pt x="140" y="494"/>
                  </a:lnTo>
                  <a:lnTo>
                    <a:pt x="74" y="350"/>
                  </a:lnTo>
                  <a:lnTo>
                    <a:pt x="27" y="336"/>
                  </a:lnTo>
                  <a:lnTo>
                    <a:pt x="40" y="275"/>
                  </a:lnTo>
                  <a:lnTo>
                    <a:pt x="0" y="21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33" name=""/>
            <p:cNvSpPr/>
            <p:nvPr/>
          </p:nvSpPr>
          <p:spPr>
            <a:xfrm>
              <a:off x="2789280" y="1620720"/>
              <a:ext cx="1162080" cy="673200"/>
            </a:xfrm>
            <a:custGeom>
              <a:avLst/>
              <a:gdLst/>
              <a:ahLst/>
              <a:rect l="l" t="t" r="r" b="b"/>
              <a:pathLst>
                <a:path w="1664" h="974">
                  <a:moveTo>
                    <a:pt x="34" y="0"/>
                  </a:moveTo>
                  <a:lnTo>
                    <a:pt x="742" y="111"/>
                  </a:lnTo>
                  <a:lnTo>
                    <a:pt x="1664" y="203"/>
                  </a:lnTo>
                  <a:lnTo>
                    <a:pt x="1594" y="970"/>
                  </a:lnTo>
                  <a:lnTo>
                    <a:pt x="593" y="870"/>
                  </a:lnTo>
                  <a:lnTo>
                    <a:pt x="577" y="974"/>
                  </a:lnTo>
                  <a:lnTo>
                    <a:pt x="519" y="918"/>
                  </a:lnTo>
                  <a:lnTo>
                    <a:pt x="410" y="938"/>
                  </a:lnTo>
                  <a:lnTo>
                    <a:pt x="342" y="934"/>
                  </a:lnTo>
                  <a:lnTo>
                    <a:pt x="327" y="945"/>
                  </a:lnTo>
                  <a:lnTo>
                    <a:pt x="311" y="934"/>
                  </a:lnTo>
                  <a:lnTo>
                    <a:pt x="293" y="870"/>
                  </a:lnTo>
                  <a:lnTo>
                    <a:pt x="250" y="866"/>
                  </a:lnTo>
                  <a:lnTo>
                    <a:pt x="236" y="857"/>
                  </a:lnTo>
                  <a:lnTo>
                    <a:pt x="236" y="814"/>
                  </a:lnTo>
                  <a:lnTo>
                    <a:pt x="232" y="801"/>
                  </a:lnTo>
                  <a:lnTo>
                    <a:pt x="236" y="765"/>
                  </a:lnTo>
                  <a:lnTo>
                    <a:pt x="214" y="742"/>
                  </a:lnTo>
                  <a:lnTo>
                    <a:pt x="210" y="699"/>
                  </a:lnTo>
                  <a:lnTo>
                    <a:pt x="183" y="683"/>
                  </a:lnTo>
                  <a:lnTo>
                    <a:pt x="131" y="726"/>
                  </a:lnTo>
                  <a:lnTo>
                    <a:pt x="119" y="710"/>
                  </a:lnTo>
                  <a:lnTo>
                    <a:pt x="135" y="643"/>
                  </a:lnTo>
                  <a:lnTo>
                    <a:pt x="165" y="622"/>
                  </a:lnTo>
                  <a:lnTo>
                    <a:pt x="140" y="578"/>
                  </a:lnTo>
                  <a:lnTo>
                    <a:pt x="187" y="535"/>
                  </a:lnTo>
                  <a:lnTo>
                    <a:pt x="162" y="494"/>
                  </a:lnTo>
                  <a:lnTo>
                    <a:pt x="140" y="494"/>
                  </a:lnTo>
                  <a:lnTo>
                    <a:pt x="74" y="350"/>
                  </a:lnTo>
                  <a:lnTo>
                    <a:pt x="27" y="336"/>
                  </a:lnTo>
                  <a:lnTo>
                    <a:pt x="40" y="275"/>
                  </a:lnTo>
                  <a:lnTo>
                    <a:pt x="0" y="219"/>
                  </a:lnTo>
                  <a:lnTo>
                    <a:pt x="34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34" name=""/>
          <p:cNvGrpSpPr/>
          <p:nvPr/>
        </p:nvGrpSpPr>
        <p:grpSpPr>
          <a:xfrm>
            <a:off x="3125880" y="2220840"/>
            <a:ext cx="774720" cy="601560"/>
            <a:chOff x="3125880" y="2220840"/>
            <a:chExt cx="774720" cy="601560"/>
          </a:xfrm>
        </p:grpSpPr>
        <p:sp>
          <p:nvSpPr>
            <p:cNvPr id="4235" name=""/>
            <p:cNvSpPr/>
            <p:nvPr/>
          </p:nvSpPr>
          <p:spPr>
            <a:xfrm>
              <a:off x="3125880" y="2220840"/>
              <a:ext cx="774720" cy="601560"/>
            </a:xfrm>
            <a:custGeom>
              <a:avLst/>
              <a:gdLst/>
              <a:ahLst/>
              <a:rect l="l" t="t" r="r" b="b"/>
              <a:pathLst>
                <a:path w="1110" h="866">
                  <a:moveTo>
                    <a:pt x="113" y="0"/>
                  </a:moveTo>
                  <a:lnTo>
                    <a:pt x="1110" y="100"/>
                  </a:lnTo>
                  <a:lnTo>
                    <a:pt x="1058" y="866"/>
                  </a:lnTo>
                  <a:lnTo>
                    <a:pt x="0" y="749"/>
                  </a:lnTo>
                  <a:lnTo>
                    <a:pt x="39" y="55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36" name=""/>
            <p:cNvSpPr/>
            <p:nvPr/>
          </p:nvSpPr>
          <p:spPr>
            <a:xfrm>
              <a:off x="3125880" y="2220840"/>
              <a:ext cx="774720" cy="601560"/>
            </a:xfrm>
            <a:custGeom>
              <a:avLst/>
              <a:gdLst/>
              <a:ahLst/>
              <a:rect l="l" t="t" r="r" b="b"/>
              <a:pathLst>
                <a:path w="1110" h="866">
                  <a:moveTo>
                    <a:pt x="113" y="0"/>
                  </a:moveTo>
                  <a:lnTo>
                    <a:pt x="1110" y="100"/>
                  </a:lnTo>
                  <a:lnTo>
                    <a:pt x="1058" y="866"/>
                  </a:lnTo>
                  <a:lnTo>
                    <a:pt x="0" y="749"/>
                  </a:lnTo>
                  <a:lnTo>
                    <a:pt x="39" y="550"/>
                  </a:lnTo>
                  <a:lnTo>
                    <a:pt x="113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37" name=""/>
          <p:cNvGrpSpPr/>
          <p:nvPr/>
        </p:nvGrpSpPr>
        <p:grpSpPr>
          <a:xfrm>
            <a:off x="3887640" y="2170080"/>
            <a:ext cx="808200" cy="473040"/>
            <a:chOff x="3887640" y="2170080"/>
            <a:chExt cx="808200" cy="473040"/>
          </a:xfrm>
        </p:grpSpPr>
        <p:sp>
          <p:nvSpPr>
            <p:cNvPr id="4238" name=""/>
            <p:cNvSpPr/>
            <p:nvPr/>
          </p:nvSpPr>
          <p:spPr>
            <a:xfrm>
              <a:off x="3887640" y="2170080"/>
              <a:ext cx="808200" cy="473040"/>
            </a:xfrm>
            <a:custGeom>
              <a:avLst/>
              <a:gdLst/>
              <a:ahLst/>
              <a:rect l="l" t="t" r="r" b="b"/>
              <a:pathLst>
                <a:path w="1157" h="679">
                  <a:moveTo>
                    <a:pt x="34" y="0"/>
                  </a:moveTo>
                  <a:lnTo>
                    <a:pt x="306" y="16"/>
                  </a:lnTo>
                  <a:lnTo>
                    <a:pt x="685" y="29"/>
                  </a:lnTo>
                  <a:lnTo>
                    <a:pt x="999" y="23"/>
                  </a:lnTo>
                  <a:lnTo>
                    <a:pt x="1130" y="23"/>
                  </a:lnTo>
                  <a:lnTo>
                    <a:pt x="1127" y="65"/>
                  </a:lnTo>
                  <a:lnTo>
                    <a:pt x="1113" y="72"/>
                  </a:lnTo>
                  <a:lnTo>
                    <a:pt x="1100" y="79"/>
                  </a:lnTo>
                  <a:lnTo>
                    <a:pt x="1096" y="108"/>
                  </a:lnTo>
                  <a:lnTo>
                    <a:pt x="1122" y="147"/>
                  </a:lnTo>
                  <a:lnTo>
                    <a:pt x="1143" y="160"/>
                  </a:lnTo>
                  <a:lnTo>
                    <a:pt x="1139" y="183"/>
                  </a:lnTo>
                  <a:lnTo>
                    <a:pt x="1148" y="200"/>
                  </a:lnTo>
                  <a:lnTo>
                    <a:pt x="1148" y="460"/>
                  </a:lnTo>
                  <a:lnTo>
                    <a:pt x="1157" y="496"/>
                  </a:lnTo>
                  <a:lnTo>
                    <a:pt x="1139" y="503"/>
                  </a:lnTo>
                  <a:lnTo>
                    <a:pt x="1136" y="516"/>
                  </a:lnTo>
                  <a:lnTo>
                    <a:pt x="1148" y="532"/>
                  </a:lnTo>
                  <a:lnTo>
                    <a:pt x="1143" y="620"/>
                  </a:lnTo>
                  <a:lnTo>
                    <a:pt x="1130" y="627"/>
                  </a:lnTo>
                  <a:lnTo>
                    <a:pt x="1136" y="663"/>
                  </a:lnTo>
                  <a:lnTo>
                    <a:pt x="1148" y="679"/>
                  </a:lnTo>
                  <a:lnTo>
                    <a:pt x="1130" y="679"/>
                  </a:lnTo>
                  <a:lnTo>
                    <a:pt x="1105" y="679"/>
                  </a:lnTo>
                  <a:lnTo>
                    <a:pt x="1069" y="656"/>
                  </a:lnTo>
                  <a:lnTo>
                    <a:pt x="1048" y="624"/>
                  </a:lnTo>
                  <a:lnTo>
                    <a:pt x="1035" y="620"/>
                  </a:lnTo>
                  <a:lnTo>
                    <a:pt x="999" y="635"/>
                  </a:lnTo>
                  <a:lnTo>
                    <a:pt x="974" y="604"/>
                  </a:lnTo>
                  <a:lnTo>
                    <a:pt x="922" y="631"/>
                  </a:lnTo>
                  <a:lnTo>
                    <a:pt x="891" y="631"/>
                  </a:lnTo>
                  <a:lnTo>
                    <a:pt x="868" y="624"/>
                  </a:lnTo>
                  <a:lnTo>
                    <a:pt x="838" y="588"/>
                  </a:lnTo>
                  <a:lnTo>
                    <a:pt x="0" y="57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39" name=""/>
            <p:cNvSpPr/>
            <p:nvPr/>
          </p:nvSpPr>
          <p:spPr>
            <a:xfrm>
              <a:off x="3887640" y="2170080"/>
              <a:ext cx="808200" cy="473040"/>
            </a:xfrm>
            <a:custGeom>
              <a:avLst/>
              <a:gdLst/>
              <a:ahLst/>
              <a:rect l="l" t="t" r="r" b="b"/>
              <a:pathLst>
                <a:path w="1157" h="679">
                  <a:moveTo>
                    <a:pt x="34" y="0"/>
                  </a:moveTo>
                  <a:lnTo>
                    <a:pt x="306" y="16"/>
                  </a:lnTo>
                  <a:lnTo>
                    <a:pt x="685" y="29"/>
                  </a:lnTo>
                  <a:lnTo>
                    <a:pt x="999" y="23"/>
                  </a:lnTo>
                  <a:lnTo>
                    <a:pt x="1130" y="23"/>
                  </a:lnTo>
                  <a:lnTo>
                    <a:pt x="1127" y="65"/>
                  </a:lnTo>
                  <a:lnTo>
                    <a:pt x="1113" y="72"/>
                  </a:lnTo>
                  <a:lnTo>
                    <a:pt x="1100" y="79"/>
                  </a:lnTo>
                  <a:lnTo>
                    <a:pt x="1096" y="108"/>
                  </a:lnTo>
                  <a:lnTo>
                    <a:pt x="1122" y="147"/>
                  </a:lnTo>
                  <a:lnTo>
                    <a:pt x="1143" y="160"/>
                  </a:lnTo>
                  <a:lnTo>
                    <a:pt x="1139" y="183"/>
                  </a:lnTo>
                  <a:lnTo>
                    <a:pt x="1148" y="200"/>
                  </a:lnTo>
                  <a:lnTo>
                    <a:pt x="1148" y="460"/>
                  </a:lnTo>
                  <a:lnTo>
                    <a:pt x="1157" y="496"/>
                  </a:lnTo>
                  <a:lnTo>
                    <a:pt x="1139" y="503"/>
                  </a:lnTo>
                  <a:lnTo>
                    <a:pt x="1136" y="516"/>
                  </a:lnTo>
                  <a:lnTo>
                    <a:pt x="1148" y="532"/>
                  </a:lnTo>
                  <a:lnTo>
                    <a:pt x="1143" y="620"/>
                  </a:lnTo>
                  <a:lnTo>
                    <a:pt x="1130" y="627"/>
                  </a:lnTo>
                  <a:lnTo>
                    <a:pt x="1136" y="663"/>
                  </a:lnTo>
                  <a:lnTo>
                    <a:pt x="1148" y="679"/>
                  </a:lnTo>
                  <a:lnTo>
                    <a:pt x="1130" y="679"/>
                  </a:lnTo>
                  <a:lnTo>
                    <a:pt x="1105" y="679"/>
                  </a:lnTo>
                  <a:lnTo>
                    <a:pt x="1069" y="656"/>
                  </a:lnTo>
                  <a:lnTo>
                    <a:pt x="1048" y="624"/>
                  </a:lnTo>
                  <a:lnTo>
                    <a:pt x="1035" y="620"/>
                  </a:lnTo>
                  <a:lnTo>
                    <a:pt x="999" y="635"/>
                  </a:lnTo>
                  <a:lnTo>
                    <a:pt x="974" y="604"/>
                  </a:lnTo>
                  <a:lnTo>
                    <a:pt x="922" y="631"/>
                  </a:lnTo>
                  <a:lnTo>
                    <a:pt x="891" y="631"/>
                  </a:lnTo>
                  <a:lnTo>
                    <a:pt x="868" y="624"/>
                  </a:lnTo>
                  <a:lnTo>
                    <a:pt x="838" y="588"/>
                  </a:lnTo>
                  <a:lnTo>
                    <a:pt x="0" y="572"/>
                  </a:lnTo>
                  <a:lnTo>
                    <a:pt x="34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40" name=""/>
          <p:cNvGrpSpPr/>
          <p:nvPr/>
        </p:nvGrpSpPr>
        <p:grpSpPr>
          <a:xfrm>
            <a:off x="2714760" y="2565360"/>
            <a:ext cx="612720" cy="725400"/>
            <a:chOff x="2714760" y="2565360"/>
            <a:chExt cx="612720" cy="725400"/>
          </a:xfrm>
        </p:grpSpPr>
        <p:sp>
          <p:nvSpPr>
            <p:cNvPr id="4241" name=""/>
            <p:cNvSpPr/>
            <p:nvPr/>
          </p:nvSpPr>
          <p:spPr>
            <a:xfrm>
              <a:off x="2714760" y="2565360"/>
              <a:ext cx="612720" cy="725400"/>
            </a:xfrm>
            <a:custGeom>
              <a:avLst/>
              <a:gdLst/>
              <a:ahLst/>
              <a:rect l="l" t="t" r="r" b="b"/>
              <a:pathLst>
                <a:path w="875" h="1048">
                  <a:moveTo>
                    <a:pt x="165" y="0"/>
                  </a:moveTo>
                  <a:lnTo>
                    <a:pt x="622" y="65"/>
                  </a:lnTo>
                  <a:lnTo>
                    <a:pt x="588" y="261"/>
                  </a:lnTo>
                  <a:lnTo>
                    <a:pt x="875" y="291"/>
                  </a:lnTo>
                  <a:lnTo>
                    <a:pt x="787" y="1048"/>
                  </a:lnTo>
                  <a:lnTo>
                    <a:pt x="0" y="93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42" name=""/>
            <p:cNvSpPr/>
            <p:nvPr/>
          </p:nvSpPr>
          <p:spPr>
            <a:xfrm>
              <a:off x="2714760" y="2565360"/>
              <a:ext cx="612720" cy="725400"/>
            </a:xfrm>
            <a:custGeom>
              <a:avLst/>
              <a:gdLst/>
              <a:ahLst/>
              <a:rect l="l" t="t" r="r" b="b"/>
              <a:pathLst>
                <a:path w="875" h="1048">
                  <a:moveTo>
                    <a:pt x="165" y="0"/>
                  </a:moveTo>
                  <a:lnTo>
                    <a:pt x="622" y="65"/>
                  </a:lnTo>
                  <a:lnTo>
                    <a:pt x="588" y="261"/>
                  </a:lnTo>
                  <a:lnTo>
                    <a:pt x="875" y="291"/>
                  </a:lnTo>
                  <a:lnTo>
                    <a:pt x="787" y="1048"/>
                  </a:lnTo>
                  <a:lnTo>
                    <a:pt x="0" y="931"/>
                  </a:lnTo>
                  <a:lnTo>
                    <a:pt x="165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43" name=""/>
          <p:cNvGrpSpPr/>
          <p:nvPr/>
        </p:nvGrpSpPr>
        <p:grpSpPr>
          <a:xfrm>
            <a:off x="3262320" y="2763720"/>
            <a:ext cx="809640" cy="594000"/>
            <a:chOff x="3262320" y="2763720"/>
            <a:chExt cx="809640" cy="594000"/>
          </a:xfrm>
        </p:grpSpPr>
        <p:sp>
          <p:nvSpPr>
            <p:cNvPr id="4244" name=""/>
            <p:cNvSpPr/>
            <p:nvPr/>
          </p:nvSpPr>
          <p:spPr>
            <a:xfrm>
              <a:off x="3262320" y="2763720"/>
              <a:ext cx="809640" cy="594000"/>
            </a:xfrm>
            <a:custGeom>
              <a:avLst/>
              <a:gdLst/>
              <a:ahLst/>
              <a:rect l="l" t="t" r="r" b="b"/>
              <a:pathLst>
                <a:path w="1158" h="856">
                  <a:moveTo>
                    <a:pt x="88" y="0"/>
                  </a:moveTo>
                  <a:lnTo>
                    <a:pt x="708" y="69"/>
                  </a:lnTo>
                  <a:lnTo>
                    <a:pt x="929" y="92"/>
                  </a:lnTo>
                  <a:lnTo>
                    <a:pt x="1158" y="101"/>
                  </a:lnTo>
                  <a:lnTo>
                    <a:pt x="1149" y="856"/>
                  </a:lnTo>
                  <a:lnTo>
                    <a:pt x="633" y="827"/>
                  </a:lnTo>
                  <a:lnTo>
                    <a:pt x="349" y="800"/>
                  </a:lnTo>
                  <a:lnTo>
                    <a:pt x="0" y="7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45" name=""/>
            <p:cNvSpPr/>
            <p:nvPr/>
          </p:nvSpPr>
          <p:spPr>
            <a:xfrm>
              <a:off x="3262320" y="2763720"/>
              <a:ext cx="809640" cy="594000"/>
            </a:xfrm>
            <a:custGeom>
              <a:avLst/>
              <a:gdLst/>
              <a:ahLst/>
              <a:rect l="l" t="t" r="r" b="b"/>
              <a:pathLst>
                <a:path w="1158" h="856">
                  <a:moveTo>
                    <a:pt x="88" y="0"/>
                  </a:moveTo>
                  <a:lnTo>
                    <a:pt x="708" y="69"/>
                  </a:lnTo>
                  <a:lnTo>
                    <a:pt x="929" y="92"/>
                  </a:lnTo>
                  <a:lnTo>
                    <a:pt x="1158" y="101"/>
                  </a:lnTo>
                  <a:lnTo>
                    <a:pt x="1149" y="856"/>
                  </a:lnTo>
                  <a:lnTo>
                    <a:pt x="633" y="827"/>
                  </a:lnTo>
                  <a:lnTo>
                    <a:pt x="349" y="800"/>
                  </a:lnTo>
                  <a:lnTo>
                    <a:pt x="0" y="764"/>
                  </a:lnTo>
                  <a:lnTo>
                    <a:pt x="88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46" name=""/>
          <p:cNvGrpSpPr/>
          <p:nvPr/>
        </p:nvGrpSpPr>
        <p:grpSpPr>
          <a:xfrm>
            <a:off x="4067280" y="2970360"/>
            <a:ext cx="846000" cy="403200"/>
            <a:chOff x="4067280" y="2970360"/>
            <a:chExt cx="846000" cy="403200"/>
          </a:xfrm>
        </p:grpSpPr>
        <p:sp>
          <p:nvSpPr>
            <p:cNvPr id="4247" name=""/>
            <p:cNvSpPr/>
            <p:nvPr/>
          </p:nvSpPr>
          <p:spPr>
            <a:xfrm>
              <a:off x="4067280" y="2970360"/>
              <a:ext cx="846000" cy="403200"/>
            </a:xfrm>
            <a:custGeom>
              <a:avLst/>
              <a:gdLst/>
              <a:ahLst/>
              <a:rect l="l" t="t" r="r" b="b"/>
              <a:pathLst>
                <a:path w="1214" h="582">
                  <a:moveTo>
                    <a:pt x="9" y="0"/>
                  </a:moveTo>
                  <a:lnTo>
                    <a:pt x="1062" y="0"/>
                  </a:lnTo>
                  <a:lnTo>
                    <a:pt x="1123" y="7"/>
                  </a:lnTo>
                  <a:lnTo>
                    <a:pt x="1144" y="23"/>
                  </a:lnTo>
                  <a:lnTo>
                    <a:pt x="1162" y="39"/>
                  </a:lnTo>
                  <a:lnTo>
                    <a:pt x="1157" y="68"/>
                  </a:lnTo>
                  <a:lnTo>
                    <a:pt x="1135" y="68"/>
                  </a:lnTo>
                  <a:lnTo>
                    <a:pt x="1126" y="84"/>
                  </a:lnTo>
                  <a:lnTo>
                    <a:pt x="1132" y="95"/>
                  </a:lnTo>
                  <a:lnTo>
                    <a:pt x="1162" y="108"/>
                  </a:lnTo>
                  <a:lnTo>
                    <a:pt x="1166" y="128"/>
                  </a:lnTo>
                  <a:lnTo>
                    <a:pt x="1162" y="147"/>
                  </a:lnTo>
                  <a:lnTo>
                    <a:pt x="1193" y="171"/>
                  </a:lnTo>
                  <a:lnTo>
                    <a:pt x="1200" y="196"/>
                  </a:lnTo>
                  <a:lnTo>
                    <a:pt x="1214" y="582"/>
                  </a:lnTo>
                  <a:lnTo>
                    <a:pt x="384" y="573"/>
                  </a:lnTo>
                  <a:lnTo>
                    <a:pt x="0" y="55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48" name=""/>
            <p:cNvSpPr/>
            <p:nvPr/>
          </p:nvSpPr>
          <p:spPr>
            <a:xfrm>
              <a:off x="4067280" y="2970360"/>
              <a:ext cx="846000" cy="403200"/>
            </a:xfrm>
            <a:custGeom>
              <a:avLst/>
              <a:gdLst/>
              <a:ahLst/>
              <a:rect l="l" t="t" r="r" b="b"/>
              <a:pathLst>
                <a:path w="1214" h="582">
                  <a:moveTo>
                    <a:pt x="9" y="0"/>
                  </a:moveTo>
                  <a:lnTo>
                    <a:pt x="1062" y="0"/>
                  </a:lnTo>
                  <a:lnTo>
                    <a:pt x="1123" y="7"/>
                  </a:lnTo>
                  <a:lnTo>
                    <a:pt x="1144" y="23"/>
                  </a:lnTo>
                  <a:lnTo>
                    <a:pt x="1162" y="39"/>
                  </a:lnTo>
                  <a:lnTo>
                    <a:pt x="1157" y="68"/>
                  </a:lnTo>
                  <a:lnTo>
                    <a:pt x="1135" y="68"/>
                  </a:lnTo>
                  <a:lnTo>
                    <a:pt x="1126" y="84"/>
                  </a:lnTo>
                  <a:lnTo>
                    <a:pt x="1132" y="95"/>
                  </a:lnTo>
                  <a:lnTo>
                    <a:pt x="1162" y="108"/>
                  </a:lnTo>
                  <a:lnTo>
                    <a:pt x="1166" y="128"/>
                  </a:lnTo>
                  <a:lnTo>
                    <a:pt x="1162" y="147"/>
                  </a:lnTo>
                  <a:lnTo>
                    <a:pt x="1193" y="171"/>
                  </a:lnTo>
                  <a:lnTo>
                    <a:pt x="1200" y="196"/>
                  </a:lnTo>
                  <a:lnTo>
                    <a:pt x="1214" y="582"/>
                  </a:lnTo>
                  <a:lnTo>
                    <a:pt x="384" y="573"/>
                  </a:lnTo>
                  <a:lnTo>
                    <a:pt x="0" y="559"/>
                  </a:lnTo>
                  <a:lnTo>
                    <a:pt x="9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49" name=""/>
          <p:cNvGrpSpPr/>
          <p:nvPr/>
        </p:nvGrpSpPr>
        <p:grpSpPr>
          <a:xfrm>
            <a:off x="3951360" y="3351240"/>
            <a:ext cx="987480" cy="449280"/>
            <a:chOff x="3951360" y="3351240"/>
            <a:chExt cx="987480" cy="449280"/>
          </a:xfrm>
        </p:grpSpPr>
        <p:sp>
          <p:nvSpPr>
            <p:cNvPr id="4250" name=""/>
            <p:cNvSpPr/>
            <p:nvPr/>
          </p:nvSpPr>
          <p:spPr>
            <a:xfrm>
              <a:off x="3951360" y="3351240"/>
              <a:ext cx="987480" cy="449280"/>
            </a:xfrm>
            <a:custGeom>
              <a:avLst/>
              <a:gdLst/>
              <a:ahLst/>
              <a:rect l="l" t="t" r="r" b="b"/>
              <a:pathLst>
                <a:path w="1412" h="649">
                  <a:moveTo>
                    <a:pt x="4" y="0"/>
                  </a:moveTo>
                  <a:lnTo>
                    <a:pt x="501" y="27"/>
                  </a:lnTo>
                  <a:lnTo>
                    <a:pt x="1382" y="32"/>
                  </a:lnTo>
                  <a:lnTo>
                    <a:pt x="1382" y="124"/>
                  </a:lnTo>
                  <a:lnTo>
                    <a:pt x="1403" y="230"/>
                  </a:lnTo>
                  <a:lnTo>
                    <a:pt x="1412" y="649"/>
                  </a:lnTo>
                  <a:lnTo>
                    <a:pt x="1368" y="640"/>
                  </a:lnTo>
                  <a:lnTo>
                    <a:pt x="1360" y="620"/>
                  </a:lnTo>
                  <a:lnTo>
                    <a:pt x="1342" y="606"/>
                  </a:lnTo>
                  <a:lnTo>
                    <a:pt x="1315" y="600"/>
                  </a:lnTo>
                  <a:lnTo>
                    <a:pt x="1299" y="613"/>
                  </a:lnTo>
                  <a:lnTo>
                    <a:pt x="1276" y="633"/>
                  </a:lnTo>
                  <a:lnTo>
                    <a:pt x="1245" y="613"/>
                  </a:lnTo>
                  <a:lnTo>
                    <a:pt x="1220" y="609"/>
                  </a:lnTo>
                  <a:lnTo>
                    <a:pt x="1177" y="633"/>
                  </a:lnTo>
                  <a:lnTo>
                    <a:pt x="1120" y="633"/>
                  </a:lnTo>
                  <a:lnTo>
                    <a:pt x="1076" y="616"/>
                  </a:lnTo>
                  <a:lnTo>
                    <a:pt x="1028" y="620"/>
                  </a:lnTo>
                  <a:lnTo>
                    <a:pt x="1001" y="645"/>
                  </a:lnTo>
                  <a:lnTo>
                    <a:pt x="988" y="645"/>
                  </a:lnTo>
                  <a:lnTo>
                    <a:pt x="954" y="613"/>
                  </a:lnTo>
                  <a:lnTo>
                    <a:pt x="902" y="613"/>
                  </a:lnTo>
                  <a:lnTo>
                    <a:pt x="866" y="613"/>
                  </a:lnTo>
                  <a:lnTo>
                    <a:pt x="841" y="597"/>
                  </a:lnTo>
                  <a:lnTo>
                    <a:pt x="818" y="557"/>
                  </a:lnTo>
                  <a:lnTo>
                    <a:pt x="784" y="550"/>
                  </a:lnTo>
                  <a:lnTo>
                    <a:pt x="762" y="550"/>
                  </a:lnTo>
                  <a:lnTo>
                    <a:pt x="740" y="564"/>
                  </a:lnTo>
                  <a:lnTo>
                    <a:pt x="669" y="561"/>
                  </a:lnTo>
                  <a:lnTo>
                    <a:pt x="642" y="550"/>
                  </a:lnTo>
                  <a:lnTo>
                    <a:pt x="633" y="514"/>
                  </a:lnTo>
                  <a:lnTo>
                    <a:pt x="615" y="498"/>
                  </a:lnTo>
                  <a:lnTo>
                    <a:pt x="602" y="501"/>
                  </a:lnTo>
                  <a:lnTo>
                    <a:pt x="563" y="518"/>
                  </a:lnTo>
                  <a:lnTo>
                    <a:pt x="541" y="518"/>
                  </a:lnTo>
                  <a:lnTo>
                    <a:pt x="528" y="514"/>
                  </a:lnTo>
                  <a:lnTo>
                    <a:pt x="523" y="498"/>
                  </a:lnTo>
                  <a:lnTo>
                    <a:pt x="516" y="473"/>
                  </a:lnTo>
                  <a:lnTo>
                    <a:pt x="510" y="458"/>
                  </a:lnTo>
                  <a:lnTo>
                    <a:pt x="501" y="413"/>
                  </a:lnTo>
                  <a:lnTo>
                    <a:pt x="480" y="128"/>
                  </a:lnTo>
                  <a:lnTo>
                    <a:pt x="0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51" name=""/>
            <p:cNvSpPr/>
            <p:nvPr/>
          </p:nvSpPr>
          <p:spPr>
            <a:xfrm>
              <a:off x="3951360" y="3351240"/>
              <a:ext cx="987480" cy="449280"/>
            </a:xfrm>
            <a:custGeom>
              <a:avLst/>
              <a:gdLst/>
              <a:ahLst/>
              <a:rect l="l" t="t" r="r" b="b"/>
              <a:pathLst>
                <a:path w="1412" h="649">
                  <a:moveTo>
                    <a:pt x="4" y="0"/>
                  </a:moveTo>
                  <a:lnTo>
                    <a:pt x="501" y="27"/>
                  </a:lnTo>
                  <a:lnTo>
                    <a:pt x="1382" y="32"/>
                  </a:lnTo>
                  <a:lnTo>
                    <a:pt x="1382" y="124"/>
                  </a:lnTo>
                  <a:lnTo>
                    <a:pt x="1403" y="230"/>
                  </a:lnTo>
                  <a:lnTo>
                    <a:pt x="1412" y="649"/>
                  </a:lnTo>
                  <a:lnTo>
                    <a:pt x="1368" y="640"/>
                  </a:lnTo>
                  <a:lnTo>
                    <a:pt x="1360" y="620"/>
                  </a:lnTo>
                  <a:lnTo>
                    <a:pt x="1342" y="606"/>
                  </a:lnTo>
                  <a:lnTo>
                    <a:pt x="1315" y="600"/>
                  </a:lnTo>
                  <a:lnTo>
                    <a:pt x="1299" y="613"/>
                  </a:lnTo>
                  <a:lnTo>
                    <a:pt x="1276" y="633"/>
                  </a:lnTo>
                  <a:lnTo>
                    <a:pt x="1245" y="613"/>
                  </a:lnTo>
                  <a:lnTo>
                    <a:pt x="1220" y="609"/>
                  </a:lnTo>
                  <a:lnTo>
                    <a:pt x="1177" y="633"/>
                  </a:lnTo>
                  <a:lnTo>
                    <a:pt x="1120" y="633"/>
                  </a:lnTo>
                  <a:lnTo>
                    <a:pt x="1076" y="616"/>
                  </a:lnTo>
                  <a:lnTo>
                    <a:pt x="1028" y="620"/>
                  </a:lnTo>
                  <a:lnTo>
                    <a:pt x="1001" y="645"/>
                  </a:lnTo>
                  <a:lnTo>
                    <a:pt x="988" y="645"/>
                  </a:lnTo>
                  <a:lnTo>
                    <a:pt x="954" y="613"/>
                  </a:lnTo>
                  <a:lnTo>
                    <a:pt x="902" y="613"/>
                  </a:lnTo>
                  <a:lnTo>
                    <a:pt x="866" y="613"/>
                  </a:lnTo>
                  <a:lnTo>
                    <a:pt x="841" y="597"/>
                  </a:lnTo>
                  <a:lnTo>
                    <a:pt x="818" y="557"/>
                  </a:lnTo>
                  <a:lnTo>
                    <a:pt x="784" y="550"/>
                  </a:lnTo>
                  <a:lnTo>
                    <a:pt x="762" y="550"/>
                  </a:lnTo>
                  <a:lnTo>
                    <a:pt x="740" y="564"/>
                  </a:lnTo>
                  <a:lnTo>
                    <a:pt x="669" y="561"/>
                  </a:lnTo>
                  <a:lnTo>
                    <a:pt x="642" y="550"/>
                  </a:lnTo>
                  <a:lnTo>
                    <a:pt x="633" y="514"/>
                  </a:lnTo>
                  <a:lnTo>
                    <a:pt x="615" y="498"/>
                  </a:lnTo>
                  <a:lnTo>
                    <a:pt x="602" y="501"/>
                  </a:lnTo>
                  <a:lnTo>
                    <a:pt x="563" y="518"/>
                  </a:lnTo>
                  <a:lnTo>
                    <a:pt x="541" y="518"/>
                  </a:lnTo>
                  <a:lnTo>
                    <a:pt x="528" y="514"/>
                  </a:lnTo>
                  <a:lnTo>
                    <a:pt x="523" y="498"/>
                  </a:lnTo>
                  <a:lnTo>
                    <a:pt x="516" y="473"/>
                  </a:lnTo>
                  <a:lnTo>
                    <a:pt x="510" y="458"/>
                  </a:lnTo>
                  <a:lnTo>
                    <a:pt x="501" y="413"/>
                  </a:lnTo>
                  <a:lnTo>
                    <a:pt x="480" y="128"/>
                  </a:lnTo>
                  <a:lnTo>
                    <a:pt x="0" y="95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52" name=""/>
          <p:cNvGrpSpPr/>
          <p:nvPr/>
        </p:nvGrpSpPr>
        <p:grpSpPr>
          <a:xfrm>
            <a:off x="3178080" y="3292560"/>
            <a:ext cx="773280" cy="745920"/>
            <a:chOff x="3178080" y="3292560"/>
            <a:chExt cx="773280" cy="745920"/>
          </a:xfrm>
        </p:grpSpPr>
        <p:sp>
          <p:nvSpPr>
            <p:cNvPr id="4253" name=""/>
            <p:cNvSpPr/>
            <p:nvPr/>
          </p:nvSpPr>
          <p:spPr>
            <a:xfrm>
              <a:off x="3178080" y="3292560"/>
              <a:ext cx="773280" cy="745920"/>
            </a:xfrm>
            <a:custGeom>
              <a:avLst/>
              <a:gdLst/>
              <a:ahLst/>
              <a:rect l="l" t="t" r="r" b="b"/>
              <a:pathLst>
                <a:path w="1110" h="1076">
                  <a:moveTo>
                    <a:pt x="1110" y="88"/>
                  </a:moveTo>
                  <a:lnTo>
                    <a:pt x="1105" y="294"/>
                  </a:lnTo>
                  <a:lnTo>
                    <a:pt x="1080" y="729"/>
                  </a:lnTo>
                  <a:lnTo>
                    <a:pt x="1062" y="1020"/>
                  </a:lnTo>
                  <a:lnTo>
                    <a:pt x="454" y="997"/>
                  </a:lnTo>
                  <a:lnTo>
                    <a:pt x="436" y="1024"/>
                  </a:lnTo>
                  <a:lnTo>
                    <a:pt x="165" y="1008"/>
                  </a:lnTo>
                  <a:lnTo>
                    <a:pt x="143" y="1076"/>
                  </a:lnTo>
                  <a:lnTo>
                    <a:pt x="0" y="1056"/>
                  </a:lnTo>
                  <a:lnTo>
                    <a:pt x="122" y="0"/>
                  </a:lnTo>
                  <a:lnTo>
                    <a:pt x="341" y="23"/>
                  </a:lnTo>
                  <a:lnTo>
                    <a:pt x="646" y="55"/>
                  </a:lnTo>
                  <a:lnTo>
                    <a:pt x="952" y="84"/>
                  </a:lnTo>
                  <a:lnTo>
                    <a:pt x="1110" y="88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54" name=""/>
            <p:cNvSpPr/>
            <p:nvPr/>
          </p:nvSpPr>
          <p:spPr>
            <a:xfrm>
              <a:off x="3178080" y="3292560"/>
              <a:ext cx="773280" cy="745920"/>
            </a:xfrm>
            <a:custGeom>
              <a:avLst/>
              <a:gdLst/>
              <a:ahLst/>
              <a:rect l="l" t="t" r="r" b="b"/>
              <a:pathLst>
                <a:path w="1110" h="1076">
                  <a:moveTo>
                    <a:pt x="1110" y="88"/>
                  </a:moveTo>
                  <a:lnTo>
                    <a:pt x="1105" y="294"/>
                  </a:lnTo>
                  <a:lnTo>
                    <a:pt x="1080" y="729"/>
                  </a:lnTo>
                  <a:lnTo>
                    <a:pt x="1062" y="1020"/>
                  </a:lnTo>
                  <a:lnTo>
                    <a:pt x="454" y="997"/>
                  </a:lnTo>
                  <a:lnTo>
                    <a:pt x="436" y="1024"/>
                  </a:lnTo>
                  <a:lnTo>
                    <a:pt x="165" y="1008"/>
                  </a:lnTo>
                  <a:lnTo>
                    <a:pt x="143" y="1076"/>
                  </a:lnTo>
                  <a:lnTo>
                    <a:pt x="0" y="1056"/>
                  </a:lnTo>
                  <a:lnTo>
                    <a:pt x="122" y="0"/>
                  </a:lnTo>
                  <a:lnTo>
                    <a:pt x="341" y="23"/>
                  </a:lnTo>
                  <a:lnTo>
                    <a:pt x="646" y="55"/>
                  </a:lnTo>
                  <a:lnTo>
                    <a:pt x="952" y="84"/>
                  </a:lnTo>
                  <a:lnTo>
                    <a:pt x="1110" y="88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55" name=""/>
          <p:cNvGrpSpPr/>
          <p:nvPr/>
        </p:nvGrpSpPr>
        <p:grpSpPr>
          <a:xfrm>
            <a:off x="2529000" y="3209760"/>
            <a:ext cx="733320" cy="812880"/>
            <a:chOff x="2529000" y="3209760"/>
            <a:chExt cx="733320" cy="812880"/>
          </a:xfrm>
        </p:grpSpPr>
        <p:sp>
          <p:nvSpPr>
            <p:cNvPr id="4256" name=""/>
            <p:cNvSpPr/>
            <p:nvPr/>
          </p:nvSpPr>
          <p:spPr>
            <a:xfrm>
              <a:off x="2529000" y="3209760"/>
              <a:ext cx="733320" cy="812880"/>
            </a:xfrm>
            <a:custGeom>
              <a:avLst/>
              <a:gdLst/>
              <a:ahLst/>
              <a:rect l="l" t="t" r="r" b="b"/>
              <a:pathLst>
                <a:path w="1053" h="1174">
                  <a:moveTo>
                    <a:pt x="266" y="0"/>
                  </a:moveTo>
                  <a:lnTo>
                    <a:pt x="231" y="183"/>
                  </a:lnTo>
                  <a:lnTo>
                    <a:pt x="208" y="192"/>
                  </a:lnTo>
                  <a:lnTo>
                    <a:pt x="183" y="171"/>
                  </a:lnTo>
                  <a:lnTo>
                    <a:pt x="165" y="160"/>
                  </a:lnTo>
                  <a:lnTo>
                    <a:pt x="125" y="167"/>
                  </a:lnTo>
                  <a:lnTo>
                    <a:pt x="113" y="183"/>
                  </a:lnTo>
                  <a:lnTo>
                    <a:pt x="116" y="203"/>
                  </a:lnTo>
                  <a:lnTo>
                    <a:pt x="125" y="216"/>
                  </a:lnTo>
                  <a:lnTo>
                    <a:pt x="125" y="232"/>
                  </a:lnTo>
                  <a:lnTo>
                    <a:pt x="109" y="236"/>
                  </a:lnTo>
                  <a:lnTo>
                    <a:pt x="113" y="243"/>
                  </a:lnTo>
                  <a:lnTo>
                    <a:pt x="125" y="248"/>
                  </a:lnTo>
                  <a:lnTo>
                    <a:pt x="116" y="259"/>
                  </a:lnTo>
                  <a:lnTo>
                    <a:pt x="113" y="268"/>
                  </a:lnTo>
                  <a:lnTo>
                    <a:pt x="122" y="291"/>
                  </a:lnTo>
                  <a:lnTo>
                    <a:pt x="131" y="311"/>
                  </a:lnTo>
                  <a:lnTo>
                    <a:pt x="116" y="351"/>
                  </a:lnTo>
                  <a:lnTo>
                    <a:pt x="109" y="383"/>
                  </a:lnTo>
                  <a:lnTo>
                    <a:pt x="100" y="396"/>
                  </a:lnTo>
                  <a:lnTo>
                    <a:pt x="125" y="435"/>
                  </a:lnTo>
                  <a:lnTo>
                    <a:pt x="131" y="458"/>
                  </a:lnTo>
                  <a:lnTo>
                    <a:pt x="161" y="503"/>
                  </a:lnTo>
                  <a:lnTo>
                    <a:pt x="156" y="514"/>
                  </a:lnTo>
                  <a:lnTo>
                    <a:pt x="143" y="527"/>
                  </a:lnTo>
                  <a:lnTo>
                    <a:pt x="116" y="559"/>
                  </a:lnTo>
                  <a:lnTo>
                    <a:pt x="95" y="550"/>
                  </a:lnTo>
                  <a:lnTo>
                    <a:pt x="91" y="579"/>
                  </a:lnTo>
                  <a:lnTo>
                    <a:pt x="88" y="615"/>
                  </a:lnTo>
                  <a:lnTo>
                    <a:pt x="43" y="663"/>
                  </a:lnTo>
                  <a:lnTo>
                    <a:pt x="34" y="683"/>
                  </a:lnTo>
                  <a:lnTo>
                    <a:pt x="43" y="746"/>
                  </a:lnTo>
                  <a:lnTo>
                    <a:pt x="43" y="778"/>
                  </a:lnTo>
                  <a:lnTo>
                    <a:pt x="27" y="791"/>
                  </a:lnTo>
                  <a:lnTo>
                    <a:pt x="18" y="798"/>
                  </a:lnTo>
                  <a:lnTo>
                    <a:pt x="0" y="802"/>
                  </a:lnTo>
                  <a:lnTo>
                    <a:pt x="3" y="818"/>
                  </a:lnTo>
                  <a:lnTo>
                    <a:pt x="591" y="1145"/>
                  </a:lnTo>
                  <a:lnTo>
                    <a:pt x="930" y="1174"/>
                  </a:lnTo>
                  <a:lnTo>
                    <a:pt x="1053" y="11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57" name=""/>
            <p:cNvSpPr/>
            <p:nvPr/>
          </p:nvSpPr>
          <p:spPr>
            <a:xfrm>
              <a:off x="2529000" y="3209760"/>
              <a:ext cx="733320" cy="812880"/>
            </a:xfrm>
            <a:custGeom>
              <a:avLst/>
              <a:gdLst/>
              <a:ahLst/>
              <a:rect l="l" t="t" r="r" b="b"/>
              <a:pathLst>
                <a:path w="1053" h="1174">
                  <a:moveTo>
                    <a:pt x="266" y="0"/>
                  </a:moveTo>
                  <a:lnTo>
                    <a:pt x="231" y="183"/>
                  </a:lnTo>
                  <a:lnTo>
                    <a:pt x="208" y="192"/>
                  </a:lnTo>
                  <a:lnTo>
                    <a:pt x="183" y="171"/>
                  </a:lnTo>
                  <a:lnTo>
                    <a:pt x="165" y="160"/>
                  </a:lnTo>
                  <a:lnTo>
                    <a:pt x="125" y="167"/>
                  </a:lnTo>
                  <a:lnTo>
                    <a:pt x="113" y="183"/>
                  </a:lnTo>
                  <a:lnTo>
                    <a:pt x="116" y="203"/>
                  </a:lnTo>
                  <a:lnTo>
                    <a:pt x="125" y="216"/>
                  </a:lnTo>
                  <a:lnTo>
                    <a:pt x="125" y="232"/>
                  </a:lnTo>
                  <a:lnTo>
                    <a:pt x="109" y="236"/>
                  </a:lnTo>
                  <a:lnTo>
                    <a:pt x="113" y="243"/>
                  </a:lnTo>
                  <a:lnTo>
                    <a:pt x="125" y="248"/>
                  </a:lnTo>
                  <a:lnTo>
                    <a:pt x="116" y="259"/>
                  </a:lnTo>
                  <a:lnTo>
                    <a:pt x="113" y="268"/>
                  </a:lnTo>
                  <a:lnTo>
                    <a:pt x="122" y="291"/>
                  </a:lnTo>
                  <a:lnTo>
                    <a:pt x="131" y="311"/>
                  </a:lnTo>
                  <a:lnTo>
                    <a:pt x="116" y="351"/>
                  </a:lnTo>
                  <a:lnTo>
                    <a:pt x="109" y="383"/>
                  </a:lnTo>
                  <a:lnTo>
                    <a:pt x="100" y="396"/>
                  </a:lnTo>
                  <a:lnTo>
                    <a:pt x="125" y="435"/>
                  </a:lnTo>
                  <a:lnTo>
                    <a:pt x="131" y="458"/>
                  </a:lnTo>
                  <a:lnTo>
                    <a:pt x="161" y="503"/>
                  </a:lnTo>
                  <a:lnTo>
                    <a:pt x="156" y="514"/>
                  </a:lnTo>
                  <a:lnTo>
                    <a:pt x="143" y="527"/>
                  </a:lnTo>
                  <a:lnTo>
                    <a:pt x="116" y="559"/>
                  </a:lnTo>
                  <a:lnTo>
                    <a:pt x="95" y="550"/>
                  </a:lnTo>
                  <a:lnTo>
                    <a:pt x="91" y="579"/>
                  </a:lnTo>
                  <a:lnTo>
                    <a:pt x="88" y="615"/>
                  </a:lnTo>
                  <a:lnTo>
                    <a:pt x="43" y="663"/>
                  </a:lnTo>
                  <a:lnTo>
                    <a:pt x="34" y="683"/>
                  </a:lnTo>
                  <a:lnTo>
                    <a:pt x="43" y="746"/>
                  </a:lnTo>
                  <a:lnTo>
                    <a:pt x="43" y="778"/>
                  </a:lnTo>
                  <a:lnTo>
                    <a:pt x="27" y="791"/>
                  </a:lnTo>
                  <a:lnTo>
                    <a:pt x="18" y="798"/>
                  </a:lnTo>
                  <a:lnTo>
                    <a:pt x="0" y="802"/>
                  </a:lnTo>
                  <a:lnTo>
                    <a:pt x="3" y="818"/>
                  </a:lnTo>
                  <a:lnTo>
                    <a:pt x="591" y="1145"/>
                  </a:lnTo>
                  <a:lnTo>
                    <a:pt x="930" y="1174"/>
                  </a:lnTo>
                  <a:lnTo>
                    <a:pt x="1053" y="115"/>
                  </a:lnTo>
                  <a:lnTo>
                    <a:pt x="266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58" name=""/>
          <p:cNvGrpSpPr/>
          <p:nvPr/>
        </p:nvGrpSpPr>
        <p:grpSpPr>
          <a:xfrm>
            <a:off x="2116080" y="2451240"/>
            <a:ext cx="712800" cy="1006200"/>
            <a:chOff x="2116080" y="2451240"/>
            <a:chExt cx="712800" cy="1006200"/>
          </a:xfrm>
        </p:grpSpPr>
        <p:sp>
          <p:nvSpPr>
            <p:cNvPr id="4259" name=""/>
            <p:cNvSpPr/>
            <p:nvPr/>
          </p:nvSpPr>
          <p:spPr>
            <a:xfrm>
              <a:off x="2116080" y="2451240"/>
              <a:ext cx="712800" cy="1006200"/>
            </a:xfrm>
            <a:custGeom>
              <a:avLst/>
              <a:gdLst/>
              <a:ahLst/>
              <a:rect l="l" t="t" r="r" b="b"/>
              <a:pathLst>
                <a:path w="1021" h="1450">
                  <a:moveTo>
                    <a:pt x="156" y="0"/>
                  </a:moveTo>
                  <a:lnTo>
                    <a:pt x="532" y="75"/>
                  </a:lnTo>
                  <a:lnTo>
                    <a:pt x="611" y="95"/>
                  </a:lnTo>
                  <a:lnTo>
                    <a:pt x="1021" y="160"/>
                  </a:lnTo>
                  <a:lnTo>
                    <a:pt x="820" y="1270"/>
                  </a:lnTo>
                  <a:lnTo>
                    <a:pt x="811" y="1283"/>
                  </a:lnTo>
                  <a:lnTo>
                    <a:pt x="798" y="1283"/>
                  </a:lnTo>
                  <a:lnTo>
                    <a:pt x="776" y="1267"/>
                  </a:lnTo>
                  <a:lnTo>
                    <a:pt x="749" y="1251"/>
                  </a:lnTo>
                  <a:lnTo>
                    <a:pt x="724" y="1258"/>
                  </a:lnTo>
                  <a:lnTo>
                    <a:pt x="697" y="1270"/>
                  </a:lnTo>
                  <a:lnTo>
                    <a:pt x="712" y="1303"/>
                  </a:lnTo>
                  <a:lnTo>
                    <a:pt x="715" y="1330"/>
                  </a:lnTo>
                  <a:lnTo>
                    <a:pt x="703" y="1333"/>
                  </a:lnTo>
                  <a:lnTo>
                    <a:pt x="703" y="1369"/>
                  </a:lnTo>
                  <a:lnTo>
                    <a:pt x="715" y="1414"/>
                  </a:lnTo>
                  <a:lnTo>
                    <a:pt x="703" y="1446"/>
                  </a:lnTo>
                  <a:lnTo>
                    <a:pt x="694" y="1450"/>
                  </a:lnTo>
                  <a:lnTo>
                    <a:pt x="0" y="555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60" name=""/>
            <p:cNvSpPr/>
            <p:nvPr/>
          </p:nvSpPr>
          <p:spPr>
            <a:xfrm>
              <a:off x="2116080" y="2451240"/>
              <a:ext cx="712800" cy="1006200"/>
            </a:xfrm>
            <a:custGeom>
              <a:avLst/>
              <a:gdLst/>
              <a:ahLst/>
              <a:rect l="l" t="t" r="r" b="b"/>
              <a:pathLst>
                <a:path w="1021" h="1450">
                  <a:moveTo>
                    <a:pt x="156" y="0"/>
                  </a:moveTo>
                  <a:lnTo>
                    <a:pt x="532" y="75"/>
                  </a:lnTo>
                  <a:lnTo>
                    <a:pt x="611" y="95"/>
                  </a:lnTo>
                  <a:lnTo>
                    <a:pt x="1021" y="160"/>
                  </a:lnTo>
                  <a:lnTo>
                    <a:pt x="820" y="1270"/>
                  </a:lnTo>
                  <a:lnTo>
                    <a:pt x="811" y="1283"/>
                  </a:lnTo>
                  <a:lnTo>
                    <a:pt x="798" y="1283"/>
                  </a:lnTo>
                  <a:lnTo>
                    <a:pt x="776" y="1267"/>
                  </a:lnTo>
                  <a:lnTo>
                    <a:pt x="749" y="1251"/>
                  </a:lnTo>
                  <a:lnTo>
                    <a:pt x="724" y="1258"/>
                  </a:lnTo>
                  <a:lnTo>
                    <a:pt x="697" y="1270"/>
                  </a:lnTo>
                  <a:lnTo>
                    <a:pt x="712" y="1303"/>
                  </a:lnTo>
                  <a:lnTo>
                    <a:pt x="715" y="1330"/>
                  </a:lnTo>
                  <a:lnTo>
                    <a:pt x="703" y="1333"/>
                  </a:lnTo>
                  <a:lnTo>
                    <a:pt x="703" y="1369"/>
                  </a:lnTo>
                  <a:lnTo>
                    <a:pt x="715" y="1414"/>
                  </a:lnTo>
                  <a:lnTo>
                    <a:pt x="703" y="1446"/>
                  </a:lnTo>
                  <a:lnTo>
                    <a:pt x="694" y="1450"/>
                  </a:lnTo>
                  <a:lnTo>
                    <a:pt x="0" y="555"/>
                  </a:lnTo>
                  <a:lnTo>
                    <a:pt x="156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61" name=""/>
          <p:cNvGrpSpPr/>
          <p:nvPr/>
        </p:nvGrpSpPr>
        <p:grpSpPr>
          <a:xfrm>
            <a:off x="1697040" y="2351160"/>
            <a:ext cx="938160" cy="1398600"/>
            <a:chOff x="1697040" y="2351160"/>
            <a:chExt cx="938160" cy="1398600"/>
          </a:xfrm>
        </p:grpSpPr>
        <p:sp>
          <p:nvSpPr>
            <p:cNvPr id="4262" name=""/>
            <p:cNvSpPr/>
            <p:nvPr/>
          </p:nvSpPr>
          <p:spPr>
            <a:xfrm>
              <a:off x="1697040" y="2351160"/>
              <a:ext cx="938160" cy="1398600"/>
            </a:xfrm>
            <a:custGeom>
              <a:avLst/>
              <a:gdLst/>
              <a:ahLst/>
              <a:rect l="l" t="t" r="r" b="b"/>
              <a:pathLst>
                <a:path w="1348" h="2014">
                  <a:moveTo>
                    <a:pt x="113" y="0"/>
                  </a:moveTo>
                  <a:lnTo>
                    <a:pt x="101" y="23"/>
                  </a:lnTo>
                  <a:lnTo>
                    <a:pt x="92" y="28"/>
                  </a:lnTo>
                  <a:lnTo>
                    <a:pt x="83" y="55"/>
                  </a:lnTo>
                  <a:lnTo>
                    <a:pt x="104" y="88"/>
                  </a:lnTo>
                  <a:lnTo>
                    <a:pt x="92" y="111"/>
                  </a:lnTo>
                  <a:lnTo>
                    <a:pt x="88" y="143"/>
                  </a:lnTo>
                  <a:lnTo>
                    <a:pt x="65" y="156"/>
                  </a:lnTo>
                  <a:lnTo>
                    <a:pt x="61" y="203"/>
                  </a:lnTo>
                  <a:lnTo>
                    <a:pt x="52" y="228"/>
                  </a:lnTo>
                  <a:lnTo>
                    <a:pt x="18" y="232"/>
                  </a:lnTo>
                  <a:lnTo>
                    <a:pt x="0" y="239"/>
                  </a:lnTo>
                  <a:lnTo>
                    <a:pt x="0" y="287"/>
                  </a:lnTo>
                  <a:lnTo>
                    <a:pt x="0" y="307"/>
                  </a:lnTo>
                  <a:lnTo>
                    <a:pt x="18" y="339"/>
                  </a:lnTo>
                  <a:lnTo>
                    <a:pt x="40" y="418"/>
                  </a:lnTo>
                  <a:lnTo>
                    <a:pt x="58" y="451"/>
                  </a:lnTo>
                  <a:lnTo>
                    <a:pt x="34" y="487"/>
                  </a:lnTo>
                  <a:lnTo>
                    <a:pt x="22" y="514"/>
                  </a:lnTo>
                  <a:lnTo>
                    <a:pt x="13" y="566"/>
                  </a:lnTo>
                  <a:lnTo>
                    <a:pt x="18" y="618"/>
                  </a:lnTo>
                  <a:lnTo>
                    <a:pt x="34" y="638"/>
                  </a:lnTo>
                  <a:lnTo>
                    <a:pt x="74" y="670"/>
                  </a:lnTo>
                  <a:lnTo>
                    <a:pt x="101" y="719"/>
                  </a:lnTo>
                  <a:lnTo>
                    <a:pt x="104" y="769"/>
                  </a:lnTo>
                  <a:lnTo>
                    <a:pt x="101" y="778"/>
                  </a:lnTo>
                  <a:lnTo>
                    <a:pt x="126" y="841"/>
                  </a:lnTo>
                  <a:lnTo>
                    <a:pt x="135" y="889"/>
                  </a:lnTo>
                  <a:lnTo>
                    <a:pt x="122" y="909"/>
                  </a:lnTo>
                  <a:lnTo>
                    <a:pt x="135" y="922"/>
                  </a:lnTo>
                  <a:lnTo>
                    <a:pt x="149" y="965"/>
                  </a:lnTo>
                  <a:lnTo>
                    <a:pt x="187" y="994"/>
                  </a:lnTo>
                  <a:lnTo>
                    <a:pt x="196" y="1021"/>
                  </a:lnTo>
                  <a:lnTo>
                    <a:pt x="178" y="1076"/>
                  </a:lnTo>
                  <a:lnTo>
                    <a:pt x="157" y="1092"/>
                  </a:lnTo>
                  <a:lnTo>
                    <a:pt x="166" y="1132"/>
                  </a:lnTo>
                  <a:lnTo>
                    <a:pt x="196" y="1152"/>
                  </a:lnTo>
                  <a:lnTo>
                    <a:pt x="214" y="1161"/>
                  </a:lnTo>
                  <a:lnTo>
                    <a:pt x="232" y="1233"/>
                  </a:lnTo>
                  <a:lnTo>
                    <a:pt x="239" y="1279"/>
                  </a:lnTo>
                  <a:lnTo>
                    <a:pt x="254" y="1295"/>
                  </a:lnTo>
                  <a:lnTo>
                    <a:pt x="297" y="1304"/>
                  </a:lnTo>
                  <a:lnTo>
                    <a:pt x="288" y="1340"/>
                  </a:lnTo>
                  <a:lnTo>
                    <a:pt x="284" y="1360"/>
                  </a:lnTo>
                  <a:lnTo>
                    <a:pt x="315" y="1393"/>
                  </a:lnTo>
                  <a:lnTo>
                    <a:pt x="318" y="1416"/>
                  </a:lnTo>
                  <a:lnTo>
                    <a:pt x="293" y="1432"/>
                  </a:lnTo>
                  <a:lnTo>
                    <a:pt x="284" y="1443"/>
                  </a:lnTo>
                  <a:lnTo>
                    <a:pt x="293" y="1475"/>
                  </a:lnTo>
                  <a:lnTo>
                    <a:pt x="297" y="1536"/>
                  </a:lnTo>
                  <a:lnTo>
                    <a:pt x="340" y="1536"/>
                  </a:lnTo>
                  <a:lnTo>
                    <a:pt x="401" y="1547"/>
                  </a:lnTo>
                  <a:lnTo>
                    <a:pt x="471" y="1563"/>
                  </a:lnTo>
                  <a:lnTo>
                    <a:pt x="493" y="1576"/>
                  </a:lnTo>
                  <a:lnTo>
                    <a:pt x="528" y="1632"/>
                  </a:lnTo>
                  <a:lnTo>
                    <a:pt x="584" y="1632"/>
                  </a:lnTo>
                  <a:lnTo>
                    <a:pt x="590" y="1659"/>
                  </a:lnTo>
                  <a:lnTo>
                    <a:pt x="611" y="1694"/>
                  </a:lnTo>
                  <a:lnTo>
                    <a:pt x="627" y="1720"/>
                  </a:lnTo>
                  <a:lnTo>
                    <a:pt x="672" y="1756"/>
                  </a:lnTo>
                  <a:lnTo>
                    <a:pt x="715" y="1783"/>
                  </a:lnTo>
                  <a:lnTo>
                    <a:pt x="764" y="1854"/>
                  </a:lnTo>
                  <a:lnTo>
                    <a:pt x="771" y="1907"/>
                  </a:lnTo>
                  <a:lnTo>
                    <a:pt x="789" y="1910"/>
                  </a:lnTo>
                  <a:lnTo>
                    <a:pt x="785" y="1978"/>
                  </a:lnTo>
                  <a:lnTo>
                    <a:pt x="1226" y="2014"/>
                  </a:lnTo>
                  <a:lnTo>
                    <a:pt x="1226" y="1914"/>
                  </a:lnTo>
                  <a:lnTo>
                    <a:pt x="1274" y="1847"/>
                  </a:lnTo>
                  <a:lnTo>
                    <a:pt x="1281" y="1786"/>
                  </a:lnTo>
                  <a:lnTo>
                    <a:pt x="1305" y="1792"/>
                  </a:lnTo>
                  <a:lnTo>
                    <a:pt x="1348" y="1736"/>
                  </a:lnTo>
                  <a:lnTo>
                    <a:pt x="1312" y="1687"/>
                  </a:lnTo>
                  <a:lnTo>
                    <a:pt x="1317" y="1667"/>
                  </a:lnTo>
                  <a:lnTo>
                    <a:pt x="1287" y="1628"/>
                  </a:lnTo>
                  <a:lnTo>
                    <a:pt x="1296" y="1603"/>
                  </a:lnTo>
                  <a:lnTo>
                    <a:pt x="597" y="690"/>
                  </a:lnTo>
                  <a:lnTo>
                    <a:pt x="755" y="14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63" name=""/>
            <p:cNvSpPr/>
            <p:nvPr/>
          </p:nvSpPr>
          <p:spPr>
            <a:xfrm>
              <a:off x="1697040" y="2351160"/>
              <a:ext cx="938160" cy="1398600"/>
            </a:xfrm>
            <a:custGeom>
              <a:avLst/>
              <a:gdLst/>
              <a:ahLst/>
              <a:rect l="l" t="t" r="r" b="b"/>
              <a:pathLst>
                <a:path w="1348" h="2014">
                  <a:moveTo>
                    <a:pt x="113" y="0"/>
                  </a:moveTo>
                  <a:lnTo>
                    <a:pt x="101" y="23"/>
                  </a:lnTo>
                  <a:lnTo>
                    <a:pt x="92" y="28"/>
                  </a:lnTo>
                  <a:lnTo>
                    <a:pt x="83" y="55"/>
                  </a:lnTo>
                  <a:lnTo>
                    <a:pt x="104" y="88"/>
                  </a:lnTo>
                  <a:lnTo>
                    <a:pt x="92" y="111"/>
                  </a:lnTo>
                  <a:lnTo>
                    <a:pt x="88" y="143"/>
                  </a:lnTo>
                  <a:lnTo>
                    <a:pt x="65" y="156"/>
                  </a:lnTo>
                  <a:lnTo>
                    <a:pt x="61" y="203"/>
                  </a:lnTo>
                  <a:lnTo>
                    <a:pt x="52" y="228"/>
                  </a:lnTo>
                  <a:lnTo>
                    <a:pt x="18" y="232"/>
                  </a:lnTo>
                  <a:lnTo>
                    <a:pt x="0" y="239"/>
                  </a:lnTo>
                  <a:lnTo>
                    <a:pt x="0" y="287"/>
                  </a:lnTo>
                  <a:lnTo>
                    <a:pt x="0" y="307"/>
                  </a:lnTo>
                  <a:lnTo>
                    <a:pt x="18" y="339"/>
                  </a:lnTo>
                  <a:lnTo>
                    <a:pt x="40" y="418"/>
                  </a:lnTo>
                  <a:lnTo>
                    <a:pt x="58" y="451"/>
                  </a:lnTo>
                  <a:lnTo>
                    <a:pt x="34" y="487"/>
                  </a:lnTo>
                  <a:lnTo>
                    <a:pt x="22" y="514"/>
                  </a:lnTo>
                  <a:lnTo>
                    <a:pt x="13" y="566"/>
                  </a:lnTo>
                  <a:lnTo>
                    <a:pt x="18" y="618"/>
                  </a:lnTo>
                  <a:lnTo>
                    <a:pt x="34" y="638"/>
                  </a:lnTo>
                  <a:lnTo>
                    <a:pt x="74" y="670"/>
                  </a:lnTo>
                  <a:lnTo>
                    <a:pt x="101" y="719"/>
                  </a:lnTo>
                  <a:lnTo>
                    <a:pt x="104" y="769"/>
                  </a:lnTo>
                  <a:lnTo>
                    <a:pt x="101" y="778"/>
                  </a:lnTo>
                  <a:lnTo>
                    <a:pt x="126" y="841"/>
                  </a:lnTo>
                  <a:lnTo>
                    <a:pt x="135" y="889"/>
                  </a:lnTo>
                  <a:lnTo>
                    <a:pt x="122" y="909"/>
                  </a:lnTo>
                  <a:lnTo>
                    <a:pt x="135" y="922"/>
                  </a:lnTo>
                  <a:lnTo>
                    <a:pt x="149" y="965"/>
                  </a:lnTo>
                  <a:lnTo>
                    <a:pt x="187" y="994"/>
                  </a:lnTo>
                  <a:lnTo>
                    <a:pt x="196" y="1021"/>
                  </a:lnTo>
                  <a:lnTo>
                    <a:pt x="178" y="1076"/>
                  </a:lnTo>
                  <a:lnTo>
                    <a:pt x="157" y="1092"/>
                  </a:lnTo>
                  <a:lnTo>
                    <a:pt x="166" y="1132"/>
                  </a:lnTo>
                  <a:lnTo>
                    <a:pt x="196" y="1152"/>
                  </a:lnTo>
                  <a:lnTo>
                    <a:pt x="214" y="1161"/>
                  </a:lnTo>
                  <a:lnTo>
                    <a:pt x="232" y="1233"/>
                  </a:lnTo>
                  <a:lnTo>
                    <a:pt x="239" y="1279"/>
                  </a:lnTo>
                  <a:lnTo>
                    <a:pt x="254" y="1295"/>
                  </a:lnTo>
                  <a:lnTo>
                    <a:pt x="297" y="1304"/>
                  </a:lnTo>
                  <a:lnTo>
                    <a:pt x="288" y="1340"/>
                  </a:lnTo>
                  <a:lnTo>
                    <a:pt x="284" y="1360"/>
                  </a:lnTo>
                  <a:lnTo>
                    <a:pt x="315" y="1393"/>
                  </a:lnTo>
                  <a:lnTo>
                    <a:pt x="318" y="1416"/>
                  </a:lnTo>
                  <a:lnTo>
                    <a:pt x="293" y="1432"/>
                  </a:lnTo>
                  <a:lnTo>
                    <a:pt x="284" y="1443"/>
                  </a:lnTo>
                  <a:lnTo>
                    <a:pt x="293" y="1475"/>
                  </a:lnTo>
                  <a:lnTo>
                    <a:pt x="297" y="1536"/>
                  </a:lnTo>
                  <a:lnTo>
                    <a:pt x="340" y="1536"/>
                  </a:lnTo>
                  <a:lnTo>
                    <a:pt x="401" y="1547"/>
                  </a:lnTo>
                  <a:lnTo>
                    <a:pt x="471" y="1563"/>
                  </a:lnTo>
                  <a:lnTo>
                    <a:pt x="493" y="1576"/>
                  </a:lnTo>
                  <a:lnTo>
                    <a:pt x="528" y="1632"/>
                  </a:lnTo>
                  <a:lnTo>
                    <a:pt x="584" y="1632"/>
                  </a:lnTo>
                  <a:lnTo>
                    <a:pt x="590" y="1659"/>
                  </a:lnTo>
                  <a:lnTo>
                    <a:pt x="611" y="1694"/>
                  </a:lnTo>
                  <a:lnTo>
                    <a:pt x="627" y="1720"/>
                  </a:lnTo>
                  <a:lnTo>
                    <a:pt x="672" y="1756"/>
                  </a:lnTo>
                  <a:lnTo>
                    <a:pt x="715" y="1783"/>
                  </a:lnTo>
                  <a:lnTo>
                    <a:pt x="764" y="1854"/>
                  </a:lnTo>
                  <a:lnTo>
                    <a:pt x="771" y="1907"/>
                  </a:lnTo>
                  <a:lnTo>
                    <a:pt x="789" y="1910"/>
                  </a:lnTo>
                  <a:lnTo>
                    <a:pt x="785" y="1978"/>
                  </a:lnTo>
                  <a:lnTo>
                    <a:pt x="1226" y="2014"/>
                  </a:lnTo>
                  <a:lnTo>
                    <a:pt x="1226" y="1914"/>
                  </a:lnTo>
                  <a:lnTo>
                    <a:pt x="1274" y="1847"/>
                  </a:lnTo>
                  <a:lnTo>
                    <a:pt x="1281" y="1786"/>
                  </a:lnTo>
                  <a:lnTo>
                    <a:pt x="1305" y="1792"/>
                  </a:lnTo>
                  <a:lnTo>
                    <a:pt x="1348" y="1736"/>
                  </a:lnTo>
                  <a:lnTo>
                    <a:pt x="1312" y="1687"/>
                  </a:lnTo>
                  <a:lnTo>
                    <a:pt x="1317" y="1667"/>
                  </a:lnTo>
                  <a:lnTo>
                    <a:pt x="1287" y="1628"/>
                  </a:lnTo>
                  <a:lnTo>
                    <a:pt x="1296" y="1603"/>
                  </a:lnTo>
                  <a:lnTo>
                    <a:pt x="597" y="690"/>
                  </a:lnTo>
                  <a:lnTo>
                    <a:pt x="755" y="143"/>
                  </a:lnTo>
                  <a:lnTo>
                    <a:pt x="113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64" name=""/>
          <p:cNvGrpSpPr/>
          <p:nvPr/>
        </p:nvGrpSpPr>
        <p:grpSpPr>
          <a:xfrm>
            <a:off x="4606920" y="1733400"/>
            <a:ext cx="733320" cy="789120"/>
            <a:chOff x="4606920" y="1733400"/>
            <a:chExt cx="733320" cy="789120"/>
          </a:xfrm>
        </p:grpSpPr>
        <p:sp>
          <p:nvSpPr>
            <p:cNvPr id="4265" name=""/>
            <p:cNvSpPr/>
            <p:nvPr/>
          </p:nvSpPr>
          <p:spPr>
            <a:xfrm>
              <a:off x="4606920" y="1733400"/>
              <a:ext cx="733320" cy="789120"/>
            </a:xfrm>
            <a:custGeom>
              <a:avLst/>
              <a:gdLst/>
              <a:ahLst/>
              <a:rect l="l" t="t" r="r" b="b"/>
              <a:pathLst>
                <a:path w="1051" h="1138">
                  <a:moveTo>
                    <a:pt x="9" y="69"/>
                  </a:moveTo>
                  <a:lnTo>
                    <a:pt x="280" y="65"/>
                  </a:lnTo>
                  <a:lnTo>
                    <a:pt x="288" y="0"/>
                  </a:lnTo>
                  <a:lnTo>
                    <a:pt x="336" y="0"/>
                  </a:lnTo>
                  <a:lnTo>
                    <a:pt x="341" y="85"/>
                  </a:lnTo>
                  <a:lnTo>
                    <a:pt x="363" y="108"/>
                  </a:lnTo>
                  <a:lnTo>
                    <a:pt x="372" y="137"/>
                  </a:lnTo>
                  <a:lnTo>
                    <a:pt x="412" y="148"/>
                  </a:lnTo>
                  <a:lnTo>
                    <a:pt x="449" y="151"/>
                  </a:lnTo>
                  <a:lnTo>
                    <a:pt x="489" y="184"/>
                  </a:lnTo>
                  <a:lnTo>
                    <a:pt x="510" y="176"/>
                  </a:lnTo>
                  <a:lnTo>
                    <a:pt x="530" y="144"/>
                  </a:lnTo>
                  <a:lnTo>
                    <a:pt x="640" y="151"/>
                  </a:lnTo>
                  <a:lnTo>
                    <a:pt x="649" y="193"/>
                  </a:lnTo>
                  <a:lnTo>
                    <a:pt x="667" y="200"/>
                  </a:lnTo>
                  <a:lnTo>
                    <a:pt x="685" y="187"/>
                  </a:lnTo>
                  <a:lnTo>
                    <a:pt x="715" y="187"/>
                  </a:lnTo>
                  <a:lnTo>
                    <a:pt x="767" y="236"/>
                  </a:lnTo>
                  <a:lnTo>
                    <a:pt x="872" y="232"/>
                  </a:lnTo>
                  <a:lnTo>
                    <a:pt x="872" y="207"/>
                  </a:lnTo>
                  <a:lnTo>
                    <a:pt x="899" y="187"/>
                  </a:lnTo>
                  <a:lnTo>
                    <a:pt x="924" y="220"/>
                  </a:lnTo>
                  <a:lnTo>
                    <a:pt x="994" y="216"/>
                  </a:lnTo>
                  <a:lnTo>
                    <a:pt x="1051" y="236"/>
                  </a:lnTo>
                  <a:lnTo>
                    <a:pt x="960" y="295"/>
                  </a:lnTo>
                  <a:lnTo>
                    <a:pt x="854" y="363"/>
                  </a:lnTo>
                  <a:lnTo>
                    <a:pt x="776" y="464"/>
                  </a:lnTo>
                  <a:lnTo>
                    <a:pt x="749" y="507"/>
                  </a:lnTo>
                  <a:lnTo>
                    <a:pt x="706" y="530"/>
                  </a:lnTo>
                  <a:lnTo>
                    <a:pt x="697" y="572"/>
                  </a:lnTo>
                  <a:lnTo>
                    <a:pt x="715" y="615"/>
                  </a:lnTo>
                  <a:lnTo>
                    <a:pt x="679" y="651"/>
                  </a:lnTo>
                  <a:lnTo>
                    <a:pt x="645" y="694"/>
                  </a:lnTo>
                  <a:lnTo>
                    <a:pt x="645" y="723"/>
                  </a:lnTo>
                  <a:lnTo>
                    <a:pt x="654" y="726"/>
                  </a:lnTo>
                  <a:lnTo>
                    <a:pt x="649" y="874"/>
                  </a:lnTo>
                  <a:lnTo>
                    <a:pt x="780" y="938"/>
                  </a:lnTo>
                  <a:lnTo>
                    <a:pt x="810" y="971"/>
                  </a:lnTo>
                  <a:lnTo>
                    <a:pt x="814" y="998"/>
                  </a:lnTo>
                  <a:lnTo>
                    <a:pt x="877" y="1001"/>
                  </a:lnTo>
                  <a:lnTo>
                    <a:pt x="899" y="1086"/>
                  </a:lnTo>
                  <a:lnTo>
                    <a:pt x="924" y="1106"/>
                  </a:lnTo>
                  <a:lnTo>
                    <a:pt x="915" y="1118"/>
                  </a:lnTo>
                  <a:lnTo>
                    <a:pt x="606" y="1118"/>
                  </a:lnTo>
                  <a:lnTo>
                    <a:pt x="302" y="1125"/>
                  </a:lnTo>
                  <a:lnTo>
                    <a:pt x="122" y="1138"/>
                  </a:lnTo>
                  <a:lnTo>
                    <a:pt x="122" y="1106"/>
                  </a:lnTo>
                  <a:lnTo>
                    <a:pt x="122" y="802"/>
                  </a:lnTo>
                  <a:lnTo>
                    <a:pt x="70" y="743"/>
                  </a:lnTo>
                  <a:lnTo>
                    <a:pt x="79" y="707"/>
                  </a:lnTo>
                  <a:lnTo>
                    <a:pt x="104" y="680"/>
                  </a:lnTo>
                  <a:lnTo>
                    <a:pt x="104" y="586"/>
                  </a:lnTo>
                  <a:lnTo>
                    <a:pt x="52" y="547"/>
                  </a:lnTo>
                  <a:lnTo>
                    <a:pt x="61" y="530"/>
                  </a:lnTo>
                  <a:lnTo>
                    <a:pt x="74" y="520"/>
                  </a:lnTo>
                  <a:lnTo>
                    <a:pt x="52" y="500"/>
                  </a:lnTo>
                  <a:lnTo>
                    <a:pt x="65" y="478"/>
                  </a:lnTo>
                  <a:lnTo>
                    <a:pt x="70" y="451"/>
                  </a:lnTo>
                  <a:lnTo>
                    <a:pt x="43" y="432"/>
                  </a:lnTo>
                  <a:lnTo>
                    <a:pt x="61" y="399"/>
                  </a:lnTo>
                  <a:lnTo>
                    <a:pt x="79" y="383"/>
                  </a:lnTo>
                  <a:lnTo>
                    <a:pt x="52" y="340"/>
                  </a:lnTo>
                  <a:lnTo>
                    <a:pt x="22" y="236"/>
                  </a:lnTo>
                  <a:lnTo>
                    <a:pt x="31" y="196"/>
                  </a:lnTo>
                  <a:lnTo>
                    <a:pt x="0" y="164"/>
                  </a:lnTo>
                  <a:lnTo>
                    <a:pt x="40" y="137"/>
                  </a:lnTo>
                  <a:lnTo>
                    <a:pt x="18" y="105"/>
                  </a:lnTo>
                  <a:lnTo>
                    <a:pt x="9" y="6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66" name=""/>
            <p:cNvSpPr/>
            <p:nvPr/>
          </p:nvSpPr>
          <p:spPr>
            <a:xfrm>
              <a:off x="4606920" y="1733400"/>
              <a:ext cx="733320" cy="789120"/>
            </a:xfrm>
            <a:custGeom>
              <a:avLst/>
              <a:gdLst/>
              <a:ahLst/>
              <a:rect l="l" t="t" r="r" b="b"/>
              <a:pathLst>
                <a:path w="1051" h="1138">
                  <a:moveTo>
                    <a:pt x="9" y="69"/>
                  </a:moveTo>
                  <a:lnTo>
                    <a:pt x="280" y="65"/>
                  </a:lnTo>
                  <a:lnTo>
                    <a:pt x="288" y="0"/>
                  </a:lnTo>
                  <a:lnTo>
                    <a:pt x="336" y="0"/>
                  </a:lnTo>
                  <a:lnTo>
                    <a:pt x="341" y="85"/>
                  </a:lnTo>
                  <a:lnTo>
                    <a:pt x="363" y="108"/>
                  </a:lnTo>
                  <a:lnTo>
                    <a:pt x="372" y="137"/>
                  </a:lnTo>
                  <a:lnTo>
                    <a:pt x="412" y="148"/>
                  </a:lnTo>
                  <a:lnTo>
                    <a:pt x="449" y="151"/>
                  </a:lnTo>
                  <a:lnTo>
                    <a:pt x="489" y="184"/>
                  </a:lnTo>
                  <a:lnTo>
                    <a:pt x="510" y="176"/>
                  </a:lnTo>
                  <a:lnTo>
                    <a:pt x="530" y="144"/>
                  </a:lnTo>
                  <a:lnTo>
                    <a:pt x="640" y="151"/>
                  </a:lnTo>
                  <a:lnTo>
                    <a:pt x="649" y="193"/>
                  </a:lnTo>
                  <a:lnTo>
                    <a:pt x="667" y="200"/>
                  </a:lnTo>
                  <a:lnTo>
                    <a:pt x="685" y="187"/>
                  </a:lnTo>
                  <a:lnTo>
                    <a:pt x="715" y="187"/>
                  </a:lnTo>
                  <a:lnTo>
                    <a:pt x="767" y="236"/>
                  </a:lnTo>
                  <a:lnTo>
                    <a:pt x="872" y="232"/>
                  </a:lnTo>
                  <a:lnTo>
                    <a:pt x="872" y="207"/>
                  </a:lnTo>
                  <a:lnTo>
                    <a:pt x="899" y="187"/>
                  </a:lnTo>
                  <a:lnTo>
                    <a:pt x="924" y="220"/>
                  </a:lnTo>
                  <a:lnTo>
                    <a:pt x="994" y="216"/>
                  </a:lnTo>
                  <a:lnTo>
                    <a:pt x="1051" y="236"/>
                  </a:lnTo>
                  <a:lnTo>
                    <a:pt x="960" y="295"/>
                  </a:lnTo>
                  <a:lnTo>
                    <a:pt x="854" y="363"/>
                  </a:lnTo>
                  <a:lnTo>
                    <a:pt x="776" y="464"/>
                  </a:lnTo>
                  <a:lnTo>
                    <a:pt x="749" y="507"/>
                  </a:lnTo>
                  <a:lnTo>
                    <a:pt x="706" y="530"/>
                  </a:lnTo>
                  <a:lnTo>
                    <a:pt x="697" y="572"/>
                  </a:lnTo>
                  <a:lnTo>
                    <a:pt x="715" y="615"/>
                  </a:lnTo>
                  <a:lnTo>
                    <a:pt x="679" y="651"/>
                  </a:lnTo>
                  <a:lnTo>
                    <a:pt x="645" y="694"/>
                  </a:lnTo>
                  <a:lnTo>
                    <a:pt x="645" y="723"/>
                  </a:lnTo>
                  <a:lnTo>
                    <a:pt x="654" y="726"/>
                  </a:lnTo>
                  <a:lnTo>
                    <a:pt x="649" y="874"/>
                  </a:lnTo>
                  <a:lnTo>
                    <a:pt x="780" y="938"/>
                  </a:lnTo>
                  <a:lnTo>
                    <a:pt x="810" y="971"/>
                  </a:lnTo>
                  <a:lnTo>
                    <a:pt x="814" y="998"/>
                  </a:lnTo>
                  <a:lnTo>
                    <a:pt x="877" y="1001"/>
                  </a:lnTo>
                  <a:lnTo>
                    <a:pt x="899" y="1086"/>
                  </a:lnTo>
                  <a:lnTo>
                    <a:pt x="924" y="1106"/>
                  </a:lnTo>
                  <a:lnTo>
                    <a:pt x="915" y="1118"/>
                  </a:lnTo>
                  <a:lnTo>
                    <a:pt x="606" y="1118"/>
                  </a:lnTo>
                  <a:lnTo>
                    <a:pt x="302" y="1125"/>
                  </a:lnTo>
                  <a:lnTo>
                    <a:pt x="122" y="1138"/>
                  </a:lnTo>
                  <a:lnTo>
                    <a:pt x="122" y="1106"/>
                  </a:lnTo>
                  <a:lnTo>
                    <a:pt x="122" y="802"/>
                  </a:lnTo>
                  <a:lnTo>
                    <a:pt x="70" y="743"/>
                  </a:lnTo>
                  <a:lnTo>
                    <a:pt x="79" y="707"/>
                  </a:lnTo>
                  <a:lnTo>
                    <a:pt x="104" y="680"/>
                  </a:lnTo>
                  <a:lnTo>
                    <a:pt x="104" y="586"/>
                  </a:lnTo>
                  <a:lnTo>
                    <a:pt x="52" y="547"/>
                  </a:lnTo>
                  <a:lnTo>
                    <a:pt x="61" y="530"/>
                  </a:lnTo>
                  <a:lnTo>
                    <a:pt x="74" y="520"/>
                  </a:lnTo>
                  <a:lnTo>
                    <a:pt x="52" y="500"/>
                  </a:lnTo>
                  <a:lnTo>
                    <a:pt x="65" y="478"/>
                  </a:lnTo>
                  <a:lnTo>
                    <a:pt x="70" y="451"/>
                  </a:lnTo>
                  <a:lnTo>
                    <a:pt x="43" y="432"/>
                  </a:lnTo>
                  <a:lnTo>
                    <a:pt x="61" y="399"/>
                  </a:lnTo>
                  <a:lnTo>
                    <a:pt x="79" y="383"/>
                  </a:lnTo>
                  <a:lnTo>
                    <a:pt x="52" y="340"/>
                  </a:lnTo>
                  <a:lnTo>
                    <a:pt x="22" y="236"/>
                  </a:lnTo>
                  <a:lnTo>
                    <a:pt x="31" y="196"/>
                  </a:lnTo>
                  <a:lnTo>
                    <a:pt x="0" y="164"/>
                  </a:lnTo>
                  <a:lnTo>
                    <a:pt x="40" y="137"/>
                  </a:lnTo>
                  <a:lnTo>
                    <a:pt x="18" y="105"/>
                  </a:lnTo>
                  <a:lnTo>
                    <a:pt x="9" y="69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67" name=""/>
          <p:cNvGrpSpPr/>
          <p:nvPr/>
        </p:nvGrpSpPr>
        <p:grpSpPr>
          <a:xfrm>
            <a:off x="4908600" y="3414600"/>
            <a:ext cx="581040" cy="478080"/>
            <a:chOff x="4908600" y="3414600"/>
            <a:chExt cx="581040" cy="478080"/>
          </a:xfrm>
        </p:grpSpPr>
        <p:sp>
          <p:nvSpPr>
            <p:cNvPr id="4268" name=""/>
            <p:cNvSpPr/>
            <p:nvPr/>
          </p:nvSpPr>
          <p:spPr>
            <a:xfrm>
              <a:off x="4908600" y="3414600"/>
              <a:ext cx="581040" cy="478080"/>
            </a:xfrm>
            <a:custGeom>
              <a:avLst/>
              <a:gdLst/>
              <a:ahLst/>
              <a:rect l="l" t="t" r="r" b="b"/>
              <a:pathLst>
                <a:path w="830" h="692">
                  <a:moveTo>
                    <a:pt x="0" y="29"/>
                  </a:moveTo>
                  <a:lnTo>
                    <a:pt x="27" y="131"/>
                  </a:lnTo>
                  <a:lnTo>
                    <a:pt x="34" y="487"/>
                  </a:lnTo>
                  <a:lnTo>
                    <a:pt x="34" y="559"/>
                  </a:lnTo>
                  <a:lnTo>
                    <a:pt x="52" y="584"/>
                  </a:lnTo>
                  <a:lnTo>
                    <a:pt x="126" y="588"/>
                  </a:lnTo>
                  <a:lnTo>
                    <a:pt x="131" y="692"/>
                  </a:lnTo>
                  <a:lnTo>
                    <a:pt x="625" y="676"/>
                  </a:lnTo>
                  <a:lnTo>
                    <a:pt x="632" y="652"/>
                  </a:lnTo>
                  <a:lnTo>
                    <a:pt x="629" y="620"/>
                  </a:lnTo>
                  <a:lnTo>
                    <a:pt x="647" y="611"/>
                  </a:lnTo>
                  <a:lnTo>
                    <a:pt x="632" y="575"/>
                  </a:lnTo>
                  <a:lnTo>
                    <a:pt x="616" y="564"/>
                  </a:lnTo>
                  <a:lnTo>
                    <a:pt x="616" y="552"/>
                  </a:lnTo>
                  <a:lnTo>
                    <a:pt x="656" y="532"/>
                  </a:lnTo>
                  <a:lnTo>
                    <a:pt x="641" y="509"/>
                  </a:lnTo>
                  <a:lnTo>
                    <a:pt x="647" y="480"/>
                  </a:lnTo>
                  <a:lnTo>
                    <a:pt x="625" y="440"/>
                  </a:lnTo>
                  <a:lnTo>
                    <a:pt x="663" y="431"/>
                  </a:lnTo>
                  <a:lnTo>
                    <a:pt x="690" y="395"/>
                  </a:lnTo>
                  <a:lnTo>
                    <a:pt x="708" y="399"/>
                  </a:lnTo>
                  <a:lnTo>
                    <a:pt x="708" y="340"/>
                  </a:lnTo>
                  <a:lnTo>
                    <a:pt x="742" y="296"/>
                  </a:lnTo>
                  <a:lnTo>
                    <a:pt x="769" y="291"/>
                  </a:lnTo>
                  <a:lnTo>
                    <a:pt x="782" y="280"/>
                  </a:lnTo>
                  <a:lnTo>
                    <a:pt x="773" y="255"/>
                  </a:lnTo>
                  <a:lnTo>
                    <a:pt x="791" y="244"/>
                  </a:lnTo>
                  <a:lnTo>
                    <a:pt x="760" y="219"/>
                  </a:lnTo>
                  <a:lnTo>
                    <a:pt x="769" y="196"/>
                  </a:lnTo>
                  <a:lnTo>
                    <a:pt x="785" y="172"/>
                  </a:lnTo>
                  <a:lnTo>
                    <a:pt x="803" y="167"/>
                  </a:lnTo>
                  <a:lnTo>
                    <a:pt x="803" y="144"/>
                  </a:lnTo>
                  <a:lnTo>
                    <a:pt x="816" y="144"/>
                  </a:lnTo>
                  <a:lnTo>
                    <a:pt x="812" y="120"/>
                  </a:lnTo>
                  <a:lnTo>
                    <a:pt x="830" y="117"/>
                  </a:lnTo>
                  <a:lnTo>
                    <a:pt x="830" y="88"/>
                  </a:lnTo>
                  <a:lnTo>
                    <a:pt x="778" y="92"/>
                  </a:lnTo>
                  <a:lnTo>
                    <a:pt x="717" y="75"/>
                  </a:lnTo>
                  <a:lnTo>
                    <a:pt x="738" y="36"/>
                  </a:lnTo>
                  <a:lnTo>
                    <a:pt x="760" y="7"/>
                  </a:lnTo>
                  <a:lnTo>
                    <a:pt x="738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69" name=""/>
            <p:cNvSpPr/>
            <p:nvPr/>
          </p:nvSpPr>
          <p:spPr>
            <a:xfrm>
              <a:off x="4908600" y="3414600"/>
              <a:ext cx="581040" cy="478080"/>
            </a:xfrm>
            <a:custGeom>
              <a:avLst/>
              <a:gdLst/>
              <a:ahLst/>
              <a:rect l="l" t="t" r="r" b="b"/>
              <a:pathLst>
                <a:path w="830" h="692">
                  <a:moveTo>
                    <a:pt x="0" y="29"/>
                  </a:moveTo>
                  <a:lnTo>
                    <a:pt x="27" y="131"/>
                  </a:lnTo>
                  <a:lnTo>
                    <a:pt x="34" y="487"/>
                  </a:lnTo>
                  <a:lnTo>
                    <a:pt x="34" y="559"/>
                  </a:lnTo>
                  <a:lnTo>
                    <a:pt x="52" y="584"/>
                  </a:lnTo>
                  <a:lnTo>
                    <a:pt x="126" y="588"/>
                  </a:lnTo>
                  <a:lnTo>
                    <a:pt x="131" y="692"/>
                  </a:lnTo>
                  <a:lnTo>
                    <a:pt x="625" y="676"/>
                  </a:lnTo>
                  <a:lnTo>
                    <a:pt x="632" y="652"/>
                  </a:lnTo>
                  <a:lnTo>
                    <a:pt x="629" y="620"/>
                  </a:lnTo>
                  <a:lnTo>
                    <a:pt x="647" y="611"/>
                  </a:lnTo>
                  <a:lnTo>
                    <a:pt x="632" y="575"/>
                  </a:lnTo>
                  <a:lnTo>
                    <a:pt x="616" y="564"/>
                  </a:lnTo>
                  <a:lnTo>
                    <a:pt x="616" y="552"/>
                  </a:lnTo>
                  <a:lnTo>
                    <a:pt x="656" y="532"/>
                  </a:lnTo>
                  <a:lnTo>
                    <a:pt x="641" y="509"/>
                  </a:lnTo>
                  <a:lnTo>
                    <a:pt x="647" y="480"/>
                  </a:lnTo>
                  <a:lnTo>
                    <a:pt x="625" y="440"/>
                  </a:lnTo>
                  <a:lnTo>
                    <a:pt x="663" y="431"/>
                  </a:lnTo>
                  <a:lnTo>
                    <a:pt x="690" y="395"/>
                  </a:lnTo>
                  <a:lnTo>
                    <a:pt x="708" y="399"/>
                  </a:lnTo>
                  <a:lnTo>
                    <a:pt x="708" y="340"/>
                  </a:lnTo>
                  <a:lnTo>
                    <a:pt x="742" y="296"/>
                  </a:lnTo>
                  <a:lnTo>
                    <a:pt x="769" y="291"/>
                  </a:lnTo>
                  <a:lnTo>
                    <a:pt x="782" y="280"/>
                  </a:lnTo>
                  <a:lnTo>
                    <a:pt x="773" y="255"/>
                  </a:lnTo>
                  <a:lnTo>
                    <a:pt x="791" y="244"/>
                  </a:lnTo>
                  <a:lnTo>
                    <a:pt x="760" y="219"/>
                  </a:lnTo>
                  <a:lnTo>
                    <a:pt x="769" y="196"/>
                  </a:lnTo>
                  <a:lnTo>
                    <a:pt x="785" y="172"/>
                  </a:lnTo>
                  <a:lnTo>
                    <a:pt x="803" y="167"/>
                  </a:lnTo>
                  <a:lnTo>
                    <a:pt x="803" y="144"/>
                  </a:lnTo>
                  <a:lnTo>
                    <a:pt x="816" y="144"/>
                  </a:lnTo>
                  <a:lnTo>
                    <a:pt x="812" y="120"/>
                  </a:lnTo>
                  <a:lnTo>
                    <a:pt x="830" y="117"/>
                  </a:lnTo>
                  <a:lnTo>
                    <a:pt x="830" y="88"/>
                  </a:lnTo>
                  <a:lnTo>
                    <a:pt x="778" y="92"/>
                  </a:lnTo>
                  <a:lnTo>
                    <a:pt x="717" y="75"/>
                  </a:lnTo>
                  <a:lnTo>
                    <a:pt x="738" y="36"/>
                  </a:lnTo>
                  <a:lnTo>
                    <a:pt x="760" y="7"/>
                  </a:lnTo>
                  <a:lnTo>
                    <a:pt x="738" y="0"/>
                  </a:lnTo>
                  <a:lnTo>
                    <a:pt x="0" y="29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70" name=""/>
          <p:cNvGrpSpPr/>
          <p:nvPr/>
        </p:nvGrpSpPr>
        <p:grpSpPr>
          <a:xfrm>
            <a:off x="5051520" y="2033640"/>
            <a:ext cx="598320" cy="585720"/>
            <a:chOff x="5051520" y="2033640"/>
            <a:chExt cx="598320" cy="585720"/>
          </a:xfrm>
        </p:grpSpPr>
        <p:sp>
          <p:nvSpPr>
            <p:cNvPr id="4271" name=""/>
            <p:cNvSpPr/>
            <p:nvPr/>
          </p:nvSpPr>
          <p:spPr>
            <a:xfrm>
              <a:off x="5051520" y="2033640"/>
              <a:ext cx="598320" cy="585720"/>
            </a:xfrm>
            <a:custGeom>
              <a:avLst/>
              <a:gdLst/>
              <a:ahLst/>
              <a:rect l="l" t="t" r="r" b="b"/>
              <a:pathLst>
                <a:path w="857" h="843">
                  <a:moveTo>
                    <a:pt x="799" y="827"/>
                  </a:moveTo>
                  <a:lnTo>
                    <a:pt x="799" y="787"/>
                  </a:lnTo>
                  <a:lnTo>
                    <a:pt x="787" y="748"/>
                  </a:lnTo>
                  <a:lnTo>
                    <a:pt x="778" y="687"/>
                  </a:lnTo>
                  <a:lnTo>
                    <a:pt x="781" y="647"/>
                  </a:lnTo>
                  <a:lnTo>
                    <a:pt x="790" y="618"/>
                  </a:lnTo>
                  <a:lnTo>
                    <a:pt x="805" y="595"/>
                  </a:lnTo>
                  <a:lnTo>
                    <a:pt x="790" y="568"/>
                  </a:lnTo>
                  <a:lnTo>
                    <a:pt x="778" y="552"/>
                  </a:lnTo>
                  <a:lnTo>
                    <a:pt x="787" y="527"/>
                  </a:lnTo>
                  <a:lnTo>
                    <a:pt x="805" y="520"/>
                  </a:lnTo>
                  <a:lnTo>
                    <a:pt x="805" y="412"/>
                  </a:lnTo>
                  <a:lnTo>
                    <a:pt x="821" y="388"/>
                  </a:lnTo>
                  <a:lnTo>
                    <a:pt x="857" y="356"/>
                  </a:lnTo>
                  <a:lnTo>
                    <a:pt x="852" y="320"/>
                  </a:lnTo>
                  <a:lnTo>
                    <a:pt x="839" y="308"/>
                  </a:lnTo>
                  <a:lnTo>
                    <a:pt x="817" y="317"/>
                  </a:lnTo>
                  <a:lnTo>
                    <a:pt x="808" y="360"/>
                  </a:lnTo>
                  <a:lnTo>
                    <a:pt x="787" y="376"/>
                  </a:lnTo>
                  <a:lnTo>
                    <a:pt x="769" y="388"/>
                  </a:lnTo>
                  <a:lnTo>
                    <a:pt x="765" y="412"/>
                  </a:lnTo>
                  <a:lnTo>
                    <a:pt x="738" y="432"/>
                  </a:lnTo>
                  <a:lnTo>
                    <a:pt x="704" y="435"/>
                  </a:lnTo>
                  <a:lnTo>
                    <a:pt x="720" y="396"/>
                  </a:lnTo>
                  <a:lnTo>
                    <a:pt x="751" y="360"/>
                  </a:lnTo>
                  <a:lnTo>
                    <a:pt x="778" y="327"/>
                  </a:lnTo>
                  <a:lnTo>
                    <a:pt x="787" y="300"/>
                  </a:lnTo>
                  <a:lnTo>
                    <a:pt x="726" y="291"/>
                  </a:lnTo>
                  <a:lnTo>
                    <a:pt x="747" y="223"/>
                  </a:lnTo>
                  <a:lnTo>
                    <a:pt x="686" y="203"/>
                  </a:lnTo>
                  <a:lnTo>
                    <a:pt x="665" y="187"/>
                  </a:lnTo>
                  <a:lnTo>
                    <a:pt x="634" y="180"/>
                  </a:lnTo>
                  <a:lnTo>
                    <a:pt x="620" y="160"/>
                  </a:lnTo>
                  <a:lnTo>
                    <a:pt x="577" y="176"/>
                  </a:lnTo>
                  <a:lnTo>
                    <a:pt x="551" y="151"/>
                  </a:lnTo>
                  <a:lnTo>
                    <a:pt x="489" y="124"/>
                  </a:lnTo>
                  <a:lnTo>
                    <a:pt x="458" y="148"/>
                  </a:lnTo>
                  <a:lnTo>
                    <a:pt x="436" y="151"/>
                  </a:lnTo>
                  <a:lnTo>
                    <a:pt x="420" y="140"/>
                  </a:lnTo>
                  <a:lnTo>
                    <a:pt x="366" y="108"/>
                  </a:lnTo>
                  <a:lnTo>
                    <a:pt x="357" y="95"/>
                  </a:lnTo>
                  <a:lnTo>
                    <a:pt x="363" y="68"/>
                  </a:lnTo>
                  <a:lnTo>
                    <a:pt x="323" y="76"/>
                  </a:lnTo>
                  <a:lnTo>
                    <a:pt x="305" y="60"/>
                  </a:lnTo>
                  <a:lnTo>
                    <a:pt x="275" y="20"/>
                  </a:lnTo>
                  <a:lnTo>
                    <a:pt x="266" y="0"/>
                  </a:lnTo>
                  <a:lnTo>
                    <a:pt x="241" y="7"/>
                  </a:lnTo>
                  <a:lnTo>
                    <a:pt x="183" y="52"/>
                  </a:lnTo>
                  <a:lnTo>
                    <a:pt x="140" y="72"/>
                  </a:lnTo>
                  <a:lnTo>
                    <a:pt x="100" y="76"/>
                  </a:lnTo>
                  <a:lnTo>
                    <a:pt x="64" y="95"/>
                  </a:lnTo>
                  <a:lnTo>
                    <a:pt x="57" y="131"/>
                  </a:lnTo>
                  <a:lnTo>
                    <a:pt x="64" y="180"/>
                  </a:lnTo>
                  <a:lnTo>
                    <a:pt x="3" y="252"/>
                  </a:lnTo>
                  <a:lnTo>
                    <a:pt x="0" y="288"/>
                  </a:lnTo>
                  <a:lnTo>
                    <a:pt x="18" y="295"/>
                  </a:lnTo>
                  <a:lnTo>
                    <a:pt x="3" y="432"/>
                  </a:lnTo>
                  <a:lnTo>
                    <a:pt x="127" y="496"/>
                  </a:lnTo>
                  <a:lnTo>
                    <a:pt x="170" y="527"/>
                  </a:lnTo>
                  <a:lnTo>
                    <a:pt x="174" y="568"/>
                  </a:lnTo>
                  <a:lnTo>
                    <a:pt x="232" y="563"/>
                  </a:lnTo>
                  <a:lnTo>
                    <a:pt x="250" y="644"/>
                  </a:lnTo>
                  <a:lnTo>
                    <a:pt x="280" y="663"/>
                  </a:lnTo>
                  <a:lnTo>
                    <a:pt x="280" y="690"/>
                  </a:lnTo>
                  <a:lnTo>
                    <a:pt x="262" y="759"/>
                  </a:lnTo>
                  <a:lnTo>
                    <a:pt x="289" y="795"/>
                  </a:lnTo>
                  <a:lnTo>
                    <a:pt x="305" y="823"/>
                  </a:lnTo>
                  <a:lnTo>
                    <a:pt x="375" y="827"/>
                  </a:lnTo>
                  <a:lnTo>
                    <a:pt x="381" y="843"/>
                  </a:lnTo>
                  <a:lnTo>
                    <a:pt x="799" y="82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72" name=""/>
            <p:cNvSpPr/>
            <p:nvPr/>
          </p:nvSpPr>
          <p:spPr>
            <a:xfrm>
              <a:off x="5051520" y="2033640"/>
              <a:ext cx="598320" cy="585720"/>
            </a:xfrm>
            <a:custGeom>
              <a:avLst/>
              <a:gdLst/>
              <a:ahLst/>
              <a:rect l="l" t="t" r="r" b="b"/>
              <a:pathLst>
                <a:path w="857" h="843">
                  <a:moveTo>
                    <a:pt x="799" y="827"/>
                  </a:moveTo>
                  <a:lnTo>
                    <a:pt x="799" y="787"/>
                  </a:lnTo>
                  <a:lnTo>
                    <a:pt x="787" y="748"/>
                  </a:lnTo>
                  <a:lnTo>
                    <a:pt x="778" y="687"/>
                  </a:lnTo>
                  <a:lnTo>
                    <a:pt x="781" y="647"/>
                  </a:lnTo>
                  <a:lnTo>
                    <a:pt x="790" y="618"/>
                  </a:lnTo>
                  <a:lnTo>
                    <a:pt x="805" y="595"/>
                  </a:lnTo>
                  <a:lnTo>
                    <a:pt x="790" y="568"/>
                  </a:lnTo>
                  <a:lnTo>
                    <a:pt x="778" y="552"/>
                  </a:lnTo>
                  <a:lnTo>
                    <a:pt x="787" y="527"/>
                  </a:lnTo>
                  <a:lnTo>
                    <a:pt x="805" y="520"/>
                  </a:lnTo>
                  <a:lnTo>
                    <a:pt x="805" y="412"/>
                  </a:lnTo>
                  <a:lnTo>
                    <a:pt x="821" y="388"/>
                  </a:lnTo>
                  <a:lnTo>
                    <a:pt x="857" y="356"/>
                  </a:lnTo>
                  <a:lnTo>
                    <a:pt x="852" y="320"/>
                  </a:lnTo>
                  <a:lnTo>
                    <a:pt x="839" y="308"/>
                  </a:lnTo>
                  <a:lnTo>
                    <a:pt x="817" y="317"/>
                  </a:lnTo>
                  <a:lnTo>
                    <a:pt x="808" y="360"/>
                  </a:lnTo>
                  <a:lnTo>
                    <a:pt x="787" y="376"/>
                  </a:lnTo>
                  <a:lnTo>
                    <a:pt x="769" y="388"/>
                  </a:lnTo>
                  <a:lnTo>
                    <a:pt x="765" y="412"/>
                  </a:lnTo>
                  <a:lnTo>
                    <a:pt x="738" y="432"/>
                  </a:lnTo>
                  <a:lnTo>
                    <a:pt x="704" y="435"/>
                  </a:lnTo>
                  <a:lnTo>
                    <a:pt x="720" y="396"/>
                  </a:lnTo>
                  <a:lnTo>
                    <a:pt x="751" y="360"/>
                  </a:lnTo>
                  <a:lnTo>
                    <a:pt x="778" y="327"/>
                  </a:lnTo>
                  <a:lnTo>
                    <a:pt x="787" y="300"/>
                  </a:lnTo>
                  <a:lnTo>
                    <a:pt x="726" y="291"/>
                  </a:lnTo>
                  <a:lnTo>
                    <a:pt x="747" y="223"/>
                  </a:lnTo>
                  <a:lnTo>
                    <a:pt x="686" y="203"/>
                  </a:lnTo>
                  <a:lnTo>
                    <a:pt x="665" y="187"/>
                  </a:lnTo>
                  <a:lnTo>
                    <a:pt x="634" y="180"/>
                  </a:lnTo>
                  <a:lnTo>
                    <a:pt x="620" y="160"/>
                  </a:lnTo>
                  <a:lnTo>
                    <a:pt x="577" y="176"/>
                  </a:lnTo>
                  <a:lnTo>
                    <a:pt x="551" y="151"/>
                  </a:lnTo>
                  <a:lnTo>
                    <a:pt x="489" y="124"/>
                  </a:lnTo>
                  <a:lnTo>
                    <a:pt x="458" y="148"/>
                  </a:lnTo>
                  <a:lnTo>
                    <a:pt x="436" y="151"/>
                  </a:lnTo>
                  <a:lnTo>
                    <a:pt x="420" y="140"/>
                  </a:lnTo>
                  <a:lnTo>
                    <a:pt x="366" y="108"/>
                  </a:lnTo>
                  <a:lnTo>
                    <a:pt x="357" y="95"/>
                  </a:lnTo>
                  <a:lnTo>
                    <a:pt x="363" y="68"/>
                  </a:lnTo>
                  <a:lnTo>
                    <a:pt x="323" y="76"/>
                  </a:lnTo>
                  <a:lnTo>
                    <a:pt x="305" y="60"/>
                  </a:lnTo>
                  <a:lnTo>
                    <a:pt x="275" y="20"/>
                  </a:lnTo>
                  <a:lnTo>
                    <a:pt x="266" y="0"/>
                  </a:lnTo>
                  <a:lnTo>
                    <a:pt x="241" y="7"/>
                  </a:lnTo>
                  <a:lnTo>
                    <a:pt x="183" y="52"/>
                  </a:lnTo>
                  <a:lnTo>
                    <a:pt x="140" y="72"/>
                  </a:lnTo>
                  <a:lnTo>
                    <a:pt x="100" y="76"/>
                  </a:lnTo>
                  <a:lnTo>
                    <a:pt x="64" y="95"/>
                  </a:lnTo>
                  <a:lnTo>
                    <a:pt x="57" y="131"/>
                  </a:lnTo>
                  <a:lnTo>
                    <a:pt x="64" y="180"/>
                  </a:lnTo>
                  <a:lnTo>
                    <a:pt x="3" y="252"/>
                  </a:lnTo>
                  <a:lnTo>
                    <a:pt x="0" y="288"/>
                  </a:lnTo>
                  <a:lnTo>
                    <a:pt x="18" y="295"/>
                  </a:lnTo>
                  <a:lnTo>
                    <a:pt x="3" y="432"/>
                  </a:lnTo>
                  <a:lnTo>
                    <a:pt x="127" y="496"/>
                  </a:lnTo>
                  <a:lnTo>
                    <a:pt x="170" y="527"/>
                  </a:lnTo>
                  <a:lnTo>
                    <a:pt x="174" y="568"/>
                  </a:lnTo>
                  <a:lnTo>
                    <a:pt x="232" y="563"/>
                  </a:lnTo>
                  <a:lnTo>
                    <a:pt x="250" y="644"/>
                  </a:lnTo>
                  <a:lnTo>
                    <a:pt x="280" y="663"/>
                  </a:lnTo>
                  <a:lnTo>
                    <a:pt x="280" y="690"/>
                  </a:lnTo>
                  <a:lnTo>
                    <a:pt x="262" y="759"/>
                  </a:lnTo>
                  <a:lnTo>
                    <a:pt x="289" y="795"/>
                  </a:lnTo>
                  <a:lnTo>
                    <a:pt x="305" y="823"/>
                  </a:lnTo>
                  <a:lnTo>
                    <a:pt x="375" y="827"/>
                  </a:lnTo>
                  <a:lnTo>
                    <a:pt x="381" y="843"/>
                  </a:lnTo>
                  <a:lnTo>
                    <a:pt x="799" y="827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73" name=""/>
          <p:cNvGrpSpPr/>
          <p:nvPr/>
        </p:nvGrpSpPr>
        <p:grpSpPr>
          <a:xfrm>
            <a:off x="5302080" y="1944720"/>
            <a:ext cx="555840" cy="298440"/>
            <a:chOff x="5302080" y="1944720"/>
            <a:chExt cx="555840" cy="298440"/>
          </a:xfrm>
        </p:grpSpPr>
        <p:sp>
          <p:nvSpPr>
            <p:cNvPr id="4274" name=""/>
            <p:cNvSpPr/>
            <p:nvPr/>
          </p:nvSpPr>
          <p:spPr>
            <a:xfrm>
              <a:off x="5302080" y="1944720"/>
              <a:ext cx="555840" cy="298440"/>
            </a:xfrm>
            <a:custGeom>
              <a:avLst/>
              <a:gdLst/>
              <a:ahLst/>
              <a:rect l="l" t="t" r="r" b="b"/>
              <a:pathLst>
                <a:path w="800" h="427">
                  <a:moveTo>
                    <a:pt x="764" y="151"/>
                  </a:moveTo>
                  <a:lnTo>
                    <a:pt x="800" y="187"/>
                  </a:lnTo>
                  <a:lnTo>
                    <a:pt x="791" y="215"/>
                  </a:lnTo>
                  <a:lnTo>
                    <a:pt x="755" y="224"/>
                  </a:lnTo>
                  <a:lnTo>
                    <a:pt x="694" y="239"/>
                  </a:lnTo>
                  <a:lnTo>
                    <a:pt x="660" y="287"/>
                  </a:lnTo>
                  <a:lnTo>
                    <a:pt x="595" y="287"/>
                  </a:lnTo>
                  <a:lnTo>
                    <a:pt x="568" y="332"/>
                  </a:lnTo>
                  <a:lnTo>
                    <a:pt x="471" y="336"/>
                  </a:lnTo>
                  <a:lnTo>
                    <a:pt x="433" y="427"/>
                  </a:lnTo>
                  <a:lnTo>
                    <a:pt x="367" y="415"/>
                  </a:lnTo>
                  <a:lnTo>
                    <a:pt x="380" y="352"/>
                  </a:lnTo>
                  <a:lnTo>
                    <a:pt x="327" y="336"/>
                  </a:lnTo>
                  <a:lnTo>
                    <a:pt x="315" y="311"/>
                  </a:lnTo>
                  <a:lnTo>
                    <a:pt x="275" y="307"/>
                  </a:lnTo>
                  <a:lnTo>
                    <a:pt x="257" y="284"/>
                  </a:lnTo>
                  <a:lnTo>
                    <a:pt x="214" y="300"/>
                  </a:lnTo>
                  <a:lnTo>
                    <a:pt x="184" y="275"/>
                  </a:lnTo>
                  <a:lnTo>
                    <a:pt x="126" y="251"/>
                  </a:lnTo>
                  <a:lnTo>
                    <a:pt x="92" y="284"/>
                  </a:lnTo>
                  <a:lnTo>
                    <a:pt x="58" y="271"/>
                  </a:lnTo>
                  <a:lnTo>
                    <a:pt x="0" y="228"/>
                  </a:lnTo>
                  <a:lnTo>
                    <a:pt x="13" y="192"/>
                  </a:lnTo>
                  <a:lnTo>
                    <a:pt x="22" y="163"/>
                  </a:lnTo>
                  <a:lnTo>
                    <a:pt x="65" y="143"/>
                  </a:lnTo>
                  <a:lnTo>
                    <a:pt x="114" y="143"/>
                  </a:lnTo>
                  <a:lnTo>
                    <a:pt x="232" y="59"/>
                  </a:lnTo>
                  <a:lnTo>
                    <a:pt x="266" y="3"/>
                  </a:lnTo>
                  <a:lnTo>
                    <a:pt x="380" y="0"/>
                  </a:lnTo>
                  <a:lnTo>
                    <a:pt x="327" y="12"/>
                  </a:lnTo>
                  <a:lnTo>
                    <a:pt x="275" y="71"/>
                  </a:lnTo>
                  <a:lnTo>
                    <a:pt x="245" y="71"/>
                  </a:lnTo>
                  <a:lnTo>
                    <a:pt x="250" y="115"/>
                  </a:lnTo>
                  <a:lnTo>
                    <a:pt x="354" y="124"/>
                  </a:lnTo>
                  <a:lnTo>
                    <a:pt x="397" y="176"/>
                  </a:lnTo>
                  <a:lnTo>
                    <a:pt x="503" y="167"/>
                  </a:lnTo>
                  <a:lnTo>
                    <a:pt x="547" y="143"/>
                  </a:lnTo>
                  <a:lnTo>
                    <a:pt x="608" y="124"/>
                  </a:lnTo>
                  <a:lnTo>
                    <a:pt x="681" y="127"/>
                  </a:lnTo>
                  <a:lnTo>
                    <a:pt x="733" y="91"/>
                  </a:lnTo>
                  <a:lnTo>
                    <a:pt x="742" y="127"/>
                  </a:lnTo>
                  <a:lnTo>
                    <a:pt x="739" y="143"/>
                  </a:lnTo>
                  <a:lnTo>
                    <a:pt x="764" y="1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75" name=""/>
            <p:cNvSpPr/>
            <p:nvPr/>
          </p:nvSpPr>
          <p:spPr>
            <a:xfrm>
              <a:off x="5302080" y="1944720"/>
              <a:ext cx="555840" cy="298440"/>
            </a:xfrm>
            <a:custGeom>
              <a:avLst/>
              <a:gdLst/>
              <a:ahLst/>
              <a:rect l="l" t="t" r="r" b="b"/>
              <a:pathLst>
                <a:path w="800" h="427">
                  <a:moveTo>
                    <a:pt x="764" y="151"/>
                  </a:moveTo>
                  <a:lnTo>
                    <a:pt x="800" y="187"/>
                  </a:lnTo>
                  <a:lnTo>
                    <a:pt x="791" y="215"/>
                  </a:lnTo>
                  <a:lnTo>
                    <a:pt x="755" y="224"/>
                  </a:lnTo>
                  <a:lnTo>
                    <a:pt x="694" y="239"/>
                  </a:lnTo>
                  <a:lnTo>
                    <a:pt x="660" y="287"/>
                  </a:lnTo>
                  <a:lnTo>
                    <a:pt x="595" y="287"/>
                  </a:lnTo>
                  <a:lnTo>
                    <a:pt x="568" y="332"/>
                  </a:lnTo>
                  <a:lnTo>
                    <a:pt x="471" y="336"/>
                  </a:lnTo>
                  <a:lnTo>
                    <a:pt x="433" y="427"/>
                  </a:lnTo>
                  <a:lnTo>
                    <a:pt x="367" y="415"/>
                  </a:lnTo>
                  <a:lnTo>
                    <a:pt x="380" y="352"/>
                  </a:lnTo>
                  <a:lnTo>
                    <a:pt x="327" y="336"/>
                  </a:lnTo>
                  <a:lnTo>
                    <a:pt x="315" y="311"/>
                  </a:lnTo>
                  <a:lnTo>
                    <a:pt x="275" y="307"/>
                  </a:lnTo>
                  <a:lnTo>
                    <a:pt x="257" y="284"/>
                  </a:lnTo>
                  <a:lnTo>
                    <a:pt x="214" y="300"/>
                  </a:lnTo>
                  <a:lnTo>
                    <a:pt x="184" y="275"/>
                  </a:lnTo>
                  <a:lnTo>
                    <a:pt x="126" y="251"/>
                  </a:lnTo>
                  <a:lnTo>
                    <a:pt x="92" y="284"/>
                  </a:lnTo>
                  <a:lnTo>
                    <a:pt x="58" y="271"/>
                  </a:lnTo>
                  <a:lnTo>
                    <a:pt x="0" y="228"/>
                  </a:lnTo>
                  <a:lnTo>
                    <a:pt x="13" y="192"/>
                  </a:lnTo>
                  <a:lnTo>
                    <a:pt x="22" y="163"/>
                  </a:lnTo>
                  <a:lnTo>
                    <a:pt x="65" y="143"/>
                  </a:lnTo>
                  <a:lnTo>
                    <a:pt x="114" y="143"/>
                  </a:lnTo>
                  <a:lnTo>
                    <a:pt x="232" y="59"/>
                  </a:lnTo>
                  <a:lnTo>
                    <a:pt x="266" y="3"/>
                  </a:lnTo>
                  <a:lnTo>
                    <a:pt x="380" y="0"/>
                  </a:lnTo>
                  <a:lnTo>
                    <a:pt x="327" y="12"/>
                  </a:lnTo>
                  <a:lnTo>
                    <a:pt x="275" y="71"/>
                  </a:lnTo>
                  <a:lnTo>
                    <a:pt x="245" y="71"/>
                  </a:lnTo>
                  <a:lnTo>
                    <a:pt x="250" y="115"/>
                  </a:lnTo>
                  <a:lnTo>
                    <a:pt x="354" y="124"/>
                  </a:lnTo>
                  <a:lnTo>
                    <a:pt x="397" y="176"/>
                  </a:lnTo>
                  <a:lnTo>
                    <a:pt x="503" y="167"/>
                  </a:lnTo>
                  <a:lnTo>
                    <a:pt x="547" y="143"/>
                  </a:lnTo>
                  <a:lnTo>
                    <a:pt x="608" y="124"/>
                  </a:lnTo>
                  <a:lnTo>
                    <a:pt x="681" y="127"/>
                  </a:lnTo>
                  <a:lnTo>
                    <a:pt x="733" y="91"/>
                  </a:lnTo>
                  <a:lnTo>
                    <a:pt x="742" y="127"/>
                  </a:lnTo>
                  <a:lnTo>
                    <a:pt x="739" y="143"/>
                  </a:lnTo>
                  <a:lnTo>
                    <a:pt x="764" y="151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76" name=""/>
          <p:cNvGrpSpPr/>
          <p:nvPr/>
        </p:nvGrpSpPr>
        <p:grpSpPr>
          <a:xfrm>
            <a:off x="5951520" y="2571840"/>
            <a:ext cx="479520" cy="506160"/>
            <a:chOff x="5951520" y="2571840"/>
            <a:chExt cx="479520" cy="506160"/>
          </a:xfrm>
        </p:grpSpPr>
        <p:sp>
          <p:nvSpPr>
            <p:cNvPr id="4277" name=""/>
            <p:cNvSpPr/>
            <p:nvPr/>
          </p:nvSpPr>
          <p:spPr>
            <a:xfrm>
              <a:off x="5951520" y="2571840"/>
              <a:ext cx="479520" cy="506160"/>
            </a:xfrm>
            <a:custGeom>
              <a:avLst/>
              <a:gdLst/>
              <a:ahLst/>
              <a:rect l="l" t="t" r="r" b="b"/>
              <a:pathLst>
                <a:path w="687" h="731">
                  <a:moveTo>
                    <a:pt x="0" y="147"/>
                  </a:moveTo>
                  <a:lnTo>
                    <a:pt x="189" y="120"/>
                  </a:lnTo>
                  <a:lnTo>
                    <a:pt x="284" y="120"/>
                  </a:lnTo>
                  <a:lnTo>
                    <a:pt x="311" y="136"/>
                  </a:lnTo>
                  <a:lnTo>
                    <a:pt x="419" y="127"/>
                  </a:lnTo>
                  <a:lnTo>
                    <a:pt x="428" y="115"/>
                  </a:lnTo>
                  <a:lnTo>
                    <a:pt x="464" y="111"/>
                  </a:lnTo>
                  <a:lnTo>
                    <a:pt x="489" y="95"/>
                  </a:lnTo>
                  <a:lnTo>
                    <a:pt x="503" y="48"/>
                  </a:lnTo>
                  <a:lnTo>
                    <a:pt x="550" y="23"/>
                  </a:lnTo>
                  <a:lnTo>
                    <a:pt x="625" y="0"/>
                  </a:lnTo>
                  <a:lnTo>
                    <a:pt x="681" y="251"/>
                  </a:lnTo>
                  <a:lnTo>
                    <a:pt x="669" y="271"/>
                  </a:lnTo>
                  <a:lnTo>
                    <a:pt x="687" y="296"/>
                  </a:lnTo>
                  <a:lnTo>
                    <a:pt x="672" y="320"/>
                  </a:lnTo>
                  <a:lnTo>
                    <a:pt x="660" y="343"/>
                  </a:lnTo>
                  <a:lnTo>
                    <a:pt x="665" y="451"/>
                  </a:lnTo>
                  <a:lnTo>
                    <a:pt x="647" y="476"/>
                  </a:lnTo>
                  <a:lnTo>
                    <a:pt x="620" y="476"/>
                  </a:lnTo>
                  <a:lnTo>
                    <a:pt x="617" y="523"/>
                  </a:lnTo>
                  <a:lnTo>
                    <a:pt x="559" y="516"/>
                  </a:lnTo>
                  <a:lnTo>
                    <a:pt x="525" y="535"/>
                  </a:lnTo>
                  <a:lnTo>
                    <a:pt x="555" y="552"/>
                  </a:lnTo>
                  <a:lnTo>
                    <a:pt x="537" y="584"/>
                  </a:lnTo>
                  <a:lnTo>
                    <a:pt x="564" y="611"/>
                  </a:lnTo>
                  <a:lnTo>
                    <a:pt x="564" y="631"/>
                  </a:lnTo>
                  <a:lnTo>
                    <a:pt x="507" y="600"/>
                  </a:lnTo>
                  <a:lnTo>
                    <a:pt x="473" y="623"/>
                  </a:lnTo>
                  <a:lnTo>
                    <a:pt x="485" y="686"/>
                  </a:lnTo>
                  <a:lnTo>
                    <a:pt x="467" y="695"/>
                  </a:lnTo>
                  <a:lnTo>
                    <a:pt x="455" y="728"/>
                  </a:lnTo>
                  <a:lnTo>
                    <a:pt x="428" y="731"/>
                  </a:lnTo>
                  <a:lnTo>
                    <a:pt x="428" y="695"/>
                  </a:lnTo>
                  <a:lnTo>
                    <a:pt x="403" y="695"/>
                  </a:lnTo>
                  <a:lnTo>
                    <a:pt x="394" y="663"/>
                  </a:lnTo>
                  <a:lnTo>
                    <a:pt x="376" y="647"/>
                  </a:lnTo>
                  <a:lnTo>
                    <a:pt x="345" y="643"/>
                  </a:lnTo>
                  <a:lnTo>
                    <a:pt x="333" y="667"/>
                  </a:lnTo>
                  <a:lnTo>
                    <a:pt x="311" y="692"/>
                  </a:lnTo>
                  <a:lnTo>
                    <a:pt x="257" y="703"/>
                  </a:lnTo>
                  <a:lnTo>
                    <a:pt x="201" y="683"/>
                  </a:lnTo>
                  <a:lnTo>
                    <a:pt x="131" y="672"/>
                  </a:lnTo>
                  <a:lnTo>
                    <a:pt x="128" y="631"/>
                  </a:lnTo>
                  <a:lnTo>
                    <a:pt x="110" y="623"/>
                  </a:lnTo>
                  <a:lnTo>
                    <a:pt x="65" y="623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78" name=""/>
            <p:cNvSpPr/>
            <p:nvPr/>
          </p:nvSpPr>
          <p:spPr>
            <a:xfrm>
              <a:off x="5951520" y="2571840"/>
              <a:ext cx="479520" cy="506160"/>
            </a:xfrm>
            <a:custGeom>
              <a:avLst/>
              <a:gdLst/>
              <a:ahLst/>
              <a:rect l="l" t="t" r="r" b="b"/>
              <a:pathLst>
                <a:path w="687" h="731">
                  <a:moveTo>
                    <a:pt x="0" y="147"/>
                  </a:moveTo>
                  <a:lnTo>
                    <a:pt x="189" y="120"/>
                  </a:lnTo>
                  <a:lnTo>
                    <a:pt x="284" y="120"/>
                  </a:lnTo>
                  <a:lnTo>
                    <a:pt x="311" y="136"/>
                  </a:lnTo>
                  <a:lnTo>
                    <a:pt x="419" y="127"/>
                  </a:lnTo>
                  <a:lnTo>
                    <a:pt x="428" y="115"/>
                  </a:lnTo>
                  <a:lnTo>
                    <a:pt x="464" y="111"/>
                  </a:lnTo>
                  <a:lnTo>
                    <a:pt x="489" y="95"/>
                  </a:lnTo>
                  <a:lnTo>
                    <a:pt x="503" y="48"/>
                  </a:lnTo>
                  <a:lnTo>
                    <a:pt x="550" y="23"/>
                  </a:lnTo>
                  <a:lnTo>
                    <a:pt x="625" y="0"/>
                  </a:lnTo>
                  <a:lnTo>
                    <a:pt x="681" y="251"/>
                  </a:lnTo>
                  <a:lnTo>
                    <a:pt x="669" y="271"/>
                  </a:lnTo>
                  <a:lnTo>
                    <a:pt x="687" y="296"/>
                  </a:lnTo>
                  <a:lnTo>
                    <a:pt x="672" y="320"/>
                  </a:lnTo>
                  <a:lnTo>
                    <a:pt x="660" y="343"/>
                  </a:lnTo>
                  <a:lnTo>
                    <a:pt x="665" y="451"/>
                  </a:lnTo>
                  <a:lnTo>
                    <a:pt x="647" y="476"/>
                  </a:lnTo>
                  <a:lnTo>
                    <a:pt x="620" y="476"/>
                  </a:lnTo>
                  <a:lnTo>
                    <a:pt x="617" y="523"/>
                  </a:lnTo>
                  <a:lnTo>
                    <a:pt x="559" y="516"/>
                  </a:lnTo>
                  <a:lnTo>
                    <a:pt x="525" y="535"/>
                  </a:lnTo>
                  <a:lnTo>
                    <a:pt x="555" y="552"/>
                  </a:lnTo>
                  <a:lnTo>
                    <a:pt x="537" y="584"/>
                  </a:lnTo>
                  <a:lnTo>
                    <a:pt x="564" y="611"/>
                  </a:lnTo>
                  <a:lnTo>
                    <a:pt x="564" y="631"/>
                  </a:lnTo>
                  <a:lnTo>
                    <a:pt x="507" y="600"/>
                  </a:lnTo>
                  <a:lnTo>
                    <a:pt x="473" y="623"/>
                  </a:lnTo>
                  <a:lnTo>
                    <a:pt x="485" y="686"/>
                  </a:lnTo>
                  <a:lnTo>
                    <a:pt x="467" y="695"/>
                  </a:lnTo>
                  <a:lnTo>
                    <a:pt x="455" y="728"/>
                  </a:lnTo>
                  <a:lnTo>
                    <a:pt x="428" y="731"/>
                  </a:lnTo>
                  <a:lnTo>
                    <a:pt x="428" y="695"/>
                  </a:lnTo>
                  <a:lnTo>
                    <a:pt x="403" y="695"/>
                  </a:lnTo>
                  <a:lnTo>
                    <a:pt x="394" y="663"/>
                  </a:lnTo>
                  <a:lnTo>
                    <a:pt x="376" y="647"/>
                  </a:lnTo>
                  <a:lnTo>
                    <a:pt x="345" y="643"/>
                  </a:lnTo>
                  <a:lnTo>
                    <a:pt x="333" y="667"/>
                  </a:lnTo>
                  <a:lnTo>
                    <a:pt x="311" y="692"/>
                  </a:lnTo>
                  <a:lnTo>
                    <a:pt x="257" y="703"/>
                  </a:lnTo>
                  <a:lnTo>
                    <a:pt x="201" y="683"/>
                  </a:lnTo>
                  <a:lnTo>
                    <a:pt x="131" y="672"/>
                  </a:lnTo>
                  <a:lnTo>
                    <a:pt x="128" y="631"/>
                  </a:lnTo>
                  <a:lnTo>
                    <a:pt x="110" y="623"/>
                  </a:lnTo>
                  <a:lnTo>
                    <a:pt x="65" y="623"/>
                  </a:lnTo>
                  <a:lnTo>
                    <a:pt x="0" y="147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79" name=""/>
          <p:cNvGrpSpPr/>
          <p:nvPr/>
        </p:nvGrpSpPr>
        <p:grpSpPr>
          <a:xfrm>
            <a:off x="6249960" y="2784600"/>
            <a:ext cx="453960" cy="433440"/>
            <a:chOff x="6249960" y="2784600"/>
            <a:chExt cx="453960" cy="433440"/>
          </a:xfrm>
        </p:grpSpPr>
        <p:sp>
          <p:nvSpPr>
            <p:cNvPr id="4280" name=""/>
            <p:cNvSpPr/>
            <p:nvPr/>
          </p:nvSpPr>
          <p:spPr>
            <a:xfrm>
              <a:off x="6249960" y="2784600"/>
              <a:ext cx="453960" cy="433440"/>
            </a:xfrm>
            <a:custGeom>
              <a:avLst/>
              <a:gdLst/>
              <a:ahLst/>
              <a:rect l="l" t="t" r="r" b="b"/>
              <a:pathLst>
                <a:path w="648" h="624">
                  <a:moveTo>
                    <a:pt x="248" y="0"/>
                  </a:moveTo>
                  <a:lnTo>
                    <a:pt x="226" y="29"/>
                  </a:lnTo>
                  <a:lnTo>
                    <a:pt x="235" y="121"/>
                  </a:lnTo>
                  <a:lnTo>
                    <a:pt x="226" y="167"/>
                  </a:lnTo>
                  <a:lnTo>
                    <a:pt x="192" y="164"/>
                  </a:lnTo>
                  <a:lnTo>
                    <a:pt x="179" y="212"/>
                  </a:lnTo>
                  <a:lnTo>
                    <a:pt x="125" y="209"/>
                  </a:lnTo>
                  <a:lnTo>
                    <a:pt x="104" y="219"/>
                  </a:lnTo>
                  <a:lnTo>
                    <a:pt x="118" y="245"/>
                  </a:lnTo>
                  <a:lnTo>
                    <a:pt x="109" y="271"/>
                  </a:lnTo>
                  <a:lnTo>
                    <a:pt x="134" y="300"/>
                  </a:lnTo>
                  <a:lnTo>
                    <a:pt x="122" y="320"/>
                  </a:lnTo>
                  <a:lnTo>
                    <a:pt x="79" y="291"/>
                  </a:lnTo>
                  <a:lnTo>
                    <a:pt x="48" y="311"/>
                  </a:lnTo>
                  <a:lnTo>
                    <a:pt x="57" y="383"/>
                  </a:lnTo>
                  <a:lnTo>
                    <a:pt x="34" y="383"/>
                  </a:lnTo>
                  <a:lnTo>
                    <a:pt x="30" y="415"/>
                  </a:lnTo>
                  <a:lnTo>
                    <a:pt x="0" y="428"/>
                  </a:lnTo>
                  <a:lnTo>
                    <a:pt x="9" y="455"/>
                  </a:lnTo>
                  <a:lnTo>
                    <a:pt x="18" y="480"/>
                  </a:lnTo>
                  <a:lnTo>
                    <a:pt x="27" y="512"/>
                  </a:lnTo>
                  <a:lnTo>
                    <a:pt x="64" y="532"/>
                  </a:lnTo>
                  <a:lnTo>
                    <a:pt x="104" y="539"/>
                  </a:lnTo>
                  <a:lnTo>
                    <a:pt x="109" y="572"/>
                  </a:lnTo>
                  <a:lnTo>
                    <a:pt x="156" y="595"/>
                  </a:lnTo>
                  <a:lnTo>
                    <a:pt x="161" y="624"/>
                  </a:lnTo>
                  <a:lnTo>
                    <a:pt x="210" y="611"/>
                  </a:lnTo>
                  <a:lnTo>
                    <a:pt x="210" y="595"/>
                  </a:lnTo>
                  <a:lnTo>
                    <a:pt x="278" y="600"/>
                  </a:lnTo>
                  <a:lnTo>
                    <a:pt x="287" y="584"/>
                  </a:lnTo>
                  <a:lnTo>
                    <a:pt x="323" y="579"/>
                  </a:lnTo>
                  <a:lnTo>
                    <a:pt x="323" y="548"/>
                  </a:lnTo>
                  <a:lnTo>
                    <a:pt x="373" y="548"/>
                  </a:lnTo>
                  <a:lnTo>
                    <a:pt x="377" y="523"/>
                  </a:lnTo>
                  <a:lnTo>
                    <a:pt x="404" y="500"/>
                  </a:lnTo>
                  <a:lnTo>
                    <a:pt x="408" y="464"/>
                  </a:lnTo>
                  <a:lnTo>
                    <a:pt x="429" y="444"/>
                  </a:lnTo>
                  <a:lnTo>
                    <a:pt x="425" y="396"/>
                  </a:lnTo>
                  <a:lnTo>
                    <a:pt x="443" y="376"/>
                  </a:lnTo>
                  <a:lnTo>
                    <a:pt x="456" y="343"/>
                  </a:lnTo>
                  <a:lnTo>
                    <a:pt x="465" y="320"/>
                  </a:lnTo>
                  <a:lnTo>
                    <a:pt x="499" y="311"/>
                  </a:lnTo>
                  <a:lnTo>
                    <a:pt x="512" y="336"/>
                  </a:lnTo>
                  <a:lnTo>
                    <a:pt x="557" y="264"/>
                  </a:lnTo>
                  <a:lnTo>
                    <a:pt x="596" y="261"/>
                  </a:lnTo>
                  <a:lnTo>
                    <a:pt x="603" y="236"/>
                  </a:lnTo>
                  <a:lnTo>
                    <a:pt x="591" y="212"/>
                  </a:lnTo>
                  <a:lnTo>
                    <a:pt x="643" y="200"/>
                  </a:lnTo>
                  <a:lnTo>
                    <a:pt x="630" y="164"/>
                  </a:lnTo>
                  <a:lnTo>
                    <a:pt x="630" y="124"/>
                  </a:lnTo>
                  <a:lnTo>
                    <a:pt x="648" y="121"/>
                  </a:lnTo>
                  <a:lnTo>
                    <a:pt x="639" y="101"/>
                  </a:lnTo>
                  <a:lnTo>
                    <a:pt x="573" y="112"/>
                  </a:lnTo>
                  <a:lnTo>
                    <a:pt x="530" y="104"/>
                  </a:lnTo>
                  <a:lnTo>
                    <a:pt x="530" y="137"/>
                  </a:lnTo>
                  <a:lnTo>
                    <a:pt x="460" y="176"/>
                  </a:lnTo>
                  <a:lnTo>
                    <a:pt x="443" y="79"/>
                  </a:lnTo>
                  <a:lnTo>
                    <a:pt x="284" y="101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81" name=""/>
            <p:cNvSpPr/>
            <p:nvPr/>
          </p:nvSpPr>
          <p:spPr>
            <a:xfrm>
              <a:off x="6249960" y="2784600"/>
              <a:ext cx="453960" cy="433440"/>
            </a:xfrm>
            <a:custGeom>
              <a:avLst/>
              <a:gdLst/>
              <a:ahLst/>
              <a:rect l="l" t="t" r="r" b="b"/>
              <a:pathLst>
                <a:path w="648" h="624">
                  <a:moveTo>
                    <a:pt x="248" y="0"/>
                  </a:moveTo>
                  <a:lnTo>
                    <a:pt x="226" y="29"/>
                  </a:lnTo>
                  <a:lnTo>
                    <a:pt x="235" y="121"/>
                  </a:lnTo>
                  <a:lnTo>
                    <a:pt x="226" y="167"/>
                  </a:lnTo>
                  <a:lnTo>
                    <a:pt x="192" y="164"/>
                  </a:lnTo>
                  <a:lnTo>
                    <a:pt x="179" y="212"/>
                  </a:lnTo>
                  <a:lnTo>
                    <a:pt x="125" y="209"/>
                  </a:lnTo>
                  <a:lnTo>
                    <a:pt x="104" y="219"/>
                  </a:lnTo>
                  <a:lnTo>
                    <a:pt x="118" y="245"/>
                  </a:lnTo>
                  <a:lnTo>
                    <a:pt x="109" y="271"/>
                  </a:lnTo>
                  <a:lnTo>
                    <a:pt x="134" y="300"/>
                  </a:lnTo>
                  <a:lnTo>
                    <a:pt x="122" y="320"/>
                  </a:lnTo>
                  <a:lnTo>
                    <a:pt x="79" y="291"/>
                  </a:lnTo>
                  <a:lnTo>
                    <a:pt x="48" y="311"/>
                  </a:lnTo>
                  <a:lnTo>
                    <a:pt x="57" y="383"/>
                  </a:lnTo>
                  <a:lnTo>
                    <a:pt x="34" y="383"/>
                  </a:lnTo>
                  <a:lnTo>
                    <a:pt x="30" y="415"/>
                  </a:lnTo>
                  <a:lnTo>
                    <a:pt x="0" y="428"/>
                  </a:lnTo>
                  <a:lnTo>
                    <a:pt x="9" y="455"/>
                  </a:lnTo>
                  <a:lnTo>
                    <a:pt x="18" y="480"/>
                  </a:lnTo>
                  <a:lnTo>
                    <a:pt x="27" y="512"/>
                  </a:lnTo>
                  <a:lnTo>
                    <a:pt x="64" y="532"/>
                  </a:lnTo>
                  <a:lnTo>
                    <a:pt x="104" y="539"/>
                  </a:lnTo>
                  <a:lnTo>
                    <a:pt x="109" y="572"/>
                  </a:lnTo>
                  <a:lnTo>
                    <a:pt x="156" y="595"/>
                  </a:lnTo>
                  <a:lnTo>
                    <a:pt x="161" y="624"/>
                  </a:lnTo>
                  <a:lnTo>
                    <a:pt x="210" y="611"/>
                  </a:lnTo>
                  <a:lnTo>
                    <a:pt x="210" y="595"/>
                  </a:lnTo>
                  <a:lnTo>
                    <a:pt x="278" y="600"/>
                  </a:lnTo>
                  <a:lnTo>
                    <a:pt x="287" y="584"/>
                  </a:lnTo>
                  <a:lnTo>
                    <a:pt x="323" y="579"/>
                  </a:lnTo>
                  <a:lnTo>
                    <a:pt x="323" y="548"/>
                  </a:lnTo>
                  <a:lnTo>
                    <a:pt x="373" y="548"/>
                  </a:lnTo>
                  <a:lnTo>
                    <a:pt x="377" y="523"/>
                  </a:lnTo>
                  <a:lnTo>
                    <a:pt x="404" y="500"/>
                  </a:lnTo>
                  <a:lnTo>
                    <a:pt x="408" y="464"/>
                  </a:lnTo>
                  <a:lnTo>
                    <a:pt x="429" y="444"/>
                  </a:lnTo>
                  <a:lnTo>
                    <a:pt x="425" y="396"/>
                  </a:lnTo>
                  <a:lnTo>
                    <a:pt x="443" y="376"/>
                  </a:lnTo>
                  <a:lnTo>
                    <a:pt x="456" y="343"/>
                  </a:lnTo>
                  <a:lnTo>
                    <a:pt x="465" y="320"/>
                  </a:lnTo>
                  <a:lnTo>
                    <a:pt x="499" y="311"/>
                  </a:lnTo>
                  <a:lnTo>
                    <a:pt x="512" y="336"/>
                  </a:lnTo>
                  <a:lnTo>
                    <a:pt x="557" y="264"/>
                  </a:lnTo>
                  <a:lnTo>
                    <a:pt x="596" y="261"/>
                  </a:lnTo>
                  <a:lnTo>
                    <a:pt x="603" y="236"/>
                  </a:lnTo>
                  <a:lnTo>
                    <a:pt x="591" y="212"/>
                  </a:lnTo>
                  <a:lnTo>
                    <a:pt x="643" y="200"/>
                  </a:lnTo>
                  <a:lnTo>
                    <a:pt x="630" y="164"/>
                  </a:lnTo>
                  <a:lnTo>
                    <a:pt x="630" y="124"/>
                  </a:lnTo>
                  <a:lnTo>
                    <a:pt x="648" y="121"/>
                  </a:lnTo>
                  <a:lnTo>
                    <a:pt x="639" y="101"/>
                  </a:lnTo>
                  <a:lnTo>
                    <a:pt x="573" y="112"/>
                  </a:lnTo>
                  <a:lnTo>
                    <a:pt x="530" y="104"/>
                  </a:lnTo>
                  <a:lnTo>
                    <a:pt x="530" y="137"/>
                  </a:lnTo>
                  <a:lnTo>
                    <a:pt x="460" y="176"/>
                  </a:lnTo>
                  <a:lnTo>
                    <a:pt x="443" y="79"/>
                  </a:lnTo>
                  <a:lnTo>
                    <a:pt x="284" y="101"/>
                  </a:lnTo>
                  <a:lnTo>
                    <a:pt x="248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82" name=""/>
          <p:cNvGrpSpPr/>
          <p:nvPr/>
        </p:nvGrpSpPr>
        <p:grpSpPr>
          <a:xfrm>
            <a:off x="7167600" y="1944720"/>
            <a:ext cx="210960" cy="368280"/>
            <a:chOff x="7167600" y="1944720"/>
            <a:chExt cx="210960" cy="368280"/>
          </a:xfrm>
        </p:grpSpPr>
        <p:sp>
          <p:nvSpPr>
            <p:cNvPr id="4283" name=""/>
            <p:cNvSpPr/>
            <p:nvPr/>
          </p:nvSpPr>
          <p:spPr>
            <a:xfrm>
              <a:off x="7167600" y="1944720"/>
              <a:ext cx="210960" cy="368280"/>
            </a:xfrm>
            <a:custGeom>
              <a:avLst/>
              <a:gdLst/>
              <a:ahLst/>
              <a:rect l="l" t="t" r="r" b="b"/>
              <a:pathLst>
                <a:path w="302" h="528">
                  <a:moveTo>
                    <a:pt x="48" y="59"/>
                  </a:moveTo>
                  <a:lnTo>
                    <a:pt x="34" y="32"/>
                  </a:lnTo>
                  <a:lnTo>
                    <a:pt x="48" y="7"/>
                  </a:lnTo>
                  <a:lnTo>
                    <a:pt x="83" y="0"/>
                  </a:lnTo>
                  <a:lnTo>
                    <a:pt x="119" y="16"/>
                  </a:lnTo>
                  <a:lnTo>
                    <a:pt x="171" y="169"/>
                  </a:lnTo>
                  <a:lnTo>
                    <a:pt x="189" y="183"/>
                  </a:lnTo>
                  <a:lnTo>
                    <a:pt x="192" y="235"/>
                  </a:lnTo>
                  <a:lnTo>
                    <a:pt x="201" y="255"/>
                  </a:lnTo>
                  <a:lnTo>
                    <a:pt x="223" y="276"/>
                  </a:lnTo>
                  <a:lnTo>
                    <a:pt x="219" y="348"/>
                  </a:lnTo>
                  <a:lnTo>
                    <a:pt x="250" y="375"/>
                  </a:lnTo>
                  <a:lnTo>
                    <a:pt x="257" y="400"/>
                  </a:lnTo>
                  <a:lnTo>
                    <a:pt x="296" y="400"/>
                  </a:lnTo>
                  <a:lnTo>
                    <a:pt x="302" y="417"/>
                  </a:lnTo>
                  <a:lnTo>
                    <a:pt x="275" y="444"/>
                  </a:lnTo>
                  <a:lnTo>
                    <a:pt x="262" y="467"/>
                  </a:lnTo>
                  <a:lnTo>
                    <a:pt x="226" y="467"/>
                  </a:lnTo>
                  <a:lnTo>
                    <a:pt x="219" y="505"/>
                  </a:lnTo>
                  <a:lnTo>
                    <a:pt x="192" y="505"/>
                  </a:lnTo>
                  <a:lnTo>
                    <a:pt x="57" y="528"/>
                  </a:lnTo>
                  <a:lnTo>
                    <a:pt x="22" y="463"/>
                  </a:lnTo>
                  <a:lnTo>
                    <a:pt x="40" y="391"/>
                  </a:lnTo>
                  <a:lnTo>
                    <a:pt x="0" y="355"/>
                  </a:lnTo>
                  <a:lnTo>
                    <a:pt x="40" y="312"/>
                  </a:lnTo>
                  <a:lnTo>
                    <a:pt x="34" y="280"/>
                  </a:lnTo>
                  <a:lnTo>
                    <a:pt x="18" y="251"/>
                  </a:lnTo>
                  <a:lnTo>
                    <a:pt x="31" y="228"/>
                  </a:lnTo>
                  <a:lnTo>
                    <a:pt x="70" y="215"/>
                  </a:lnTo>
                  <a:lnTo>
                    <a:pt x="70" y="192"/>
                  </a:lnTo>
                  <a:lnTo>
                    <a:pt x="88" y="169"/>
                  </a:lnTo>
                  <a:lnTo>
                    <a:pt x="57" y="152"/>
                  </a:lnTo>
                  <a:lnTo>
                    <a:pt x="57" y="127"/>
                  </a:lnTo>
                  <a:lnTo>
                    <a:pt x="65" y="95"/>
                  </a:lnTo>
                  <a:lnTo>
                    <a:pt x="48" y="59"/>
                  </a:lnTo>
                  <a:close/>
                </a:path>
              </a:pathLst>
            </a:custGeom>
            <a:solidFill>
              <a:srgbClr val="0099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84" name=""/>
            <p:cNvSpPr/>
            <p:nvPr/>
          </p:nvSpPr>
          <p:spPr>
            <a:xfrm>
              <a:off x="7167600" y="1944720"/>
              <a:ext cx="210960" cy="368280"/>
            </a:xfrm>
            <a:custGeom>
              <a:avLst/>
              <a:gdLst/>
              <a:ahLst/>
              <a:rect l="l" t="t" r="r" b="b"/>
              <a:pathLst>
                <a:path w="302" h="528">
                  <a:moveTo>
                    <a:pt x="48" y="59"/>
                  </a:moveTo>
                  <a:lnTo>
                    <a:pt x="34" y="32"/>
                  </a:lnTo>
                  <a:lnTo>
                    <a:pt x="48" y="7"/>
                  </a:lnTo>
                  <a:lnTo>
                    <a:pt x="83" y="0"/>
                  </a:lnTo>
                  <a:lnTo>
                    <a:pt x="119" y="16"/>
                  </a:lnTo>
                  <a:lnTo>
                    <a:pt x="171" y="169"/>
                  </a:lnTo>
                  <a:lnTo>
                    <a:pt x="189" y="183"/>
                  </a:lnTo>
                  <a:lnTo>
                    <a:pt x="192" y="235"/>
                  </a:lnTo>
                  <a:lnTo>
                    <a:pt x="201" y="255"/>
                  </a:lnTo>
                  <a:lnTo>
                    <a:pt x="223" y="276"/>
                  </a:lnTo>
                  <a:lnTo>
                    <a:pt x="219" y="348"/>
                  </a:lnTo>
                  <a:lnTo>
                    <a:pt x="250" y="375"/>
                  </a:lnTo>
                  <a:lnTo>
                    <a:pt x="257" y="400"/>
                  </a:lnTo>
                  <a:lnTo>
                    <a:pt x="296" y="400"/>
                  </a:lnTo>
                  <a:lnTo>
                    <a:pt x="302" y="417"/>
                  </a:lnTo>
                  <a:lnTo>
                    <a:pt x="275" y="444"/>
                  </a:lnTo>
                  <a:lnTo>
                    <a:pt x="262" y="467"/>
                  </a:lnTo>
                  <a:lnTo>
                    <a:pt x="226" y="467"/>
                  </a:lnTo>
                  <a:lnTo>
                    <a:pt x="219" y="505"/>
                  </a:lnTo>
                  <a:lnTo>
                    <a:pt x="192" y="505"/>
                  </a:lnTo>
                  <a:lnTo>
                    <a:pt x="57" y="528"/>
                  </a:lnTo>
                  <a:lnTo>
                    <a:pt x="22" y="463"/>
                  </a:lnTo>
                  <a:lnTo>
                    <a:pt x="40" y="391"/>
                  </a:lnTo>
                  <a:lnTo>
                    <a:pt x="0" y="355"/>
                  </a:lnTo>
                  <a:lnTo>
                    <a:pt x="40" y="312"/>
                  </a:lnTo>
                  <a:lnTo>
                    <a:pt x="34" y="280"/>
                  </a:lnTo>
                  <a:lnTo>
                    <a:pt x="18" y="251"/>
                  </a:lnTo>
                  <a:lnTo>
                    <a:pt x="31" y="228"/>
                  </a:lnTo>
                  <a:lnTo>
                    <a:pt x="70" y="215"/>
                  </a:lnTo>
                  <a:lnTo>
                    <a:pt x="70" y="192"/>
                  </a:lnTo>
                  <a:lnTo>
                    <a:pt x="88" y="169"/>
                  </a:lnTo>
                  <a:lnTo>
                    <a:pt x="57" y="152"/>
                  </a:lnTo>
                  <a:lnTo>
                    <a:pt x="57" y="127"/>
                  </a:lnTo>
                  <a:lnTo>
                    <a:pt x="65" y="95"/>
                  </a:lnTo>
                  <a:lnTo>
                    <a:pt x="48" y="59"/>
                  </a:lnTo>
                </a:path>
              </a:pathLst>
            </a:custGeom>
            <a:solidFill>
              <a:srgbClr val="0099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85" name=""/>
          <p:cNvGrpSpPr/>
          <p:nvPr/>
        </p:nvGrpSpPr>
        <p:grpSpPr>
          <a:xfrm>
            <a:off x="6178680" y="2862360"/>
            <a:ext cx="879480" cy="458640"/>
            <a:chOff x="6178680" y="2862360"/>
            <a:chExt cx="879480" cy="458640"/>
          </a:xfrm>
        </p:grpSpPr>
        <p:sp>
          <p:nvSpPr>
            <p:cNvPr id="4286" name=""/>
            <p:cNvSpPr/>
            <p:nvPr/>
          </p:nvSpPr>
          <p:spPr>
            <a:xfrm>
              <a:off x="6178680" y="2862360"/>
              <a:ext cx="879480" cy="458640"/>
            </a:xfrm>
            <a:custGeom>
              <a:avLst/>
              <a:gdLst/>
              <a:ahLst/>
              <a:rect l="l" t="t" r="r" b="b"/>
              <a:pathLst>
                <a:path w="1258" h="659">
                  <a:moveTo>
                    <a:pt x="0" y="659"/>
                  </a:moveTo>
                  <a:lnTo>
                    <a:pt x="9" y="639"/>
                  </a:lnTo>
                  <a:lnTo>
                    <a:pt x="31" y="643"/>
                  </a:lnTo>
                  <a:lnTo>
                    <a:pt x="34" y="611"/>
                  </a:lnTo>
                  <a:lnTo>
                    <a:pt x="74" y="623"/>
                  </a:lnTo>
                  <a:lnTo>
                    <a:pt x="74" y="600"/>
                  </a:lnTo>
                  <a:lnTo>
                    <a:pt x="113" y="578"/>
                  </a:lnTo>
                  <a:lnTo>
                    <a:pt x="113" y="539"/>
                  </a:lnTo>
                  <a:lnTo>
                    <a:pt x="144" y="519"/>
                  </a:lnTo>
                  <a:lnTo>
                    <a:pt x="162" y="523"/>
                  </a:lnTo>
                  <a:lnTo>
                    <a:pt x="180" y="512"/>
                  </a:lnTo>
                  <a:lnTo>
                    <a:pt x="201" y="506"/>
                  </a:lnTo>
                  <a:lnTo>
                    <a:pt x="205" y="463"/>
                  </a:lnTo>
                  <a:lnTo>
                    <a:pt x="248" y="483"/>
                  </a:lnTo>
                  <a:lnTo>
                    <a:pt x="257" y="512"/>
                  </a:lnTo>
                  <a:lnTo>
                    <a:pt x="311" y="499"/>
                  </a:lnTo>
                  <a:lnTo>
                    <a:pt x="311" y="483"/>
                  </a:lnTo>
                  <a:lnTo>
                    <a:pt x="342" y="483"/>
                  </a:lnTo>
                  <a:lnTo>
                    <a:pt x="385" y="487"/>
                  </a:lnTo>
                  <a:lnTo>
                    <a:pt x="385" y="470"/>
                  </a:lnTo>
                  <a:lnTo>
                    <a:pt x="415" y="467"/>
                  </a:lnTo>
                  <a:lnTo>
                    <a:pt x="428" y="434"/>
                  </a:lnTo>
                  <a:lnTo>
                    <a:pt x="476" y="440"/>
                  </a:lnTo>
                  <a:lnTo>
                    <a:pt x="480" y="399"/>
                  </a:lnTo>
                  <a:lnTo>
                    <a:pt x="498" y="382"/>
                  </a:lnTo>
                  <a:lnTo>
                    <a:pt x="511" y="343"/>
                  </a:lnTo>
                  <a:lnTo>
                    <a:pt x="532" y="319"/>
                  </a:lnTo>
                  <a:lnTo>
                    <a:pt x="525" y="280"/>
                  </a:lnTo>
                  <a:lnTo>
                    <a:pt x="550" y="251"/>
                  </a:lnTo>
                  <a:lnTo>
                    <a:pt x="563" y="208"/>
                  </a:lnTo>
                  <a:lnTo>
                    <a:pt x="602" y="208"/>
                  </a:lnTo>
                  <a:lnTo>
                    <a:pt x="617" y="224"/>
                  </a:lnTo>
                  <a:lnTo>
                    <a:pt x="654" y="156"/>
                  </a:lnTo>
                  <a:lnTo>
                    <a:pt x="703" y="151"/>
                  </a:lnTo>
                  <a:lnTo>
                    <a:pt x="712" y="124"/>
                  </a:lnTo>
                  <a:lnTo>
                    <a:pt x="699" y="100"/>
                  </a:lnTo>
                  <a:lnTo>
                    <a:pt x="742" y="91"/>
                  </a:lnTo>
                  <a:lnTo>
                    <a:pt x="733" y="48"/>
                  </a:lnTo>
                  <a:lnTo>
                    <a:pt x="730" y="7"/>
                  </a:lnTo>
                  <a:lnTo>
                    <a:pt x="785" y="43"/>
                  </a:lnTo>
                  <a:lnTo>
                    <a:pt x="839" y="35"/>
                  </a:lnTo>
                  <a:lnTo>
                    <a:pt x="847" y="3"/>
                  </a:lnTo>
                  <a:lnTo>
                    <a:pt x="877" y="0"/>
                  </a:lnTo>
                  <a:lnTo>
                    <a:pt x="886" y="35"/>
                  </a:lnTo>
                  <a:lnTo>
                    <a:pt x="974" y="43"/>
                  </a:lnTo>
                  <a:lnTo>
                    <a:pt x="978" y="75"/>
                  </a:lnTo>
                  <a:lnTo>
                    <a:pt x="944" y="95"/>
                  </a:lnTo>
                  <a:lnTo>
                    <a:pt x="956" y="179"/>
                  </a:lnTo>
                  <a:lnTo>
                    <a:pt x="1023" y="179"/>
                  </a:lnTo>
                  <a:lnTo>
                    <a:pt x="1048" y="203"/>
                  </a:lnTo>
                  <a:lnTo>
                    <a:pt x="1084" y="224"/>
                  </a:lnTo>
                  <a:lnTo>
                    <a:pt x="1121" y="215"/>
                  </a:lnTo>
                  <a:lnTo>
                    <a:pt x="1139" y="244"/>
                  </a:lnTo>
                  <a:lnTo>
                    <a:pt x="1121" y="264"/>
                  </a:lnTo>
                  <a:lnTo>
                    <a:pt x="1127" y="310"/>
                  </a:lnTo>
                  <a:lnTo>
                    <a:pt x="1121" y="343"/>
                  </a:lnTo>
                  <a:lnTo>
                    <a:pt x="1139" y="379"/>
                  </a:lnTo>
                  <a:lnTo>
                    <a:pt x="1139" y="408"/>
                  </a:lnTo>
                  <a:lnTo>
                    <a:pt x="1213" y="408"/>
                  </a:lnTo>
                  <a:lnTo>
                    <a:pt x="1258" y="470"/>
                  </a:lnTo>
                  <a:lnTo>
                    <a:pt x="1084" y="506"/>
                  </a:lnTo>
                  <a:lnTo>
                    <a:pt x="830" y="551"/>
                  </a:lnTo>
                  <a:lnTo>
                    <a:pt x="507" y="591"/>
                  </a:lnTo>
                  <a:lnTo>
                    <a:pt x="0" y="65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87" name=""/>
            <p:cNvSpPr/>
            <p:nvPr/>
          </p:nvSpPr>
          <p:spPr>
            <a:xfrm>
              <a:off x="6178680" y="2862360"/>
              <a:ext cx="879480" cy="458640"/>
            </a:xfrm>
            <a:custGeom>
              <a:avLst/>
              <a:gdLst/>
              <a:ahLst/>
              <a:rect l="l" t="t" r="r" b="b"/>
              <a:pathLst>
                <a:path w="1258" h="659">
                  <a:moveTo>
                    <a:pt x="0" y="659"/>
                  </a:moveTo>
                  <a:lnTo>
                    <a:pt x="9" y="639"/>
                  </a:lnTo>
                  <a:lnTo>
                    <a:pt x="31" y="643"/>
                  </a:lnTo>
                  <a:lnTo>
                    <a:pt x="34" y="611"/>
                  </a:lnTo>
                  <a:lnTo>
                    <a:pt x="74" y="623"/>
                  </a:lnTo>
                  <a:lnTo>
                    <a:pt x="74" y="600"/>
                  </a:lnTo>
                  <a:lnTo>
                    <a:pt x="113" y="578"/>
                  </a:lnTo>
                  <a:lnTo>
                    <a:pt x="113" y="539"/>
                  </a:lnTo>
                  <a:lnTo>
                    <a:pt x="144" y="519"/>
                  </a:lnTo>
                  <a:lnTo>
                    <a:pt x="162" y="523"/>
                  </a:lnTo>
                  <a:lnTo>
                    <a:pt x="180" y="512"/>
                  </a:lnTo>
                  <a:lnTo>
                    <a:pt x="201" y="506"/>
                  </a:lnTo>
                  <a:lnTo>
                    <a:pt x="205" y="463"/>
                  </a:lnTo>
                  <a:lnTo>
                    <a:pt x="248" y="483"/>
                  </a:lnTo>
                  <a:lnTo>
                    <a:pt x="257" y="512"/>
                  </a:lnTo>
                  <a:lnTo>
                    <a:pt x="311" y="499"/>
                  </a:lnTo>
                  <a:lnTo>
                    <a:pt x="311" y="483"/>
                  </a:lnTo>
                  <a:lnTo>
                    <a:pt x="342" y="483"/>
                  </a:lnTo>
                  <a:lnTo>
                    <a:pt x="385" y="487"/>
                  </a:lnTo>
                  <a:lnTo>
                    <a:pt x="385" y="470"/>
                  </a:lnTo>
                  <a:lnTo>
                    <a:pt x="415" y="467"/>
                  </a:lnTo>
                  <a:lnTo>
                    <a:pt x="428" y="434"/>
                  </a:lnTo>
                  <a:lnTo>
                    <a:pt x="476" y="440"/>
                  </a:lnTo>
                  <a:lnTo>
                    <a:pt x="480" y="399"/>
                  </a:lnTo>
                  <a:lnTo>
                    <a:pt x="498" y="382"/>
                  </a:lnTo>
                  <a:lnTo>
                    <a:pt x="511" y="343"/>
                  </a:lnTo>
                  <a:lnTo>
                    <a:pt x="532" y="319"/>
                  </a:lnTo>
                  <a:lnTo>
                    <a:pt x="525" y="280"/>
                  </a:lnTo>
                  <a:lnTo>
                    <a:pt x="550" y="251"/>
                  </a:lnTo>
                  <a:lnTo>
                    <a:pt x="563" y="208"/>
                  </a:lnTo>
                  <a:lnTo>
                    <a:pt x="602" y="208"/>
                  </a:lnTo>
                  <a:lnTo>
                    <a:pt x="617" y="224"/>
                  </a:lnTo>
                  <a:lnTo>
                    <a:pt x="654" y="156"/>
                  </a:lnTo>
                  <a:lnTo>
                    <a:pt x="703" y="151"/>
                  </a:lnTo>
                  <a:lnTo>
                    <a:pt x="712" y="124"/>
                  </a:lnTo>
                  <a:lnTo>
                    <a:pt x="699" y="100"/>
                  </a:lnTo>
                  <a:lnTo>
                    <a:pt x="742" y="91"/>
                  </a:lnTo>
                  <a:lnTo>
                    <a:pt x="733" y="48"/>
                  </a:lnTo>
                  <a:lnTo>
                    <a:pt x="730" y="7"/>
                  </a:lnTo>
                  <a:lnTo>
                    <a:pt x="785" y="43"/>
                  </a:lnTo>
                  <a:lnTo>
                    <a:pt x="839" y="35"/>
                  </a:lnTo>
                  <a:lnTo>
                    <a:pt x="847" y="3"/>
                  </a:lnTo>
                  <a:lnTo>
                    <a:pt x="877" y="0"/>
                  </a:lnTo>
                  <a:lnTo>
                    <a:pt x="886" y="35"/>
                  </a:lnTo>
                  <a:lnTo>
                    <a:pt x="974" y="43"/>
                  </a:lnTo>
                  <a:lnTo>
                    <a:pt x="978" y="75"/>
                  </a:lnTo>
                  <a:lnTo>
                    <a:pt x="944" y="95"/>
                  </a:lnTo>
                  <a:lnTo>
                    <a:pt x="956" y="179"/>
                  </a:lnTo>
                  <a:lnTo>
                    <a:pt x="1023" y="179"/>
                  </a:lnTo>
                  <a:lnTo>
                    <a:pt x="1048" y="203"/>
                  </a:lnTo>
                  <a:lnTo>
                    <a:pt x="1084" y="224"/>
                  </a:lnTo>
                  <a:lnTo>
                    <a:pt x="1121" y="215"/>
                  </a:lnTo>
                  <a:lnTo>
                    <a:pt x="1139" y="244"/>
                  </a:lnTo>
                  <a:lnTo>
                    <a:pt x="1121" y="264"/>
                  </a:lnTo>
                  <a:lnTo>
                    <a:pt x="1127" y="310"/>
                  </a:lnTo>
                  <a:lnTo>
                    <a:pt x="1121" y="343"/>
                  </a:lnTo>
                  <a:lnTo>
                    <a:pt x="1139" y="379"/>
                  </a:lnTo>
                  <a:lnTo>
                    <a:pt x="1139" y="408"/>
                  </a:lnTo>
                  <a:lnTo>
                    <a:pt x="1213" y="408"/>
                  </a:lnTo>
                  <a:lnTo>
                    <a:pt x="1258" y="470"/>
                  </a:lnTo>
                  <a:lnTo>
                    <a:pt x="1084" y="506"/>
                  </a:lnTo>
                  <a:lnTo>
                    <a:pt x="830" y="551"/>
                  </a:lnTo>
                  <a:lnTo>
                    <a:pt x="507" y="591"/>
                  </a:lnTo>
                  <a:lnTo>
                    <a:pt x="0" y="659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88" name=""/>
          <p:cNvGrpSpPr/>
          <p:nvPr/>
        </p:nvGrpSpPr>
        <p:grpSpPr>
          <a:xfrm>
            <a:off x="6124680" y="3186000"/>
            <a:ext cx="969840" cy="403200"/>
            <a:chOff x="6124680" y="3186000"/>
            <a:chExt cx="969840" cy="403200"/>
          </a:xfrm>
        </p:grpSpPr>
        <p:sp>
          <p:nvSpPr>
            <p:cNvPr id="4289" name=""/>
            <p:cNvSpPr/>
            <p:nvPr/>
          </p:nvSpPr>
          <p:spPr>
            <a:xfrm>
              <a:off x="6124680" y="3186000"/>
              <a:ext cx="969840" cy="403200"/>
            </a:xfrm>
            <a:custGeom>
              <a:avLst/>
              <a:gdLst/>
              <a:ahLst/>
              <a:rect l="l" t="t" r="r" b="b"/>
              <a:pathLst>
                <a:path w="1393" h="577">
                  <a:moveTo>
                    <a:pt x="394" y="147"/>
                  </a:moveTo>
                  <a:lnTo>
                    <a:pt x="388" y="212"/>
                  </a:lnTo>
                  <a:lnTo>
                    <a:pt x="349" y="212"/>
                  </a:lnTo>
                  <a:lnTo>
                    <a:pt x="358" y="264"/>
                  </a:lnTo>
                  <a:lnTo>
                    <a:pt x="315" y="264"/>
                  </a:lnTo>
                  <a:lnTo>
                    <a:pt x="297" y="280"/>
                  </a:lnTo>
                  <a:lnTo>
                    <a:pt x="262" y="296"/>
                  </a:lnTo>
                  <a:lnTo>
                    <a:pt x="236" y="296"/>
                  </a:lnTo>
                  <a:lnTo>
                    <a:pt x="223" y="339"/>
                  </a:lnTo>
                  <a:lnTo>
                    <a:pt x="162" y="348"/>
                  </a:lnTo>
                  <a:lnTo>
                    <a:pt x="153" y="375"/>
                  </a:lnTo>
                  <a:lnTo>
                    <a:pt x="113" y="397"/>
                  </a:lnTo>
                  <a:lnTo>
                    <a:pt x="83" y="413"/>
                  </a:lnTo>
                  <a:lnTo>
                    <a:pt x="43" y="420"/>
                  </a:lnTo>
                  <a:lnTo>
                    <a:pt x="40" y="433"/>
                  </a:lnTo>
                  <a:lnTo>
                    <a:pt x="52" y="453"/>
                  </a:lnTo>
                  <a:lnTo>
                    <a:pt x="9" y="489"/>
                  </a:lnTo>
                  <a:lnTo>
                    <a:pt x="0" y="516"/>
                  </a:lnTo>
                  <a:lnTo>
                    <a:pt x="92" y="508"/>
                  </a:lnTo>
                  <a:lnTo>
                    <a:pt x="180" y="496"/>
                  </a:lnTo>
                  <a:lnTo>
                    <a:pt x="205" y="496"/>
                  </a:lnTo>
                  <a:lnTo>
                    <a:pt x="245" y="505"/>
                  </a:lnTo>
                  <a:lnTo>
                    <a:pt x="306" y="428"/>
                  </a:lnTo>
                  <a:lnTo>
                    <a:pt x="397" y="433"/>
                  </a:lnTo>
                  <a:lnTo>
                    <a:pt x="424" y="413"/>
                  </a:lnTo>
                  <a:lnTo>
                    <a:pt x="581" y="413"/>
                  </a:lnTo>
                  <a:lnTo>
                    <a:pt x="607" y="444"/>
                  </a:lnTo>
                  <a:lnTo>
                    <a:pt x="798" y="444"/>
                  </a:lnTo>
                  <a:lnTo>
                    <a:pt x="1005" y="577"/>
                  </a:lnTo>
                  <a:lnTo>
                    <a:pt x="1008" y="564"/>
                  </a:lnTo>
                  <a:lnTo>
                    <a:pt x="1021" y="564"/>
                  </a:lnTo>
                  <a:lnTo>
                    <a:pt x="1030" y="577"/>
                  </a:lnTo>
                  <a:lnTo>
                    <a:pt x="1103" y="573"/>
                  </a:lnTo>
                  <a:lnTo>
                    <a:pt x="1118" y="541"/>
                  </a:lnTo>
                  <a:lnTo>
                    <a:pt x="1121" y="472"/>
                  </a:lnTo>
                  <a:lnTo>
                    <a:pt x="1165" y="437"/>
                  </a:lnTo>
                  <a:lnTo>
                    <a:pt x="1191" y="413"/>
                  </a:lnTo>
                  <a:lnTo>
                    <a:pt x="1200" y="392"/>
                  </a:lnTo>
                  <a:lnTo>
                    <a:pt x="1218" y="397"/>
                  </a:lnTo>
                  <a:lnTo>
                    <a:pt x="1253" y="365"/>
                  </a:lnTo>
                  <a:lnTo>
                    <a:pt x="1317" y="352"/>
                  </a:lnTo>
                  <a:lnTo>
                    <a:pt x="1323" y="323"/>
                  </a:lnTo>
                  <a:lnTo>
                    <a:pt x="1366" y="293"/>
                  </a:lnTo>
                  <a:lnTo>
                    <a:pt x="1274" y="296"/>
                  </a:lnTo>
                  <a:lnTo>
                    <a:pt x="1280" y="277"/>
                  </a:lnTo>
                  <a:lnTo>
                    <a:pt x="1265" y="235"/>
                  </a:lnTo>
                  <a:lnTo>
                    <a:pt x="1301" y="232"/>
                  </a:lnTo>
                  <a:lnTo>
                    <a:pt x="1341" y="212"/>
                  </a:lnTo>
                  <a:lnTo>
                    <a:pt x="1366" y="212"/>
                  </a:lnTo>
                  <a:lnTo>
                    <a:pt x="1375" y="176"/>
                  </a:lnTo>
                  <a:lnTo>
                    <a:pt x="1393" y="160"/>
                  </a:lnTo>
                  <a:lnTo>
                    <a:pt x="1384" y="100"/>
                  </a:lnTo>
                  <a:lnTo>
                    <a:pt x="1362" y="117"/>
                  </a:lnTo>
                  <a:lnTo>
                    <a:pt x="1249" y="127"/>
                  </a:lnTo>
                  <a:lnTo>
                    <a:pt x="1231" y="117"/>
                  </a:lnTo>
                  <a:lnTo>
                    <a:pt x="1296" y="65"/>
                  </a:lnTo>
                  <a:lnTo>
                    <a:pt x="1323" y="68"/>
                  </a:lnTo>
                  <a:lnTo>
                    <a:pt x="1357" y="75"/>
                  </a:lnTo>
                  <a:lnTo>
                    <a:pt x="1384" y="65"/>
                  </a:lnTo>
                  <a:lnTo>
                    <a:pt x="1335" y="0"/>
                  </a:lnTo>
                  <a:lnTo>
                    <a:pt x="1161" y="39"/>
                  </a:lnTo>
                  <a:lnTo>
                    <a:pt x="721" y="108"/>
                  </a:lnTo>
                  <a:lnTo>
                    <a:pt x="394" y="14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90" name=""/>
            <p:cNvSpPr/>
            <p:nvPr/>
          </p:nvSpPr>
          <p:spPr>
            <a:xfrm>
              <a:off x="6124680" y="3186000"/>
              <a:ext cx="969840" cy="403200"/>
            </a:xfrm>
            <a:custGeom>
              <a:avLst/>
              <a:gdLst/>
              <a:ahLst/>
              <a:rect l="l" t="t" r="r" b="b"/>
              <a:pathLst>
                <a:path w="1393" h="577">
                  <a:moveTo>
                    <a:pt x="394" y="147"/>
                  </a:moveTo>
                  <a:lnTo>
                    <a:pt x="388" y="212"/>
                  </a:lnTo>
                  <a:lnTo>
                    <a:pt x="349" y="212"/>
                  </a:lnTo>
                  <a:lnTo>
                    <a:pt x="358" y="264"/>
                  </a:lnTo>
                  <a:lnTo>
                    <a:pt x="315" y="264"/>
                  </a:lnTo>
                  <a:lnTo>
                    <a:pt x="297" y="280"/>
                  </a:lnTo>
                  <a:lnTo>
                    <a:pt x="262" y="296"/>
                  </a:lnTo>
                  <a:lnTo>
                    <a:pt x="236" y="296"/>
                  </a:lnTo>
                  <a:lnTo>
                    <a:pt x="223" y="339"/>
                  </a:lnTo>
                  <a:lnTo>
                    <a:pt x="162" y="348"/>
                  </a:lnTo>
                  <a:lnTo>
                    <a:pt x="153" y="375"/>
                  </a:lnTo>
                  <a:lnTo>
                    <a:pt x="113" y="397"/>
                  </a:lnTo>
                  <a:lnTo>
                    <a:pt x="83" y="413"/>
                  </a:lnTo>
                  <a:lnTo>
                    <a:pt x="43" y="420"/>
                  </a:lnTo>
                  <a:lnTo>
                    <a:pt x="40" y="433"/>
                  </a:lnTo>
                  <a:lnTo>
                    <a:pt x="52" y="453"/>
                  </a:lnTo>
                  <a:lnTo>
                    <a:pt x="9" y="489"/>
                  </a:lnTo>
                  <a:lnTo>
                    <a:pt x="0" y="516"/>
                  </a:lnTo>
                  <a:lnTo>
                    <a:pt x="92" y="508"/>
                  </a:lnTo>
                  <a:lnTo>
                    <a:pt x="180" y="496"/>
                  </a:lnTo>
                  <a:lnTo>
                    <a:pt x="205" y="496"/>
                  </a:lnTo>
                  <a:lnTo>
                    <a:pt x="245" y="505"/>
                  </a:lnTo>
                  <a:lnTo>
                    <a:pt x="306" y="428"/>
                  </a:lnTo>
                  <a:lnTo>
                    <a:pt x="397" y="433"/>
                  </a:lnTo>
                  <a:lnTo>
                    <a:pt x="424" y="413"/>
                  </a:lnTo>
                  <a:lnTo>
                    <a:pt x="581" y="413"/>
                  </a:lnTo>
                  <a:lnTo>
                    <a:pt x="607" y="444"/>
                  </a:lnTo>
                  <a:lnTo>
                    <a:pt x="798" y="444"/>
                  </a:lnTo>
                  <a:lnTo>
                    <a:pt x="1005" y="577"/>
                  </a:lnTo>
                  <a:lnTo>
                    <a:pt x="1008" y="564"/>
                  </a:lnTo>
                  <a:lnTo>
                    <a:pt x="1021" y="564"/>
                  </a:lnTo>
                  <a:lnTo>
                    <a:pt x="1030" y="577"/>
                  </a:lnTo>
                  <a:lnTo>
                    <a:pt x="1103" y="573"/>
                  </a:lnTo>
                  <a:lnTo>
                    <a:pt x="1118" y="541"/>
                  </a:lnTo>
                  <a:lnTo>
                    <a:pt x="1121" y="472"/>
                  </a:lnTo>
                  <a:lnTo>
                    <a:pt x="1165" y="437"/>
                  </a:lnTo>
                  <a:lnTo>
                    <a:pt x="1191" y="413"/>
                  </a:lnTo>
                  <a:lnTo>
                    <a:pt x="1200" y="392"/>
                  </a:lnTo>
                  <a:lnTo>
                    <a:pt x="1218" y="397"/>
                  </a:lnTo>
                  <a:lnTo>
                    <a:pt x="1253" y="365"/>
                  </a:lnTo>
                  <a:lnTo>
                    <a:pt x="1317" y="352"/>
                  </a:lnTo>
                  <a:lnTo>
                    <a:pt x="1323" y="323"/>
                  </a:lnTo>
                  <a:lnTo>
                    <a:pt x="1366" y="293"/>
                  </a:lnTo>
                  <a:lnTo>
                    <a:pt x="1274" y="296"/>
                  </a:lnTo>
                  <a:lnTo>
                    <a:pt x="1280" y="277"/>
                  </a:lnTo>
                  <a:lnTo>
                    <a:pt x="1265" y="235"/>
                  </a:lnTo>
                  <a:lnTo>
                    <a:pt x="1301" y="232"/>
                  </a:lnTo>
                  <a:lnTo>
                    <a:pt x="1341" y="212"/>
                  </a:lnTo>
                  <a:lnTo>
                    <a:pt x="1366" y="212"/>
                  </a:lnTo>
                  <a:lnTo>
                    <a:pt x="1375" y="176"/>
                  </a:lnTo>
                  <a:lnTo>
                    <a:pt x="1393" y="160"/>
                  </a:lnTo>
                  <a:lnTo>
                    <a:pt x="1384" y="100"/>
                  </a:lnTo>
                  <a:lnTo>
                    <a:pt x="1362" y="117"/>
                  </a:lnTo>
                  <a:lnTo>
                    <a:pt x="1249" y="127"/>
                  </a:lnTo>
                  <a:lnTo>
                    <a:pt x="1231" y="117"/>
                  </a:lnTo>
                  <a:lnTo>
                    <a:pt x="1296" y="65"/>
                  </a:lnTo>
                  <a:lnTo>
                    <a:pt x="1323" y="68"/>
                  </a:lnTo>
                  <a:lnTo>
                    <a:pt x="1357" y="75"/>
                  </a:lnTo>
                  <a:lnTo>
                    <a:pt x="1384" y="65"/>
                  </a:lnTo>
                  <a:lnTo>
                    <a:pt x="1335" y="0"/>
                  </a:lnTo>
                  <a:lnTo>
                    <a:pt x="1161" y="39"/>
                  </a:lnTo>
                  <a:lnTo>
                    <a:pt x="721" y="108"/>
                  </a:lnTo>
                  <a:lnTo>
                    <a:pt x="394" y="147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91" name=""/>
          <p:cNvGrpSpPr/>
          <p:nvPr/>
        </p:nvGrpSpPr>
        <p:grpSpPr>
          <a:xfrm>
            <a:off x="5435640" y="3289320"/>
            <a:ext cx="960480" cy="317520"/>
            <a:chOff x="5435640" y="3289320"/>
            <a:chExt cx="960480" cy="317520"/>
          </a:xfrm>
        </p:grpSpPr>
        <p:sp>
          <p:nvSpPr>
            <p:cNvPr id="4292" name=""/>
            <p:cNvSpPr/>
            <p:nvPr/>
          </p:nvSpPr>
          <p:spPr>
            <a:xfrm>
              <a:off x="5435640" y="3289320"/>
              <a:ext cx="960480" cy="317520"/>
            </a:xfrm>
            <a:custGeom>
              <a:avLst/>
              <a:gdLst/>
              <a:ahLst/>
              <a:rect l="l" t="t" r="r" b="b"/>
              <a:pathLst>
                <a:path w="1376" h="460">
                  <a:moveTo>
                    <a:pt x="1376" y="0"/>
                  </a:moveTo>
                  <a:lnTo>
                    <a:pt x="1371" y="56"/>
                  </a:lnTo>
                  <a:lnTo>
                    <a:pt x="1337" y="59"/>
                  </a:lnTo>
                  <a:lnTo>
                    <a:pt x="1340" y="108"/>
                  </a:lnTo>
                  <a:lnTo>
                    <a:pt x="1310" y="117"/>
                  </a:lnTo>
                  <a:lnTo>
                    <a:pt x="1248" y="148"/>
                  </a:lnTo>
                  <a:lnTo>
                    <a:pt x="1223" y="144"/>
                  </a:lnTo>
                  <a:lnTo>
                    <a:pt x="1209" y="192"/>
                  </a:lnTo>
                  <a:lnTo>
                    <a:pt x="1157" y="196"/>
                  </a:lnTo>
                  <a:lnTo>
                    <a:pt x="1141" y="225"/>
                  </a:lnTo>
                  <a:lnTo>
                    <a:pt x="1071" y="261"/>
                  </a:lnTo>
                  <a:lnTo>
                    <a:pt x="1026" y="272"/>
                  </a:lnTo>
                  <a:lnTo>
                    <a:pt x="1040" y="297"/>
                  </a:lnTo>
                  <a:lnTo>
                    <a:pt x="983" y="340"/>
                  </a:lnTo>
                  <a:lnTo>
                    <a:pt x="979" y="363"/>
                  </a:lnTo>
                  <a:lnTo>
                    <a:pt x="656" y="405"/>
                  </a:lnTo>
                  <a:lnTo>
                    <a:pt x="463" y="432"/>
                  </a:lnTo>
                  <a:lnTo>
                    <a:pt x="275" y="444"/>
                  </a:lnTo>
                  <a:lnTo>
                    <a:pt x="21" y="460"/>
                  </a:lnTo>
                  <a:lnTo>
                    <a:pt x="18" y="432"/>
                  </a:lnTo>
                  <a:lnTo>
                    <a:pt x="30" y="424"/>
                  </a:lnTo>
                  <a:lnTo>
                    <a:pt x="0" y="401"/>
                  </a:lnTo>
                  <a:lnTo>
                    <a:pt x="21" y="360"/>
                  </a:lnTo>
                  <a:lnTo>
                    <a:pt x="48" y="343"/>
                  </a:lnTo>
                  <a:lnTo>
                    <a:pt x="52" y="316"/>
                  </a:lnTo>
                  <a:lnTo>
                    <a:pt x="73" y="291"/>
                  </a:lnTo>
                  <a:lnTo>
                    <a:pt x="73" y="261"/>
                  </a:lnTo>
                  <a:lnTo>
                    <a:pt x="91" y="192"/>
                  </a:lnTo>
                  <a:lnTo>
                    <a:pt x="104" y="180"/>
                  </a:lnTo>
                  <a:lnTo>
                    <a:pt x="134" y="167"/>
                  </a:lnTo>
                  <a:lnTo>
                    <a:pt x="210" y="173"/>
                  </a:lnTo>
                  <a:lnTo>
                    <a:pt x="244" y="173"/>
                  </a:lnTo>
                  <a:lnTo>
                    <a:pt x="354" y="108"/>
                  </a:lnTo>
                  <a:lnTo>
                    <a:pt x="375" y="124"/>
                  </a:lnTo>
                  <a:lnTo>
                    <a:pt x="424" y="128"/>
                  </a:lnTo>
                  <a:lnTo>
                    <a:pt x="449" y="95"/>
                  </a:lnTo>
                  <a:lnTo>
                    <a:pt x="647" y="95"/>
                  </a:lnTo>
                  <a:lnTo>
                    <a:pt x="934" y="68"/>
                  </a:lnTo>
                  <a:lnTo>
                    <a:pt x="1214" y="24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93" name=""/>
            <p:cNvSpPr/>
            <p:nvPr/>
          </p:nvSpPr>
          <p:spPr>
            <a:xfrm>
              <a:off x="5435640" y="3289320"/>
              <a:ext cx="960480" cy="317520"/>
            </a:xfrm>
            <a:custGeom>
              <a:avLst/>
              <a:gdLst/>
              <a:ahLst/>
              <a:rect l="l" t="t" r="r" b="b"/>
              <a:pathLst>
                <a:path w="1376" h="460">
                  <a:moveTo>
                    <a:pt x="1376" y="0"/>
                  </a:moveTo>
                  <a:lnTo>
                    <a:pt x="1371" y="56"/>
                  </a:lnTo>
                  <a:lnTo>
                    <a:pt x="1337" y="59"/>
                  </a:lnTo>
                  <a:lnTo>
                    <a:pt x="1340" y="108"/>
                  </a:lnTo>
                  <a:lnTo>
                    <a:pt x="1310" y="117"/>
                  </a:lnTo>
                  <a:lnTo>
                    <a:pt x="1248" y="148"/>
                  </a:lnTo>
                  <a:lnTo>
                    <a:pt x="1223" y="144"/>
                  </a:lnTo>
                  <a:lnTo>
                    <a:pt x="1209" y="192"/>
                  </a:lnTo>
                  <a:lnTo>
                    <a:pt x="1157" y="196"/>
                  </a:lnTo>
                  <a:lnTo>
                    <a:pt x="1141" y="225"/>
                  </a:lnTo>
                  <a:lnTo>
                    <a:pt x="1071" y="261"/>
                  </a:lnTo>
                  <a:lnTo>
                    <a:pt x="1026" y="272"/>
                  </a:lnTo>
                  <a:lnTo>
                    <a:pt x="1040" y="297"/>
                  </a:lnTo>
                  <a:lnTo>
                    <a:pt x="983" y="340"/>
                  </a:lnTo>
                  <a:lnTo>
                    <a:pt x="979" y="363"/>
                  </a:lnTo>
                  <a:lnTo>
                    <a:pt x="656" y="405"/>
                  </a:lnTo>
                  <a:lnTo>
                    <a:pt x="463" y="432"/>
                  </a:lnTo>
                  <a:lnTo>
                    <a:pt x="275" y="444"/>
                  </a:lnTo>
                  <a:lnTo>
                    <a:pt x="21" y="460"/>
                  </a:lnTo>
                  <a:lnTo>
                    <a:pt x="18" y="432"/>
                  </a:lnTo>
                  <a:lnTo>
                    <a:pt x="30" y="424"/>
                  </a:lnTo>
                  <a:lnTo>
                    <a:pt x="0" y="401"/>
                  </a:lnTo>
                  <a:lnTo>
                    <a:pt x="21" y="360"/>
                  </a:lnTo>
                  <a:lnTo>
                    <a:pt x="48" y="343"/>
                  </a:lnTo>
                  <a:lnTo>
                    <a:pt x="52" y="316"/>
                  </a:lnTo>
                  <a:lnTo>
                    <a:pt x="73" y="291"/>
                  </a:lnTo>
                  <a:lnTo>
                    <a:pt x="73" y="261"/>
                  </a:lnTo>
                  <a:lnTo>
                    <a:pt x="91" y="192"/>
                  </a:lnTo>
                  <a:lnTo>
                    <a:pt x="104" y="180"/>
                  </a:lnTo>
                  <a:lnTo>
                    <a:pt x="134" y="167"/>
                  </a:lnTo>
                  <a:lnTo>
                    <a:pt x="210" y="173"/>
                  </a:lnTo>
                  <a:lnTo>
                    <a:pt x="244" y="173"/>
                  </a:lnTo>
                  <a:lnTo>
                    <a:pt x="354" y="108"/>
                  </a:lnTo>
                  <a:lnTo>
                    <a:pt x="375" y="124"/>
                  </a:lnTo>
                  <a:lnTo>
                    <a:pt x="424" y="128"/>
                  </a:lnTo>
                  <a:lnTo>
                    <a:pt x="449" y="95"/>
                  </a:lnTo>
                  <a:lnTo>
                    <a:pt x="647" y="95"/>
                  </a:lnTo>
                  <a:lnTo>
                    <a:pt x="934" y="68"/>
                  </a:lnTo>
                  <a:lnTo>
                    <a:pt x="1214" y="24"/>
                  </a:lnTo>
                  <a:lnTo>
                    <a:pt x="1376" y="0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94" name=""/>
          <p:cNvGrpSpPr/>
          <p:nvPr/>
        </p:nvGrpSpPr>
        <p:grpSpPr>
          <a:xfrm>
            <a:off x="5985000" y="3527280"/>
            <a:ext cx="612720" cy="587520"/>
            <a:chOff x="5985000" y="3527280"/>
            <a:chExt cx="612720" cy="587520"/>
          </a:xfrm>
        </p:grpSpPr>
        <p:sp>
          <p:nvSpPr>
            <p:cNvPr id="4295" name=""/>
            <p:cNvSpPr/>
            <p:nvPr/>
          </p:nvSpPr>
          <p:spPr>
            <a:xfrm>
              <a:off x="5985000" y="3527280"/>
              <a:ext cx="612720" cy="587520"/>
            </a:xfrm>
            <a:custGeom>
              <a:avLst/>
              <a:gdLst/>
              <a:ahLst/>
              <a:rect l="l" t="t" r="r" b="b"/>
              <a:pathLst>
                <a:path w="877" h="851">
                  <a:moveTo>
                    <a:pt x="0" y="49"/>
                  </a:moveTo>
                  <a:lnTo>
                    <a:pt x="192" y="24"/>
                  </a:lnTo>
                  <a:lnTo>
                    <a:pt x="388" y="0"/>
                  </a:lnTo>
                  <a:lnTo>
                    <a:pt x="375" y="49"/>
                  </a:lnTo>
                  <a:lnTo>
                    <a:pt x="391" y="85"/>
                  </a:lnTo>
                  <a:lnTo>
                    <a:pt x="458" y="92"/>
                  </a:lnTo>
                  <a:lnTo>
                    <a:pt x="492" y="148"/>
                  </a:lnTo>
                  <a:lnTo>
                    <a:pt x="544" y="171"/>
                  </a:lnTo>
                  <a:lnTo>
                    <a:pt x="550" y="196"/>
                  </a:lnTo>
                  <a:lnTo>
                    <a:pt x="575" y="200"/>
                  </a:lnTo>
                  <a:lnTo>
                    <a:pt x="605" y="220"/>
                  </a:lnTo>
                  <a:lnTo>
                    <a:pt x="605" y="252"/>
                  </a:lnTo>
                  <a:lnTo>
                    <a:pt x="663" y="275"/>
                  </a:lnTo>
                  <a:lnTo>
                    <a:pt x="666" y="311"/>
                  </a:lnTo>
                  <a:lnTo>
                    <a:pt x="672" y="328"/>
                  </a:lnTo>
                  <a:lnTo>
                    <a:pt x="715" y="324"/>
                  </a:lnTo>
                  <a:lnTo>
                    <a:pt x="754" y="335"/>
                  </a:lnTo>
                  <a:lnTo>
                    <a:pt x="776" y="380"/>
                  </a:lnTo>
                  <a:lnTo>
                    <a:pt x="789" y="419"/>
                  </a:lnTo>
                  <a:lnTo>
                    <a:pt x="828" y="423"/>
                  </a:lnTo>
                  <a:lnTo>
                    <a:pt x="837" y="471"/>
                  </a:lnTo>
                  <a:lnTo>
                    <a:pt x="877" y="495"/>
                  </a:lnTo>
                  <a:lnTo>
                    <a:pt x="877" y="543"/>
                  </a:lnTo>
                  <a:lnTo>
                    <a:pt x="841" y="547"/>
                  </a:lnTo>
                  <a:lnTo>
                    <a:pt x="846" y="567"/>
                  </a:lnTo>
                  <a:lnTo>
                    <a:pt x="828" y="583"/>
                  </a:lnTo>
                  <a:lnTo>
                    <a:pt x="846" y="606"/>
                  </a:lnTo>
                  <a:lnTo>
                    <a:pt x="855" y="638"/>
                  </a:lnTo>
                  <a:lnTo>
                    <a:pt x="828" y="651"/>
                  </a:lnTo>
                  <a:lnTo>
                    <a:pt x="824" y="703"/>
                  </a:lnTo>
                  <a:lnTo>
                    <a:pt x="810" y="707"/>
                  </a:lnTo>
                  <a:lnTo>
                    <a:pt x="828" y="727"/>
                  </a:lnTo>
                  <a:lnTo>
                    <a:pt x="824" y="779"/>
                  </a:lnTo>
                  <a:lnTo>
                    <a:pt x="789" y="770"/>
                  </a:lnTo>
                  <a:lnTo>
                    <a:pt x="772" y="755"/>
                  </a:lnTo>
                  <a:lnTo>
                    <a:pt x="745" y="759"/>
                  </a:lnTo>
                  <a:lnTo>
                    <a:pt x="733" y="779"/>
                  </a:lnTo>
                  <a:lnTo>
                    <a:pt x="736" y="806"/>
                  </a:lnTo>
                  <a:lnTo>
                    <a:pt x="749" y="815"/>
                  </a:lnTo>
                  <a:lnTo>
                    <a:pt x="749" y="851"/>
                  </a:lnTo>
                  <a:lnTo>
                    <a:pt x="724" y="847"/>
                  </a:lnTo>
                  <a:lnTo>
                    <a:pt x="702" y="822"/>
                  </a:lnTo>
                  <a:lnTo>
                    <a:pt x="506" y="827"/>
                  </a:lnTo>
                  <a:lnTo>
                    <a:pt x="226" y="834"/>
                  </a:lnTo>
                  <a:lnTo>
                    <a:pt x="196" y="782"/>
                  </a:lnTo>
                  <a:lnTo>
                    <a:pt x="196" y="766"/>
                  </a:lnTo>
                  <a:lnTo>
                    <a:pt x="183" y="750"/>
                  </a:lnTo>
                  <a:lnTo>
                    <a:pt x="156" y="755"/>
                  </a:lnTo>
                  <a:lnTo>
                    <a:pt x="165" y="730"/>
                  </a:lnTo>
                  <a:lnTo>
                    <a:pt x="183" y="647"/>
                  </a:lnTo>
                  <a:lnTo>
                    <a:pt x="165" y="638"/>
                  </a:lnTo>
                  <a:lnTo>
                    <a:pt x="170" y="592"/>
                  </a:lnTo>
                  <a:lnTo>
                    <a:pt x="201" y="550"/>
                  </a:lnTo>
                  <a:lnTo>
                    <a:pt x="174" y="543"/>
                  </a:lnTo>
                  <a:lnTo>
                    <a:pt x="156" y="523"/>
                  </a:lnTo>
                  <a:lnTo>
                    <a:pt x="131" y="514"/>
                  </a:lnTo>
                  <a:lnTo>
                    <a:pt x="125" y="491"/>
                  </a:lnTo>
                  <a:lnTo>
                    <a:pt x="152" y="468"/>
                  </a:lnTo>
                  <a:lnTo>
                    <a:pt x="149" y="455"/>
                  </a:lnTo>
                  <a:lnTo>
                    <a:pt x="125" y="439"/>
                  </a:lnTo>
                  <a:lnTo>
                    <a:pt x="79" y="27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96" name=""/>
            <p:cNvSpPr/>
            <p:nvPr/>
          </p:nvSpPr>
          <p:spPr>
            <a:xfrm>
              <a:off x="5985000" y="3527280"/>
              <a:ext cx="612720" cy="587520"/>
            </a:xfrm>
            <a:custGeom>
              <a:avLst/>
              <a:gdLst/>
              <a:ahLst/>
              <a:rect l="l" t="t" r="r" b="b"/>
              <a:pathLst>
                <a:path w="877" h="851">
                  <a:moveTo>
                    <a:pt x="0" y="49"/>
                  </a:moveTo>
                  <a:lnTo>
                    <a:pt x="192" y="24"/>
                  </a:lnTo>
                  <a:lnTo>
                    <a:pt x="388" y="0"/>
                  </a:lnTo>
                  <a:lnTo>
                    <a:pt x="375" y="49"/>
                  </a:lnTo>
                  <a:lnTo>
                    <a:pt x="391" y="85"/>
                  </a:lnTo>
                  <a:lnTo>
                    <a:pt x="458" y="92"/>
                  </a:lnTo>
                  <a:lnTo>
                    <a:pt x="492" y="148"/>
                  </a:lnTo>
                  <a:lnTo>
                    <a:pt x="544" y="171"/>
                  </a:lnTo>
                  <a:lnTo>
                    <a:pt x="550" y="196"/>
                  </a:lnTo>
                  <a:lnTo>
                    <a:pt x="575" y="200"/>
                  </a:lnTo>
                  <a:lnTo>
                    <a:pt x="605" y="220"/>
                  </a:lnTo>
                  <a:lnTo>
                    <a:pt x="605" y="252"/>
                  </a:lnTo>
                  <a:lnTo>
                    <a:pt x="663" y="275"/>
                  </a:lnTo>
                  <a:lnTo>
                    <a:pt x="666" y="311"/>
                  </a:lnTo>
                  <a:lnTo>
                    <a:pt x="672" y="328"/>
                  </a:lnTo>
                  <a:lnTo>
                    <a:pt x="715" y="324"/>
                  </a:lnTo>
                  <a:lnTo>
                    <a:pt x="754" y="335"/>
                  </a:lnTo>
                  <a:lnTo>
                    <a:pt x="776" y="380"/>
                  </a:lnTo>
                  <a:lnTo>
                    <a:pt x="789" y="419"/>
                  </a:lnTo>
                  <a:lnTo>
                    <a:pt x="828" y="423"/>
                  </a:lnTo>
                  <a:lnTo>
                    <a:pt x="837" y="471"/>
                  </a:lnTo>
                  <a:lnTo>
                    <a:pt x="877" y="495"/>
                  </a:lnTo>
                  <a:lnTo>
                    <a:pt x="877" y="543"/>
                  </a:lnTo>
                  <a:lnTo>
                    <a:pt x="841" y="547"/>
                  </a:lnTo>
                  <a:lnTo>
                    <a:pt x="846" y="567"/>
                  </a:lnTo>
                  <a:lnTo>
                    <a:pt x="828" y="583"/>
                  </a:lnTo>
                  <a:lnTo>
                    <a:pt x="846" y="606"/>
                  </a:lnTo>
                  <a:lnTo>
                    <a:pt x="855" y="638"/>
                  </a:lnTo>
                  <a:lnTo>
                    <a:pt x="828" y="651"/>
                  </a:lnTo>
                  <a:lnTo>
                    <a:pt x="824" y="703"/>
                  </a:lnTo>
                  <a:lnTo>
                    <a:pt x="810" y="707"/>
                  </a:lnTo>
                  <a:lnTo>
                    <a:pt x="828" y="727"/>
                  </a:lnTo>
                  <a:lnTo>
                    <a:pt x="824" y="779"/>
                  </a:lnTo>
                  <a:lnTo>
                    <a:pt x="789" y="770"/>
                  </a:lnTo>
                  <a:lnTo>
                    <a:pt x="772" y="755"/>
                  </a:lnTo>
                  <a:lnTo>
                    <a:pt x="745" y="759"/>
                  </a:lnTo>
                  <a:lnTo>
                    <a:pt x="733" y="779"/>
                  </a:lnTo>
                  <a:lnTo>
                    <a:pt x="736" y="806"/>
                  </a:lnTo>
                  <a:lnTo>
                    <a:pt x="749" y="815"/>
                  </a:lnTo>
                  <a:lnTo>
                    <a:pt x="749" y="851"/>
                  </a:lnTo>
                  <a:lnTo>
                    <a:pt x="724" y="847"/>
                  </a:lnTo>
                  <a:lnTo>
                    <a:pt x="702" y="822"/>
                  </a:lnTo>
                  <a:lnTo>
                    <a:pt x="506" y="827"/>
                  </a:lnTo>
                  <a:lnTo>
                    <a:pt x="226" y="834"/>
                  </a:lnTo>
                  <a:lnTo>
                    <a:pt x="196" y="782"/>
                  </a:lnTo>
                  <a:lnTo>
                    <a:pt x="196" y="766"/>
                  </a:lnTo>
                  <a:lnTo>
                    <a:pt x="183" y="750"/>
                  </a:lnTo>
                  <a:lnTo>
                    <a:pt x="156" y="755"/>
                  </a:lnTo>
                  <a:lnTo>
                    <a:pt x="165" y="730"/>
                  </a:lnTo>
                  <a:lnTo>
                    <a:pt x="183" y="647"/>
                  </a:lnTo>
                  <a:lnTo>
                    <a:pt x="165" y="638"/>
                  </a:lnTo>
                  <a:lnTo>
                    <a:pt x="170" y="592"/>
                  </a:lnTo>
                  <a:lnTo>
                    <a:pt x="201" y="550"/>
                  </a:lnTo>
                  <a:lnTo>
                    <a:pt x="174" y="543"/>
                  </a:lnTo>
                  <a:lnTo>
                    <a:pt x="156" y="523"/>
                  </a:lnTo>
                  <a:lnTo>
                    <a:pt x="131" y="514"/>
                  </a:lnTo>
                  <a:lnTo>
                    <a:pt x="125" y="491"/>
                  </a:lnTo>
                  <a:lnTo>
                    <a:pt x="152" y="468"/>
                  </a:lnTo>
                  <a:lnTo>
                    <a:pt x="149" y="455"/>
                  </a:lnTo>
                  <a:lnTo>
                    <a:pt x="125" y="439"/>
                  </a:lnTo>
                  <a:lnTo>
                    <a:pt x="79" y="275"/>
                  </a:lnTo>
                  <a:lnTo>
                    <a:pt x="0" y="49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97" name=""/>
          <p:cNvGrpSpPr/>
          <p:nvPr/>
        </p:nvGrpSpPr>
        <p:grpSpPr>
          <a:xfrm>
            <a:off x="5683320" y="3560760"/>
            <a:ext cx="441360" cy="671400"/>
            <a:chOff x="5683320" y="3560760"/>
            <a:chExt cx="441360" cy="671400"/>
          </a:xfrm>
        </p:grpSpPr>
        <p:sp>
          <p:nvSpPr>
            <p:cNvPr id="4298" name=""/>
            <p:cNvSpPr/>
            <p:nvPr/>
          </p:nvSpPr>
          <p:spPr>
            <a:xfrm>
              <a:off x="5683320" y="3560760"/>
              <a:ext cx="441360" cy="671400"/>
            </a:xfrm>
            <a:custGeom>
              <a:avLst/>
              <a:gdLst/>
              <a:ahLst/>
              <a:rect l="l" t="t" r="r" b="b"/>
              <a:pathLst>
                <a:path w="632" h="970">
                  <a:moveTo>
                    <a:pt x="0" y="49"/>
                  </a:moveTo>
                  <a:lnTo>
                    <a:pt x="195" y="32"/>
                  </a:lnTo>
                  <a:lnTo>
                    <a:pt x="436" y="0"/>
                  </a:lnTo>
                  <a:lnTo>
                    <a:pt x="558" y="392"/>
                  </a:lnTo>
                  <a:lnTo>
                    <a:pt x="580" y="408"/>
                  </a:lnTo>
                  <a:lnTo>
                    <a:pt x="553" y="447"/>
                  </a:lnTo>
                  <a:lnTo>
                    <a:pt x="562" y="467"/>
                  </a:lnTo>
                  <a:lnTo>
                    <a:pt x="589" y="480"/>
                  </a:lnTo>
                  <a:lnTo>
                    <a:pt x="632" y="503"/>
                  </a:lnTo>
                  <a:lnTo>
                    <a:pt x="596" y="536"/>
                  </a:lnTo>
                  <a:lnTo>
                    <a:pt x="596" y="588"/>
                  </a:lnTo>
                  <a:lnTo>
                    <a:pt x="620" y="602"/>
                  </a:lnTo>
                  <a:lnTo>
                    <a:pt x="589" y="703"/>
                  </a:lnTo>
                  <a:lnTo>
                    <a:pt x="623" y="703"/>
                  </a:lnTo>
                  <a:lnTo>
                    <a:pt x="632" y="739"/>
                  </a:lnTo>
                  <a:lnTo>
                    <a:pt x="284" y="782"/>
                  </a:lnTo>
                  <a:lnTo>
                    <a:pt x="208" y="787"/>
                  </a:lnTo>
                  <a:lnTo>
                    <a:pt x="174" y="807"/>
                  </a:lnTo>
                  <a:lnTo>
                    <a:pt x="170" y="823"/>
                  </a:lnTo>
                  <a:lnTo>
                    <a:pt x="183" y="846"/>
                  </a:lnTo>
                  <a:lnTo>
                    <a:pt x="239" y="854"/>
                  </a:lnTo>
                  <a:lnTo>
                    <a:pt x="217" y="875"/>
                  </a:lnTo>
                  <a:lnTo>
                    <a:pt x="239" y="922"/>
                  </a:lnTo>
                  <a:lnTo>
                    <a:pt x="226" y="935"/>
                  </a:lnTo>
                  <a:lnTo>
                    <a:pt x="204" y="970"/>
                  </a:lnTo>
                  <a:lnTo>
                    <a:pt x="186" y="967"/>
                  </a:lnTo>
                  <a:lnTo>
                    <a:pt x="147" y="926"/>
                  </a:lnTo>
                  <a:lnTo>
                    <a:pt x="134" y="906"/>
                  </a:lnTo>
                  <a:lnTo>
                    <a:pt x="113" y="902"/>
                  </a:lnTo>
                  <a:lnTo>
                    <a:pt x="100" y="958"/>
                  </a:lnTo>
                  <a:lnTo>
                    <a:pt x="57" y="954"/>
                  </a:lnTo>
                  <a:lnTo>
                    <a:pt x="27" y="710"/>
                  </a:lnTo>
                  <a:lnTo>
                    <a:pt x="9" y="347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99" name=""/>
            <p:cNvSpPr/>
            <p:nvPr/>
          </p:nvSpPr>
          <p:spPr>
            <a:xfrm>
              <a:off x="5683320" y="3560760"/>
              <a:ext cx="441360" cy="671400"/>
            </a:xfrm>
            <a:custGeom>
              <a:avLst/>
              <a:gdLst/>
              <a:ahLst/>
              <a:rect l="l" t="t" r="r" b="b"/>
              <a:pathLst>
                <a:path w="632" h="970">
                  <a:moveTo>
                    <a:pt x="0" y="49"/>
                  </a:moveTo>
                  <a:lnTo>
                    <a:pt x="195" y="32"/>
                  </a:lnTo>
                  <a:lnTo>
                    <a:pt x="436" y="0"/>
                  </a:lnTo>
                  <a:lnTo>
                    <a:pt x="558" y="392"/>
                  </a:lnTo>
                  <a:lnTo>
                    <a:pt x="580" y="408"/>
                  </a:lnTo>
                  <a:lnTo>
                    <a:pt x="553" y="447"/>
                  </a:lnTo>
                  <a:lnTo>
                    <a:pt x="562" y="467"/>
                  </a:lnTo>
                  <a:lnTo>
                    <a:pt x="589" y="480"/>
                  </a:lnTo>
                  <a:lnTo>
                    <a:pt x="632" y="503"/>
                  </a:lnTo>
                  <a:lnTo>
                    <a:pt x="596" y="536"/>
                  </a:lnTo>
                  <a:lnTo>
                    <a:pt x="596" y="588"/>
                  </a:lnTo>
                  <a:lnTo>
                    <a:pt x="620" y="602"/>
                  </a:lnTo>
                  <a:lnTo>
                    <a:pt x="589" y="703"/>
                  </a:lnTo>
                  <a:lnTo>
                    <a:pt x="623" y="703"/>
                  </a:lnTo>
                  <a:lnTo>
                    <a:pt x="632" y="739"/>
                  </a:lnTo>
                  <a:lnTo>
                    <a:pt x="284" y="782"/>
                  </a:lnTo>
                  <a:lnTo>
                    <a:pt x="208" y="787"/>
                  </a:lnTo>
                  <a:lnTo>
                    <a:pt x="174" y="807"/>
                  </a:lnTo>
                  <a:lnTo>
                    <a:pt x="170" y="823"/>
                  </a:lnTo>
                  <a:lnTo>
                    <a:pt x="183" y="846"/>
                  </a:lnTo>
                  <a:lnTo>
                    <a:pt x="239" y="854"/>
                  </a:lnTo>
                  <a:lnTo>
                    <a:pt x="217" y="875"/>
                  </a:lnTo>
                  <a:lnTo>
                    <a:pt x="239" y="922"/>
                  </a:lnTo>
                  <a:lnTo>
                    <a:pt x="226" y="935"/>
                  </a:lnTo>
                  <a:lnTo>
                    <a:pt x="204" y="970"/>
                  </a:lnTo>
                  <a:lnTo>
                    <a:pt x="186" y="967"/>
                  </a:lnTo>
                  <a:lnTo>
                    <a:pt x="147" y="926"/>
                  </a:lnTo>
                  <a:lnTo>
                    <a:pt x="134" y="906"/>
                  </a:lnTo>
                  <a:lnTo>
                    <a:pt x="113" y="902"/>
                  </a:lnTo>
                  <a:lnTo>
                    <a:pt x="100" y="958"/>
                  </a:lnTo>
                  <a:lnTo>
                    <a:pt x="57" y="954"/>
                  </a:lnTo>
                  <a:lnTo>
                    <a:pt x="27" y="710"/>
                  </a:lnTo>
                  <a:lnTo>
                    <a:pt x="9" y="347"/>
                  </a:lnTo>
                  <a:lnTo>
                    <a:pt x="0" y="49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300" name=""/>
          <p:cNvGrpSpPr/>
          <p:nvPr/>
        </p:nvGrpSpPr>
        <p:grpSpPr>
          <a:xfrm>
            <a:off x="5311800" y="3592440"/>
            <a:ext cx="404640" cy="658800"/>
            <a:chOff x="5311800" y="3592440"/>
            <a:chExt cx="404640" cy="658800"/>
          </a:xfrm>
        </p:grpSpPr>
        <p:sp>
          <p:nvSpPr>
            <p:cNvPr id="4301" name=""/>
            <p:cNvSpPr/>
            <p:nvPr/>
          </p:nvSpPr>
          <p:spPr>
            <a:xfrm>
              <a:off x="5311800" y="3592440"/>
              <a:ext cx="404640" cy="658800"/>
            </a:xfrm>
            <a:custGeom>
              <a:avLst/>
              <a:gdLst/>
              <a:ahLst/>
              <a:rect l="l" t="t" r="r" b="b"/>
              <a:pathLst>
                <a:path w="582" h="945">
                  <a:moveTo>
                    <a:pt x="205" y="19"/>
                  </a:moveTo>
                  <a:lnTo>
                    <a:pt x="198" y="35"/>
                  </a:lnTo>
                  <a:lnTo>
                    <a:pt x="180" y="32"/>
                  </a:lnTo>
                  <a:lnTo>
                    <a:pt x="131" y="71"/>
                  </a:lnTo>
                  <a:lnTo>
                    <a:pt x="131" y="143"/>
                  </a:lnTo>
                  <a:lnTo>
                    <a:pt x="113" y="131"/>
                  </a:lnTo>
                  <a:lnTo>
                    <a:pt x="83" y="167"/>
                  </a:lnTo>
                  <a:lnTo>
                    <a:pt x="52" y="176"/>
                  </a:lnTo>
                  <a:lnTo>
                    <a:pt x="57" y="206"/>
                  </a:lnTo>
                  <a:lnTo>
                    <a:pt x="66" y="235"/>
                  </a:lnTo>
                  <a:lnTo>
                    <a:pt x="79" y="267"/>
                  </a:lnTo>
                  <a:lnTo>
                    <a:pt x="43" y="287"/>
                  </a:lnTo>
                  <a:lnTo>
                    <a:pt x="66" y="350"/>
                  </a:lnTo>
                  <a:lnTo>
                    <a:pt x="52" y="363"/>
                  </a:lnTo>
                  <a:lnTo>
                    <a:pt x="52" y="411"/>
                  </a:lnTo>
                  <a:lnTo>
                    <a:pt x="88" y="434"/>
                  </a:lnTo>
                  <a:lnTo>
                    <a:pt x="92" y="461"/>
                  </a:lnTo>
                  <a:lnTo>
                    <a:pt x="74" y="481"/>
                  </a:lnTo>
                  <a:lnTo>
                    <a:pt x="92" y="497"/>
                  </a:lnTo>
                  <a:lnTo>
                    <a:pt x="113" y="549"/>
                  </a:lnTo>
                  <a:lnTo>
                    <a:pt x="92" y="569"/>
                  </a:lnTo>
                  <a:lnTo>
                    <a:pt x="74" y="630"/>
                  </a:lnTo>
                  <a:lnTo>
                    <a:pt x="39" y="657"/>
                  </a:lnTo>
                  <a:lnTo>
                    <a:pt x="39" y="706"/>
                  </a:lnTo>
                  <a:lnTo>
                    <a:pt x="0" y="762"/>
                  </a:lnTo>
                  <a:lnTo>
                    <a:pt x="43" y="808"/>
                  </a:lnTo>
                  <a:lnTo>
                    <a:pt x="153" y="805"/>
                  </a:lnTo>
                  <a:lnTo>
                    <a:pt x="289" y="788"/>
                  </a:lnTo>
                  <a:lnTo>
                    <a:pt x="345" y="794"/>
                  </a:lnTo>
                  <a:lnTo>
                    <a:pt x="332" y="833"/>
                  </a:lnTo>
                  <a:lnTo>
                    <a:pt x="402" y="945"/>
                  </a:lnTo>
                  <a:lnTo>
                    <a:pt x="476" y="896"/>
                  </a:lnTo>
                  <a:lnTo>
                    <a:pt x="582" y="900"/>
                  </a:lnTo>
                  <a:lnTo>
                    <a:pt x="555" y="575"/>
                  </a:lnTo>
                  <a:lnTo>
                    <a:pt x="530" y="0"/>
                  </a:lnTo>
                  <a:lnTo>
                    <a:pt x="205" y="1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02" name=""/>
            <p:cNvSpPr/>
            <p:nvPr/>
          </p:nvSpPr>
          <p:spPr>
            <a:xfrm>
              <a:off x="5311800" y="3592440"/>
              <a:ext cx="404640" cy="658800"/>
            </a:xfrm>
            <a:custGeom>
              <a:avLst/>
              <a:gdLst/>
              <a:ahLst/>
              <a:rect l="l" t="t" r="r" b="b"/>
              <a:pathLst>
                <a:path w="582" h="945">
                  <a:moveTo>
                    <a:pt x="205" y="19"/>
                  </a:moveTo>
                  <a:lnTo>
                    <a:pt x="198" y="35"/>
                  </a:lnTo>
                  <a:lnTo>
                    <a:pt x="180" y="32"/>
                  </a:lnTo>
                  <a:lnTo>
                    <a:pt x="131" y="71"/>
                  </a:lnTo>
                  <a:lnTo>
                    <a:pt x="131" y="143"/>
                  </a:lnTo>
                  <a:lnTo>
                    <a:pt x="113" y="131"/>
                  </a:lnTo>
                  <a:lnTo>
                    <a:pt x="83" y="167"/>
                  </a:lnTo>
                  <a:lnTo>
                    <a:pt x="52" y="176"/>
                  </a:lnTo>
                  <a:lnTo>
                    <a:pt x="57" y="206"/>
                  </a:lnTo>
                  <a:lnTo>
                    <a:pt x="66" y="235"/>
                  </a:lnTo>
                  <a:lnTo>
                    <a:pt x="79" y="267"/>
                  </a:lnTo>
                  <a:lnTo>
                    <a:pt x="43" y="287"/>
                  </a:lnTo>
                  <a:lnTo>
                    <a:pt x="66" y="350"/>
                  </a:lnTo>
                  <a:lnTo>
                    <a:pt x="52" y="363"/>
                  </a:lnTo>
                  <a:lnTo>
                    <a:pt x="52" y="411"/>
                  </a:lnTo>
                  <a:lnTo>
                    <a:pt x="88" y="434"/>
                  </a:lnTo>
                  <a:lnTo>
                    <a:pt x="92" y="461"/>
                  </a:lnTo>
                  <a:lnTo>
                    <a:pt x="74" y="481"/>
                  </a:lnTo>
                  <a:lnTo>
                    <a:pt x="92" y="497"/>
                  </a:lnTo>
                  <a:lnTo>
                    <a:pt x="113" y="549"/>
                  </a:lnTo>
                  <a:lnTo>
                    <a:pt x="92" y="569"/>
                  </a:lnTo>
                  <a:lnTo>
                    <a:pt x="74" y="630"/>
                  </a:lnTo>
                  <a:lnTo>
                    <a:pt x="39" y="657"/>
                  </a:lnTo>
                  <a:lnTo>
                    <a:pt x="39" y="706"/>
                  </a:lnTo>
                  <a:lnTo>
                    <a:pt x="0" y="762"/>
                  </a:lnTo>
                  <a:lnTo>
                    <a:pt x="43" y="808"/>
                  </a:lnTo>
                  <a:lnTo>
                    <a:pt x="153" y="805"/>
                  </a:lnTo>
                  <a:lnTo>
                    <a:pt x="289" y="788"/>
                  </a:lnTo>
                  <a:lnTo>
                    <a:pt x="345" y="794"/>
                  </a:lnTo>
                  <a:lnTo>
                    <a:pt x="332" y="833"/>
                  </a:lnTo>
                  <a:lnTo>
                    <a:pt x="402" y="945"/>
                  </a:lnTo>
                  <a:lnTo>
                    <a:pt x="476" y="896"/>
                  </a:lnTo>
                  <a:lnTo>
                    <a:pt x="582" y="900"/>
                  </a:lnTo>
                  <a:lnTo>
                    <a:pt x="555" y="575"/>
                  </a:lnTo>
                  <a:lnTo>
                    <a:pt x="530" y="0"/>
                  </a:lnTo>
                  <a:lnTo>
                    <a:pt x="205" y="19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303" name=""/>
          <p:cNvGrpSpPr/>
          <p:nvPr/>
        </p:nvGrpSpPr>
        <p:grpSpPr>
          <a:xfrm>
            <a:off x="5391000" y="1860480"/>
            <a:ext cx="86040" cy="63720"/>
            <a:chOff x="5391000" y="1860480"/>
            <a:chExt cx="86040" cy="63720"/>
          </a:xfrm>
        </p:grpSpPr>
        <p:sp>
          <p:nvSpPr>
            <p:cNvPr id="4304" name=""/>
            <p:cNvSpPr/>
            <p:nvPr/>
          </p:nvSpPr>
          <p:spPr>
            <a:xfrm>
              <a:off x="5391000" y="1860480"/>
              <a:ext cx="86040" cy="63720"/>
            </a:xfrm>
            <a:custGeom>
              <a:avLst/>
              <a:gdLst/>
              <a:ahLst/>
              <a:rect l="l" t="t" r="r" b="b"/>
              <a:pathLst>
                <a:path w="122" h="93">
                  <a:moveTo>
                    <a:pt x="122" y="0"/>
                  </a:moveTo>
                  <a:lnTo>
                    <a:pt x="74" y="9"/>
                  </a:lnTo>
                  <a:lnTo>
                    <a:pt x="43" y="41"/>
                  </a:lnTo>
                  <a:lnTo>
                    <a:pt x="9" y="57"/>
                  </a:lnTo>
                  <a:lnTo>
                    <a:pt x="0" y="93"/>
                  </a:lnTo>
                  <a:lnTo>
                    <a:pt x="70" y="68"/>
                  </a:lnTo>
                  <a:lnTo>
                    <a:pt x="95" y="36"/>
                  </a:lnTo>
                  <a:lnTo>
                    <a:pt x="113" y="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05" name=""/>
            <p:cNvSpPr/>
            <p:nvPr/>
          </p:nvSpPr>
          <p:spPr>
            <a:xfrm>
              <a:off x="5391000" y="1860480"/>
              <a:ext cx="86040" cy="63720"/>
            </a:xfrm>
            <a:custGeom>
              <a:avLst/>
              <a:gdLst/>
              <a:ahLst/>
              <a:rect l="l" t="t" r="r" b="b"/>
              <a:pathLst>
                <a:path w="122" h="93">
                  <a:moveTo>
                    <a:pt x="122" y="0"/>
                  </a:moveTo>
                  <a:lnTo>
                    <a:pt x="74" y="9"/>
                  </a:lnTo>
                  <a:lnTo>
                    <a:pt x="43" y="41"/>
                  </a:lnTo>
                  <a:lnTo>
                    <a:pt x="9" y="57"/>
                  </a:lnTo>
                  <a:lnTo>
                    <a:pt x="0" y="93"/>
                  </a:lnTo>
                  <a:lnTo>
                    <a:pt x="70" y="68"/>
                  </a:lnTo>
                  <a:lnTo>
                    <a:pt x="95" y="36"/>
                  </a:lnTo>
                  <a:lnTo>
                    <a:pt x="113" y="25"/>
                  </a:lnTo>
                  <a:lnTo>
                    <a:pt x="122" y="0"/>
                  </a:lnTo>
                </a:path>
              </a:pathLst>
            </a:custGeom>
            <a:noFill/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306" name=""/>
          <p:cNvGrpSpPr/>
          <p:nvPr/>
        </p:nvGrpSpPr>
        <p:grpSpPr>
          <a:xfrm>
            <a:off x="7032600" y="1990800"/>
            <a:ext cx="198360" cy="342720"/>
            <a:chOff x="7032600" y="1990800"/>
            <a:chExt cx="198360" cy="342720"/>
          </a:xfrm>
        </p:grpSpPr>
        <p:sp>
          <p:nvSpPr>
            <p:cNvPr id="4307" name=""/>
            <p:cNvSpPr/>
            <p:nvPr/>
          </p:nvSpPr>
          <p:spPr>
            <a:xfrm>
              <a:off x="7032600" y="1990800"/>
              <a:ext cx="198360" cy="342720"/>
            </a:xfrm>
            <a:custGeom>
              <a:avLst/>
              <a:gdLst/>
              <a:ahLst/>
              <a:rect l="l" t="t" r="r" b="b"/>
              <a:pathLst>
                <a:path w="280" h="496">
                  <a:moveTo>
                    <a:pt x="0" y="55"/>
                  </a:moveTo>
                  <a:lnTo>
                    <a:pt x="165" y="23"/>
                  </a:lnTo>
                  <a:lnTo>
                    <a:pt x="244" y="0"/>
                  </a:lnTo>
                  <a:lnTo>
                    <a:pt x="258" y="35"/>
                  </a:lnTo>
                  <a:lnTo>
                    <a:pt x="253" y="68"/>
                  </a:lnTo>
                  <a:lnTo>
                    <a:pt x="258" y="91"/>
                  </a:lnTo>
                  <a:lnTo>
                    <a:pt x="280" y="107"/>
                  </a:lnTo>
                  <a:lnTo>
                    <a:pt x="266" y="120"/>
                  </a:lnTo>
                  <a:lnTo>
                    <a:pt x="266" y="156"/>
                  </a:lnTo>
                  <a:lnTo>
                    <a:pt x="240" y="159"/>
                  </a:lnTo>
                  <a:lnTo>
                    <a:pt x="223" y="167"/>
                  </a:lnTo>
                  <a:lnTo>
                    <a:pt x="214" y="192"/>
                  </a:lnTo>
                  <a:lnTo>
                    <a:pt x="232" y="219"/>
                  </a:lnTo>
                  <a:lnTo>
                    <a:pt x="232" y="248"/>
                  </a:lnTo>
                  <a:lnTo>
                    <a:pt x="205" y="267"/>
                  </a:lnTo>
                  <a:lnTo>
                    <a:pt x="197" y="291"/>
                  </a:lnTo>
                  <a:lnTo>
                    <a:pt x="235" y="336"/>
                  </a:lnTo>
                  <a:lnTo>
                    <a:pt x="214" y="404"/>
                  </a:lnTo>
                  <a:lnTo>
                    <a:pt x="249" y="467"/>
                  </a:lnTo>
                  <a:lnTo>
                    <a:pt x="192" y="487"/>
                  </a:lnTo>
                  <a:lnTo>
                    <a:pt x="122" y="496"/>
                  </a:lnTo>
                  <a:lnTo>
                    <a:pt x="100" y="431"/>
                  </a:lnTo>
                  <a:lnTo>
                    <a:pt x="104" y="407"/>
                  </a:lnTo>
                  <a:lnTo>
                    <a:pt x="82" y="332"/>
                  </a:lnTo>
                  <a:lnTo>
                    <a:pt x="34" y="336"/>
                  </a:lnTo>
                  <a:lnTo>
                    <a:pt x="52" y="303"/>
                  </a:lnTo>
                  <a:lnTo>
                    <a:pt x="52" y="255"/>
                  </a:lnTo>
                  <a:lnTo>
                    <a:pt x="21" y="239"/>
                  </a:lnTo>
                  <a:lnTo>
                    <a:pt x="39" y="203"/>
                  </a:lnTo>
                  <a:lnTo>
                    <a:pt x="27" y="163"/>
                  </a:lnTo>
                  <a:lnTo>
                    <a:pt x="0" y="14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99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08" name=""/>
            <p:cNvSpPr/>
            <p:nvPr/>
          </p:nvSpPr>
          <p:spPr>
            <a:xfrm>
              <a:off x="7032600" y="1990800"/>
              <a:ext cx="198360" cy="342720"/>
            </a:xfrm>
            <a:custGeom>
              <a:avLst/>
              <a:gdLst/>
              <a:ahLst/>
              <a:rect l="l" t="t" r="r" b="b"/>
              <a:pathLst>
                <a:path w="280" h="496">
                  <a:moveTo>
                    <a:pt x="0" y="55"/>
                  </a:moveTo>
                  <a:lnTo>
                    <a:pt x="165" y="23"/>
                  </a:lnTo>
                  <a:lnTo>
                    <a:pt x="244" y="0"/>
                  </a:lnTo>
                  <a:lnTo>
                    <a:pt x="258" y="35"/>
                  </a:lnTo>
                  <a:lnTo>
                    <a:pt x="253" y="68"/>
                  </a:lnTo>
                  <a:lnTo>
                    <a:pt x="258" y="91"/>
                  </a:lnTo>
                  <a:lnTo>
                    <a:pt x="280" y="107"/>
                  </a:lnTo>
                  <a:lnTo>
                    <a:pt x="266" y="120"/>
                  </a:lnTo>
                  <a:lnTo>
                    <a:pt x="266" y="156"/>
                  </a:lnTo>
                  <a:lnTo>
                    <a:pt x="240" y="159"/>
                  </a:lnTo>
                  <a:lnTo>
                    <a:pt x="223" y="167"/>
                  </a:lnTo>
                  <a:lnTo>
                    <a:pt x="214" y="192"/>
                  </a:lnTo>
                  <a:lnTo>
                    <a:pt x="232" y="219"/>
                  </a:lnTo>
                  <a:lnTo>
                    <a:pt x="232" y="248"/>
                  </a:lnTo>
                  <a:lnTo>
                    <a:pt x="205" y="267"/>
                  </a:lnTo>
                  <a:lnTo>
                    <a:pt x="197" y="291"/>
                  </a:lnTo>
                  <a:lnTo>
                    <a:pt x="235" y="336"/>
                  </a:lnTo>
                  <a:lnTo>
                    <a:pt x="214" y="404"/>
                  </a:lnTo>
                  <a:lnTo>
                    <a:pt x="249" y="467"/>
                  </a:lnTo>
                  <a:lnTo>
                    <a:pt x="192" y="487"/>
                  </a:lnTo>
                  <a:lnTo>
                    <a:pt x="122" y="496"/>
                  </a:lnTo>
                  <a:lnTo>
                    <a:pt x="100" y="431"/>
                  </a:lnTo>
                  <a:lnTo>
                    <a:pt x="104" y="407"/>
                  </a:lnTo>
                  <a:lnTo>
                    <a:pt x="82" y="332"/>
                  </a:lnTo>
                  <a:lnTo>
                    <a:pt x="34" y="336"/>
                  </a:lnTo>
                  <a:lnTo>
                    <a:pt x="52" y="303"/>
                  </a:lnTo>
                  <a:lnTo>
                    <a:pt x="52" y="255"/>
                  </a:lnTo>
                  <a:lnTo>
                    <a:pt x="21" y="239"/>
                  </a:lnTo>
                  <a:lnTo>
                    <a:pt x="39" y="203"/>
                  </a:lnTo>
                  <a:lnTo>
                    <a:pt x="27" y="163"/>
                  </a:lnTo>
                  <a:lnTo>
                    <a:pt x="0" y="143"/>
                  </a:lnTo>
                  <a:lnTo>
                    <a:pt x="0" y="55"/>
                  </a:lnTo>
                </a:path>
              </a:pathLst>
            </a:custGeom>
            <a:solidFill>
              <a:srgbClr val="009900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309" name=""/>
          <p:cNvGrpSpPr/>
          <p:nvPr/>
        </p:nvGrpSpPr>
        <p:grpSpPr>
          <a:xfrm>
            <a:off x="5000760" y="3881520"/>
            <a:ext cx="674640" cy="528480"/>
            <a:chOff x="5000760" y="3881520"/>
            <a:chExt cx="674640" cy="528480"/>
          </a:xfrm>
        </p:grpSpPr>
        <p:sp>
          <p:nvSpPr>
            <p:cNvPr id="4310" name=""/>
            <p:cNvSpPr/>
            <p:nvPr/>
          </p:nvSpPr>
          <p:spPr>
            <a:xfrm>
              <a:off x="5000760" y="3881520"/>
              <a:ext cx="674640" cy="528480"/>
            </a:xfrm>
            <a:custGeom>
              <a:avLst/>
              <a:gdLst/>
              <a:ahLst/>
              <a:rect l="l" t="t" r="r" b="b"/>
              <a:pathLst>
                <a:path w="969" h="762">
                  <a:moveTo>
                    <a:pt x="0" y="19"/>
                  </a:moveTo>
                  <a:lnTo>
                    <a:pt x="187" y="12"/>
                  </a:lnTo>
                  <a:lnTo>
                    <a:pt x="489" y="0"/>
                  </a:lnTo>
                  <a:lnTo>
                    <a:pt x="528" y="16"/>
                  </a:lnTo>
                  <a:lnTo>
                    <a:pt x="537" y="43"/>
                  </a:lnTo>
                  <a:lnTo>
                    <a:pt x="519" y="59"/>
                  </a:lnTo>
                  <a:lnTo>
                    <a:pt x="541" y="95"/>
                  </a:lnTo>
                  <a:lnTo>
                    <a:pt x="559" y="131"/>
                  </a:lnTo>
                  <a:lnTo>
                    <a:pt x="532" y="160"/>
                  </a:lnTo>
                  <a:lnTo>
                    <a:pt x="528" y="187"/>
                  </a:lnTo>
                  <a:lnTo>
                    <a:pt x="519" y="206"/>
                  </a:lnTo>
                  <a:lnTo>
                    <a:pt x="483" y="235"/>
                  </a:lnTo>
                  <a:lnTo>
                    <a:pt x="480" y="291"/>
                  </a:lnTo>
                  <a:lnTo>
                    <a:pt x="446" y="343"/>
                  </a:lnTo>
                  <a:lnTo>
                    <a:pt x="483" y="390"/>
                  </a:lnTo>
                  <a:lnTo>
                    <a:pt x="776" y="370"/>
                  </a:lnTo>
                  <a:lnTo>
                    <a:pt x="773" y="418"/>
                  </a:lnTo>
                  <a:lnTo>
                    <a:pt x="841" y="526"/>
                  </a:lnTo>
                  <a:lnTo>
                    <a:pt x="859" y="519"/>
                  </a:lnTo>
                  <a:lnTo>
                    <a:pt x="890" y="566"/>
                  </a:lnTo>
                  <a:lnTo>
                    <a:pt x="846" y="605"/>
                  </a:lnTo>
                  <a:lnTo>
                    <a:pt x="877" y="638"/>
                  </a:lnTo>
                  <a:lnTo>
                    <a:pt x="920" y="641"/>
                  </a:lnTo>
                  <a:lnTo>
                    <a:pt x="929" y="683"/>
                  </a:lnTo>
                  <a:lnTo>
                    <a:pt x="969" y="710"/>
                  </a:lnTo>
                  <a:lnTo>
                    <a:pt x="956" y="729"/>
                  </a:lnTo>
                  <a:lnTo>
                    <a:pt x="890" y="762"/>
                  </a:lnTo>
                  <a:lnTo>
                    <a:pt x="850" y="710"/>
                  </a:lnTo>
                  <a:lnTo>
                    <a:pt x="819" y="690"/>
                  </a:lnTo>
                  <a:lnTo>
                    <a:pt x="758" y="745"/>
                  </a:lnTo>
                  <a:lnTo>
                    <a:pt x="694" y="713"/>
                  </a:lnTo>
                  <a:lnTo>
                    <a:pt x="667" y="722"/>
                  </a:lnTo>
                  <a:lnTo>
                    <a:pt x="654" y="758"/>
                  </a:lnTo>
                  <a:lnTo>
                    <a:pt x="575" y="726"/>
                  </a:lnTo>
                  <a:lnTo>
                    <a:pt x="437" y="674"/>
                  </a:lnTo>
                  <a:lnTo>
                    <a:pt x="401" y="666"/>
                  </a:lnTo>
                  <a:lnTo>
                    <a:pt x="370" y="686"/>
                  </a:lnTo>
                  <a:lnTo>
                    <a:pt x="318" y="666"/>
                  </a:lnTo>
                  <a:lnTo>
                    <a:pt x="266" y="650"/>
                  </a:lnTo>
                  <a:lnTo>
                    <a:pt x="218" y="650"/>
                  </a:lnTo>
                  <a:lnTo>
                    <a:pt x="153" y="621"/>
                  </a:lnTo>
                  <a:lnTo>
                    <a:pt x="126" y="638"/>
                  </a:lnTo>
                  <a:lnTo>
                    <a:pt x="49" y="638"/>
                  </a:lnTo>
                  <a:lnTo>
                    <a:pt x="79" y="602"/>
                  </a:lnTo>
                  <a:lnTo>
                    <a:pt x="83" y="569"/>
                  </a:lnTo>
                  <a:lnTo>
                    <a:pt x="79" y="542"/>
                  </a:lnTo>
                  <a:lnTo>
                    <a:pt x="88" y="514"/>
                  </a:lnTo>
                  <a:lnTo>
                    <a:pt x="88" y="471"/>
                  </a:lnTo>
                  <a:lnTo>
                    <a:pt x="101" y="431"/>
                  </a:lnTo>
                  <a:lnTo>
                    <a:pt x="110" y="363"/>
                  </a:lnTo>
                  <a:lnTo>
                    <a:pt x="88" y="343"/>
                  </a:lnTo>
                  <a:lnTo>
                    <a:pt x="74" y="307"/>
                  </a:lnTo>
                  <a:lnTo>
                    <a:pt x="61" y="284"/>
                  </a:lnTo>
                  <a:lnTo>
                    <a:pt x="58" y="248"/>
                  </a:lnTo>
                  <a:lnTo>
                    <a:pt x="40" y="235"/>
                  </a:lnTo>
                  <a:lnTo>
                    <a:pt x="4" y="21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11" name=""/>
            <p:cNvSpPr/>
            <p:nvPr/>
          </p:nvSpPr>
          <p:spPr>
            <a:xfrm>
              <a:off x="5000760" y="3881520"/>
              <a:ext cx="674640" cy="528480"/>
            </a:xfrm>
            <a:custGeom>
              <a:avLst/>
              <a:gdLst/>
              <a:ahLst/>
              <a:rect l="l" t="t" r="r" b="b"/>
              <a:pathLst>
                <a:path w="969" h="762">
                  <a:moveTo>
                    <a:pt x="0" y="19"/>
                  </a:moveTo>
                  <a:lnTo>
                    <a:pt x="187" y="12"/>
                  </a:lnTo>
                  <a:lnTo>
                    <a:pt x="489" y="0"/>
                  </a:lnTo>
                  <a:lnTo>
                    <a:pt x="528" y="16"/>
                  </a:lnTo>
                  <a:lnTo>
                    <a:pt x="537" y="43"/>
                  </a:lnTo>
                  <a:lnTo>
                    <a:pt x="519" y="59"/>
                  </a:lnTo>
                  <a:lnTo>
                    <a:pt x="541" y="95"/>
                  </a:lnTo>
                  <a:lnTo>
                    <a:pt x="559" y="131"/>
                  </a:lnTo>
                  <a:lnTo>
                    <a:pt x="532" y="160"/>
                  </a:lnTo>
                  <a:lnTo>
                    <a:pt x="528" y="187"/>
                  </a:lnTo>
                  <a:lnTo>
                    <a:pt x="519" y="206"/>
                  </a:lnTo>
                  <a:lnTo>
                    <a:pt x="483" y="235"/>
                  </a:lnTo>
                  <a:lnTo>
                    <a:pt x="480" y="291"/>
                  </a:lnTo>
                  <a:lnTo>
                    <a:pt x="446" y="343"/>
                  </a:lnTo>
                  <a:lnTo>
                    <a:pt x="483" y="390"/>
                  </a:lnTo>
                  <a:lnTo>
                    <a:pt x="776" y="370"/>
                  </a:lnTo>
                  <a:lnTo>
                    <a:pt x="773" y="418"/>
                  </a:lnTo>
                  <a:lnTo>
                    <a:pt x="841" y="526"/>
                  </a:lnTo>
                  <a:lnTo>
                    <a:pt x="859" y="519"/>
                  </a:lnTo>
                  <a:lnTo>
                    <a:pt x="890" y="566"/>
                  </a:lnTo>
                  <a:lnTo>
                    <a:pt x="846" y="605"/>
                  </a:lnTo>
                  <a:lnTo>
                    <a:pt x="877" y="638"/>
                  </a:lnTo>
                  <a:lnTo>
                    <a:pt x="920" y="641"/>
                  </a:lnTo>
                  <a:lnTo>
                    <a:pt x="929" y="683"/>
                  </a:lnTo>
                  <a:lnTo>
                    <a:pt x="969" y="710"/>
                  </a:lnTo>
                  <a:lnTo>
                    <a:pt x="956" y="729"/>
                  </a:lnTo>
                  <a:lnTo>
                    <a:pt x="890" y="762"/>
                  </a:lnTo>
                  <a:lnTo>
                    <a:pt x="850" y="710"/>
                  </a:lnTo>
                  <a:lnTo>
                    <a:pt x="819" y="690"/>
                  </a:lnTo>
                  <a:lnTo>
                    <a:pt x="758" y="745"/>
                  </a:lnTo>
                  <a:lnTo>
                    <a:pt x="694" y="713"/>
                  </a:lnTo>
                  <a:lnTo>
                    <a:pt x="667" y="722"/>
                  </a:lnTo>
                  <a:lnTo>
                    <a:pt x="654" y="758"/>
                  </a:lnTo>
                  <a:lnTo>
                    <a:pt x="575" y="726"/>
                  </a:lnTo>
                  <a:lnTo>
                    <a:pt x="437" y="674"/>
                  </a:lnTo>
                  <a:lnTo>
                    <a:pt x="401" y="666"/>
                  </a:lnTo>
                  <a:lnTo>
                    <a:pt x="370" y="686"/>
                  </a:lnTo>
                  <a:lnTo>
                    <a:pt x="318" y="666"/>
                  </a:lnTo>
                  <a:lnTo>
                    <a:pt x="266" y="650"/>
                  </a:lnTo>
                  <a:lnTo>
                    <a:pt x="218" y="650"/>
                  </a:lnTo>
                  <a:lnTo>
                    <a:pt x="153" y="621"/>
                  </a:lnTo>
                  <a:lnTo>
                    <a:pt x="126" y="638"/>
                  </a:lnTo>
                  <a:lnTo>
                    <a:pt x="49" y="638"/>
                  </a:lnTo>
                  <a:lnTo>
                    <a:pt x="79" y="602"/>
                  </a:lnTo>
                  <a:lnTo>
                    <a:pt x="83" y="569"/>
                  </a:lnTo>
                  <a:lnTo>
                    <a:pt x="79" y="542"/>
                  </a:lnTo>
                  <a:lnTo>
                    <a:pt x="88" y="514"/>
                  </a:lnTo>
                  <a:lnTo>
                    <a:pt x="88" y="471"/>
                  </a:lnTo>
                  <a:lnTo>
                    <a:pt x="101" y="431"/>
                  </a:lnTo>
                  <a:lnTo>
                    <a:pt x="110" y="363"/>
                  </a:lnTo>
                  <a:lnTo>
                    <a:pt x="88" y="343"/>
                  </a:lnTo>
                  <a:lnTo>
                    <a:pt x="74" y="307"/>
                  </a:lnTo>
                  <a:lnTo>
                    <a:pt x="61" y="284"/>
                  </a:lnTo>
                  <a:lnTo>
                    <a:pt x="58" y="248"/>
                  </a:lnTo>
                  <a:lnTo>
                    <a:pt x="40" y="235"/>
                  </a:lnTo>
                  <a:lnTo>
                    <a:pt x="4" y="212"/>
                  </a:lnTo>
                  <a:lnTo>
                    <a:pt x="0" y="19"/>
                  </a:lnTo>
                </a:path>
              </a:pathLst>
            </a:custGeom>
            <a:solidFill>
              <a:srgbClr val="00f008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312" name=""/>
          <p:cNvSpPr/>
          <p:nvPr/>
        </p:nvSpPr>
        <p:spPr>
          <a:xfrm>
            <a:off x="2631960" y="2146320"/>
            <a:ext cx="22572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3" name=""/>
          <p:cNvSpPr/>
          <p:nvPr/>
        </p:nvSpPr>
        <p:spPr>
          <a:xfrm>
            <a:off x="4521240" y="3828960"/>
            <a:ext cx="22680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4" name=""/>
          <p:cNvSpPr/>
          <p:nvPr/>
        </p:nvSpPr>
        <p:spPr>
          <a:xfrm>
            <a:off x="2014560" y="1860480"/>
            <a:ext cx="22716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5" name=""/>
          <p:cNvSpPr/>
          <p:nvPr/>
        </p:nvSpPr>
        <p:spPr>
          <a:xfrm>
            <a:off x="3040200" y="2600280"/>
            <a:ext cx="22860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6" name=""/>
          <p:cNvSpPr/>
          <p:nvPr/>
        </p:nvSpPr>
        <p:spPr>
          <a:xfrm>
            <a:off x="2257560" y="1617840"/>
            <a:ext cx="228600" cy="2268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7" name=""/>
          <p:cNvSpPr/>
          <p:nvPr/>
        </p:nvSpPr>
        <p:spPr>
          <a:xfrm>
            <a:off x="6183360" y="3639960"/>
            <a:ext cx="22536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8" name=""/>
          <p:cNvSpPr/>
          <p:nvPr/>
        </p:nvSpPr>
        <p:spPr>
          <a:xfrm>
            <a:off x="5626080" y="2611440"/>
            <a:ext cx="22716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9" name=""/>
          <p:cNvSpPr/>
          <p:nvPr/>
        </p:nvSpPr>
        <p:spPr>
          <a:xfrm>
            <a:off x="5929200" y="2847960"/>
            <a:ext cx="22716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0" name=""/>
          <p:cNvSpPr/>
          <p:nvPr/>
        </p:nvSpPr>
        <p:spPr>
          <a:xfrm>
            <a:off x="5964120" y="2463840"/>
            <a:ext cx="225720" cy="2268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1" name=""/>
          <p:cNvSpPr/>
          <p:nvPr/>
        </p:nvSpPr>
        <p:spPr>
          <a:xfrm>
            <a:off x="4946760" y="4113360"/>
            <a:ext cx="226800" cy="2268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2" name=""/>
          <p:cNvSpPr/>
          <p:nvPr/>
        </p:nvSpPr>
        <p:spPr>
          <a:xfrm>
            <a:off x="6708600" y="4537080"/>
            <a:ext cx="22860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3" name=""/>
          <p:cNvSpPr/>
          <p:nvPr/>
        </p:nvSpPr>
        <p:spPr>
          <a:xfrm>
            <a:off x="5340240" y="3068640"/>
            <a:ext cx="22716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4" name=""/>
          <p:cNvSpPr/>
          <p:nvPr/>
        </p:nvSpPr>
        <p:spPr>
          <a:xfrm>
            <a:off x="6435720" y="4487760"/>
            <a:ext cx="22536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5" name=""/>
          <p:cNvSpPr/>
          <p:nvPr/>
        </p:nvSpPr>
        <p:spPr>
          <a:xfrm>
            <a:off x="6113520" y="3873600"/>
            <a:ext cx="225360" cy="2253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6" name=""/>
          <p:cNvSpPr/>
          <p:nvPr/>
        </p:nvSpPr>
        <p:spPr>
          <a:xfrm>
            <a:off x="3798720" y="2832120"/>
            <a:ext cx="22716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7" name=""/>
          <p:cNvSpPr/>
          <p:nvPr/>
        </p:nvSpPr>
        <p:spPr>
          <a:xfrm>
            <a:off x="6878520" y="4518000"/>
            <a:ext cx="227160" cy="2253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8" name=""/>
          <p:cNvSpPr/>
          <p:nvPr/>
        </p:nvSpPr>
        <p:spPr>
          <a:xfrm>
            <a:off x="4630680" y="4118040"/>
            <a:ext cx="22536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9" name=""/>
          <p:cNvSpPr/>
          <p:nvPr/>
        </p:nvSpPr>
        <p:spPr>
          <a:xfrm>
            <a:off x="5446800" y="4187880"/>
            <a:ext cx="226800" cy="2286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0" name=""/>
          <p:cNvSpPr/>
          <p:nvPr/>
        </p:nvSpPr>
        <p:spPr>
          <a:xfrm>
            <a:off x="2139840" y="1940040"/>
            <a:ext cx="228600" cy="2268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1" name=""/>
          <p:cNvSpPr/>
          <p:nvPr/>
        </p:nvSpPr>
        <p:spPr>
          <a:xfrm>
            <a:off x="2116080" y="1725480"/>
            <a:ext cx="22716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2" name=""/>
          <p:cNvSpPr/>
          <p:nvPr/>
        </p:nvSpPr>
        <p:spPr>
          <a:xfrm>
            <a:off x="2263680" y="1836720"/>
            <a:ext cx="225360" cy="2286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3" name=""/>
          <p:cNvSpPr/>
          <p:nvPr/>
        </p:nvSpPr>
        <p:spPr>
          <a:xfrm>
            <a:off x="1946160" y="1784520"/>
            <a:ext cx="22860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4" name=""/>
          <p:cNvSpPr/>
          <p:nvPr/>
        </p:nvSpPr>
        <p:spPr>
          <a:xfrm>
            <a:off x="2403360" y="1722600"/>
            <a:ext cx="228600" cy="2286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5" name=""/>
          <p:cNvSpPr/>
          <p:nvPr/>
        </p:nvSpPr>
        <p:spPr>
          <a:xfrm>
            <a:off x="2454120" y="1517760"/>
            <a:ext cx="22716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6" name=""/>
          <p:cNvSpPr/>
          <p:nvPr/>
        </p:nvSpPr>
        <p:spPr>
          <a:xfrm>
            <a:off x="2085840" y="1519200"/>
            <a:ext cx="22716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7" name=""/>
          <p:cNvSpPr/>
          <p:nvPr/>
        </p:nvSpPr>
        <p:spPr>
          <a:xfrm>
            <a:off x="2270160" y="1419120"/>
            <a:ext cx="22860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8" name=""/>
          <p:cNvSpPr/>
          <p:nvPr/>
        </p:nvSpPr>
        <p:spPr>
          <a:xfrm>
            <a:off x="1887480" y="1436760"/>
            <a:ext cx="227160" cy="2268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9" name=""/>
          <p:cNvSpPr/>
          <p:nvPr/>
        </p:nvSpPr>
        <p:spPr>
          <a:xfrm>
            <a:off x="2136600" y="1349280"/>
            <a:ext cx="225720" cy="2286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0" name=""/>
          <p:cNvSpPr/>
          <p:nvPr/>
        </p:nvSpPr>
        <p:spPr>
          <a:xfrm>
            <a:off x="3122640" y="2682720"/>
            <a:ext cx="22716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1" name=""/>
          <p:cNvSpPr/>
          <p:nvPr/>
        </p:nvSpPr>
        <p:spPr>
          <a:xfrm>
            <a:off x="3635280" y="2946240"/>
            <a:ext cx="225360" cy="2286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2" name=""/>
          <p:cNvSpPr/>
          <p:nvPr/>
        </p:nvSpPr>
        <p:spPr>
          <a:xfrm>
            <a:off x="3859200" y="2717640"/>
            <a:ext cx="227160" cy="22572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3" name=""/>
          <p:cNvSpPr/>
          <p:nvPr/>
        </p:nvSpPr>
        <p:spPr>
          <a:xfrm>
            <a:off x="3711600" y="2717640"/>
            <a:ext cx="227160" cy="22572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4" name=""/>
          <p:cNvSpPr/>
          <p:nvPr/>
        </p:nvSpPr>
        <p:spPr>
          <a:xfrm>
            <a:off x="3795840" y="2916360"/>
            <a:ext cx="228600" cy="2268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5" name=""/>
          <p:cNvSpPr/>
          <p:nvPr/>
        </p:nvSpPr>
        <p:spPr>
          <a:xfrm>
            <a:off x="3943440" y="2870280"/>
            <a:ext cx="228600" cy="2268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6" name=""/>
          <p:cNvSpPr/>
          <p:nvPr/>
        </p:nvSpPr>
        <p:spPr>
          <a:xfrm>
            <a:off x="4678200" y="2986200"/>
            <a:ext cx="22572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7" name=""/>
          <p:cNvSpPr/>
          <p:nvPr/>
        </p:nvSpPr>
        <p:spPr>
          <a:xfrm>
            <a:off x="4815000" y="2125800"/>
            <a:ext cx="228600" cy="2253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8" name=""/>
          <p:cNvSpPr/>
          <p:nvPr/>
        </p:nvSpPr>
        <p:spPr>
          <a:xfrm>
            <a:off x="5300640" y="2687760"/>
            <a:ext cx="22716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9" name=""/>
          <p:cNvSpPr/>
          <p:nvPr/>
        </p:nvSpPr>
        <p:spPr>
          <a:xfrm>
            <a:off x="5438880" y="2571840"/>
            <a:ext cx="22680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0" name=""/>
          <p:cNvSpPr/>
          <p:nvPr/>
        </p:nvSpPr>
        <p:spPr>
          <a:xfrm>
            <a:off x="5560920" y="2746440"/>
            <a:ext cx="227160" cy="2268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1" name=""/>
          <p:cNvSpPr/>
          <p:nvPr/>
        </p:nvSpPr>
        <p:spPr>
          <a:xfrm>
            <a:off x="5432400" y="2795760"/>
            <a:ext cx="227160" cy="2286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2" name=""/>
          <p:cNvSpPr/>
          <p:nvPr/>
        </p:nvSpPr>
        <p:spPr>
          <a:xfrm>
            <a:off x="5219640" y="3024360"/>
            <a:ext cx="22536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3" name=""/>
          <p:cNvSpPr/>
          <p:nvPr/>
        </p:nvSpPr>
        <p:spPr>
          <a:xfrm>
            <a:off x="5899320" y="2316240"/>
            <a:ext cx="226800" cy="2286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4" name=""/>
          <p:cNvSpPr/>
          <p:nvPr/>
        </p:nvSpPr>
        <p:spPr>
          <a:xfrm>
            <a:off x="6067440" y="2378160"/>
            <a:ext cx="22536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5" name=""/>
          <p:cNvSpPr/>
          <p:nvPr/>
        </p:nvSpPr>
        <p:spPr>
          <a:xfrm>
            <a:off x="4329000" y="3772080"/>
            <a:ext cx="225360" cy="2286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6" name=""/>
          <p:cNvSpPr/>
          <p:nvPr/>
        </p:nvSpPr>
        <p:spPr>
          <a:xfrm>
            <a:off x="4443480" y="3645000"/>
            <a:ext cx="22680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7" name=""/>
          <p:cNvSpPr/>
          <p:nvPr/>
        </p:nvSpPr>
        <p:spPr>
          <a:xfrm>
            <a:off x="4606920" y="3645000"/>
            <a:ext cx="22716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8" name=""/>
          <p:cNvSpPr/>
          <p:nvPr/>
        </p:nvSpPr>
        <p:spPr>
          <a:xfrm>
            <a:off x="4716360" y="3808440"/>
            <a:ext cx="22716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9" name=""/>
          <p:cNvSpPr/>
          <p:nvPr/>
        </p:nvSpPr>
        <p:spPr>
          <a:xfrm>
            <a:off x="4815000" y="3984480"/>
            <a:ext cx="22680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0" name=""/>
          <p:cNvSpPr/>
          <p:nvPr/>
        </p:nvSpPr>
        <p:spPr>
          <a:xfrm>
            <a:off x="4660920" y="4340160"/>
            <a:ext cx="22716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1" name=""/>
          <p:cNvSpPr/>
          <p:nvPr/>
        </p:nvSpPr>
        <p:spPr>
          <a:xfrm>
            <a:off x="4795920" y="4221000"/>
            <a:ext cx="22680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2" name=""/>
          <p:cNvSpPr/>
          <p:nvPr/>
        </p:nvSpPr>
        <p:spPr>
          <a:xfrm>
            <a:off x="5038560" y="3930480"/>
            <a:ext cx="227160" cy="22572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3" name=""/>
          <p:cNvSpPr/>
          <p:nvPr/>
        </p:nvSpPr>
        <p:spPr>
          <a:xfrm>
            <a:off x="6008760" y="3762360"/>
            <a:ext cx="22680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4" name=""/>
          <p:cNvSpPr/>
          <p:nvPr/>
        </p:nvSpPr>
        <p:spPr>
          <a:xfrm>
            <a:off x="6100920" y="3627360"/>
            <a:ext cx="22860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5" name=""/>
          <p:cNvSpPr/>
          <p:nvPr/>
        </p:nvSpPr>
        <p:spPr>
          <a:xfrm>
            <a:off x="5975280" y="3627360"/>
            <a:ext cx="22716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6" name=""/>
          <p:cNvSpPr/>
          <p:nvPr/>
        </p:nvSpPr>
        <p:spPr>
          <a:xfrm>
            <a:off x="6170760" y="3800520"/>
            <a:ext cx="22680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7" name=""/>
          <p:cNvSpPr/>
          <p:nvPr/>
        </p:nvSpPr>
        <p:spPr>
          <a:xfrm>
            <a:off x="6595920" y="4702320"/>
            <a:ext cx="22860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8" name=""/>
          <p:cNvSpPr/>
          <p:nvPr/>
        </p:nvSpPr>
        <p:spPr>
          <a:xfrm>
            <a:off x="6286680" y="4395960"/>
            <a:ext cx="225360" cy="2286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9" name=""/>
          <p:cNvSpPr/>
          <p:nvPr/>
        </p:nvSpPr>
        <p:spPr>
          <a:xfrm>
            <a:off x="6435720" y="4192560"/>
            <a:ext cx="22536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0" name=""/>
          <p:cNvSpPr/>
          <p:nvPr/>
        </p:nvSpPr>
        <p:spPr>
          <a:xfrm>
            <a:off x="6515280" y="4216320"/>
            <a:ext cx="22860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1" name=""/>
          <p:cNvSpPr/>
          <p:nvPr/>
        </p:nvSpPr>
        <p:spPr>
          <a:xfrm>
            <a:off x="6826320" y="2138400"/>
            <a:ext cx="22680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2" name=""/>
          <p:cNvSpPr/>
          <p:nvPr/>
        </p:nvSpPr>
        <p:spPr>
          <a:xfrm>
            <a:off x="3627360" y="2801880"/>
            <a:ext cx="227160" cy="2253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3" name=""/>
          <p:cNvSpPr/>
          <p:nvPr/>
        </p:nvSpPr>
        <p:spPr>
          <a:xfrm>
            <a:off x="4670280" y="4535640"/>
            <a:ext cx="228600" cy="2268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4" name=""/>
          <p:cNvSpPr/>
          <p:nvPr/>
        </p:nvSpPr>
        <p:spPr>
          <a:xfrm>
            <a:off x="4863960" y="4437000"/>
            <a:ext cx="22860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5" name=""/>
          <p:cNvSpPr/>
          <p:nvPr/>
        </p:nvSpPr>
        <p:spPr>
          <a:xfrm>
            <a:off x="5156280" y="4122720"/>
            <a:ext cx="22680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6" name=""/>
          <p:cNvSpPr/>
          <p:nvPr/>
        </p:nvSpPr>
        <p:spPr>
          <a:xfrm>
            <a:off x="5008680" y="4307040"/>
            <a:ext cx="22860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7" name=""/>
          <p:cNvSpPr/>
          <p:nvPr/>
        </p:nvSpPr>
        <p:spPr>
          <a:xfrm>
            <a:off x="1982880" y="3368520"/>
            <a:ext cx="226800" cy="22572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8" name=""/>
          <p:cNvSpPr/>
          <p:nvPr/>
        </p:nvSpPr>
        <p:spPr>
          <a:xfrm>
            <a:off x="1930320" y="3211560"/>
            <a:ext cx="228600" cy="2268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9" name=""/>
          <p:cNvSpPr/>
          <p:nvPr/>
        </p:nvSpPr>
        <p:spPr>
          <a:xfrm>
            <a:off x="2017800" y="3090960"/>
            <a:ext cx="228600" cy="2268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0" name=""/>
          <p:cNvSpPr/>
          <p:nvPr/>
        </p:nvSpPr>
        <p:spPr>
          <a:xfrm>
            <a:off x="2116080" y="3273480"/>
            <a:ext cx="227160" cy="2268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1" name=""/>
          <p:cNvSpPr/>
          <p:nvPr/>
        </p:nvSpPr>
        <p:spPr>
          <a:xfrm>
            <a:off x="1798560" y="3370320"/>
            <a:ext cx="22860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2" name=""/>
          <p:cNvSpPr/>
          <p:nvPr/>
        </p:nvSpPr>
        <p:spPr>
          <a:xfrm>
            <a:off x="1725480" y="3201840"/>
            <a:ext cx="227160" cy="2286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3" name=""/>
          <p:cNvSpPr/>
          <p:nvPr/>
        </p:nvSpPr>
        <p:spPr>
          <a:xfrm>
            <a:off x="6757920" y="4335480"/>
            <a:ext cx="22716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4" name=""/>
          <p:cNvSpPr/>
          <p:nvPr/>
        </p:nvSpPr>
        <p:spPr>
          <a:xfrm>
            <a:off x="2235240" y="3174840"/>
            <a:ext cx="228600" cy="22572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5" name=""/>
          <p:cNvSpPr/>
          <p:nvPr/>
        </p:nvSpPr>
        <p:spPr>
          <a:xfrm>
            <a:off x="5451480" y="2328840"/>
            <a:ext cx="22860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6" name=""/>
          <p:cNvSpPr/>
          <p:nvPr/>
        </p:nvSpPr>
        <p:spPr>
          <a:xfrm>
            <a:off x="5421240" y="4091040"/>
            <a:ext cx="22716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7" name=""/>
          <p:cNvSpPr/>
          <p:nvPr/>
        </p:nvSpPr>
        <p:spPr>
          <a:xfrm>
            <a:off x="6875640" y="2476440"/>
            <a:ext cx="22536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8" name=""/>
          <p:cNvSpPr/>
          <p:nvPr/>
        </p:nvSpPr>
        <p:spPr>
          <a:xfrm>
            <a:off x="7175520" y="2540160"/>
            <a:ext cx="22536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9" name=""/>
          <p:cNvSpPr/>
          <p:nvPr/>
        </p:nvSpPr>
        <p:spPr>
          <a:xfrm>
            <a:off x="7313760" y="2662200"/>
            <a:ext cx="22536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0" name=""/>
          <p:cNvSpPr/>
          <p:nvPr/>
        </p:nvSpPr>
        <p:spPr>
          <a:xfrm>
            <a:off x="6950160" y="2284560"/>
            <a:ext cx="226800" cy="2268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1" name=""/>
          <p:cNvSpPr/>
          <p:nvPr/>
        </p:nvSpPr>
        <p:spPr>
          <a:xfrm>
            <a:off x="7491240" y="2336760"/>
            <a:ext cx="22716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2" name=""/>
          <p:cNvSpPr/>
          <p:nvPr/>
        </p:nvSpPr>
        <p:spPr>
          <a:xfrm>
            <a:off x="7047000" y="2154240"/>
            <a:ext cx="22536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3" name=""/>
          <p:cNvSpPr/>
          <p:nvPr/>
        </p:nvSpPr>
        <p:spPr>
          <a:xfrm>
            <a:off x="6730920" y="2333520"/>
            <a:ext cx="22860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4" name=""/>
          <p:cNvSpPr/>
          <p:nvPr/>
        </p:nvSpPr>
        <p:spPr>
          <a:xfrm>
            <a:off x="6950160" y="2028960"/>
            <a:ext cx="22860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5" name=""/>
          <p:cNvSpPr/>
          <p:nvPr/>
        </p:nvSpPr>
        <p:spPr>
          <a:xfrm>
            <a:off x="7203960" y="2100240"/>
            <a:ext cx="22716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6" name=""/>
          <p:cNvSpPr/>
          <p:nvPr/>
        </p:nvSpPr>
        <p:spPr>
          <a:xfrm>
            <a:off x="7410600" y="2149560"/>
            <a:ext cx="22680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7" name=""/>
          <p:cNvSpPr/>
          <p:nvPr/>
        </p:nvSpPr>
        <p:spPr>
          <a:xfrm>
            <a:off x="7291440" y="2281320"/>
            <a:ext cx="22536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8" name=""/>
          <p:cNvSpPr/>
          <p:nvPr/>
        </p:nvSpPr>
        <p:spPr>
          <a:xfrm>
            <a:off x="7313760" y="2004840"/>
            <a:ext cx="22680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9" name=""/>
          <p:cNvSpPr/>
          <p:nvPr/>
        </p:nvSpPr>
        <p:spPr>
          <a:xfrm>
            <a:off x="7542360" y="2019240"/>
            <a:ext cx="228600" cy="2253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0" name=""/>
          <p:cNvSpPr/>
          <p:nvPr/>
        </p:nvSpPr>
        <p:spPr>
          <a:xfrm>
            <a:off x="7007400" y="2635200"/>
            <a:ext cx="22536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1" name=""/>
          <p:cNvSpPr/>
          <p:nvPr/>
        </p:nvSpPr>
        <p:spPr>
          <a:xfrm>
            <a:off x="6813720" y="2671920"/>
            <a:ext cx="22536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2" name=""/>
          <p:cNvSpPr/>
          <p:nvPr/>
        </p:nvSpPr>
        <p:spPr>
          <a:xfrm>
            <a:off x="7155000" y="2771640"/>
            <a:ext cx="22680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3" name=""/>
          <p:cNvSpPr/>
          <p:nvPr/>
        </p:nvSpPr>
        <p:spPr>
          <a:xfrm>
            <a:off x="7313760" y="2454120"/>
            <a:ext cx="226800" cy="22572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4" name=""/>
          <p:cNvSpPr/>
          <p:nvPr/>
        </p:nvSpPr>
        <p:spPr>
          <a:xfrm>
            <a:off x="7056360" y="2443320"/>
            <a:ext cx="22860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5" name=""/>
          <p:cNvSpPr/>
          <p:nvPr/>
        </p:nvSpPr>
        <p:spPr>
          <a:xfrm>
            <a:off x="7130880" y="2286000"/>
            <a:ext cx="22716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6" name=""/>
          <p:cNvSpPr/>
          <p:nvPr/>
        </p:nvSpPr>
        <p:spPr>
          <a:xfrm>
            <a:off x="2855880" y="3363840"/>
            <a:ext cx="22536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7" name=""/>
          <p:cNvSpPr/>
          <p:nvPr/>
        </p:nvSpPr>
        <p:spPr>
          <a:xfrm>
            <a:off x="1886040" y="1968480"/>
            <a:ext cx="22860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8" name=""/>
          <p:cNvSpPr/>
          <p:nvPr/>
        </p:nvSpPr>
        <p:spPr>
          <a:xfrm>
            <a:off x="1920960" y="2908440"/>
            <a:ext cx="22860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9" name=""/>
          <p:cNvSpPr/>
          <p:nvPr/>
        </p:nvSpPr>
        <p:spPr>
          <a:xfrm>
            <a:off x="1908000" y="2741760"/>
            <a:ext cx="22716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0" name=""/>
          <p:cNvSpPr/>
          <p:nvPr/>
        </p:nvSpPr>
        <p:spPr>
          <a:xfrm>
            <a:off x="2174760" y="3551400"/>
            <a:ext cx="227160" cy="2268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1" name=""/>
          <p:cNvSpPr/>
          <p:nvPr/>
        </p:nvSpPr>
        <p:spPr>
          <a:xfrm>
            <a:off x="2332080" y="3656160"/>
            <a:ext cx="225360" cy="2253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2" name=""/>
          <p:cNvSpPr/>
          <p:nvPr/>
        </p:nvSpPr>
        <p:spPr>
          <a:xfrm>
            <a:off x="1824120" y="3019320"/>
            <a:ext cx="22680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3" name=""/>
          <p:cNvSpPr/>
          <p:nvPr/>
        </p:nvSpPr>
        <p:spPr>
          <a:xfrm>
            <a:off x="1714680" y="2849400"/>
            <a:ext cx="22680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4" name=""/>
          <p:cNvSpPr/>
          <p:nvPr/>
        </p:nvSpPr>
        <p:spPr>
          <a:xfrm>
            <a:off x="1495440" y="2921040"/>
            <a:ext cx="227160" cy="2286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5" name=""/>
          <p:cNvSpPr/>
          <p:nvPr/>
        </p:nvSpPr>
        <p:spPr>
          <a:xfrm>
            <a:off x="1604880" y="3054240"/>
            <a:ext cx="227160" cy="2286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6" name=""/>
          <p:cNvSpPr/>
          <p:nvPr/>
        </p:nvSpPr>
        <p:spPr>
          <a:xfrm>
            <a:off x="1554120" y="2508120"/>
            <a:ext cx="22860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7" name=""/>
          <p:cNvSpPr/>
          <p:nvPr/>
        </p:nvSpPr>
        <p:spPr>
          <a:xfrm>
            <a:off x="1569960" y="2714760"/>
            <a:ext cx="22536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8" name=""/>
          <p:cNvSpPr/>
          <p:nvPr/>
        </p:nvSpPr>
        <p:spPr>
          <a:xfrm>
            <a:off x="1739880" y="2629080"/>
            <a:ext cx="22536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9" name=""/>
          <p:cNvSpPr/>
          <p:nvPr/>
        </p:nvSpPr>
        <p:spPr>
          <a:xfrm>
            <a:off x="1579680" y="3371760"/>
            <a:ext cx="22860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0" name=""/>
          <p:cNvSpPr/>
          <p:nvPr/>
        </p:nvSpPr>
        <p:spPr>
          <a:xfrm>
            <a:off x="7118280" y="1944720"/>
            <a:ext cx="22860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1" name=""/>
          <p:cNvSpPr/>
          <p:nvPr/>
        </p:nvSpPr>
        <p:spPr>
          <a:xfrm>
            <a:off x="6595920" y="2757600"/>
            <a:ext cx="22572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2" name=""/>
          <p:cNvSpPr/>
          <p:nvPr/>
        </p:nvSpPr>
        <p:spPr>
          <a:xfrm>
            <a:off x="6791400" y="2806560"/>
            <a:ext cx="225360" cy="22572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3" name=""/>
          <p:cNvSpPr/>
          <p:nvPr/>
        </p:nvSpPr>
        <p:spPr>
          <a:xfrm>
            <a:off x="6634080" y="2938320"/>
            <a:ext cx="22536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4" name=""/>
          <p:cNvSpPr/>
          <p:nvPr/>
        </p:nvSpPr>
        <p:spPr>
          <a:xfrm>
            <a:off x="6789600" y="3002040"/>
            <a:ext cx="22716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5" name=""/>
          <p:cNvSpPr/>
          <p:nvPr/>
        </p:nvSpPr>
        <p:spPr>
          <a:xfrm>
            <a:off x="6970680" y="2844720"/>
            <a:ext cx="228600" cy="2253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6" name=""/>
          <p:cNvSpPr/>
          <p:nvPr/>
        </p:nvSpPr>
        <p:spPr>
          <a:xfrm>
            <a:off x="7616880" y="2216160"/>
            <a:ext cx="22536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7" name=""/>
          <p:cNvSpPr/>
          <p:nvPr/>
        </p:nvSpPr>
        <p:spPr>
          <a:xfrm>
            <a:off x="5788080" y="2343240"/>
            <a:ext cx="225360" cy="2253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8" name=""/>
          <p:cNvSpPr/>
          <p:nvPr/>
        </p:nvSpPr>
        <p:spPr>
          <a:xfrm>
            <a:off x="6315120" y="3906720"/>
            <a:ext cx="22680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9" name=""/>
          <p:cNvSpPr/>
          <p:nvPr/>
        </p:nvSpPr>
        <p:spPr>
          <a:xfrm>
            <a:off x="1944720" y="2557440"/>
            <a:ext cx="22716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0" name=""/>
          <p:cNvSpPr/>
          <p:nvPr/>
        </p:nvSpPr>
        <p:spPr>
          <a:xfrm>
            <a:off x="2162160" y="2982960"/>
            <a:ext cx="227160" cy="2286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1" name=""/>
          <p:cNvSpPr/>
          <p:nvPr/>
        </p:nvSpPr>
        <p:spPr>
          <a:xfrm>
            <a:off x="2101680" y="2739960"/>
            <a:ext cx="22716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2" name=""/>
          <p:cNvSpPr/>
          <p:nvPr/>
        </p:nvSpPr>
        <p:spPr>
          <a:xfrm>
            <a:off x="1762200" y="2436840"/>
            <a:ext cx="22536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3" name=""/>
          <p:cNvSpPr/>
          <p:nvPr/>
        </p:nvSpPr>
        <p:spPr>
          <a:xfrm>
            <a:off x="6970680" y="3040200"/>
            <a:ext cx="228600" cy="2253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4" name=""/>
          <p:cNvSpPr/>
          <p:nvPr/>
        </p:nvSpPr>
        <p:spPr>
          <a:xfrm>
            <a:off x="4594320" y="2719440"/>
            <a:ext cx="225360" cy="2253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5" name=""/>
          <p:cNvSpPr/>
          <p:nvPr/>
        </p:nvSpPr>
        <p:spPr>
          <a:xfrm>
            <a:off x="6435720" y="3016080"/>
            <a:ext cx="227160" cy="22572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6" name=""/>
          <p:cNvSpPr/>
          <p:nvPr/>
        </p:nvSpPr>
        <p:spPr>
          <a:xfrm>
            <a:off x="2009880" y="2103480"/>
            <a:ext cx="226800" cy="2268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7" name=""/>
          <p:cNvSpPr/>
          <p:nvPr/>
        </p:nvSpPr>
        <p:spPr>
          <a:xfrm>
            <a:off x="1871640" y="3552840"/>
            <a:ext cx="22716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8" name=""/>
          <p:cNvSpPr/>
          <p:nvPr/>
        </p:nvSpPr>
        <p:spPr>
          <a:xfrm>
            <a:off x="7504200" y="2556000"/>
            <a:ext cx="225360" cy="22680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9" name=""/>
          <p:cNvSpPr/>
          <p:nvPr/>
        </p:nvSpPr>
        <p:spPr>
          <a:xfrm>
            <a:off x="1663560" y="3541680"/>
            <a:ext cx="228600" cy="2253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0" name=""/>
          <p:cNvSpPr/>
          <p:nvPr/>
        </p:nvSpPr>
        <p:spPr>
          <a:xfrm>
            <a:off x="1506600" y="3200400"/>
            <a:ext cx="226800" cy="227160"/>
          </a:xfrm>
          <a:prstGeom prst="ellipse">
            <a:avLst/>
          </a:prstGeom>
          <a:solidFill>
            <a:srgbClr val="ff00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1" name=""/>
          <p:cNvSpPr/>
          <p:nvPr/>
        </p:nvSpPr>
        <p:spPr>
          <a:xfrm>
            <a:off x="3292560" y="1376280"/>
            <a:ext cx="226800" cy="2286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2" name=""/>
          <p:cNvSpPr/>
          <p:nvPr/>
        </p:nvSpPr>
        <p:spPr>
          <a:xfrm>
            <a:off x="3306600" y="1206360"/>
            <a:ext cx="225720" cy="2286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3" name=""/>
          <p:cNvSpPr/>
          <p:nvPr/>
        </p:nvSpPr>
        <p:spPr>
          <a:xfrm>
            <a:off x="6370560" y="2166840"/>
            <a:ext cx="22536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4" name=""/>
          <p:cNvSpPr/>
          <p:nvPr/>
        </p:nvSpPr>
        <p:spPr>
          <a:xfrm>
            <a:off x="1960560" y="1627200"/>
            <a:ext cx="227160" cy="2253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5" name=""/>
          <p:cNvSpPr/>
          <p:nvPr/>
        </p:nvSpPr>
        <p:spPr>
          <a:xfrm>
            <a:off x="6910560" y="1762200"/>
            <a:ext cx="22860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6" name=""/>
          <p:cNvSpPr/>
          <p:nvPr/>
        </p:nvSpPr>
        <p:spPr>
          <a:xfrm>
            <a:off x="6521400" y="1920960"/>
            <a:ext cx="22716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7" name=""/>
          <p:cNvSpPr/>
          <p:nvPr/>
        </p:nvSpPr>
        <p:spPr>
          <a:xfrm>
            <a:off x="8764560" y="2914560"/>
            <a:ext cx="225360" cy="2253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8" name=""/>
          <p:cNvSpPr/>
          <p:nvPr/>
        </p:nvSpPr>
        <p:spPr>
          <a:xfrm>
            <a:off x="8837640" y="2743200"/>
            <a:ext cx="22716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9" name=""/>
          <p:cNvSpPr/>
          <p:nvPr/>
        </p:nvSpPr>
        <p:spPr>
          <a:xfrm>
            <a:off x="9163080" y="2575080"/>
            <a:ext cx="22716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0" name=""/>
          <p:cNvSpPr/>
          <p:nvPr/>
        </p:nvSpPr>
        <p:spPr>
          <a:xfrm>
            <a:off x="8985240" y="2637000"/>
            <a:ext cx="225360" cy="22680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1" name="" descr=""/>
          <p:cNvPicPr/>
          <p:nvPr/>
        </p:nvPicPr>
        <p:blipFill>
          <a:blip r:embed="rId1"/>
          <a:srcRect l="3537" t="0" r="17689" b="0"/>
          <a:stretch/>
        </p:blipFill>
        <p:spPr>
          <a:xfrm>
            <a:off x="1716120" y="0"/>
            <a:ext cx="6999120" cy="6551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52" name=""/>
          <p:cNvSpPr/>
          <p:nvPr/>
        </p:nvSpPr>
        <p:spPr>
          <a:xfrm>
            <a:off x="1271520" y="728640"/>
            <a:ext cx="628560" cy="55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3" name=""/>
          <p:cNvSpPr/>
          <p:nvPr/>
        </p:nvSpPr>
        <p:spPr>
          <a:xfrm>
            <a:off x="8491680" y="985680"/>
            <a:ext cx="628560" cy="557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4" name=""/>
          <p:cNvSpPr/>
          <p:nvPr/>
        </p:nvSpPr>
        <p:spPr>
          <a:xfrm>
            <a:off x="8153280" y="1333440"/>
            <a:ext cx="366840" cy="109440"/>
          </a:xfrm>
          <a:custGeom>
            <a:avLst/>
            <a:gdLst/>
            <a:ahLst/>
            <a:rect l="l" t="t" r="r" b="b"/>
            <a:pathLst>
              <a:path w="231" h="69">
                <a:moveTo>
                  <a:pt x="0" y="30"/>
                </a:moveTo>
                <a:lnTo>
                  <a:pt x="12" y="69"/>
                </a:lnTo>
                <a:lnTo>
                  <a:pt x="42" y="66"/>
                </a:lnTo>
                <a:lnTo>
                  <a:pt x="96" y="51"/>
                </a:lnTo>
                <a:lnTo>
                  <a:pt x="150" y="45"/>
                </a:lnTo>
                <a:lnTo>
                  <a:pt x="201" y="54"/>
                </a:lnTo>
                <a:lnTo>
                  <a:pt x="225" y="54"/>
                </a:lnTo>
                <a:lnTo>
                  <a:pt x="231" y="15"/>
                </a:lnTo>
                <a:lnTo>
                  <a:pt x="171" y="0"/>
                </a:lnTo>
                <a:lnTo>
                  <a:pt x="87" y="3"/>
                </a:lnTo>
                <a:lnTo>
                  <a:pt x="51" y="9"/>
                </a:lnTo>
                <a:lnTo>
                  <a:pt x="0" y="3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5" name=""/>
          <p:cNvSpPr/>
          <p:nvPr/>
        </p:nvSpPr>
        <p:spPr>
          <a:xfrm>
            <a:off x="2638440" y="1173600"/>
            <a:ext cx="1015920" cy="398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Telus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6" name=""/>
          <p:cNvSpPr/>
          <p:nvPr/>
        </p:nvSpPr>
        <p:spPr>
          <a:xfrm>
            <a:off x="7243920" y="2624400"/>
            <a:ext cx="1458720" cy="398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Verizon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7" name=""/>
          <p:cNvSpPr/>
          <p:nvPr/>
        </p:nvSpPr>
        <p:spPr>
          <a:xfrm>
            <a:off x="3650400" y="2440440"/>
            <a:ext cx="944640" cy="398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Qwest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8" name=""/>
          <p:cNvSpPr/>
          <p:nvPr/>
        </p:nvSpPr>
        <p:spPr>
          <a:xfrm>
            <a:off x="4657680" y="3648240"/>
            <a:ext cx="854280" cy="395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SBC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9" name=""/>
          <p:cNvSpPr/>
          <p:nvPr/>
        </p:nvSpPr>
        <p:spPr>
          <a:xfrm>
            <a:off x="6702480" y="3883320"/>
            <a:ext cx="1108080" cy="5515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Covad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Nationwide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0" name=""/>
          <p:cNvSpPr/>
          <p:nvPr/>
        </p:nvSpPr>
        <p:spPr>
          <a:xfrm>
            <a:off x="1060560" y="5446800"/>
            <a:ext cx="8154720" cy="1174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1" name=""/>
          <p:cNvSpPr/>
          <p:nvPr/>
        </p:nvSpPr>
        <p:spPr>
          <a:xfrm>
            <a:off x="1565640" y="167040"/>
            <a:ext cx="697608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New Broadband Distribution Partners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Entertainment-on-Demand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2" name=""/>
          <p:cNvSpPr/>
          <p:nvPr/>
        </p:nvSpPr>
        <p:spPr>
          <a:xfrm>
            <a:off x="1401840" y="5528880"/>
            <a:ext cx="32526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“Last Mile” Broadband Connectivity to Over 80% of the U.S. DSL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3" name=""/>
          <p:cNvSpPr/>
          <p:nvPr/>
        </p:nvSpPr>
        <p:spPr>
          <a:xfrm>
            <a:off x="5410080" y="5535360"/>
            <a:ext cx="4500720" cy="98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Minimum Quality and Speed Guarantees to Ensure TV Quality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End-User Customer Service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4" name=""/>
          <p:cNvSpPr/>
          <p:nvPr/>
        </p:nvSpPr>
        <p:spPr>
          <a:xfrm>
            <a:off x="1284120" y="5635800"/>
            <a:ext cx="92160" cy="91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8360" bIns="18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5" name=""/>
          <p:cNvSpPr/>
          <p:nvPr/>
        </p:nvSpPr>
        <p:spPr>
          <a:xfrm>
            <a:off x="5359320" y="5648400"/>
            <a:ext cx="92160" cy="92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8720" bIns="18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6" name=""/>
          <p:cNvSpPr/>
          <p:nvPr/>
        </p:nvSpPr>
        <p:spPr>
          <a:xfrm>
            <a:off x="5359320" y="6289560"/>
            <a:ext cx="92160" cy="92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8720" bIns="18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7" name=""/>
          <p:cNvSpPr/>
          <p:nvPr/>
        </p:nvSpPr>
        <p:spPr>
          <a:xfrm>
            <a:off x="962280" y="2484720"/>
            <a:ext cx="944640" cy="398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Reflex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8" name=""/>
          <p:cNvSpPr/>
          <p:nvPr/>
        </p:nvSpPr>
        <p:spPr>
          <a:xfrm>
            <a:off x="2025720" y="2995560"/>
            <a:ext cx="853920" cy="395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SBC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9" name=""/>
          <p:cNvSpPr/>
          <p:nvPr/>
        </p:nvSpPr>
        <p:spPr>
          <a:xfrm>
            <a:off x="336600" y="1968480"/>
            <a:ext cx="4741920" cy="398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Major Broadband Distribution Partners Signed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0" name=""/>
          <p:cNvSpPr/>
          <p:nvPr/>
        </p:nvSpPr>
        <p:spPr>
          <a:xfrm>
            <a:off x="320760" y="844200"/>
            <a:ext cx="4741920" cy="14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Initial Operating Presence in Major Markets in the U.K., Germany, France and the Netherlands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1" name=""/>
          <p:cNvSpPr/>
          <p:nvPr/>
        </p:nvSpPr>
        <p:spPr>
          <a:xfrm>
            <a:off x="351000" y="3277800"/>
            <a:ext cx="4741560" cy="401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Very Successful Worldwide Streaming Debut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2" name=""/>
          <p:cNvSpPr/>
          <p:nvPr/>
        </p:nvSpPr>
        <p:spPr>
          <a:xfrm>
            <a:off x="318960" y="5376240"/>
            <a:ext cx="4741920" cy="7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3" name=""/>
          <p:cNvSpPr/>
          <p:nvPr/>
        </p:nvSpPr>
        <p:spPr>
          <a:xfrm>
            <a:off x="189000" y="957240"/>
            <a:ext cx="129960" cy="1303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360" bIns="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4" name=""/>
          <p:cNvSpPr/>
          <p:nvPr/>
        </p:nvSpPr>
        <p:spPr>
          <a:xfrm>
            <a:off x="189000" y="2100240"/>
            <a:ext cx="129960" cy="1303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360" bIns="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5" name=""/>
          <p:cNvSpPr/>
          <p:nvPr/>
        </p:nvSpPr>
        <p:spPr>
          <a:xfrm>
            <a:off x="5302080" y="614520"/>
            <a:ext cx="4891320" cy="56782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6" name=""/>
          <p:cNvSpPr/>
          <p:nvPr/>
        </p:nvSpPr>
        <p:spPr>
          <a:xfrm>
            <a:off x="7964640" y="2081160"/>
            <a:ext cx="1331640" cy="1674720"/>
          </a:xfrm>
          <a:custGeom>
            <a:avLst/>
            <a:gdLst/>
            <a:ahLst/>
            <a:rect l="l" t="t" r="r" b="b"/>
            <a:pathLst>
              <a:path w="840" h="1056">
                <a:moveTo>
                  <a:pt x="570" y="108"/>
                </a:moveTo>
                <a:lnTo>
                  <a:pt x="570" y="114"/>
                </a:lnTo>
                <a:lnTo>
                  <a:pt x="570" y="108"/>
                </a:lnTo>
                <a:lnTo>
                  <a:pt x="570" y="108"/>
                </a:lnTo>
                <a:lnTo>
                  <a:pt x="564" y="108"/>
                </a:lnTo>
                <a:lnTo>
                  <a:pt x="564" y="108"/>
                </a:lnTo>
                <a:lnTo>
                  <a:pt x="558" y="108"/>
                </a:lnTo>
                <a:lnTo>
                  <a:pt x="552" y="108"/>
                </a:lnTo>
                <a:lnTo>
                  <a:pt x="540" y="114"/>
                </a:lnTo>
                <a:lnTo>
                  <a:pt x="540" y="108"/>
                </a:lnTo>
                <a:lnTo>
                  <a:pt x="534" y="108"/>
                </a:lnTo>
                <a:lnTo>
                  <a:pt x="528" y="114"/>
                </a:lnTo>
                <a:lnTo>
                  <a:pt x="522" y="114"/>
                </a:lnTo>
                <a:lnTo>
                  <a:pt x="516" y="120"/>
                </a:lnTo>
                <a:lnTo>
                  <a:pt x="522" y="120"/>
                </a:lnTo>
                <a:lnTo>
                  <a:pt x="528" y="114"/>
                </a:lnTo>
                <a:lnTo>
                  <a:pt x="528" y="114"/>
                </a:lnTo>
                <a:lnTo>
                  <a:pt x="528" y="120"/>
                </a:lnTo>
                <a:lnTo>
                  <a:pt x="522" y="120"/>
                </a:lnTo>
                <a:lnTo>
                  <a:pt x="522" y="120"/>
                </a:lnTo>
                <a:lnTo>
                  <a:pt x="522" y="126"/>
                </a:lnTo>
                <a:lnTo>
                  <a:pt x="522" y="126"/>
                </a:lnTo>
                <a:lnTo>
                  <a:pt x="516" y="126"/>
                </a:lnTo>
                <a:lnTo>
                  <a:pt x="516" y="126"/>
                </a:lnTo>
                <a:lnTo>
                  <a:pt x="522" y="126"/>
                </a:lnTo>
                <a:lnTo>
                  <a:pt x="516" y="126"/>
                </a:lnTo>
                <a:lnTo>
                  <a:pt x="516" y="132"/>
                </a:lnTo>
                <a:lnTo>
                  <a:pt x="516" y="132"/>
                </a:lnTo>
                <a:lnTo>
                  <a:pt x="516" y="132"/>
                </a:lnTo>
                <a:lnTo>
                  <a:pt x="516" y="132"/>
                </a:lnTo>
                <a:lnTo>
                  <a:pt x="516" y="138"/>
                </a:lnTo>
                <a:lnTo>
                  <a:pt x="516" y="138"/>
                </a:lnTo>
                <a:lnTo>
                  <a:pt x="510" y="144"/>
                </a:lnTo>
                <a:lnTo>
                  <a:pt x="510" y="144"/>
                </a:lnTo>
                <a:lnTo>
                  <a:pt x="510" y="144"/>
                </a:lnTo>
                <a:lnTo>
                  <a:pt x="510" y="144"/>
                </a:lnTo>
                <a:lnTo>
                  <a:pt x="510" y="138"/>
                </a:lnTo>
                <a:lnTo>
                  <a:pt x="510" y="138"/>
                </a:lnTo>
                <a:lnTo>
                  <a:pt x="504" y="138"/>
                </a:lnTo>
                <a:lnTo>
                  <a:pt x="498" y="132"/>
                </a:lnTo>
                <a:lnTo>
                  <a:pt x="498" y="138"/>
                </a:lnTo>
                <a:lnTo>
                  <a:pt x="498" y="138"/>
                </a:lnTo>
                <a:lnTo>
                  <a:pt x="492" y="138"/>
                </a:lnTo>
                <a:lnTo>
                  <a:pt x="492" y="132"/>
                </a:lnTo>
                <a:lnTo>
                  <a:pt x="492" y="132"/>
                </a:lnTo>
                <a:lnTo>
                  <a:pt x="486" y="126"/>
                </a:lnTo>
                <a:lnTo>
                  <a:pt x="486" y="126"/>
                </a:lnTo>
                <a:lnTo>
                  <a:pt x="486" y="126"/>
                </a:lnTo>
                <a:lnTo>
                  <a:pt x="480" y="126"/>
                </a:lnTo>
                <a:lnTo>
                  <a:pt x="468" y="126"/>
                </a:lnTo>
                <a:lnTo>
                  <a:pt x="468" y="132"/>
                </a:lnTo>
                <a:lnTo>
                  <a:pt x="462" y="132"/>
                </a:lnTo>
                <a:lnTo>
                  <a:pt x="462" y="132"/>
                </a:lnTo>
                <a:lnTo>
                  <a:pt x="462" y="138"/>
                </a:lnTo>
                <a:lnTo>
                  <a:pt x="468" y="138"/>
                </a:lnTo>
                <a:lnTo>
                  <a:pt x="468" y="144"/>
                </a:lnTo>
                <a:lnTo>
                  <a:pt x="462" y="144"/>
                </a:lnTo>
                <a:lnTo>
                  <a:pt x="462" y="144"/>
                </a:lnTo>
                <a:lnTo>
                  <a:pt x="462" y="138"/>
                </a:lnTo>
                <a:lnTo>
                  <a:pt x="462" y="144"/>
                </a:lnTo>
                <a:lnTo>
                  <a:pt x="456" y="144"/>
                </a:lnTo>
                <a:lnTo>
                  <a:pt x="450" y="150"/>
                </a:lnTo>
                <a:lnTo>
                  <a:pt x="450" y="150"/>
                </a:lnTo>
                <a:lnTo>
                  <a:pt x="456" y="144"/>
                </a:lnTo>
                <a:lnTo>
                  <a:pt x="450" y="144"/>
                </a:lnTo>
                <a:lnTo>
                  <a:pt x="450" y="144"/>
                </a:lnTo>
                <a:lnTo>
                  <a:pt x="456" y="138"/>
                </a:lnTo>
                <a:lnTo>
                  <a:pt x="456" y="138"/>
                </a:lnTo>
                <a:lnTo>
                  <a:pt x="462" y="132"/>
                </a:lnTo>
                <a:lnTo>
                  <a:pt x="462" y="126"/>
                </a:lnTo>
                <a:lnTo>
                  <a:pt x="462" y="126"/>
                </a:lnTo>
                <a:lnTo>
                  <a:pt x="456" y="126"/>
                </a:lnTo>
                <a:lnTo>
                  <a:pt x="456" y="126"/>
                </a:lnTo>
                <a:lnTo>
                  <a:pt x="450" y="126"/>
                </a:lnTo>
                <a:lnTo>
                  <a:pt x="450" y="126"/>
                </a:lnTo>
                <a:lnTo>
                  <a:pt x="450" y="120"/>
                </a:lnTo>
                <a:lnTo>
                  <a:pt x="450" y="120"/>
                </a:lnTo>
                <a:lnTo>
                  <a:pt x="450" y="114"/>
                </a:lnTo>
                <a:lnTo>
                  <a:pt x="456" y="114"/>
                </a:lnTo>
                <a:lnTo>
                  <a:pt x="456" y="114"/>
                </a:lnTo>
                <a:lnTo>
                  <a:pt x="468" y="114"/>
                </a:lnTo>
                <a:lnTo>
                  <a:pt x="474" y="108"/>
                </a:lnTo>
                <a:lnTo>
                  <a:pt x="474" y="108"/>
                </a:lnTo>
                <a:lnTo>
                  <a:pt x="480" y="108"/>
                </a:lnTo>
                <a:lnTo>
                  <a:pt x="474" y="90"/>
                </a:lnTo>
                <a:lnTo>
                  <a:pt x="474" y="84"/>
                </a:lnTo>
                <a:lnTo>
                  <a:pt x="480" y="78"/>
                </a:lnTo>
                <a:lnTo>
                  <a:pt x="480" y="78"/>
                </a:lnTo>
                <a:lnTo>
                  <a:pt x="486" y="78"/>
                </a:lnTo>
                <a:lnTo>
                  <a:pt x="486" y="72"/>
                </a:lnTo>
                <a:lnTo>
                  <a:pt x="486" y="72"/>
                </a:lnTo>
                <a:lnTo>
                  <a:pt x="486" y="72"/>
                </a:lnTo>
                <a:lnTo>
                  <a:pt x="498" y="78"/>
                </a:lnTo>
                <a:lnTo>
                  <a:pt x="492" y="60"/>
                </a:lnTo>
                <a:lnTo>
                  <a:pt x="480" y="60"/>
                </a:lnTo>
                <a:lnTo>
                  <a:pt x="474" y="60"/>
                </a:lnTo>
                <a:lnTo>
                  <a:pt x="468" y="60"/>
                </a:lnTo>
                <a:lnTo>
                  <a:pt x="468" y="66"/>
                </a:lnTo>
                <a:lnTo>
                  <a:pt x="468" y="66"/>
                </a:lnTo>
                <a:lnTo>
                  <a:pt x="468" y="72"/>
                </a:lnTo>
                <a:lnTo>
                  <a:pt x="474" y="66"/>
                </a:lnTo>
                <a:lnTo>
                  <a:pt x="474" y="72"/>
                </a:lnTo>
                <a:lnTo>
                  <a:pt x="474" y="72"/>
                </a:lnTo>
                <a:lnTo>
                  <a:pt x="480" y="72"/>
                </a:lnTo>
                <a:lnTo>
                  <a:pt x="480" y="78"/>
                </a:lnTo>
                <a:lnTo>
                  <a:pt x="480" y="78"/>
                </a:lnTo>
                <a:lnTo>
                  <a:pt x="474" y="78"/>
                </a:lnTo>
                <a:lnTo>
                  <a:pt x="468" y="78"/>
                </a:lnTo>
                <a:lnTo>
                  <a:pt x="462" y="78"/>
                </a:lnTo>
                <a:lnTo>
                  <a:pt x="450" y="90"/>
                </a:lnTo>
                <a:lnTo>
                  <a:pt x="444" y="90"/>
                </a:lnTo>
                <a:lnTo>
                  <a:pt x="438" y="90"/>
                </a:lnTo>
                <a:lnTo>
                  <a:pt x="432" y="84"/>
                </a:lnTo>
                <a:lnTo>
                  <a:pt x="414" y="72"/>
                </a:lnTo>
                <a:lnTo>
                  <a:pt x="408" y="72"/>
                </a:lnTo>
                <a:lnTo>
                  <a:pt x="408" y="72"/>
                </a:lnTo>
                <a:lnTo>
                  <a:pt x="402" y="72"/>
                </a:lnTo>
                <a:lnTo>
                  <a:pt x="402" y="72"/>
                </a:lnTo>
                <a:lnTo>
                  <a:pt x="396" y="72"/>
                </a:lnTo>
                <a:lnTo>
                  <a:pt x="390" y="84"/>
                </a:lnTo>
                <a:lnTo>
                  <a:pt x="390" y="84"/>
                </a:lnTo>
                <a:lnTo>
                  <a:pt x="390" y="90"/>
                </a:lnTo>
                <a:lnTo>
                  <a:pt x="390" y="90"/>
                </a:lnTo>
                <a:lnTo>
                  <a:pt x="390" y="84"/>
                </a:lnTo>
                <a:lnTo>
                  <a:pt x="390" y="78"/>
                </a:lnTo>
                <a:lnTo>
                  <a:pt x="396" y="78"/>
                </a:lnTo>
                <a:lnTo>
                  <a:pt x="396" y="78"/>
                </a:lnTo>
                <a:lnTo>
                  <a:pt x="390" y="72"/>
                </a:lnTo>
                <a:lnTo>
                  <a:pt x="390" y="72"/>
                </a:lnTo>
                <a:lnTo>
                  <a:pt x="396" y="72"/>
                </a:lnTo>
                <a:lnTo>
                  <a:pt x="390" y="66"/>
                </a:lnTo>
                <a:lnTo>
                  <a:pt x="390" y="66"/>
                </a:lnTo>
                <a:lnTo>
                  <a:pt x="384" y="66"/>
                </a:lnTo>
                <a:lnTo>
                  <a:pt x="372" y="66"/>
                </a:lnTo>
                <a:lnTo>
                  <a:pt x="372" y="72"/>
                </a:lnTo>
                <a:lnTo>
                  <a:pt x="366" y="72"/>
                </a:lnTo>
                <a:lnTo>
                  <a:pt x="360" y="66"/>
                </a:lnTo>
                <a:lnTo>
                  <a:pt x="366" y="66"/>
                </a:lnTo>
                <a:lnTo>
                  <a:pt x="366" y="66"/>
                </a:lnTo>
                <a:lnTo>
                  <a:pt x="372" y="60"/>
                </a:lnTo>
                <a:lnTo>
                  <a:pt x="378" y="60"/>
                </a:lnTo>
                <a:lnTo>
                  <a:pt x="378" y="54"/>
                </a:lnTo>
                <a:lnTo>
                  <a:pt x="378" y="42"/>
                </a:lnTo>
                <a:lnTo>
                  <a:pt x="378" y="36"/>
                </a:lnTo>
                <a:lnTo>
                  <a:pt x="372" y="36"/>
                </a:lnTo>
                <a:lnTo>
                  <a:pt x="378" y="36"/>
                </a:lnTo>
                <a:lnTo>
                  <a:pt x="378" y="36"/>
                </a:lnTo>
                <a:lnTo>
                  <a:pt x="378" y="30"/>
                </a:lnTo>
                <a:lnTo>
                  <a:pt x="378" y="24"/>
                </a:lnTo>
                <a:lnTo>
                  <a:pt x="372" y="18"/>
                </a:lnTo>
                <a:lnTo>
                  <a:pt x="372" y="18"/>
                </a:lnTo>
                <a:lnTo>
                  <a:pt x="366" y="24"/>
                </a:lnTo>
                <a:lnTo>
                  <a:pt x="366" y="24"/>
                </a:lnTo>
                <a:lnTo>
                  <a:pt x="360" y="24"/>
                </a:lnTo>
                <a:lnTo>
                  <a:pt x="360" y="18"/>
                </a:lnTo>
                <a:lnTo>
                  <a:pt x="348" y="12"/>
                </a:lnTo>
                <a:lnTo>
                  <a:pt x="342" y="12"/>
                </a:lnTo>
                <a:lnTo>
                  <a:pt x="342" y="6"/>
                </a:lnTo>
                <a:lnTo>
                  <a:pt x="342" y="6"/>
                </a:lnTo>
                <a:lnTo>
                  <a:pt x="330" y="12"/>
                </a:lnTo>
                <a:lnTo>
                  <a:pt x="324" y="12"/>
                </a:lnTo>
                <a:lnTo>
                  <a:pt x="324" y="12"/>
                </a:lnTo>
                <a:lnTo>
                  <a:pt x="312" y="18"/>
                </a:lnTo>
                <a:lnTo>
                  <a:pt x="306" y="18"/>
                </a:lnTo>
                <a:lnTo>
                  <a:pt x="306" y="12"/>
                </a:lnTo>
                <a:lnTo>
                  <a:pt x="300" y="6"/>
                </a:lnTo>
                <a:lnTo>
                  <a:pt x="300" y="6"/>
                </a:lnTo>
                <a:lnTo>
                  <a:pt x="288" y="12"/>
                </a:lnTo>
                <a:lnTo>
                  <a:pt x="282" y="6"/>
                </a:lnTo>
                <a:lnTo>
                  <a:pt x="282" y="6"/>
                </a:lnTo>
                <a:lnTo>
                  <a:pt x="276" y="6"/>
                </a:lnTo>
                <a:lnTo>
                  <a:pt x="270" y="6"/>
                </a:lnTo>
                <a:lnTo>
                  <a:pt x="270" y="6"/>
                </a:lnTo>
                <a:lnTo>
                  <a:pt x="264" y="6"/>
                </a:lnTo>
                <a:lnTo>
                  <a:pt x="258" y="6"/>
                </a:lnTo>
                <a:lnTo>
                  <a:pt x="258" y="0"/>
                </a:lnTo>
                <a:lnTo>
                  <a:pt x="252" y="6"/>
                </a:lnTo>
                <a:lnTo>
                  <a:pt x="252" y="18"/>
                </a:lnTo>
                <a:lnTo>
                  <a:pt x="258" y="18"/>
                </a:lnTo>
                <a:lnTo>
                  <a:pt x="258" y="24"/>
                </a:lnTo>
                <a:lnTo>
                  <a:pt x="258" y="30"/>
                </a:lnTo>
                <a:lnTo>
                  <a:pt x="258" y="30"/>
                </a:lnTo>
                <a:lnTo>
                  <a:pt x="258" y="30"/>
                </a:lnTo>
                <a:lnTo>
                  <a:pt x="264" y="30"/>
                </a:lnTo>
                <a:lnTo>
                  <a:pt x="264" y="42"/>
                </a:lnTo>
                <a:lnTo>
                  <a:pt x="270" y="42"/>
                </a:lnTo>
                <a:lnTo>
                  <a:pt x="270" y="48"/>
                </a:lnTo>
                <a:lnTo>
                  <a:pt x="270" y="48"/>
                </a:lnTo>
                <a:lnTo>
                  <a:pt x="270" y="48"/>
                </a:lnTo>
                <a:lnTo>
                  <a:pt x="276" y="48"/>
                </a:lnTo>
                <a:lnTo>
                  <a:pt x="282" y="54"/>
                </a:lnTo>
                <a:lnTo>
                  <a:pt x="282" y="60"/>
                </a:lnTo>
                <a:lnTo>
                  <a:pt x="288" y="66"/>
                </a:lnTo>
                <a:lnTo>
                  <a:pt x="282" y="72"/>
                </a:lnTo>
                <a:lnTo>
                  <a:pt x="282" y="72"/>
                </a:lnTo>
                <a:lnTo>
                  <a:pt x="282" y="72"/>
                </a:lnTo>
                <a:lnTo>
                  <a:pt x="282" y="72"/>
                </a:lnTo>
                <a:lnTo>
                  <a:pt x="276" y="78"/>
                </a:lnTo>
                <a:lnTo>
                  <a:pt x="276" y="78"/>
                </a:lnTo>
                <a:lnTo>
                  <a:pt x="270" y="72"/>
                </a:lnTo>
                <a:lnTo>
                  <a:pt x="258" y="78"/>
                </a:lnTo>
                <a:lnTo>
                  <a:pt x="258" y="78"/>
                </a:lnTo>
                <a:lnTo>
                  <a:pt x="252" y="84"/>
                </a:lnTo>
                <a:lnTo>
                  <a:pt x="252" y="84"/>
                </a:lnTo>
                <a:lnTo>
                  <a:pt x="252" y="84"/>
                </a:lnTo>
                <a:lnTo>
                  <a:pt x="252" y="78"/>
                </a:lnTo>
                <a:lnTo>
                  <a:pt x="258" y="84"/>
                </a:lnTo>
                <a:lnTo>
                  <a:pt x="252" y="84"/>
                </a:lnTo>
                <a:lnTo>
                  <a:pt x="252" y="84"/>
                </a:lnTo>
                <a:lnTo>
                  <a:pt x="246" y="90"/>
                </a:lnTo>
                <a:lnTo>
                  <a:pt x="252" y="96"/>
                </a:lnTo>
                <a:lnTo>
                  <a:pt x="258" y="96"/>
                </a:lnTo>
                <a:lnTo>
                  <a:pt x="258" y="96"/>
                </a:lnTo>
                <a:lnTo>
                  <a:pt x="264" y="96"/>
                </a:lnTo>
                <a:lnTo>
                  <a:pt x="264" y="96"/>
                </a:lnTo>
                <a:lnTo>
                  <a:pt x="270" y="96"/>
                </a:lnTo>
                <a:lnTo>
                  <a:pt x="270" y="96"/>
                </a:lnTo>
                <a:lnTo>
                  <a:pt x="270" y="102"/>
                </a:lnTo>
                <a:lnTo>
                  <a:pt x="270" y="108"/>
                </a:lnTo>
                <a:lnTo>
                  <a:pt x="270" y="108"/>
                </a:lnTo>
                <a:lnTo>
                  <a:pt x="276" y="114"/>
                </a:lnTo>
                <a:lnTo>
                  <a:pt x="276" y="108"/>
                </a:lnTo>
                <a:lnTo>
                  <a:pt x="282" y="114"/>
                </a:lnTo>
                <a:lnTo>
                  <a:pt x="288" y="114"/>
                </a:lnTo>
                <a:lnTo>
                  <a:pt x="288" y="120"/>
                </a:lnTo>
                <a:lnTo>
                  <a:pt x="288" y="120"/>
                </a:lnTo>
                <a:lnTo>
                  <a:pt x="282" y="126"/>
                </a:lnTo>
                <a:lnTo>
                  <a:pt x="276" y="120"/>
                </a:lnTo>
                <a:lnTo>
                  <a:pt x="276" y="120"/>
                </a:lnTo>
                <a:lnTo>
                  <a:pt x="270" y="126"/>
                </a:lnTo>
                <a:lnTo>
                  <a:pt x="276" y="126"/>
                </a:lnTo>
                <a:lnTo>
                  <a:pt x="282" y="138"/>
                </a:lnTo>
                <a:lnTo>
                  <a:pt x="288" y="144"/>
                </a:lnTo>
                <a:lnTo>
                  <a:pt x="288" y="144"/>
                </a:lnTo>
                <a:lnTo>
                  <a:pt x="294" y="144"/>
                </a:lnTo>
                <a:lnTo>
                  <a:pt x="306" y="144"/>
                </a:lnTo>
                <a:lnTo>
                  <a:pt x="312" y="144"/>
                </a:lnTo>
                <a:lnTo>
                  <a:pt x="318" y="150"/>
                </a:lnTo>
                <a:lnTo>
                  <a:pt x="318" y="150"/>
                </a:lnTo>
                <a:lnTo>
                  <a:pt x="324" y="156"/>
                </a:lnTo>
                <a:lnTo>
                  <a:pt x="324" y="162"/>
                </a:lnTo>
                <a:lnTo>
                  <a:pt x="324" y="162"/>
                </a:lnTo>
                <a:lnTo>
                  <a:pt x="324" y="162"/>
                </a:lnTo>
                <a:lnTo>
                  <a:pt x="330" y="168"/>
                </a:lnTo>
                <a:lnTo>
                  <a:pt x="336" y="168"/>
                </a:lnTo>
                <a:lnTo>
                  <a:pt x="336" y="174"/>
                </a:lnTo>
                <a:lnTo>
                  <a:pt x="336" y="180"/>
                </a:lnTo>
                <a:lnTo>
                  <a:pt x="342" y="180"/>
                </a:lnTo>
                <a:lnTo>
                  <a:pt x="342" y="186"/>
                </a:lnTo>
                <a:lnTo>
                  <a:pt x="354" y="192"/>
                </a:lnTo>
                <a:lnTo>
                  <a:pt x="354" y="192"/>
                </a:lnTo>
                <a:lnTo>
                  <a:pt x="360" y="192"/>
                </a:lnTo>
                <a:lnTo>
                  <a:pt x="366" y="192"/>
                </a:lnTo>
                <a:lnTo>
                  <a:pt x="360" y="192"/>
                </a:lnTo>
                <a:lnTo>
                  <a:pt x="354" y="192"/>
                </a:lnTo>
                <a:lnTo>
                  <a:pt x="354" y="192"/>
                </a:lnTo>
                <a:lnTo>
                  <a:pt x="342" y="186"/>
                </a:lnTo>
                <a:lnTo>
                  <a:pt x="336" y="180"/>
                </a:lnTo>
                <a:lnTo>
                  <a:pt x="336" y="180"/>
                </a:lnTo>
                <a:lnTo>
                  <a:pt x="330" y="174"/>
                </a:lnTo>
                <a:lnTo>
                  <a:pt x="324" y="168"/>
                </a:lnTo>
                <a:lnTo>
                  <a:pt x="318" y="162"/>
                </a:lnTo>
                <a:lnTo>
                  <a:pt x="318" y="156"/>
                </a:lnTo>
                <a:lnTo>
                  <a:pt x="312" y="150"/>
                </a:lnTo>
                <a:lnTo>
                  <a:pt x="312" y="150"/>
                </a:lnTo>
                <a:lnTo>
                  <a:pt x="306" y="150"/>
                </a:lnTo>
                <a:lnTo>
                  <a:pt x="294" y="150"/>
                </a:lnTo>
                <a:lnTo>
                  <a:pt x="294" y="150"/>
                </a:lnTo>
                <a:lnTo>
                  <a:pt x="288" y="150"/>
                </a:lnTo>
                <a:lnTo>
                  <a:pt x="282" y="150"/>
                </a:lnTo>
                <a:lnTo>
                  <a:pt x="276" y="150"/>
                </a:lnTo>
                <a:lnTo>
                  <a:pt x="270" y="150"/>
                </a:lnTo>
                <a:lnTo>
                  <a:pt x="258" y="144"/>
                </a:lnTo>
                <a:lnTo>
                  <a:pt x="252" y="144"/>
                </a:lnTo>
                <a:lnTo>
                  <a:pt x="252" y="144"/>
                </a:lnTo>
                <a:lnTo>
                  <a:pt x="246" y="150"/>
                </a:lnTo>
                <a:lnTo>
                  <a:pt x="240" y="162"/>
                </a:lnTo>
                <a:lnTo>
                  <a:pt x="240" y="168"/>
                </a:lnTo>
                <a:lnTo>
                  <a:pt x="240" y="174"/>
                </a:lnTo>
                <a:lnTo>
                  <a:pt x="240" y="180"/>
                </a:lnTo>
                <a:lnTo>
                  <a:pt x="246" y="186"/>
                </a:lnTo>
                <a:lnTo>
                  <a:pt x="246" y="186"/>
                </a:lnTo>
                <a:lnTo>
                  <a:pt x="246" y="192"/>
                </a:lnTo>
                <a:lnTo>
                  <a:pt x="246" y="198"/>
                </a:lnTo>
                <a:lnTo>
                  <a:pt x="246" y="198"/>
                </a:lnTo>
                <a:lnTo>
                  <a:pt x="246" y="192"/>
                </a:lnTo>
                <a:lnTo>
                  <a:pt x="228" y="186"/>
                </a:lnTo>
                <a:lnTo>
                  <a:pt x="228" y="180"/>
                </a:lnTo>
                <a:lnTo>
                  <a:pt x="222" y="180"/>
                </a:lnTo>
                <a:lnTo>
                  <a:pt x="216" y="186"/>
                </a:lnTo>
                <a:lnTo>
                  <a:pt x="216" y="192"/>
                </a:lnTo>
                <a:lnTo>
                  <a:pt x="216" y="192"/>
                </a:lnTo>
                <a:lnTo>
                  <a:pt x="222" y="192"/>
                </a:lnTo>
                <a:lnTo>
                  <a:pt x="228" y="198"/>
                </a:lnTo>
                <a:lnTo>
                  <a:pt x="228" y="204"/>
                </a:lnTo>
                <a:lnTo>
                  <a:pt x="222" y="210"/>
                </a:lnTo>
                <a:lnTo>
                  <a:pt x="216" y="210"/>
                </a:lnTo>
                <a:lnTo>
                  <a:pt x="216" y="210"/>
                </a:lnTo>
                <a:lnTo>
                  <a:pt x="210" y="204"/>
                </a:lnTo>
                <a:lnTo>
                  <a:pt x="204" y="204"/>
                </a:lnTo>
                <a:lnTo>
                  <a:pt x="204" y="204"/>
                </a:lnTo>
                <a:lnTo>
                  <a:pt x="198" y="198"/>
                </a:lnTo>
                <a:lnTo>
                  <a:pt x="204" y="198"/>
                </a:lnTo>
                <a:lnTo>
                  <a:pt x="210" y="192"/>
                </a:lnTo>
                <a:lnTo>
                  <a:pt x="210" y="192"/>
                </a:lnTo>
                <a:lnTo>
                  <a:pt x="210" y="192"/>
                </a:lnTo>
                <a:lnTo>
                  <a:pt x="210" y="186"/>
                </a:lnTo>
                <a:lnTo>
                  <a:pt x="204" y="174"/>
                </a:lnTo>
                <a:lnTo>
                  <a:pt x="198" y="180"/>
                </a:lnTo>
                <a:lnTo>
                  <a:pt x="198" y="174"/>
                </a:lnTo>
                <a:lnTo>
                  <a:pt x="198" y="168"/>
                </a:lnTo>
                <a:lnTo>
                  <a:pt x="186" y="168"/>
                </a:lnTo>
                <a:lnTo>
                  <a:pt x="180" y="168"/>
                </a:lnTo>
                <a:lnTo>
                  <a:pt x="174" y="168"/>
                </a:lnTo>
                <a:lnTo>
                  <a:pt x="168" y="168"/>
                </a:lnTo>
                <a:lnTo>
                  <a:pt x="156" y="174"/>
                </a:lnTo>
                <a:lnTo>
                  <a:pt x="150" y="174"/>
                </a:lnTo>
                <a:lnTo>
                  <a:pt x="144" y="174"/>
                </a:lnTo>
                <a:lnTo>
                  <a:pt x="138" y="174"/>
                </a:lnTo>
                <a:lnTo>
                  <a:pt x="126" y="174"/>
                </a:lnTo>
                <a:lnTo>
                  <a:pt x="120" y="180"/>
                </a:lnTo>
                <a:lnTo>
                  <a:pt x="114" y="192"/>
                </a:lnTo>
                <a:lnTo>
                  <a:pt x="114" y="192"/>
                </a:lnTo>
                <a:lnTo>
                  <a:pt x="120" y="192"/>
                </a:lnTo>
                <a:lnTo>
                  <a:pt x="114" y="198"/>
                </a:lnTo>
                <a:lnTo>
                  <a:pt x="114" y="198"/>
                </a:lnTo>
                <a:lnTo>
                  <a:pt x="108" y="198"/>
                </a:lnTo>
                <a:lnTo>
                  <a:pt x="102" y="216"/>
                </a:lnTo>
                <a:lnTo>
                  <a:pt x="102" y="216"/>
                </a:lnTo>
                <a:lnTo>
                  <a:pt x="108" y="222"/>
                </a:lnTo>
                <a:lnTo>
                  <a:pt x="114" y="222"/>
                </a:lnTo>
                <a:lnTo>
                  <a:pt x="120" y="222"/>
                </a:lnTo>
                <a:lnTo>
                  <a:pt x="132" y="222"/>
                </a:lnTo>
                <a:lnTo>
                  <a:pt x="132" y="222"/>
                </a:lnTo>
                <a:lnTo>
                  <a:pt x="126" y="222"/>
                </a:lnTo>
                <a:lnTo>
                  <a:pt x="126" y="228"/>
                </a:lnTo>
                <a:lnTo>
                  <a:pt x="126" y="234"/>
                </a:lnTo>
                <a:lnTo>
                  <a:pt x="120" y="234"/>
                </a:lnTo>
                <a:lnTo>
                  <a:pt x="120" y="234"/>
                </a:lnTo>
                <a:lnTo>
                  <a:pt x="120" y="240"/>
                </a:lnTo>
                <a:lnTo>
                  <a:pt x="120" y="240"/>
                </a:lnTo>
                <a:lnTo>
                  <a:pt x="126" y="240"/>
                </a:lnTo>
                <a:lnTo>
                  <a:pt x="120" y="240"/>
                </a:lnTo>
                <a:lnTo>
                  <a:pt x="120" y="246"/>
                </a:lnTo>
                <a:lnTo>
                  <a:pt x="120" y="246"/>
                </a:lnTo>
                <a:lnTo>
                  <a:pt x="120" y="246"/>
                </a:lnTo>
                <a:lnTo>
                  <a:pt x="120" y="246"/>
                </a:lnTo>
                <a:lnTo>
                  <a:pt x="120" y="252"/>
                </a:lnTo>
                <a:lnTo>
                  <a:pt x="120" y="252"/>
                </a:lnTo>
                <a:lnTo>
                  <a:pt x="120" y="264"/>
                </a:lnTo>
                <a:lnTo>
                  <a:pt x="120" y="264"/>
                </a:lnTo>
                <a:lnTo>
                  <a:pt x="120" y="276"/>
                </a:lnTo>
                <a:lnTo>
                  <a:pt x="108" y="288"/>
                </a:lnTo>
                <a:lnTo>
                  <a:pt x="114" y="288"/>
                </a:lnTo>
                <a:lnTo>
                  <a:pt x="108" y="294"/>
                </a:lnTo>
                <a:lnTo>
                  <a:pt x="108" y="312"/>
                </a:lnTo>
                <a:lnTo>
                  <a:pt x="108" y="318"/>
                </a:lnTo>
                <a:lnTo>
                  <a:pt x="102" y="312"/>
                </a:lnTo>
                <a:lnTo>
                  <a:pt x="96" y="318"/>
                </a:lnTo>
                <a:lnTo>
                  <a:pt x="96" y="312"/>
                </a:lnTo>
                <a:lnTo>
                  <a:pt x="78" y="318"/>
                </a:lnTo>
                <a:lnTo>
                  <a:pt x="78" y="318"/>
                </a:lnTo>
                <a:lnTo>
                  <a:pt x="78" y="318"/>
                </a:lnTo>
                <a:lnTo>
                  <a:pt x="78" y="324"/>
                </a:lnTo>
                <a:lnTo>
                  <a:pt x="84" y="324"/>
                </a:lnTo>
                <a:lnTo>
                  <a:pt x="84" y="324"/>
                </a:lnTo>
                <a:lnTo>
                  <a:pt x="78" y="324"/>
                </a:lnTo>
                <a:lnTo>
                  <a:pt x="78" y="330"/>
                </a:lnTo>
                <a:lnTo>
                  <a:pt x="78" y="330"/>
                </a:lnTo>
                <a:lnTo>
                  <a:pt x="78" y="330"/>
                </a:lnTo>
                <a:lnTo>
                  <a:pt x="78" y="336"/>
                </a:lnTo>
                <a:lnTo>
                  <a:pt x="84" y="342"/>
                </a:lnTo>
                <a:lnTo>
                  <a:pt x="90" y="342"/>
                </a:lnTo>
                <a:lnTo>
                  <a:pt x="102" y="342"/>
                </a:lnTo>
                <a:lnTo>
                  <a:pt x="102" y="342"/>
                </a:lnTo>
                <a:lnTo>
                  <a:pt x="102" y="336"/>
                </a:lnTo>
                <a:lnTo>
                  <a:pt x="102" y="342"/>
                </a:lnTo>
                <a:lnTo>
                  <a:pt x="108" y="342"/>
                </a:lnTo>
                <a:lnTo>
                  <a:pt x="108" y="348"/>
                </a:lnTo>
                <a:lnTo>
                  <a:pt x="108" y="348"/>
                </a:lnTo>
                <a:lnTo>
                  <a:pt x="114" y="354"/>
                </a:lnTo>
                <a:lnTo>
                  <a:pt x="108" y="366"/>
                </a:lnTo>
                <a:lnTo>
                  <a:pt x="108" y="366"/>
                </a:lnTo>
                <a:lnTo>
                  <a:pt x="108" y="372"/>
                </a:lnTo>
                <a:lnTo>
                  <a:pt x="108" y="372"/>
                </a:lnTo>
                <a:lnTo>
                  <a:pt x="102" y="372"/>
                </a:lnTo>
                <a:lnTo>
                  <a:pt x="102" y="378"/>
                </a:lnTo>
                <a:lnTo>
                  <a:pt x="96" y="378"/>
                </a:lnTo>
                <a:lnTo>
                  <a:pt x="96" y="384"/>
                </a:lnTo>
                <a:lnTo>
                  <a:pt x="96" y="384"/>
                </a:lnTo>
                <a:lnTo>
                  <a:pt x="90" y="390"/>
                </a:lnTo>
                <a:lnTo>
                  <a:pt x="84" y="390"/>
                </a:lnTo>
                <a:lnTo>
                  <a:pt x="84" y="390"/>
                </a:lnTo>
                <a:lnTo>
                  <a:pt x="84" y="396"/>
                </a:lnTo>
                <a:lnTo>
                  <a:pt x="78" y="396"/>
                </a:lnTo>
                <a:lnTo>
                  <a:pt x="78" y="396"/>
                </a:lnTo>
                <a:lnTo>
                  <a:pt x="78" y="402"/>
                </a:lnTo>
                <a:lnTo>
                  <a:pt x="90" y="408"/>
                </a:lnTo>
                <a:lnTo>
                  <a:pt x="90" y="408"/>
                </a:lnTo>
                <a:lnTo>
                  <a:pt x="90" y="408"/>
                </a:lnTo>
                <a:lnTo>
                  <a:pt x="84" y="414"/>
                </a:lnTo>
                <a:lnTo>
                  <a:pt x="84" y="414"/>
                </a:lnTo>
                <a:lnTo>
                  <a:pt x="78" y="420"/>
                </a:lnTo>
                <a:lnTo>
                  <a:pt x="78" y="414"/>
                </a:lnTo>
                <a:lnTo>
                  <a:pt x="78" y="414"/>
                </a:lnTo>
                <a:lnTo>
                  <a:pt x="72" y="420"/>
                </a:lnTo>
                <a:lnTo>
                  <a:pt x="66" y="420"/>
                </a:lnTo>
                <a:lnTo>
                  <a:pt x="66" y="420"/>
                </a:lnTo>
                <a:lnTo>
                  <a:pt x="66" y="420"/>
                </a:lnTo>
                <a:lnTo>
                  <a:pt x="60" y="426"/>
                </a:lnTo>
                <a:lnTo>
                  <a:pt x="60" y="426"/>
                </a:lnTo>
                <a:lnTo>
                  <a:pt x="54" y="426"/>
                </a:lnTo>
                <a:lnTo>
                  <a:pt x="54" y="426"/>
                </a:lnTo>
                <a:lnTo>
                  <a:pt x="48" y="420"/>
                </a:lnTo>
                <a:lnTo>
                  <a:pt x="54" y="426"/>
                </a:lnTo>
                <a:lnTo>
                  <a:pt x="48" y="426"/>
                </a:lnTo>
                <a:lnTo>
                  <a:pt x="48" y="426"/>
                </a:lnTo>
                <a:lnTo>
                  <a:pt x="42" y="426"/>
                </a:lnTo>
                <a:lnTo>
                  <a:pt x="42" y="420"/>
                </a:lnTo>
                <a:lnTo>
                  <a:pt x="42" y="420"/>
                </a:lnTo>
                <a:lnTo>
                  <a:pt x="36" y="420"/>
                </a:lnTo>
                <a:lnTo>
                  <a:pt x="30" y="420"/>
                </a:lnTo>
                <a:lnTo>
                  <a:pt x="30" y="420"/>
                </a:lnTo>
                <a:lnTo>
                  <a:pt x="24" y="420"/>
                </a:lnTo>
                <a:lnTo>
                  <a:pt x="30" y="426"/>
                </a:lnTo>
                <a:lnTo>
                  <a:pt x="30" y="426"/>
                </a:lnTo>
                <a:lnTo>
                  <a:pt x="24" y="426"/>
                </a:lnTo>
                <a:lnTo>
                  <a:pt x="18" y="426"/>
                </a:lnTo>
                <a:lnTo>
                  <a:pt x="18" y="426"/>
                </a:lnTo>
                <a:lnTo>
                  <a:pt x="12" y="426"/>
                </a:lnTo>
                <a:lnTo>
                  <a:pt x="12" y="426"/>
                </a:lnTo>
                <a:lnTo>
                  <a:pt x="12" y="432"/>
                </a:lnTo>
                <a:lnTo>
                  <a:pt x="12" y="432"/>
                </a:lnTo>
                <a:lnTo>
                  <a:pt x="12" y="438"/>
                </a:lnTo>
                <a:lnTo>
                  <a:pt x="12" y="438"/>
                </a:lnTo>
                <a:lnTo>
                  <a:pt x="12" y="438"/>
                </a:lnTo>
                <a:lnTo>
                  <a:pt x="18" y="444"/>
                </a:lnTo>
                <a:lnTo>
                  <a:pt x="18" y="450"/>
                </a:lnTo>
                <a:lnTo>
                  <a:pt x="24" y="450"/>
                </a:lnTo>
                <a:lnTo>
                  <a:pt x="24" y="456"/>
                </a:lnTo>
                <a:lnTo>
                  <a:pt x="30" y="462"/>
                </a:lnTo>
                <a:lnTo>
                  <a:pt x="30" y="468"/>
                </a:lnTo>
                <a:lnTo>
                  <a:pt x="30" y="468"/>
                </a:lnTo>
                <a:lnTo>
                  <a:pt x="36" y="480"/>
                </a:lnTo>
                <a:lnTo>
                  <a:pt x="36" y="486"/>
                </a:lnTo>
                <a:lnTo>
                  <a:pt x="36" y="486"/>
                </a:lnTo>
                <a:lnTo>
                  <a:pt x="36" y="492"/>
                </a:lnTo>
                <a:lnTo>
                  <a:pt x="36" y="492"/>
                </a:lnTo>
                <a:lnTo>
                  <a:pt x="30" y="498"/>
                </a:lnTo>
                <a:lnTo>
                  <a:pt x="24" y="504"/>
                </a:lnTo>
                <a:lnTo>
                  <a:pt x="24" y="510"/>
                </a:lnTo>
                <a:lnTo>
                  <a:pt x="24" y="510"/>
                </a:lnTo>
                <a:lnTo>
                  <a:pt x="24" y="510"/>
                </a:lnTo>
                <a:lnTo>
                  <a:pt x="24" y="516"/>
                </a:lnTo>
                <a:lnTo>
                  <a:pt x="24" y="516"/>
                </a:lnTo>
                <a:lnTo>
                  <a:pt x="30" y="516"/>
                </a:lnTo>
                <a:lnTo>
                  <a:pt x="30" y="516"/>
                </a:lnTo>
                <a:lnTo>
                  <a:pt x="30" y="516"/>
                </a:lnTo>
                <a:lnTo>
                  <a:pt x="30" y="516"/>
                </a:lnTo>
                <a:lnTo>
                  <a:pt x="30" y="522"/>
                </a:lnTo>
                <a:lnTo>
                  <a:pt x="30" y="522"/>
                </a:lnTo>
                <a:lnTo>
                  <a:pt x="24" y="522"/>
                </a:lnTo>
                <a:lnTo>
                  <a:pt x="24" y="528"/>
                </a:lnTo>
                <a:lnTo>
                  <a:pt x="18" y="528"/>
                </a:lnTo>
                <a:lnTo>
                  <a:pt x="18" y="528"/>
                </a:lnTo>
                <a:lnTo>
                  <a:pt x="18" y="528"/>
                </a:lnTo>
                <a:lnTo>
                  <a:pt x="12" y="534"/>
                </a:lnTo>
                <a:lnTo>
                  <a:pt x="12" y="534"/>
                </a:lnTo>
                <a:lnTo>
                  <a:pt x="12" y="540"/>
                </a:lnTo>
                <a:lnTo>
                  <a:pt x="6" y="534"/>
                </a:lnTo>
                <a:lnTo>
                  <a:pt x="6" y="534"/>
                </a:lnTo>
                <a:lnTo>
                  <a:pt x="0" y="534"/>
                </a:lnTo>
                <a:lnTo>
                  <a:pt x="6" y="540"/>
                </a:lnTo>
                <a:lnTo>
                  <a:pt x="6" y="540"/>
                </a:lnTo>
                <a:lnTo>
                  <a:pt x="6" y="546"/>
                </a:lnTo>
                <a:lnTo>
                  <a:pt x="6" y="546"/>
                </a:lnTo>
                <a:lnTo>
                  <a:pt x="6" y="546"/>
                </a:lnTo>
                <a:lnTo>
                  <a:pt x="6" y="546"/>
                </a:lnTo>
                <a:lnTo>
                  <a:pt x="18" y="546"/>
                </a:lnTo>
                <a:lnTo>
                  <a:pt x="18" y="546"/>
                </a:lnTo>
                <a:lnTo>
                  <a:pt x="18" y="552"/>
                </a:lnTo>
                <a:lnTo>
                  <a:pt x="18" y="552"/>
                </a:lnTo>
                <a:lnTo>
                  <a:pt x="18" y="552"/>
                </a:lnTo>
                <a:lnTo>
                  <a:pt x="24" y="552"/>
                </a:lnTo>
                <a:lnTo>
                  <a:pt x="24" y="558"/>
                </a:lnTo>
                <a:lnTo>
                  <a:pt x="24" y="558"/>
                </a:lnTo>
                <a:lnTo>
                  <a:pt x="24" y="564"/>
                </a:lnTo>
                <a:lnTo>
                  <a:pt x="18" y="564"/>
                </a:lnTo>
                <a:lnTo>
                  <a:pt x="18" y="564"/>
                </a:lnTo>
                <a:lnTo>
                  <a:pt x="18" y="564"/>
                </a:lnTo>
                <a:lnTo>
                  <a:pt x="18" y="570"/>
                </a:lnTo>
                <a:lnTo>
                  <a:pt x="12" y="570"/>
                </a:lnTo>
                <a:lnTo>
                  <a:pt x="12" y="570"/>
                </a:lnTo>
                <a:lnTo>
                  <a:pt x="12" y="570"/>
                </a:lnTo>
                <a:lnTo>
                  <a:pt x="18" y="576"/>
                </a:lnTo>
                <a:lnTo>
                  <a:pt x="18" y="576"/>
                </a:lnTo>
                <a:lnTo>
                  <a:pt x="18" y="576"/>
                </a:lnTo>
                <a:lnTo>
                  <a:pt x="18" y="576"/>
                </a:lnTo>
                <a:lnTo>
                  <a:pt x="18" y="582"/>
                </a:lnTo>
                <a:lnTo>
                  <a:pt x="18" y="582"/>
                </a:lnTo>
                <a:lnTo>
                  <a:pt x="24" y="582"/>
                </a:lnTo>
                <a:lnTo>
                  <a:pt x="24" y="582"/>
                </a:lnTo>
                <a:lnTo>
                  <a:pt x="30" y="588"/>
                </a:lnTo>
                <a:lnTo>
                  <a:pt x="30" y="588"/>
                </a:lnTo>
                <a:lnTo>
                  <a:pt x="30" y="588"/>
                </a:lnTo>
                <a:lnTo>
                  <a:pt x="30" y="588"/>
                </a:lnTo>
                <a:lnTo>
                  <a:pt x="30" y="594"/>
                </a:lnTo>
                <a:lnTo>
                  <a:pt x="30" y="594"/>
                </a:lnTo>
                <a:lnTo>
                  <a:pt x="30" y="594"/>
                </a:lnTo>
                <a:lnTo>
                  <a:pt x="36" y="594"/>
                </a:lnTo>
                <a:lnTo>
                  <a:pt x="36" y="594"/>
                </a:lnTo>
                <a:lnTo>
                  <a:pt x="36" y="594"/>
                </a:lnTo>
                <a:lnTo>
                  <a:pt x="36" y="594"/>
                </a:lnTo>
                <a:lnTo>
                  <a:pt x="36" y="600"/>
                </a:lnTo>
                <a:lnTo>
                  <a:pt x="36" y="600"/>
                </a:lnTo>
                <a:lnTo>
                  <a:pt x="36" y="600"/>
                </a:lnTo>
                <a:lnTo>
                  <a:pt x="30" y="600"/>
                </a:lnTo>
                <a:lnTo>
                  <a:pt x="30" y="606"/>
                </a:lnTo>
                <a:lnTo>
                  <a:pt x="30" y="606"/>
                </a:lnTo>
                <a:lnTo>
                  <a:pt x="30" y="606"/>
                </a:lnTo>
                <a:lnTo>
                  <a:pt x="30" y="606"/>
                </a:lnTo>
                <a:lnTo>
                  <a:pt x="30" y="606"/>
                </a:lnTo>
                <a:lnTo>
                  <a:pt x="30" y="606"/>
                </a:lnTo>
                <a:lnTo>
                  <a:pt x="30" y="606"/>
                </a:lnTo>
                <a:lnTo>
                  <a:pt x="36" y="612"/>
                </a:lnTo>
                <a:lnTo>
                  <a:pt x="36" y="612"/>
                </a:lnTo>
                <a:lnTo>
                  <a:pt x="36" y="612"/>
                </a:lnTo>
                <a:lnTo>
                  <a:pt x="36" y="612"/>
                </a:lnTo>
                <a:lnTo>
                  <a:pt x="42" y="612"/>
                </a:lnTo>
                <a:lnTo>
                  <a:pt x="42" y="612"/>
                </a:lnTo>
                <a:lnTo>
                  <a:pt x="48" y="612"/>
                </a:lnTo>
                <a:lnTo>
                  <a:pt x="42" y="618"/>
                </a:lnTo>
                <a:lnTo>
                  <a:pt x="48" y="618"/>
                </a:lnTo>
                <a:lnTo>
                  <a:pt x="48" y="618"/>
                </a:lnTo>
                <a:lnTo>
                  <a:pt x="48" y="618"/>
                </a:lnTo>
                <a:lnTo>
                  <a:pt x="48" y="618"/>
                </a:lnTo>
                <a:lnTo>
                  <a:pt x="48" y="624"/>
                </a:lnTo>
                <a:lnTo>
                  <a:pt x="48" y="624"/>
                </a:lnTo>
                <a:lnTo>
                  <a:pt x="48" y="630"/>
                </a:lnTo>
                <a:lnTo>
                  <a:pt x="48" y="630"/>
                </a:lnTo>
                <a:lnTo>
                  <a:pt x="48" y="630"/>
                </a:lnTo>
                <a:lnTo>
                  <a:pt x="48" y="630"/>
                </a:lnTo>
                <a:lnTo>
                  <a:pt x="48" y="636"/>
                </a:lnTo>
                <a:lnTo>
                  <a:pt x="48" y="636"/>
                </a:lnTo>
                <a:lnTo>
                  <a:pt x="54" y="636"/>
                </a:lnTo>
                <a:lnTo>
                  <a:pt x="48" y="636"/>
                </a:lnTo>
                <a:lnTo>
                  <a:pt x="48" y="636"/>
                </a:lnTo>
                <a:lnTo>
                  <a:pt x="48" y="636"/>
                </a:lnTo>
                <a:lnTo>
                  <a:pt x="48" y="636"/>
                </a:lnTo>
                <a:lnTo>
                  <a:pt x="48" y="636"/>
                </a:lnTo>
                <a:lnTo>
                  <a:pt x="42" y="636"/>
                </a:lnTo>
                <a:lnTo>
                  <a:pt x="42" y="636"/>
                </a:lnTo>
                <a:lnTo>
                  <a:pt x="42" y="636"/>
                </a:lnTo>
                <a:lnTo>
                  <a:pt x="42" y="642"/>
                </a:lnTo>
                <a:lnTo>
                  <a:pt x="42" y="642"/>
                </a:lnTo>
                <a:lnTo>
                  <a:pt x="42" y="642"/>
                </a:lnTo>
                <a:lnTo>
                  <a:pt x="42" y="642"/>
                </a:lnTo>
                <a:lnTo>
                  <a:pt x="36" y="642"/>
                </a:lnTo>
                <a:lnTo>
                  <a:pt x="36" y="648"/>
                </a:lnTo>
                <a:lnTo>
                  <a:pt x="30" y="648"/>
                </a:lnTo>
                <a:lnTo>
                  <a:pt x="30" y="648"/>
                </a:lnTo>
                <a:lnTo>
                  <a:pt x="30" y="648"/>
                </a:lnTo>
                <a:lnTo>
                  <a:pt x="30" y="648"/>
                </a:lnTo>
                <a:lnTo>
                  <a:pt x="30" y="648"/>
                </a:lnTo>
                <a:lnTo>
                  <a:pt x="30" y="648"/>
                </a:lnTo>
                <a:lnTo>
                  <a:pt x="30" y="654"/>
                </a:lnTo>
                <a:lnTo>
                  <a:pt x="30" y="654"/>
                </a:lnTo>
                <a:lnTo>
                  <a:pt x="30" y="654"/>
                </a:lnTo>
                <a:lnTo>
                  <a:pt x="30" y="654"/>
                </a:lnTo>
                <a:lnTo>
                  <a:pt x="30" y="654"/>
                </a:lnTo>
                <a:lnTo>
                  <a:pt x="30" y="660"/>
                </a:lnTo>
                <a:lnTo>
                  <a:pt x="30" y="654"/>
                </a:lnTo>
                <a:lnTo>
                  <a:pt x="24" y="660"/>
                </a:lnTo>
                <a:lnTo>
                  <a:pt x="30" y="660"/>
                </a:lnTo>
                <a:lnTo>
                  <a:pt x="24" y="660"/>
                </a:lnTo>
                <a:lnTo>
                  <a:pt x="24" y="660"/>
                </a:lnTo>
                <a:lnTo>
                  <a:pt x="30" y="660"/>
                </a:lnTo>
                <a:lnTo>
                  <a:pt x="30" y="660"/>
                </a:lnTo>
                <a:lnTo>
                  <a:pt x="24" y="666"/>
                </a:lnTo>
                <a:lnTo>
                  <a:pt x="24" y="666"/>
                </a:lnTo>
                <a:lnTo>
                  <a:pt x="24" y="678"/>
                </a:lnTo>
                <a:lnTo>
                  <a:pt x="30" y="684"/>
                </a:lnTo>
                <a:lnTo>
                  <a:pt x="30" y="684"/>
                </a:lnTo>
                <a:lnTo>
                  <a:pt x="36" y="690"/>
                </a:lnTo>
                <a:lnTo>
                  <a:pt x="42" y="696"/>
                </a:lnTo>
                <a:lnTo>
                  <a:pt x="42" y="702"/>
                </a:lnTo>
                <a:lnTo>
                  <a:pt x="48" y="702"/>
                </a:lnTo>
                <a:lnTo>
                  <a:pt x="48" y="708"/>
                </a:lnTo>
                <a:lnTo>
                  <a:pt x="54" y="708"/>
                </a:lnTo>
                <a:lnTo>
                  <a:pt x="60" y="708"/>
                </a:lnTo>
                <a:lnTo>
                  <a:pt x="60" y="708"/>
                </a:lnTo>
                <a:lnTo>
                  <a:pt x="60" y="720"/>
                </a:lnTo>
                <a:lnTo>
                  <a:pt x="54" y="726"/>
                </a:lnTo>
                <a:lnTo>
                  <a:pt x="48" y="738"/>
                </a:lnTo>
                <a:lnTo>
                  <a:pt x="48" y="738"/>
                </a:lnTo>
                <a:lnTo>
                  <a:pt x="48" y="744"/>
                </a:lnTo>
                <a:lnTo>
                  <a:pt x="42" y="750"/>
                </a:lnTo>
                <a:lnTo>
                  <a:pt x="48" y="756"/>
                </a:lnTo>
                <a:lnTo>
                  <a:pt x="48" y="756"/>
                </a:lnTo>
                <a:lnTo>
                  <a:pt x="54" y="756"/>
                </a:lnTo>
                <a:lnTo>
                  <a:pt x="60" y="762"/>
                </a:lnTo>
                <a:lnTo>
                  <a:pt x="66" y="774"/>
                </a:lnTo>
                <a:lnTo>
                  <a:pt x="72" y="774"/>
                </a:lnTo>
                <a:lnTo>
                  <a:pt x="72" y="780"/>
                </a:lnTo>
                <a:lnTo>
                  <a:pt x="72" y="780"/>
                </a:lnTo>
                <a:lnTo>
                  <a:pt x="72" y="786"/>
                </a:lnTo>
                <a:lnTo>
                  <a:pt x="78" y="786"/>
                </a:lnTo>
                <a:lnTo>
                  <a:pt x="78" y="786"/>
                </a:lnTo>
                <a:lnTo>
                  <a:pt x="78" y="792"/>
                </a:lnTo>
                <a:lnTo>
                  <a:pt x="78" y="792"/>
                </a:lnTo>
                <a:lnTo>
                  <a:pt x="84" y="798"/>
                </a:lnTo>
                <a:lnTo>
                  <a:pt x="84" y="798"/>
                </a:lnTo>
                <a:lnTo>
                  <a:pt x="90" y="798"/>
                </a:lnTo>
                <a:lnTo>
                  <a:pt x="90" y="792"/>
                </a:lnTo>
                <a:lnTo>
                  <a:pt x="90" y="798"/>
                </a:lnTo>
                <a:lnTo>
                  <a:pt x="96" y="792"/>
                </a:lnTo>
                <a:lnTo>
                  <a:pt x="96" y="792"/>
                </a:lnTo>
                <a:lnTo>
                  <a:pt x="108" y="798"/>
                </a:lnTo>
                <a:lnTo>
                  <a:pt x="108" y="804"/>
                </a:lnTo>
                <a:lnTo>
                  <a:pt x="108" y="804"/>
                </a:lnTo>
                <a:lnTo>
                  <a:pt x="114" y="798"/>
                </a:lnTo>
                <a:lnTo>
                  <a:pt x="114" y="798"/>
                </a:lnTo>
                <a:lnTo>
                  <a:pt x="120" y="798"/>
                </a:lnTo>
                <a:lnTo>
                  <a:pt x="120" y="804"/>
                </a:lnTo>
                <a:lnTo>
                  <a:pt x="126" y="804"/>
                </a:lnTo>
                <a:lnTo>
                  <a:pt x="132" y="804"/>
                </a:lnTo>
                <a:lnTo>
                  <a:pt x="132" y="798"/>
                </a:lnTo>
                <a:lnTo>
                  <a:pt x="138" y="798"/>
                </a:lnTo>
                <a:lnTo>
                  <a:pt x="144" y="798"/>
                </a:lnTo>
                <a:lnTo>
                  <a:pt x="144" y="798"/>
                </a:lnTo>
                <a:lnTo>
                  <a:pt x="150" y="798"/>
                </a:lnTo>
                <a:lnTo>
                  <a:pt x="150" y="804"/>
                </a:lnTo>
                <a:lnTo>
                  <a:pt x="150" y="804"/>
                </a:lnTo>
                <a:lnTo>
                  <a:pt x="150" y="804"/>
                </a:lnTo>
                <a:lnTo>
                  <a:pt x="156" y="810"/>
                </a:lnTo>
                <a:lnTo>
                  <a:pt x="168" y="810"/>
                </a:lnTo>
                <a:lnTo>
                  <a:pt x="168" y="810"/>
                </a:lnTo>
                <a:lnTo>
                  <a:pt x="168" y="810"/>
                </a:lnTo>
                <a:lnTo>
                  <a:pt x="174" y="810"/>
                </a:lnTo>
                <a:lnTo>
                  <a:pt x="180" y="810"/>
                </a:lnTo>
                <a:lnTo>
                  <a:pt x="186" y="810"/>
                </a:lnTo>
                <a:lnTo>
                  <a:pt x="186" y="810"/>
                </a:lnTo>
                <a:lnTo>
                  <a:pt x="192" y="816"/>
                </a:lnTo>
                <a:lnTo>
                  <a:pt x="192" y="816"/>
                </a:lnTo>
                <a:lnTo>
                  <a:pt x="192" y="816"/>
                </a:lnTo>
                <a:lnTo>
                  <a:pt x="210" y="822"/>
                </a:lnTo>
                <a:lnTo>
                  <a:pt x="216" y="822"/>
                </a:lnTo>
                <a:lnTo>
                  <a:pt x="216" y="822"/>
                </a:lnTo>
                <a:lnTo>
                  <a:pt x="216" y="822"/>
                </a:lnTo>
                <a:lnTo>
                  <a:pt x="216" y="828"/>
                </a:lnTo>
                <a:lnTo>
                  <a:pt x="216" y="828"/>
                </a:lnTo>
                <a:lnTo>
                  <a:pt x="210" y="828"/>
                </a:lnTo>
                <a:lnTo>
                  <a:pt x="204" y="852"/>
                </a:lnTo>
                <a:lnTo>
                  <a:pt x="192" y="852"/>
                </a:lnTo>
                <a:lnTo>
                  <a:pt x="192" y="864"/>
                </a:lnTo>
                <a:lnTo>
                  <a:pt x="186" y="864"/>
                </a:lnTo>
                <a:lnTo>
                  <a:pt x="180" y="870"/>
                </a:lnTo>
                <a:lnTo>
                  <a:pt x="180" y="882"/>
                </a:lnTo>
                <a:lnTo>
                  <a:pt x="174" y="900"/>
                </a:lnTo>
                <a:lnTo>
                  <a:pt x="174" y="912"/>
                </a:lnTo>
                <a:lnTo>
                  <a:pt x="168" y="918"/>
                </a:lnTo>
                <a:lnTo>
                  <a:pt x="168" y="918"/>
                </a:lnTo>
                <a:lnTo>
                  <a:pt x="168" y="924"/>
                </a:lnTo>
                <a:lnTo>
                  <a:pt x="156" y="942"/>
                </a:lnTo>
                <a:lnTo>
                  <a:pt x="156" y="948"/>
                </a:lnTo>
                <a:lnTo>
                  <a:pt x="156" y="954"/>
                </a:lnTo>
                <a:lnTo>
                  <a:pt x="162" y="960"/>
                </a:lnTo>
                <a:lnTo>
                  <a:pt x="162" y="960"/>
                </a:lnTo>
                <a:lnTo>
                  <a:pt x="162" y="966"/>
                </a:lnTo>
                <a:lnTo>
                  <a:pt x="162" y="972"/>
                </a:lnTo>
                <a:lnTo>
                  <a:pt x="156" y="972"/>
                </a:lnTo>
                <a:lnTo>
                  <a:pt x="156" y="978"/>
                </a:lnTo>
                <a:lnTo>
                  <a:pt x="156" y="984"/>
                </a:lnTo>
                <a:lnTo>
                  <a:pt x="156" y="990"/>
                </a:lnTo>
                <a:lnTo>
                  <a:pt x="156" y="990"/>
                </a:lnTo>
                <a:lnTo>
                  <a:pt x="156" y="996"/>
                </a:lnTo>
                <a:lnTo>
                  <a:pt x="150" y="1002"/>
                </a:lnTo>
                <a:lnTo>
                  <a:pt x="156" y="1014"/>
                </a:lnTo>
                <a:lnTo>
                  <a:pt x="162" y="1020"/>
                </a:lnTo>
                <a:lnTo>
                  <a:pt x="168" y="1020"/>
                </a:lnTo>
                <a:lnTo>
                  <a:pt x="174" y="1020"/>
                </a:lnTo>
                <a:lnTo>
                  <a:pt x="180" y="1014"/>
                </a:lnTo>
                <a:lnTo>
                  <a:pt x="180" y="1014"/>
                </a:lnTo>
                <a:lnTo>
                  <a:pt x="186" y="1014"/>
                </a:lnTo>
                <a:lnTo>
                  <a:pt x="186" y="1020"/>
                </a:lnTo>
                <a:lnTo>
                  <a:pt x="186" y="1020"/>
                </a:lnTo>
                <a:lnTo>
                  <a:pt x="198" y="1020"/>
                </a:lnTo>
                <a:lnTo>
                  <a:pt x="204" y="1020"/>
                </a:lnTo>
                <a:lnTo>
                  <a:pt x="216" y="1014"/>
                </a:lnTo>
                <a:lnTo>
                  <a:pt x="222" y="1014"/>
                </a:lnTo>
                <a:lnTo>
                  <a:pt x="228" y="1020"/>
                </a:lnTo>
                <a:lnTo>
                  <a:pt x="228" y="1020"/>
                </a:lnTo>
                <a:lnTo>
                  <a:pt x="240" y="1014"/>
                </a:lnTo>
                <a:lnTo>
                  <a:pt x="240" y="1014"/>
                </a:lnTo>
                <a:lnTo>
                  <a:pt x="240" y="1014"/>
                </a:lnTo>
                <a:lnTo>
                  <a:pt x="246" y="1008"/>
                </a:lnTo>
                <a:lnTo>
                  <a:pt x="246" y="1014"/>
                </a:lnTo>
                <a:lnTo>
                  <a:pt x="252" y="1014"/>
                </a:lnTo>
                <a:lnTo>
                  <a:pt x="252" y="1014"/>
                </a:lnTo>
                <a:lnTo>
                  <a:pt x="252" y="1008"/>
                </a:lnTo>
                <a:lnTo>
                  <a:pt x="252" y="1002"/>
                </a:lnTo>
                <a:lnTo>
                  <a:pt x="246" y="1002"/>
                </a:lnTo>
                <a:lnTo>
                  <a:pt x="246" y="1008"/>
                </a:lnTo>
                <a:lnTo>
                  <a:pt x="240" y="1008"/>
                </a:lnTo>
                <a:lnTo>
                  <a:pt x="234" y="1002"/>
                </a:lnTo>
                <a:lnTo>
                  <a:pt x="234" y="1002"/>
                </a:lnTo>
                <a:lnTo>
                  <a:pt x="240" y="996"/>
                </a:lnTo>
                <a:lnTo>
                  <a:pt x="240" y="996"/>
                </a:lnTo>
                <a:lnTo>
                  <a:pt x="240" y="990"/>
                </a:lnTo>
                <a:lnTo>
                  <a:pt x="246" y="990"/>
                </a:lnTo>
                <a:lnTo>
                  <a:pt x="252" y="990"/>
                </a:lnTo>
                <a:lnTo>
                  <a:pt x="246" y="984"/>
                </a:lnTo>
                <a:lnTo>
                  <a:pt x="252" y="984"/>
                </a:lnTo>
                <a:lnTo>
                  <a:pt x="252" y="990"/>
                </a:lnTo>
                <a:lnTo>
                  <a:pt x="258" y="990"/>
                </a:lnTo>
                <a:lnTo>
                  <a:pt x="258" y="990"/>
                </a:lnTo>
                <a:lnTo>
                  <a:pt x="264" y="996"/>
                </a:lnTo>
                <a:lnTo>
                  <a:pt x="264" y="996"/>
                </a:lnTo>
                <a:lnTo>
                  <a:pt x="264" y="1002"/>
                </a:lnTo>
                <a:lnTo>
                  <a:pt x="270" y="1002"/>
                </a:lnTo>
                <a:lnTo>
                  <a:pt x="270" y="1002"/>
                </a:lnTo>
                <a:lnTo>
                  <a:pt x="270" y="1002"/>
                </a:lnTo>
                <a:lnTo>
                  <a:pt x="276" y="1002"/>
                </a:lnTo>
                <a:lnTo>
                  <a:pt x="276" y="1008"/>
                </a:lnTo>
                <a:lnTo>
                  <a:pt x="282" y="1002"/>
                </a:lnTo>
                <a:lnTo>
                  <a:pt x="282" y="1002"/>
                </a:lnTo>
                <a:lnTo>
                  <a:pt x="288" y="996"/>
                </a:lnTo>
                <a:lnTo>
                  <a:pt x="288" y="996"/>
                </a:lnTo>
                <a:lnTo>
                  <a:pt x="300" y="1002"/>
                </a:lnTo>
                <a:lnTo>
                  <a:pt x="300" y="1002"/>
                </a:lnTo>
                <a:lnTo>
                  <a:pt x="300" y="1002"/>
                </a:lnTo>
                <a:lnTo>
                  <a:pt x="306" y="1002"/>
                </a:lnTo>
                <a:lnTo>
                  <a:pt x="306" y="996"/>
                </a:lnTo>
                <a:lnTo>
                  <a:pt x="300" y="996"/>
                </a:lnTo>
                <a:lnTo>
                  <a:pt x="294" y="990"/>
                </a:lnTo>
                <a:lnTo>
                  <a:pt x="294" y="990"/>
                </a:lnTo>
                <a:lnTo>
                  <a:pt x="294" y="984"/>
                </a:lnTo>
                <a:lnTo>
                  <a:pt x="306" y="990"/>
                </a:lnTo>
                <a:lnTo>
                  <a:pt x="306" y="996"/>
                </a:lnTo>
                <a:lnTo>
                  <a:pt x="312" y="1002"/>
                </a:lnTo>
                <a:lnTo>
                  <a:pt x="318" y="1002"/>
                </a:lnTo>
                <a:lnTo>
                  <a:pt x="324" y="1002"/>
                </a:lnTo>
                <a:lnTo>
                  <a:pt x="330" y="1002"/>
                </a:lnTo>
                <a:lnTo>
                  <a:pt x="336" y="1002"/>
                </a:lnTo>
                <a:lnTo>
                  <a:pt x="336" y="1014"/>
                </a:lnTo>
                <a:lnTo>
                  <a:pt x="336" y="1014"/>
                </a:lnTo>
                <a:lnTo>
                  <a:pt x="342" y="1014"/>
                </a:lnTo>
                <a:lnTo>
                  <a:pt x="348" y="1014"/>
                </a:lnTo>
                <a:lnTo>
                  <a:pt x="354" y="1020"/>
                </a:lnTo>
                <a:lnTo>
                  <a:pt x="354" y="1014"/>
                </a:lnTo>
                <a:lnTo>
                  <a:pt x="360" y="1014"/>
                </a:lnTo>
                <a:lnTo>
                  <a:pt x="360" y="1014"/>
                </a:lnTo>
                <a:lnTo>
                  <a:pt x="360" y="1020"/>
                </a:lnTo>
                <a:lnTo>
                  <a:pt x="366" y="1020"/>
                </a:lnTo>
                <a:lnTo>
                  <a:pt x="378" y="1020"/>
                </a:lnTo>
                <a:lnTo>
                  <a:pt x="378" y="1026"/>
                </a:lnTo>
                <a:lnTo>
                  <a:pt x="384" y="1026"/>
                </a:lnTo>
                <a:lnTo>
                  <a:pt x="390" y="1038"/>
                </a:lnTo>
                <a:lnTo>
                  <a:pt x="384" y="1038"/>
                </a:lnTo>
                <a:lnTo>
                  <a:pt x="390" y="1044"/>
                </a:lnTo>
                <a:lnTo>
                  <a:pt x="396" y="1044"/>
                </a:lnTo>
                <a:lnTo>
                  <a:pt x="402" y="1044"/>
                </a:lnTo>
                <a:lnTo>
                  <a:pt x="402" y="1050"/>
                </a:lnTo>
                <a:lnTo>
                  <a:pt x="396" y="1056"/>
                </a:lnTo>
                <a:lnTo>
                  <a:pt x="402" y="1056"/>
                </a:lnTo>
                <a:lnTo>
                  <a:pt x="408" y="1050"/>
                </a:lnTo>
                <a:lnTo>
                  <a:pt x="426" y="1032"/>
                </a:lnTo>
                <a:lnTo>
                  <a:pt x="420" y="1026"/>
                </a:lnTo>
                <a:lnTo>
                  <a:pt x="420" y="1014"/>
                </a:lnTo>
                <a:lnTo>
                  <a:pt x="426" y="1014"/>
                </a:lnTo>
                <a:lnTo>
                  <a:pt x="426" y="1020"/>
                </a:lnTo>
                <a:lnTo>
                  <a:pt x="432" y="1026"/>
                </a:lnTo>
                <a:lnTo>
                  <a:pt x="432" y="1020"/>
                </a:lnTo>
                <a:lnTo>
                  <a:pt x="444" y="1020"/>
                </a:lnTo>
                <a:lnTo>
                  <a:pt x="450" y="1026"/>
                </a:lnTo>
                <a:lnTo>
                  <a:pt x="450" y="1026"/>
                </a:lnTo>
                <a:lnTo>
                  <a:pt x="462" y="1020"/>
                </a:lnTo>
                <a:lnTo>
                  <a:pt x="462" y="1026"/>
                </a:lnTo>
                <a:lnTo>
                  <a:pt x="462" y="1026"/>
                </a:lnTo>
                <a:lnTo>
                  <a:pt x="462" y="1032"/>
                </a:lnTo>
                <a:lnTo>
                  <a:pt x="462" y="1026"/>
                </a:lnTo>
                <a:lnTo>
                  <a:pt x="468" y="1038"/>
                </a:lnTo>
                <a:lnTo>
                  <a:pt x="468" y="1038"/>
                </a:lnTo>
                <a:lnTo>
                  <a:pt x="480" y="1038"/>
                </a:lnTo>
                <a:lnTo>
                  <a:pt x="480" y="1032"/>
                </a:lnTo>
                <a:lnTo>
                  <a:pt x="486" y="1032"/>
                </a:lnTo>
                <a:lnTo>
                  <a:pt x="492" y="1032"/>
                </a:lnTo>
                <a:lnTo>
                  <a:pt x="486" y="1038"/>
                </a:lnTo>
                <a:lnTo>
                  <a:pt x="492" y="1038"/>
                </a:lnTo>
                <a:lnTo>
                  <a:pt x="498" y="1032"/>
                </a:lnTo>
                <a:lnTo>
                  <a:pt x="504" y="1032"/>
                </a:lnTo>
                <a:lnTo>
                  <a:pt x="504" y="1026"/>
                </a:lnTo>
                <a:lnTo>
                  <a:pt x="504" y="1026"/>
                </a:lnTo>
                <a:lnTo>
                  <a:pt x="510" y="1020"/>
                </a:lnTo>
                <a:lnTo>
                  <a:pt x="522" y="1020"/>
                </a:lnTo>
                <a:lnTo>
                  <a:pt x="522" y="1014"/>
                </a:lnTo>
                <a:lnTo>
                  <a:pt x="528" y="1014"/>
                </a:lnTo>
                <a:lnTo>
                  <a:pt x="528" y="1014"/>
                </a:lnTo>
                <a:lnTo>
                  <a:pt x="540" y="1014"/>
                </a:lnTo>
                <a:lnTo>
                  <a:pt x="546" y="1014"/>
                </a:lnTo>
                <a:lnTo>
                  <a:pt x="546" y="1008"/>
                </a:lnTo>
                <a:lnTo>
                  <a:pt x="558" y="1008"/>
                </a:lnTo>
                <a:lnTo>
                  <a:pt x="564" y="1008"/>
                </a:lnTo>
                <a:lnTo>
                  <a:pt x="576" y="1014"/>
                </a:lnTo>
                <a:lnTo>
                  <a:pt x="576" y="1008"/>
                </a:lnTo>
                <a:lnTo>
                  <a:pt x="576" y="996"/>
                </a:lnTo>
                <a:lnTo>
                  <a:pt x="582" y="990"/>
                </a:lnTo>
                <a:lnTo>
                  <a:pt x="582" y="996"/>
                </a:lnTo>
                <a:lnTo>
                  <a:pt x="582" y="1002"/>
                </a:lnTo>
                <a:lnTo>
                  <a:pt x="588" y="996"/>
                </a:lnTo>
                <a:lnTo>
                  <a:pt x="594" y="1002"/>
                </a:lnTo>
                <a:lnTo>
                  <a:pt x="600" y="996"/>
                </a:lnTo>
                <a:lnTo>
                  <a:pt x="600" y="1002"/>
                </a:lnTo>
                <a:lnTo>
                  <a:pt x="606" y="1008"/>
                </a:lnTo>
                <a:lnTo>
                  <a:pt x="612" y="1008"/>
                </a:lnTo>
                <a:lnTo>
                  <a:pt x="612" y="1008"/>
                </a:lnTo>
                <a:lnTo>
                  <a:pt x="618" y="1002"/>
                </a:lnTo>
                <a:lnTo>
                  <a:pt x="624" y="1002"/>
                </a:lnTo>
                <a:lnTo>
                  <a:pt x="630" y="1008"/>
                </a:lnTo>
                <a:lnTo>
                  <a:pt x="630" y="1008"/>
                </a:lnTo>
                <a:lnTo>
                  <a:pt x="636" y="1014"/>
                </a:lnTo>
                <a:lnTo>
                  <a:pt x="630" y="1020"/>
                </a:lnTo>
                <a:lnTo>
                  <a:pt x="636" y="1020"/>
                </a:lnTo>
                <a:lnTo>
                  <a:pt x="636" y="1026"/>
                </a:lnTo>
                <a:lnTo>
                  <a:pt x="648" y="1032"/>
                </a:lnTo>
                <a:lnTo>
                  <a:pt x="654" y="1032"/>
                </a:lnTo>
                <a:lnTo>
                  <a:pt x="654" y="1026"/>
                </a:lnTo>
                <a:lnTo>
                  <a:pt x="654" y="1014"/>
                </a:lnTo>
                <a:lnTo>
                  <a:pt x="660" y="1008"/>
                </a:lnTo>
                <a:lnTo>
                  <a:pt x="660" y="996"/>
                </a:lnTo>
                <a:lnTo>
                  <a:pt x="654" y="996"/>
                </a:lnTo>
                <a:lnTo>
                  <a:pt x="648" y="996"/>
                </a:lnTo>
                <a:lnTo>
                  <a:pt x="642" y="996"/>
                </a:lnTo>
                <a:lnTo>
                  <a:pt x="642" y="996"/>
                </a:lnTo>
                <a:lnTo>
                  <a:pt x="642" y="990"/>
                </a:lnTo>
                <a:lnTo>
                  <a:pt x="642" y="990"/>
                </a:lnTo>
                <a:lnTo>
                  <a:pt x="648" y="978"/>
                </a:lnTo>
                <a:lnTo>
                  <a:pt x="642" y="966"/>
                </a:lnTo>
                <a:lnTo>
                  <a:pt x="642" y="960"/>
                </a:lnTo>
                <a:lnTo>
                  <a:pt x="636" y="954"/>
                </a:lnTo>
                <a:lnTo>
                  <a:pt x="630" y="948"/>
                </a:lnTo>
                <a:lnTo>
                  <a:pt x="630" y="948"/>
                </a:lnTo>
                <a:lnTo>
                  <a:pt x="630" y="942"/>
                </a:lnTo>
                <a:lnTo>
                  <a:pt x="630" y="936"/>
                </a:lnTo>
                <a:lnTo>
                  <a:pt x="636" y="942"/>
                </a:lnTo>
                <a:lnTo>
                  <a:pt x="636" y="936"/>
                </a:lnTo>
                <a:lnTo>
                  <a:pt x="642" y="930"/>
                </a:lnTo>
                <a:lnTo>
                  <a:pt x="648" y="930"/>
                </a:lnTo>
                <a:lnTo>
                  <a:pt x="648" y="930"/>
                </a:lnTo>
                <a:lnTo>
                  <a:pt x="654" y="918"/>
                </a:lnTo>
                <a:lnTo>
                  <a:pt x="672" y="918"/>
                </a:lnTo>
                <a:lnTo>
                  <a:pt x="672" y="918"/>
                </a:lnTo>
                <a:lnTo>
                  <a:pt x="678" y="912"/>
                </a:lnTo>
                <a:lnTo>
                  <a:pt x="690" y="906"/>
                </a:lnTo>
                <a:lnTo>
                  <a:pt x="690" y="900"/>
                </a:lnTo>
                <a:lnTo>
                  <a:pt x="696" y="888"/>
                </a:lnTo>
                <a:lnTo>
                  <a:pt x="690" y="882"/>
                </a:lnTo>
                <a:lnTo>
                  <a:pt x="690" y="876"/>
                </a:lnTo>
                <a:lnTo>
                  <a:pt x="696" y="876"/>
                </a:lnTo>
                <a:lnTo>
                  <a:pt x="702" y="876"/>
                </a:lnTo>
                <a:lnTo>
                  <a:pt x="702" y="876"/>
                </a:lnTo>
                <a:lnTo>
                  <a:pt x="708" y="876"/>
                </a:lnTo>
                <a:lnTo>
                  <a:pt x="720" y="888"/>
                </a:lnTo>
                <a:lnTo>
                  <a:pt x="720" y="876"/>
                </a:lnTo>
                <a:lnTo>
                  <a:pt x="726" y="876"/>
                </a:lnTo>
                <a:lnTo>
                  <a:pt x="726" y="876"/>
                </a:lnTo>
                <a:lnTo>
                  <a:pt x="726" y="858"/>
                </a:lnTo>
                <a:lnTo>
                  <a:pt x="726" y="858"/>
                </a:lnTo>
                <a:lnTo>
                  <a:pt x="726" y="852"/>
                </a:lnTo>
                <a:lnTo>
                  <a:pt x="726" y="846"/>
                </a:lnTo>
                <a:lnTo>
                  <a:pt x="726" y="846"/>
                </a:lnTo>
                <a:lnTo>
                  <a:pt x="720" y="840"/>
                </a:lnTo>
                <a:lnTo>
                  <a:pt x="720" y="834"/>
                </a:lnTo>
                <a:lnTo>
                  <a:pt x="714" y="834"/>
                </a:lnTo>
                <a:lnTo>
                  <a:pt x="708" y="828"/>
                </a:lnTo>
                <a:lnTo>
                  <a:pt x="702" y="822"/>
                </a:lnTo>
                <a:lnTo>
                  <a:pt x="696" y="828"/>
                </a:lnTo>
                <a:lnTo>
                  <a:pt x="690" y="822"/>
                </a:lnTo>
                <a:lnTo>
                  <a:pt x="690" y="816"/>
                </a:lnTo>
                <a:lnTo>
                  <a:pt x="690" y="810"/>
                </a:lnTo>
                <a:lnTo>
                  <a:pt x="684" y="804"/>
                </a:lnTo>
                <a:lnTo>
                  <a:pt x="678" y="798"/>
                </a:lnTo>
                <a:lnTo>
                  <a:pt x="672" y="804"/>
                </a:lnTo>
                <a:lnTo>
                  <a:pt x="666" y="798"/>
                </a:lnTo>
                <a:lnTo>
                  <a:pt x="666" y="798"/>
                </a:lnTo>
                <a:lnTo>
                  <a:pt x="660" y="792"/>
                </a:lnTo>
                <a:lnTo>
                  <a:pt x="666" y="792"/>
                </a:lnTo>
                <a:lnTo>
                  <a:pt x="654" y="780"/>
                </a:lnTo>
                <a:lnTo>
                  <a:pt x="654" y="780"/>
                </a:lnTo>
                <a:lnTo>
                  <a:pt x="648" y="774"/>
                </a:lnTo>
                <a:lnTo>
                  <a:pt x="642" y="768"/>
                </a:lnTo>
                <a:lnTo>
                  <a:pt x="642" y="774"/>
                </a:lnTo>
                <a:lnTo>
                  <a:pt x="630" y="768"/>
                </a:lnTo>
                <a:lnTo>
                  <a:pt x="630" y="768"/>
                </a:lnTo>
                <a:lnTo>
                  <a:pt x="624" y="762"/>
                </a:lnTo>
                <a:lnTo>
                  <a:pt x="618" y="756"/>
                </a:lnTo>
                <a:lnTo>
                  <a:pt x="618" y="750"/>
                </a:lnTo>
                <a:lnTo>
                  <a:pt x="618" y="750"/>
                </a:lnTo>
                <a:lnTo>
                  <a:pt x="612" y="744"/>
                </a:lnTo>
                <a:lnTo>
                  <a:pt x="612" y="738"/>
                </a:lnTo>
                <a:lnTo>
                  <a:pt x="606" y="732"/>
                </a:lnTo>
                <a:lnTo>
                  <a:pt x="606" y="726"/>
                </a:lnTo>
                <a:lnTo>
                  <a:pt x="600" y="720"/>
                </a:lnTo>
                <a:lnTo>
                  <a:pt x="600" y="714"/>
                </a:lnTo>
                <a:lnTo>
                  <a:pt x="606" y="708"/>
                </a:lnTo>
                <a:lnTo>
                  <a:pt x="606" y="702"/>
                </a:lnTo>
                <a:lnTo>
                  <a:pt x="606" y="702"/>
                </a:lnTo>
                <a:lnTo>
                  <a:pt x="612" y="696"/>
                </a:lnTo>
                <a:lnTo>
                  <a:pt x="612" y="690"/>
                </a:lnTo>
                <a:lnTo>
                  <a:pt x="606" y="690"/>
                </a:lnTo>
                <a:lnTo>
                  <a:pt x="606" y="690"/>
                </a:lnTo>
                <a:lnTo>
                  <a:pt x="606" y="684"/>
                </a:lnTo>
                <a:lnTo>
                  <a:pt x="606" y="684"/>
                </a:lnTo>
                <a:lnTo>
                  <a:pt x="600" y="678"/>
                </a:lnTo>
                <a:lnTo>
                  <a:pt x="594" y="672"/>
                </a:lnTo>
                <a:lnTo>
                  <a:pt x="588" y="672"/>
                </a:lnTo>
                <a:lnTo>
                  <a:pt x="582" y="666"/>
                </a:lnTo>
                <a:lnTo>
                  <a:pt x="582" y="666"/>
                </a:lnTo>
                <a:lnTo>
                  <a:pt x="582" y="660"/>
                </a:lnTo>
                <a:lnTo>
                  <a:pt x="582" y="660"/>
                </a:lnTo>
                <a:lnTo>
                  <a:pt x="576" y="648"/>
                </a:lnTo>
                <a:lnTo>
                  <a:pt x="576" y="648"/>
                </a:lnTo>
                <a:lnTo>
                  <a:pt x="570" y="648"/>
                </a:lnTo>
                <a:lnTo>
                  <a:pt x="570" y="642"/>
                </a:lnTo>
                <a:lnTo>
                  <a:pt x="576" y="642"/>
                </a:lnTo>
                <a:lnTo>
                  <a:pt x="570" y="636"/>
                </a:lnTo>
                <a:lnTo>
                  <a:pt x="576" y="636"/>
                </a:lnTo>
                <a:lnTo>
                  <a:pt x="576" y="636"/>
                </a:lnTo>
                <a:lnTo>
                  <a:pt x="576" y="636"/>
                </a:lnTo>
                <a:lnTo>
                  <a:pt x="582" y="642"/>
                </a:lnTo>
                <a:lnTo>
                  <a:pt x="582" y="642"/>
                </a:lnTo>
                <a:lnTo>
                  <a:pt x="582" y="642"/>
                </a:lnTo>
                <a:lnTo>
                  <a:pt x="582" y="648"/>
                </a:lnTo>
                <a:lnTo>
                  <a:pt x="588" y="648"/>
                </a:lnTo>
                <a:lnTo>
                  <a:pt x="588" y="654"/>
                </a:lnTo>
                <a:lnTo>
                  <a:pt x="588" y="654"/>
                </a:lnTo>
                <a:lnTo>
                  <a:pt x="588" y="654"/>
                </a:lnTo>
                <a:lnTo>
                  <a:pt x="588" y="660"/>
                </a:lnTo>
                <a:lnTo>
                  <a:pt x="594" y="654"/>
                </a:lnTo>
                <a:lnTo>
                  <a:pt x="588" y="648"/>
                </a:lnTo>
                <a:lnTo>
                  <a:pt x="588" y="648"/>
                </a:lnTo>
                <a:lnTo>
                  <a:pt x="594" y="648"/>
                </a:lnTo>
                <a:lnTo>
                  <a:pt x="594" y="642"/>
                </a:lnTo>
                <a:lnTo>
                  <a:pt x="594" y="642"/>
                </a:lnTo>
                <a:lnTo>
                  <a:pt x="600" y="642"/>
                </a:lnTo>
                <a:lnTo>
                  <a:pt x="600" y="636"/>
                </a:lnTo>
                <a:lnTo>
                  <a:pt x="600" y="636"/>
                </a:lnTo>
                <a:lnTo>
                  <a:pt x="600" y="636"/>
                </a:lnTo>
                <a:lnTo>
                  <a:pt x="600" y="630"/>
                </a:lnTo>
                <a:lnTo>
                  <a:pt x="606" y="630"/>
                </a:lnTo>
                <a:lnTo>
                  <a:pt x="606" y="630"/>
                </a:lnTo>
                <a:lnTo>
                  <a:pt x="606" y="624"/>
                </a:lnTo>
                <a:lnTo>
                  <a:pt x="606" y="624"/>
                </a:lnTo>
                <a:lnTo>
                  <a:pt x="612" y="624"/>
                </a:lnTo>
                <a:lnTo>
                  <a:pt x="618" y="624"/>
                </a:lnTo>
                <a:lnTo>
                  <a:pt x="618" y="624"/>
                </a:lnTo>
                <a:lnTo>
                  <a:pt x="624" y="624"/>
                </a:lnTo>
                <a:lnTo>
                  <a:pt x="624" y="624"/>
                </a:lnTo>
                <a:lnTo>
                  <a:pt x="630" y="618"/>
                </a:lnTo>
                <a:lnTo>
                  <a:pt x="630" y="618"/>
                </a:lnTo>
                <a:lnTo>
                  <a:pt x="636" y="618"/>
                </a:lnTo>
                <a:lnTo>
                  <a:pt x="636" y="618"/>
                </a:lnTo>
                <a:lnTo>
                  <a:pt x="636" y="618"/>
                </a:lnTo>
                <a:lnTo>
                  <a:pt x="642" y="624"/>
                </a:lnTo>
                <a:lnTo>
                  <a:pt x="648" y="624"/>
                </a:lnTo>
                <a:lnTo>
                  <a:pt x="654" y="624"/>
                </a:lnTo>
                <a:lnTo>
                  <a:pt x="654" y="612"/>
                </a:lnTo>
                <a:lnTo>
                  <a:pt x="654" y="612"/>
                </a:lnTo>
                <a:lnTo>
                  <a:pt x="660" y="612"/>
                </a:lnTo>
                <a:lnTo>
                  <a:pt x="660" y="612"/>
                </a:lnTo>
                <a:lnTo>
                  <a:pt x="660" y="612"/>
                </a:lnTo>
                <a:lnTo>
                  <a:pt x="666" y="612"/>
                </a:lnTo>
                <a:lnTo>
                  <a:pt x="672" y="606"/>
                </a:lnTo>
                <a:lnTo>
                  <a:pt x="678" y="600"/>
                </a:lnTo>
                <a:lnTo>
                  <a:pt x="684" y="600"/>
                </a:lnTo>
                <a:lnTo>
                  <a:pt x="684" y="594"/>
                </a:lnTo>
                <a:lnTo>
                  <a:pt x="684" y="594"/>
                </a:lnTo>
                <a:lnTo>
                  <a:pt x="696" y="600"/>
                </a:lnTo>
                <a:lnTo>
                  <a:pt x="696" y="600"/>
                </a:lnTo>
                <a:lnTo>
                  <a:pt x="696" y="594"/>
                </a:lnTo>
                <a:lnTo>
                  <a:pt x="702" y="600"/>
                </a:lnTo>
                <a:lnTo>
                  <a:pt x="702" y="594"/>
                </a:lnTo>
                <a:lnTo>
                  <a:pt x="702" y="588"/>
                </a:lnTo>
                <a:lnTo>
                  <a:pt x="702" y="582"/>
                </a:lnTo>
                <a:lnTo>
                  <a:pt x="702" y="582"/>
                </a:lnTo>
                <a:lnTo>
                  <a:pt x="714" y="582"/>
                </a:lnTo>
                <a:lnTo>
                  <a:pt x="714" y="582"/>
                </a:lnTo>
                <a:lnTo>
                  <a:pt x="714" y="582"/>
                </a:lnTo>
                <a:lnTo>
                  <a:pt x="720" y="582"/>
                </a:lnTo>
                <a:lnTo>
                  <a:pt x="726" y="582"/>
                </a:lnTo>
                <a:lnTo>
                  <a:pt x="732" y="576"/>
                </a:lnTo>
                <a:lnTo>
                  <a:pt x="732" y="582"/>
                </a:lnTo>
                <a:lnTo>
                  <a:pt x="732" y="576"/>
                </a:lnTo>
                <a:lnTo>
                  <a:pt x="738" y="576"/>
                </a:lnTo>
                <a:lnTo>
                  <a:pt x="738" y="570"/>
                </a:lnTo>
                <a:lnTo>
                  <a:pt x="744" y="570"/>
                </a:lnTo>
                <a:lnTo>
                  <a:pt x="744" y="570"/>
                </a:lnTo>
                <a:lnTo>
                  <a:pt x="750" y="564"/>
                </a:lnTo>
                <a:lnTo>
                  <a:pt x="750" y="564"/>
                </a:lnTo>
                <a:lnTo>
                  <a:pt x="762" y="564"/>
                </a:lnTo>
                <a:lnTo>
                  <a:pt x="768" y="558"/>
                </a:lnTo>
                <a:lnTo>
                  <a:pt x="768" y="558"/>
                </a:lnTo>
                <a:lnTo>
                  <a:pt x="774" y="558"/>
                </a:lnTo>
                <a:lnTo>
                  <a:pt x="780" y="552"/>
                </a:lnTo>
                <a:lnTo>
                  <a:pt x="780" y="552"/>
                </a:lnTo>
                <a:lnTo>
                  <a:pt x="774" y="546"/>
                </a:lnTo>
                <a:lnTo>
                  <a:pt x="768" y="546"/>
                </a:lnTo>
                <a:lnTo>
                  <a:pt x="768" y="546"/>
                </a:lnTo>
                <a:lnTo>
                  <a:pt x="774" y="546"/>
                </a:lnTo>
                <a:lnTo>
                  <a:pt x="768" y="546"/>
                </a:lnTo>
                <a:lnTo>
                  <a:pt x="768" y="540"/>
                </a:lnTo>
                <a:lnTo>
                  <a:pt x="768" y="540"/>
                </a:lnTo>
                <a:lnTo>
                  <a:pt x="774" y="534"/>
                </a:lnTo>
                <a:lnTo>
                  <a:pt x="774" y="534"/>
                </a:lnTo>
                <a:lnTo>
                  <a:pt x="774" y="534"/>
                </a:lnTo>
                <a:lnTo>
                  <a:pt x="780" y="540"/>
                </a:lnTo>
                <a:lnTo>
                  <a:pt x="792" y="540"/>
                </a:lnTo>
                <a:lnTo>
                  <a:pt x="792" y="540"/>
                </a:lnTo>
                <a:lnTo>
                  <a:pt x="798" y="546"/>
                </a:lnTo>
                <a:lnTo>
                  <a:pt x="798" y="546"/>
                </a:lnTo>
                <a:lnTo>
                  <a:pt x="798" y="546"/>
                </a:lnTo>
                <a:lnTo>
                  <a:pt x="792" y="552"/>
                </a:lnTo>
                <a:lnTo>
                  <a:pt x="804" y="552"/>
                </a:lnTo>
                <a:lnTo>
                  <a:pt x="798" y="558"/>
                </a:lnTo>
                <a:lnTo>
                  <a:pt x="798" y="564"/>
                </a:lnTo>
                <a:lnTo>
                  <a:pt x="810" y="576"/>
                </a:lnTo>
                <a:lnTo>
                  <a:pt x="810" y="570"/>
                </a:lnTo>
                <a:lnTo>
                  <a:pt x="816" y="570"/>
                </a:lnTo>
                <a:lnTo>
                  <a:pt x="816" y="564"/>
                </a:lnTo>
                <a:lnTo>
                  <a:pt x="816" y="564"/>
                </a:lnTo>
                <a:lnTo>
                  <a:pt x="816" y="564"/>
                </a:lnTo>
                <a:lnTo>
                  <a:pt x="816" y="564"/>
                </a:lnTo>
                <a:lnTo>
                  <a:pt x="816" y="564"/>
                </a:lnTo>
                <a:lnTo>
                  <a:pt x="822" y="558"/>
                </a:lnTo>
                <a:lnTo>
                  <a:pt x="828" y="546"/>
                </a:lnTo>
                <a:lnTo>
                  <a:pt x="828" y="540"/>
                </a:lnTo>
                <a:lnTo>
                  <a:pt x="828" y="534"/>
                </a:lnTo>
                <a:lnTo>
                  <a:pt x="834" y="528"/>
                </a:lnTo>
                <a:lnTo>
                  <a:pt x="834" y="522"/>
                </a:lnTo>
                <a:lnTo>
                  <a:pt x="834" y="522"/>
                </a:lnTo>
                <a:lnTo>
                  <a:pt x="834" y="522"/>
                </a:lnTo>
                <a:lnTo>
                  <a:pt x="840" y="510"/>
                </a:lnTo>
                <a:lnTo>
                  <a:pt x="840" y="504"/>
                </a:lnTo>
                <a:lnTo>
                  <a:pt x="840" y="504"/>
                </a:lnTo>
                <a:lnTo>
                  <a:pt x="828" y="498"/>
                </a:lnTo>
                <a:lnTo>
                  <a:pt x="828" y="492"/>
                </a:lnTo>
                <a:lnTo>
                  <a:pt x="834" y="492"/>
                </a:lnTo>
                <a:lnTo>
                  <a:pt x="834" y="486"/>
                </a:lnTo>
                <a:lnTo>
                  <a:pt x="828" y="480"/>
                </a:lnTo>
                <a:lnTo>
                  <a:pt x="822" y="474"/>
                </a:lnTo>
                <a:lnTo>
                  <a:pt x="816" y="468"/>
                </a:lnTo>
                <a:lnTo>
                  <a:pt x="810" y="468"/>
                </a:lnTo>
                <a:lnTo>
                  <a:pt x="810" y="468"/>
                </a:lnTo>
                <a:lnTo>
                  <a:pt x="810" y="468"/>
                </a:lnTo>
                <a:lnTo>
                  <a:pt x="810" y="462"/>
                </a:lnTo>
                <a:lnTo>
                  <a:pt x="810" y="456"/>
                </a:lnTo>
                <a:lnTo>
                  <a:pt x="810" y="456"/>
                </a:lnTo>
                <a:lnTo>
                  <a:pt x="810" y="444"/>
                </a:lnTo>
                <a:lnTo>
                  <a:pt x="804" y="444"/>
                </a:lnTo>
                <a:lnTo>
                  <a:pt x="804" y="432"/>
                </a:lnTo>
                <a:lnTo>
                  <a:pt x="798" y="432"/>
                </a:lnTo>
                <a:lnTo>
                  <a:pt x="798" y="426"/>
                </a:lnTo>
                <a:lnTo>
                  <a:pt x="804" y="414"/>
                </a:lnTo>
                <a:lnTo>
                  <a:pt x="810" y="408"/>
                </a:lnTo>
                <a:lnTo>
                  <a:pt x="810" y="408"/>
                </a:lnTo>
                <a:lnTo>
                  <a:pt x="810" y="402"/>
                </a:lnTo>
                <a:lnTo>
                  <a:pt x="810" y="396"/>
                </a:lnTo>
                <a:lnTo>
                  <a:pt x="810" y="390"/>
                </a:lnTo>
                <a:lnTo>
                  <a:pt x="810" y="390"/>
                </a:lnTo>
                <a:lnTo>
                  <a:pt x="804" y="390"/>
                </a:lnTo>
                <a:lnTo>
                  <a:pt x="804" y="384"/>
                </a:lnTo>
                <a:lnTo>
                  <a:pt x="810" y="378"/>
                </a:lnTo>
                <a:lnTo>
                  <a:pt x="804" y="378"/>
                </a:lnTo>
                <a:lnTo>
                  <a:pt x="810" y="372"/>
                </a:lnTo>
                <a:lnTo>
                  <a:pt x="810" y="372"/>
                </a:lnTo>
                <a:lnTo>
                  <a:pt x="810" y="366"/>
                </a:lnTo>
                <a:lnTo>
                  <a:pt x="804" y="366"/>
                </a:lnTo>
                <a:lnTo>
                  <a:pt x="798" y="366"/>
                </a:lnTo>
                <a:lnTo>
                  <a:pt x="792" y="366"/>
                </a:lnTo>
                <a:lnTo>
                  <a:pt x="798" y="360"/>
                </a:lnTo>
                <a:lnTo>
                  <a:pt x="792" y="354"/>
                </a:lnTo>
                <a:lnTo>
                  <a:pt x="792" y="348"/>
                </a:lnTo>
                <a:lnTo>
                  <a:pt x="798" y="336"/>
                </a:lnTo>
                <a:lnTo>
                  <a:pt x="798" y="336"/>
                </a:lnTo>
                <a:lnTo>
                  <a:pt x="798" y="330"/>
                </a:lnTo>
                <a:lnTo>
                  <a:pt x="798" y="324"/>
                </a:lnTo>
                <a:lnTo>
                  <a:pt x="798" y="324"/>
                </a:lnTo>
                <a:lnTo>
                  <a:pt x="798" y="318"/>
                </a:lnTo>
                <a:lnTo>
                  <a:pt x="792" y="318"/>
                </a:lnTo>
                <a:lnTo>
                  <a:pt x="786" y="312"/>
                </a:lnTo>
                <a:lnTo>
                  <a:pt x="780" y="306"/>
                </a:lnTo>
                <a:lnTo>
                  <a:pt x="774" y="300"/>
                </a:lnTo>
                <a:lnTo>
                  <a:pt x="768" y="294"/>
                </a:lnTo>
                <a:lnTo>
                  <a:pt x="762" y="294"/>
                </a:lnTo>
                <a:lnTo>
                  <a:pt x="762" y="288"/>
                </a:lnTo>
                <a:lnTo>
                  <a:pt x="756" y="288"/>
                </a:lnTo>
                <a:lnTo>
                  <a:pt x="756" y="282"/>
                </a:lnTo>
                <a:lnTo>
                  <a:pt x="756" y="282"/>
                </a:lnTo>
                <a:lnTo>
                  <a:pt x="756" y="276"/>
                </a:lnTo>
                <a:lnTo>
                  <a:pt x="756" y="270"/>
                </a:lnTo>
                <a:lnTo>
                  <a:pt x="762" y="270"/>
                </a:lnTo>
                <a:lnTo>
                  <a:pt x="762" y="264"/>
                </a:lnTo>
                <a:lnTo>
                  <a:pt x="768" y="264"/>
                </a:lnTo>
                <a:lnTo>
                  <a:pt x="774" y="264"/>
                </a:lnTo>
                <a:lnTo>
                  <a:pt x="774" y="258"/>
                </a:lnTo>
                <a:lnTo>
                  <a:pt x="774" y="258"/>
                </a:lnTo>
                <a:lnTo>
                  <a:pt x="780" y="246"/>
                </a:lnTo>
                <a:lnTo>
                  <a:pt x="774" y="240"/>
                </a:lnTo>
                <a:lnTo>
                  <a:pt x="780" y="234"/>
                </a:lnTo>
                <a:lnTo>
                  <a:pt x="780" y="234"/>
                </a:lnTo>
                <a:lnTo>
                  <a:pt x="780" y="234"/>
                </a:lnTo>
                <a:lnTo>
                  <a:pt x="780" y="234"/>
                </a:lnTo>
                <a:lnTo>
                  <a:pt x="786" y="228"/>
                </a:lnTo>
                <a:lnTo>
                  <a:pt x="780" y="228"/>
                </a:lnTo>
                <a:lnTo>
                  <a:pt x="780" y="222"/>
                </a:lnTo>
                <a:lnTo>
                  <a:pt x="780" y="216"/>
                </a:lnTo>
                <a:lnTo>
                  <a:pt x="780" y="210"/>
                </a:lnTo>
                <a:lnTo>
                  <a:pt x="780" y="204"/>
                </a:lnTo>
                <a:lnTo>
                  <a:pt x="774" y="198"/>
                </a:lnTo>
                <a:lnTo>
                  <a:pt x="774" y="198"/>
                </a:lnTo>
                <a:lnTo>
                  <a:pt x="774" y="192"/>
                </a:lnTo>
                <a:lnTo>
                  <a:pt x="774" y="192"/>
                </a:lnTo>
                <a:lnTo>
                  <a:pt x="774" y="186"/>
                </a:lnTo>
                <a:lnTo>
                  <a:pt x="774" y="180"/>
                </a:lnTo>
                <a:lnTo>
                  <a:pt x="774" y="180"/>
                </a:lnTo>
                <a:lnTo>
                  <a:pt x="768" y="180"/>
                </a:lnTo>
                <a:lnTo>
                  <a:pt x="768" y="168"/>
                </a:lnTo>
                <a:lnTo>
                  <a:pt x="768" y="168"/>
                </a:lnTo>
                <a:lnTo>
                  <a:pt x="762" y="168"/>
                </a:lnTo>
                <a:lnTo>
                  <a:pt x="762" y="168"/>
                </a:lnTo>
                <a:lnTo>
                  <a:pt x="774" y="168"/>
                </a:lnTo>
                <a:lnTo>
                  <a:pt x="774" y="168"/>
                </a:lnTo>
                <a:lnTo>
                  <a:pt x="762" y="162"/>
                </a:lnTo>
                <a:lnTo>
                  <a:pt x="762" y="162"/>
                </a:lnTo>
                <a:lnTo>
                  <a:pt x="756" y="162"/>
                </a:lnTo>
                <a:lnTo>
                  <a:pt x="756" y="168"/>
                </a:lnTo>
                <a:lnTo>
                  <a:pt x="750" y="162"/>
                </a:lnTo>
                <a:lnTo>
                  <a:pt x="750" y="162"/>
                </a:lnTo>
                <a:lnTo>
                  <a:pt x="750" y="168"/>
                </a:lnTo>
                <a:lnTo>
                  <a:pt x="744" y="162"/>
                </a:lnTo>
                <a:lnTo>
                  <a:pt x="738" y="156"/>
                </a:lnTo>
                <a:lnTo>
                  <a:pt x="738" y="156"/>
                </a:lnTo>
                <a:lnTo>
                  <a:pt x="732" y="156"/>
                </a:lnTo>
                <a:lnTo>
                  <a:pt x="732" y="150"/>
                </a:lnTo>
                <a:lnTo>
                  <a:pt x="732" y="150"/>
                </a:lnTo>
                <a:lnTo>
                  <a:pt x="726" y="150"/>
                </a:lnTo>
                <a:lnTo>
                  <a:pt x="726" y="150"/>
                </a:lnTo>
                <a:lnTo>
                  <a:pt x="726" y="144"/>
                </a:lnTo>
                <a:lnTo>
                  <a:pt x="726" y="144"/>
                </a:lnTo>
                <a:lnTo>
                  <a:pt x="732" y="138"/>
                </a:lnTo>
                <a:lnTo>
                  <a:pt x="732" y="138"/>
                </a:lnTo>
                <a:lnTo>
                  <a:pt x="732" y="138"/>
                </a:lnTo>
                <a:lnTo>
                  <a:pt x="732" y="138"/>
                </a:lnTo>
                <a:lnTo>
                  <a:pt x="726" y="132"/>
                </a:lnTo>
                <a:lnTo>
                  <a:pt x="720" y="126"/>
                </a:lnTo>
                <a:lnTo>
                  <a:pt x="720" y="126"/>
                </a:lnTo>
                <a:lnTo>
                  <a:pt x="726" y="120"/>
                </a:lnTo>
                <a:lnTo>
                  <a:pt x="726" y="114"/>
                </a:lnTo>
                <a:lnTo>
                  <a:pt x="726" y="114"/>
                </a:lnTo>
                <a:lnTo>
                  <a:pt x="720" y="108"/>
                </a:lnTo>
                <a:lnTo>
                  <a:pt x="714" y="114"/>
                </a:lnTo>
                <a:lnTo>
                  <a:pt x="714" y="108"/>
                </a:lnTo>
                <a:lnTo>
                  <a:pt x="714" y="108"/>
                </a:lnTo>
                <a:lnTo>
                  <a:pt x="714" y="114"/>
                </a:lnTo>
                <a:lnTo>
                  <a:pt x="714" y="108"/>
                </a:lnTo>
                <a:lnTo>
                  <a:pt x="708" y="114"/>
                </a:lnTo>
                <a:lnTo>
                  <a:pt x="708" y="108"/>
                </a:lnTo>
                <a:lnTo>
                  <a:pt x="702" y="108"/>
                </a:lnTo>
                <a:lnTo>
                  <a:pt x="696" y="114"/>
                </a:lnTo>
                <a:lnTo>
                  <a:pt x="696" y="114"/>
                </a:lnTo>
                <a:lnTo>
                  <a:pt x="696" y="114"/>
                </a:lnTo>
                <a:lnTo>
                  <a:pt x="696" y="114"/>
                </a:lnTo>
                <a:lnTo>
                  <a:pt x="696" y="120"/>
                </a:lnTo>
                <a:lnTo>
                  <a:pt x="696" y="114"/>
                </a:lnTo>
                <a:lnTo>
                  <a:pt x="690" y="114"/>
                </a:lnTo>
                <a:lnTo>
                  <a:pt x="690" y="114"/>
                </a:lnTo>
                <a:lnTo>
                  <a:pt x="690" y="108"/>
                </a:lnTo>
                <a:lnTo>
                  <a:pt x="690" y="108"/>
                </a:lnTo>
                <a:lnTo>
                  <a:pt x="690" y="108"/>
                </a:lnTo>
                <a:lnTo>
                  <a:pt x="684" y="114"/>
                </a:lnTo>
                <a:lnTo>
                  <a:pt x="684" y="114"/>
                </a:lnTo>
                <a:lnTo>
                  <a:pt x="684" y="108"/>
                </a:lnTo>
                <a:lnTo>
                  <a:pt x="684" y="108"/>
                </a:lnTo>
                <a:lnTo>
                  <a:pt x="684" y="108"/>
                </a:lnTo>
                <a:lnTo>
                  <a:pt x="678" y="102"/>
                </a:lnTo>
                <a:lnTo>
                  <a:pt x="678" y="96"/>
                </a:lnTo>
                <a:lnTo>
                  <a:pt x="672" y="96"/>
                </a:lnTo>
                <a:lnTo>
                  <a:pt x="672" y="102"/>
                </a:lnTo>
                <a:lnTo>
                  <a:pt x="666" y="102"/>
                </a:lnTo>
                <a:lnTo>
                  <a:pt x="672" y="96"/>
                </a:lnTo>
                <a:lnTo>
                  <a:pt x="666" y="96"/>
                </a:lnTo>
                <a:lnTo>
                  <a:pt x="666" y="96"/>
                </a:lnTo>
                <a:lnTo>
                  <a:pt x="660" y="102"/>
                </a:lnTo>
                <a:lnTo>
                  <a:pt x="660" y="96"/>
                </a:lnTo>
                <a:lnTo>
                  <a:pt x="660" y="96"/>
                </a:lnTo>
                <a:lnTo>
                  <a:pt x="654" y="96"/>
                </a:lnTo>
                <a:lnTo>
                  <a:pt x="654" y="96"/>
                </a:lnTo>
                <a:lnTo>
                  <a:pt x="654" y="96"/>
                </a:lnTo>
                <a:lnTo>
                  <a:pt x="654" y="96"/>
                </a:lnTo>
                <a:lnTo>
                  <a:pt x="654" y="96"/>
                </a:lnTo>
                <a:lnTo>
                  <a:pt x="654" y="90"/>
                </a:lnTo>
                <a:lnTo>
                  <a:pt x="654" y="90"/>
                </a:lnTo>
                <a:lnTo>
                  <a:pt x="660" y="90"/>
                </a:lnTo>
                <a:lnTo>
                  <a:pt x="660" y="90"/>
                </a:lnTo>
                <a:lnTo>
                  <a:pt x="654" y="90"/>
                </a:lnTo>
                <a:lnTo>
                  <a:pt x="660" y="84"/>
                </a:lnTo>
                <a:lnTo>
                  <a:pt x="660" y="84"/>
                </a:lnTo>
                <a:lnTo>
                  <a:pt x="654" y="78"/>
                </a:lnTo>
                <a:lnTo>
                  <a:pt x="654" y="84"/>
                </a:lnTo>
                <a:lnTo>
                  <a:pt x="654" y="78"/>
                </a:lnTo>
                <a:lnTo>
                  <a:pt x="654" y="72"/>
                </a:lnTo>
                <a:lnTo>
                  <a:pt x="654" y="72"/>
                </a:lnTo>
                <a:lnTo>
                  <a:pt x="648" y="72"/>
                </a:lnTo>
                <a:lnTo>
                  <a:pt x="648" y="72"/>
                </a:lnTo>
                <a:lnTo>
                  <a:pt x="648" y="72"/>
                </a:lnTo>
                <a:lnTo>
                  <a:pt x="642" y="72"/>
                </a:lnTo>
                <a:lnTo>
                  <a:pt x="642" y="78"/>
                </a:lnTo>
                <a:lnTo>
                  <a:pt x="642" y="84"/>
                </a:lnTo>
                <a:lnTo>
                  <a:pt x="636" y="90"/>
                </a:lnTo>
                <a:lnTo>
                  <a:pt x="636" y="84"/>
                </a:lnTo>
                <a:lnTo>
                  <a:pt x="636" y="84"/>
                </a:lnTo>
                <a:lnTo>
                  <a:pt x="630" y="78"/>
                </a:lnTo>
                <a:lnTo>
                  <a:pt x="630" y="84"/>
                </a:lnTo>
                <a:lnTo>
                  <a:pt x="630" y="78"/>
                </a:lnTo>
                <a:lnTo>
                  <a:pt x="624" y="84"/>
                </a:lnTo>
                <a:lnTo>
                  <a:pt x="624" y="78"/>
                </a:lnTo>
                <a:lnTo>
                  <a:pt x="624" y="78"/>
                </a:lnTo>
                <a:lnTo>
                  <a:pt x="624" y="84"/>
                </a:lnTo>
                <a:lnTo>
                  <a:pt x="624" y="78"/>
                </a:lnTo>
                <a:lnTo>
                  <a:pt x="618" y="78"/>
                </a:lnTo>
                <a:lnTo>
                  <a:pt x="618" y="84"/>
                </a:lnTo>
                <a:lnTo>
                  <a:pt x="612" y="84"/>
                </a:lnTo>
                <a:lnTo>
                  <a:pt x="612" y="78"/>
                </a:lnTo>
                <a:lnTo>
                  <a:pt x="612" y="78"/>
                </a:lnTo>
                <a:lnTo>
                  <a:pt x="612" y="84"/>
                </a:lnTo>
                <a:lnTo>
                  <a:pt x="612" y="84"/>
                </a:lnTo>
                <a:lnTo>
                  <a:pt x="606" y="84"/>
                </a:lnTo>
                <a:lnTo>
                  <a:pt x="606" y="84"/>
                </a:lnTo>
                <a:lnTo>
                  <a:pt x="606" y="90"/>
                </a:lnTo>
                <a:lnTo>
                  <a:pt x="600" y="90"/>
                </a:lnTo>
                <a:lnTo>
                  <a:pt x="600" y="96"/>
                </a:lnTo>
                <a:lnTo>
                  <a:pt x="600" y="96"/>
                </a:lnTo>
                <a:lnTo>
                  <a:pt x="600" y="96"/>
                </a:lnTo>
                <a:lnTo>
                  <a:pt x="600" y="96"/>
                </a:lnTo>
                <a:lnTo>
                  <a:pt x="594" y="96"/>
                </a:lnTo>
                <a:lnTo>
                  <a:pt x="594" y="96"/>
                </a:lnTo>
                <a:lnTo>
                  <a:pt x="594" y="90"/>
                </a:lnTo>
                <a:lnTo>
                  <a:pt x="594" y="90"/>
                </a:lnTo>
                <a:lnTo>
                  <a:pt x="594" y="84"/>
                </a:lnTo>
                <a:lnTo>
                  <a:pt x="600" y="84"/>
                </a:lnTo>
                <a:lnTo>
                  <a:pt x="600" y="78"/>
                </a:lnTo>
                <a:lnTo>
                  <a:pt x="600" y="78"/>
                </a:lnTo>
                <a:lnTo>
                  <a:pt x="600" y="78"/>
                </a:lnTo>
                <a:lnTo>
                  <a:pt x="606" y="78"/>
                </a:lnTo>
                <a:lnTo>
                  <a:pt x="612" y="78"/>
                </a:lnTo>
                <a:lnTo>
                  <a:pt x="618" y="78"/>
                </a:lnTo>
                <a:lnTo>
                  <a:pt x="612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24" y="72"/>
                </a:lnTo>
                <a:lnTo>
                  <a:pt x="624" y="72"/>
                </a:lnTo>
                <a:lnTo>
                  <a:pt x="624" y="72"/>
                </a:lnTo>
                <a:lnTo>
                  <a:pt x="624" y="72"/>
                </a:lnTo>
                <a:lnTo>
                  <a:pt x="624" y="72"/>
                </a:lnTo>
                <a:lnTo>
                  <a:pt x="630" y="72"/>
                </a:lnTo>
                <a:lnTo>
                  <a:pt x="630" y="78"/>
                </a:lnTo>
                <a:lnTo>
                  <a:pt x="630" y="72"/>
                </a:lnTo>
                <a:lnTo>
                  <a:pt x="636" y="72"/>
                </a:lnTo>
                <a:lnTo>
                  <a:pt x="636" y="72"/>
                </a:lnTo>
                <a:lnTo>
                  <a:pt x="642" y="72"/>
                </a:lnTo>
                <a:lnTo>
                  <a:pt x="642" y="72"/>
                </a:lnTo>
                <a:lnTo>
                  <a:pt x="642" y="72"/>
                </a:lnTo>
                <a:lnTo>
                  <a:pt x="642" y="72"/>
                </a:lnTo>
                <a:lnTo>
                  <a:pt x="630" y="72"/>
                </a:lnTo>
                <a:lnTo>
                  <a:pt x="618" y="66"/>
                </a:lnTo>
                <a:lnTo>
                  <a:pt x="612" y="66"/>
                </a:lnTo>
                <a:lnTo>
                  <a:pt x="606" y="66"/>
                </a:lnTo>
                <a:lnTo>
                  <a:pt x="606" y="66"/>
                </a:lnTo>
                <a:lnTo>
                  <a:pt x="600" y="78"/>
                </a:lnTo>
                <a:lnTo>
                  <a:pt x="600" y="78"/>
                </a:lnTo>
                <a:lnTo>
                  <a:pt x="594" y="90"/>
                </a:lnTo>
                <a:lnTo>
                  <a:pt x="588" y="96"/>
                </a:lnTo>
                <a:lnTo>
                  <a:pt x="582" y="96"/>
                </a:lnTo>
                <a:lnTo>
                  <a:pt x="576" y="96"/>
                </a:lnTo>
                <a:lnTo>
                  <a:pt x="576" y="102"/>
                </a:lnTo>
                <a:lnTo>
                  <a:pt x="576" y="102"/>
                </a:lnTo>
                <a:lnTo>
                  <a:pt x="576" y="108"/>
                </a:lnTo>
                <a:lnTo>
                  <a:pt x="570" y="108"/>
                </a:lnTo>
                <a:lnTo>
                  <a:pt x="570" y="108"/>
                </a:lnTo>
                <a:lnTo>
                  <a:pt x="570" y="108"/>
                </a:lnTo>
                <a:lnTo>
                  <a:pt x="570" y="108"/>
                </a:lnTo>
                <a:lnTo>
                  <a:pt x="570" y="108"/>
                </a:lnTo>
                <a:lnTo>
                  <a:pt x="570" y="108"/>
                </a:lnTo>
                <a:lnTo>
                  <a:pt x="570" y="108"/>
                </a:lnTo>
                <a:lnTo>
                  <a:pt x="570" y="114"/>
                </a:lnTo>
                <a:lnTo>
                  <a:pt x="576" y="114"/>
                </a:lnTo>
                <a:lnTo>
                  <a:pt x="576" y="114"/>
                </a:lnTo>
                <a:lnTo>
                  <a:pt x="570" y="114"/>
                </a:lnTo>
                <a:lnTo>
                  <a:pt x="570" y="114"/>
                </a:lnTo>
                <a:lnTo>
                  <a:pt x="570" y="108"/>
                </a:lnTo>
                <a:lnTo>
                  <a:pt x="570" y="108"/>
                </a:lnTo>
                <a:lnTo>
                  <a:pt x="570" y="108"/>
                </a:lnTo>
                <a:lnTo>
                  <a:pt x="570" y="108"/>
                </a:lnTo>
                <a:lnTo>
                  <a:pt x="570" y="108"/>
                </a:lnTo>
                <a:lnTo>
                  <a:pt x="570" y="108"/>
                </a:lnTo>
                <a:lnTo>
                  <a:pt x="570" y="108"/>
                </a:lnTo>
                <a:lnTo>
                  <a:pt x="570" y="108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477" name=""/>
          <p:cNvGrpSpPr/>
          <p:nvPr/>
        </p:nvGrpSpPr>
        <p:grpSpPr>
          <a:xfrm>
            <a:off x="4989600" y="-1246320"/>
            <a:ext cx="8603640" cy="7559280"/>
            <a:chOff x="4989600" y="-1246320"/>
            <a:chExt cx="8603640" cy="7559280"/>
          </a:xfrm>
        </p:grpSpPr>
        <p:sp>
          <p:nvSpPr>
            <p:cNvPr id="4478" name=""/>
            <p:cNvSpPr/>
            <p:nvPr/>
          </p:nvSpPr>
          <p:spPr>
            <a:xfrm>
              <a:off x="8502480" y="3374640"/>
              <a:ext cx="1102680" cy="570240"/>
            </a:xfrm>
            <a:custGeom>
              <a:avLst/>
              <a:gdLst/>
              <a:ahLst/>
              <a:rect l="l" t="t" r="r" b="b"/>
              <a:pathLst>
                <a:path w="696" h="360">
                  <a:moveTo>
                    <a:pt x="246" y="270"/>
                  </a:moveTo>
                  <a:lnTo>
                    <a:pt x="246" y="264"/>
                  </a:lnTo>
                  <a:lnTo>
                    <a:pt x="240" y="264"/>
                  </a:lnTo>
                  <a:lnTo>
                    <a:pt x="234" y="264"/>
                  </a:lnTo>
                  <a:lnTo>
                    <a:pt x="228" y="264"/>
                  </a:lnTo>
                  <a:lnTo>
                    <a:pt x="222" y="264"/>
                  </a:lnTo>
                  <a:lnTo>
                    <a:pt x="198" y="282"/>
                  </a:lnTo>
                  <a:lnTo>
                    <a:pt x="192" y="282"/>
                  </a:lnTo>
                  <a:lnTo>
                    <a:pt x="174" y="276"/>
                  </a:lnTo>
                  <a:lnTo>
                    <a:pt x="174" y="282"/>
                  </a:lnTo>
                  <a:lnTo>
                    <a:pt x="168" y="282"/>
                  </a:lnTo>
                  <a:lnTo>
                    <a:pt x="150" y="282"/>
                  </a:lnTo>
                  <a:lnTo>
                    <a:pt x="144" y="294"/>
                  </a:lnTo>
                  <a:lnTo>
                    <a:pt x="132" y="306"/>
                  </a:lnTo>
                  <a:lnTo>
                    <a:pt x="126" y="306"/>
                  </a:lnTo>
                  <a:lnTo>
                    <a:pt x="120" y="306"/>
                  </a:lnTo>
                  <a:lnTo>
                    <a:pt x="108" y="300"/>
                  </a:lnTo>
                  <a:lnTo>
                    <a:pt x="102" y="294"/>
                  </a:lnTo>
                  <a:lnTo>
                    <a:pt x="102" y="294"/>
                  </a:lnTo>
                  <a:lnTo>
                    <a:pt x="96" y="300"/>
                  </a:lnTo>
                  <a:lnTo>
                    <a:pt x="84" y="300"/>
                  </a:lnTo>
                  <a:lnTo>
                    <a:pt x="84" y="294"/>
                  </a:lnTo>
                  <a:lnTo>
                    <a:pt x="84" y="294"/>
                  </a:lnTo>
                  <a:lnTo>
                    <a:pt x="84" y="294"/>
                  </a:lnTo>
                  <a:lnTo>
                    <a:pt x="84" y="294"/>
                  </a:lnTo>
                  <a:lnTo>
                    <a:pt x="84" y="288"/>
                  </a:lnTo>
                  <a:lnTo>
                    <a:pt x="84" y="288"/>
                  </a:lnTo>
                  <a:lnTo>
                    <a:pt x="84" y="288"/>
                  </a:lnTo>
                  <a:lnTo>
                    <a:pt x="84" y="282"/>
                  </a:lnTo>
                  <a:lnTo>
                    <a:pt x="84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76"/>
                  </a:lnTo>
                  <a:lnTo>
                    <a:pt x="78" y="276"/>
                  </a:lnTo>
                  <a:lnTo>
                    <a:pt x="78" y="276"/>
                  </a:lnTo>
                  <a:lnTo>
                    <a:pt x="78" y="276"/>
                  </a:lnTo>
                  <a:lnTo>
                    <a:pt x="72" y="276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8"/>
                  </a:lnTo>
                  <a:lnTo>
                    <a:pt x="72" y="288"/>
                  </a:lnTo>
                  <a:lnTo>
                    <a:pt x="72" y="288"/>
                  </a:lnTo>
                  <a:lnTo>
                    <a:pt x="72" y="288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60" y="288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54" y="300"/>
                  </a:lnTo>
                  <a:lnTo>
                    <a:pt x="54" y="300"/>
                  </a:lnTo>
                  <a:lnTo>
                    <a:pt x="54" y="300"/>
                  </a:lnTo>
                  <a:lnTo>
                    <a:pt x="54" y="300"/>
                  </a:lnTo>
                  <a:lnTo>
                    <a:pt x="54" y="300"/>
                  </a:lnTo>
                  <a:lnTo>
                    <a:pt x="54" y="300"/>
                  </a:lnTo>
                  <a:lnTo>
                    <a:pt x="54" y="300"/>
                  </a:lnTo>
                  <a:lnTo>
                    <a:pt x="48" y="300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2" y="294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6" y="288"/>
                  </a:lnTo>
                  <a:lnTo>
                    <a:pt x="36" y="288"/>
                  </a:lnTo>
                  <a:lnTo>
                    <a:pt x="36" y="288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30" y="282"/>
                  </a:lnTo>
                  <a:lnTo>
                    <a:pt x="30" y="282"/>
                  </a:lnTo>
                  <a:lnTo>
                    <a:pt x="30" y="282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24" y="276"/>
                  </a:lnTo>
                  <a:lnTo>
                    <a:pt x="24" y="276"/>
                  </a:lnTo>
                  <a:lnTo>
                    <a:pt x="24" y="276"/>
                  </a:lnTo>
                  <a:lnTo>
                    <a:pt x="24" y="270"/>
                  </a:lnTo>
                  <a:lnTo>
                    <a:pt x="24" y="27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8" y="270"/>
                  </a:lnTo>
                  <a:lnTo>
                    <a:pt x="12" y="270"/>
                  </a:lnTo>
                  <a:lnTo>
                    <a:pt x="12" y="270"/>
                  </a:lnTo>
                  <a:lnTo>
                    <a:pt x="12" y="270"/>
                  </a:lnTo>
                  <a:lnTo>
                    <a:pt x="12" y="270"/>
                  </a:lnTo>
                  <a:lnTo>
                    <a:pt x="12" y="270"/>
                  </a:lnTo>
                  <a:lnTo>
                    <a:pt x="12" y="270"/>
                  </a:lnTo>
                  <a:lnTo>
                    <a:pt x="6" y="270"/>
                  </a:lnTo>
                  <a:lnTo>
                    <a:pt x="6" y="270"/>
                  </a:lnTo>
                  <a:lnTo>
                    <a:pt x="6" y="270"/>
                  </a:lnTo>
                  <a:lnTo>
                    <a:pt x="6" y="270"/>
                  </a:lnTo>
                  <a:lnTo>
                    <a:pt x="6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6" y="264"/>
                  </a:lnTo>
                  <a:lnTo>
                    <a:pt x="12" y="258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6" y="252"/>
                  </a:lnTo>
                  <a:lnTo>
                    <a:pt x="0" y="252"/>
                  </a:lnTo>
                  <a:lnTo>
                    <a:pt x="6" y="252"/>
                  </a:lnTo>
                  <a:lnTo>
                    <a:pt x="6" y="252"/>
                  </a:lnTo>
                  <a:lnTo>
                    <a:pt x="6" y="246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34"/>
                  </a:lnTo>
                  <a:lnTo>
                    <a:pt x="6" y="234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12" y="228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12" y="216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6" y="210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8" y="198"/>
                  </a:lnTo>
                  <a:lnTo>
                    <a:pt x="24" y="192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30" y="204"/>
                  </a:lnTo>
                  <a:lnTo>
                    <a:pt x="42" y="204"/>
                  </a:lnTo>
                  <a:lnTo>
                    <a:pt x="42" y="210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0" y="222"/>
                  </a:lnTo>
                  <a:lnTo>
                    <a:pt x="66" y="222"/>
                  </a:lnTo>
                  <a:lnTo>
                    <a:pt x="66" y="234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72" y="234"/>
                  </a:lnTo>
                  <a:lnTo>
                    <a:pt x="90" y="216"/>
                  </a:lnTo>
                  <a:lnTo>
                    <a:pt x="84" y="210"/>
                  </a:lnTo>
                  <a:lnTo>
                    <a:pt x="84" y="198"/>
                  </a:lnTo>
                  <a:lnTo>
                    <a:pt x="90" y="198"/>
                  </a:lnTo>
                  <a:lnTo>
                    <a:pt x="90" y="204"/>
                  </a:lnTo>
                  <a:lnTo>
                    <a:pt x="96" y="204"/>
                  </a:lnTo>
                  <a:lnTo>
                    <a:pt x="96" y="198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14" y="210"/>
                  </a:lnTo>
                  <a:lnTo>
                    <a:pt x="126" y="204"/>
                  </a:lnTo>
                  <a:lnTo>
                    <a:pt x="126" y="210"/>
                  </a:lnTo>
                  <a:lnTo>
                    <a:pt x="126" y="210"/>
                  </a:lnTo>
                  <a:lnTo>
                    <a:pt x="126" y="210"/>
                  </a:lnTo>
                  <a:lnTo>
                    <a:pt x="126" y="210"/>
                  </a:lnTo>
                  <a:lnTo>
                    <a:pt x="132" y="216"/>
                  </a:lnTo>
                  <a:lnTo>
                    <a:pt x="132" y="222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0" y="216"/>
                  </a:lnTo>
                  <a:lnTo>
                    <a:pt x="156" y="216"/>
                  </a:lnTo>
                  <a:lnTo>
                    <a:pt x="150" y="222"/>
                  </a:lnTo>
                  <a:lnTo>
                    <a:pt x="156" y="222"/>
                  </a:lnTo>
                  <a:lnTo>
                    <a:pt x="162" y="210"/>
                  </a:lnTo>
                  <a:lnTo>
                    <a:pt x="168" y="216"/>
                  </a:lnTo>
                  <a:lnTo>
                    <a:pt x="168" y="210"/>
                  </a:lnTo>
                  <a:lnTo>
                    <a:pt x="168" y="204"/>
                  </a:lnTo>
                  <a:lnTo>
                    <a:pt x="174" y="204"/>
                  </a:lnTo>
                  <a:lnTo>
                    <a:pt x="186" y="204"/>
                  </a:lnTo>
                  <a:lnTo>
                    <a:pt x="186" y="198"/>
                  </a:lnTo>
                  <a:lnTo>
                    <a:pt x="192" y="192"/>
                  </a:lnTo>
                  <a:lnTo>
                    <a:pt x="192" y="198"/>
                  </a:lnTo>
                  <a:lnTo>
                    <a:pt x="204" y="192"/>
                  </a:lnTo>
                  <a:lnTo>
                    <a:pt x="210" y="198"/>
                  </a:lnTo>
                  <a:lnTo>
                    <a:pt x="210" y="192"/>
                  </a:lnTo>
                  <a:lnTo>
                    <a:pt x="222" y="192"/>
                  </a:lnTo>
                  <a:lnTo>
                    <a:pt x="228" y="192"/>
                  </a:lnTo>
                  <a:lnTo>
                    <a:pt x="240" y="192"/>
                  </a:lnTo>
                  <a:lnTo>
                    <a:pt x="240" y="186"/>
                  </a:lnTo>
                  <a:lnTo>
                    <a:pt x="240" y="180"/>
                  </a:lnTo>
                  <a:lnTo>
                    <a:pt x="246" y="174"/>
                  </a:lnTo>
                  <a:lnTo>
                    <a:pt x="246" y="180"/>
                  </a:lnTo>
                  <a:lnTo>
                    <a:pt x="246" y="180"/>
                  </a:lnTo>
                  <a:lnTo>
                    <a:pt x="252" y="180"/>
                  </a:lnTo>
                  <a:lnTo>
                    <a:pt x="258" y="180"/>
                  </a:lnTo>
                  <a:lnTo>
                    <a:pt x="264" y="180"/>
                  </a:lnTo>
                  <a:lnTo>
                    <a:pt x="264" y="186"/>
                  </a:lnTo>
                  <a:lnTo>
                    <a:pt x="270" y="192"/>
                  </a:lnTo>
                  <a:lnTo>
                    <a:pt x="276" y="192"/>
                  </a:lnTo>
                  <a:lnTo>
                    <a:pt x="276" y="192"/>
                  </a:lnTo>
                  <a:lnTo>
                    <a:pt x="282" y="186"/>
                  </a:lnTo>
                  <a:lnTo>
                    <a:pt x="288" y="186"/>
                  </a:lnTo>
                  <a:lnTo>
                    <a:pt x="294" y="186"/>
                  </a:lnTo>
                  <a:lnTo>
                    <a:pt x="294" y="192"/>
                  </a:lnTo>
                  <a:lnTo>
                    <a:pt x="300" y="198"/>
                  </a:lnTo>
                  <a:lnTo>
                    <a:pt x="294" y="198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12" y="210"/>
                  </a:lnTo>
                  <a:lnTo>
                    <a:pt x="318" y="216"/>
                  </a:lnTo>
                  <a:lnTo>
                    <a:pt x="318" y="210"/>
                  </a:lnTo>
                  <a:lnTo>
                    <a:pt x="318" y="198"/>
                  </a:lnTo>
                  <a:lnTo>
                    <a:pt x="324" y="192"/>
                  </a:lnTo>
                  <a:lnTo>
                    <a:pt x="324" y="180"/>
                  </a:lnTo>
                  <a:lnTo>
                    <a:pt x="318" y="180"/>
                  </a:lnTo>
                  <a:lnTo>
                    <a:pt x="312" y="180"/>
                  </a:lnTo>
                  <a:lnTo>
                    <a:pt x="306" y="180"/>
                  </a:lnTo>
                  <a:lnTo>
                    <a:pt x="306" y="180"/>
                  </a:lnTo>
                  <a:lnTo>
                    <a:pt x="306" y="174"/>
                  </a:lnTo>
                  <a:lnTo>
                    <a:pt x="306" y="174"/>
                  </a:lnTo>
                  <a:lnTo>
                    <a:pt x="312" y="162"/>
                  </a:lnTo>
                  <a:lnTo>
                    <a:pt x="306" y="144"/>
                  </a:lnTo>
                  <a:lnTo>
                    <a:pt x="306" y="144"/>
                  </a:lnTo>
                  <a:lnTo>
                    <a:pt x="300" y="138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94" y="120"/>
                  </a:lnTo>
                  <a:lnTo>
                    <a:pt x="300" y="120"/>
                  </a:lnTo>
                  <a:lnTo>
                    <a:pt x="300" y="120"/>
                  </a:lnTo>
                  <a:lnTo>
                    <a:pt x="306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18" y="102"/>
                  </a:lnTo>
                  <a:lnTo>
                    <a:pt x="336" y="96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54" y="90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54" y="60"/>
                  </a:lnTo>
                  <a:lnTo>
                    <a:pt x="354" y="60"/>
                  </a:lnTo>
                  <a:lnTo>
                    <a:pt x="360" y="60"/>
                  </a:lnTo>
                  <a:lnTo>
                    <a:pt x="366" y="54"/>
                  </a:lnTo>
                  <a:lnTo>
                    <a:pt x="366" y="60"/>
                  </a:lnTo>
                  <a:lnTo>
                    <a:pt x="372" y="60"/>
                  </a:lnTo>
                  <a:lnTo>
                    <a:pt x="384" y="66"/>
                  </a:lnTo>
                  <a:lnTo>
                    <a:pt x="384" y="60"/>
                  </a:lnTo>
                  <a:lnTo>
                    <a:pt x="390" y="60"/>
                  </a:lnTo>
                  <a:lnTo>
                    <a:pt x="390" y="54"/>
                  </a:lnTo>
                  <a:lnTo>
                    <a:pt x="390" y="42"/>
                  </a:lnTo>
                  <a:lnTo>
                    <a:pt x="390" y="42"/>
                  </a:lnTo>
                  <a:lnTo>
                    <a:pt x="390" y="30"/>
                  </a:lnTo>
                  <a:lnTo>
                    <a:pt x="396" y="30"/>
                  </a:lnTo>
                  <a:lnTo>
                    <a:pt x="402" y="36"/>
                  </a:lnTo>
                  <a:lnTo>
                    <a:pt x="402" y="36"/>
                  </a:lnTo>
                  <a:lnTo>
                    <a:pt x="402" y="36"/>
                  </a:lnTo>
                  <a:lnTo>
                    <a:pt x="402" y="42"/>
                  </a:lnTo>
                  <a:lnTo>
                    <a:pt x="408" y="42"/>
                  </a:lnTo>
                  <a:lnTo>
                    <a:pt x="408" y="42"/>
                  </a:lnTo>
                  <a:lnTo>
                    <a:pt x="408" y="42"/>
                  </a:lnTo>
                  <a:lnTo>
                    <a:pt x="408" y="42"/>
                  </a:lnTo>
                  <a:lnTo>
                    <a:pt x="408" y="42"/>
                  </a:lnTo>
                  <a:lnTo>
                    <a:pt x="408" y="42"/>
                  </a:lnTo>
                  <a:lnTo>
                    <a:pt x="408" y="42"/>
                  </a:lnTo>
                  <a:lnTo>
                    <a:pt x="408" y="42"/>
                  </a:lnTo>
                  <a:lnTo>
                    <a:pt x="414" y="48"/>
                  </a:lnTo>
                  <a:lnTo>
                    <a:pt x="414" y="48"/>
                  </a:lnTo>
                  <a:lnTo>
                    <a:pt x="414" y="48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408" y="48"/>
                  </a:lnTo>
                  <a:lnTo>
                    <a:pt x="408" y="54"/>
                  </a:lnTo>
                  <a:lnTo>
                    <a:pt x="414" y="54"/>
                  </a:lnTo>
                  <a:lnTo>
                    <a:pt x="414" y="54"/>
                  </a:lnTo>
                  <a:lnTo>
                    <a:pt x="414" y="54"/>
                  </a:lnTo>
                  <a:lnTo>
                    <a:pt x="414" y="54"/>
                  </a:lnTo>
                  <a:lnTo>
                    <a:pt x="414" y="54"/>
                  </a:lnTo>
                  <a:lnTo>
                    <a:pt x="414" y="54"/>
                  </a:lnTo>
                  <a:lnTo>
                    <a:pt x="414" y="54"/>
                  </a:lnTo>
                  <a:lnTo>
                    <a:pt x="414" y="54"/>
                  </a:lnTo>
                  <a:lnTo>
                    <a:pt x="420" y="60"/>
                  </a:lnTo>
                  <a:lnTo>
                    <a:pt x="420" y="54"/>
                  </a:lnTo>
                  <a:lnTo>
                    <a:pt x="420" y="54"/>
                  </a:lnTo>
                  <a:lnTo>
                    <a:pt x="420" y="54"/>
                  </a:lnTo>
                  <a:lnTo>
                    <a:pt x="420" y="60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60"/>
                  </a:lnTo>
                  <a:lnTo>
                    <a:pt x="432" y="60"/>
                  </a:lnTo>
                  <a:lnTo>
                    <a:pt x="438" y="60"/>
                  </a:lnTo>
                  <a:lnTo>
                    <a:pt x="438" y="60"/>
                  </a:lnTo>
                  <a:lnTo>
                    <a:pt x="438" y="60"/>
                  </a:lnTo>
                  <a:lnTo>
                    <a:pt x="438" y="60"/>
                  </a:lnTo>
                  <a:lnTo>
                    <a:pt x="438" y="60"/>
                  </a:lnTo>
                  <a:lnTo>
                    <a:pt x="438" y="60"/>
                  </a:lnTo>
                  <a:lnTo>
                    <a:pt x="444" y="60"/>
                  </a:lnTo>
                  <a:lnTo>
                    <a:pt x="444" y="60"/>
                  </a:lnTo>
                  <a:lnTo>
                    <a:pt x="444" y="60"/>
                  </a:lnTo>
                  <a:lnTo>
                    <a:pt x="444" y="54"/>
                  </a:lnTo>
                  <a:lnTo>
                    <a:pt x="444" y="60"/>
                  </a:lnTo>
                  <a:lnTo>
                    <a:pt x="450" y="54"/>
                  </a:lnTo>
                  <a:lnTo>
                    <a:pt x="450" y="54"/>
                  </a:lnTo>
                  <a:lnTo>
                    <a:pt x="450" y="54"/>
                  </a:lnTo>
                  <a:lnTo>
                    <a:pt x="450" y="48"/>
                  </a:lnTo>
                  <a:lnTo>
                    <a:pt x="450" y="48"/>
                  </a:lnTo>
                  <a:lnTo>
                    <a:pt x="450" y="48"/>
                  </a:lnTo>
                  <a:lnTo>
                    <a:pt x="450" y="48"/>
                  </a:lnTo>
                  <a:lnTo>
                    <a:pt x="450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56" y="54"/>
                  </a:lnTo>
                  <a:lnTo>
                    <a:pt x="456" y="54"/>
                  </a:lnTo>
                  <a:lnTo>
                    <a:pt x="456" y="54"/>
                  </a:lnTo>
                  <a:lnTo>
                    <a:pt x="456" y="54"/>
                  </a:lnTo>
                  <a:lnTo>
                    <a:pt x="456" y="54"/>
                  </a:lnTo>
                  <a:lnTo>
                    <a:pt x="456" y="54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68" y="54"/>
                  </a:lnTo>
                  <a:lnTo>
                    <a:pt x="468" y="60"/>
                  </a:lnTo>
                  <a:lnTo>
                    <a:pt x="468" y="60"/>
                  </a:lnTo>
                  <a:lnTo>
                    <a:pt x="474" y="60"/>
                  </a:lnTo>
                  <a:lnTo>
                    <a:pt x="474" y="54"/>
                  </a:lnTo>
                  <a:lnTo>
                    <a:pt x="474" y="54"/>
                  </a:lnTo>
                  <a:lnTo>
                    <a:pt x="474" y="54"/>
                  </a:lnTo>
                  <a:lnTo>
                    <a:pt x="474" y="48"/>
                  </a:lnTo>
                  <a:lnTo>
                    <a:pt x="474" y="48"/>
                  </a:lnTo>
                  <a:lnTo>
                    <a:pt x="474" y="48"/>
                  </a:lnTo>
                  <a:lnTo>
                    <a:pt x="474" y="48"/>
                  </a:lnTo>
                  <a:lnTo>
                    <a:pt x="474" y="42"/>
                  </a:lnTo>
                  <a:lnTo>
                    <a:pt x="474" y="42"/>
                  </a:lnTo>
                  <a:lnTo>
                    <a:pt x="474" y="42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480" y="36"/>
                  </a:lnTo>
                  <a:lnTo>
                    <a:pt x="480" y="36"/>
                  </a:lnTo>
                  <a:lnTo>
                    <a:pt x="480" y="30"/>
                  </a:lnTo>
                  <a:lnTo>
                    <a:pt x="480" y="30"/>
                  </a:lnTo>
                  <a:lnTo>
                    <a:pt x="480" y="30"/>
                  </a:lnTo>
                  <a:lnTo>
                    <a:pt x="486" y="30"/>
                  </a:lnTo>
                  <a:lnTo>
                    <a:pt x="486" y="30"/>
                  </a:lnTo>
                  <a:lnTo>
                    <a:pt x="486" y="30"/>
                  </a:lnTo>
                  <a:lnTo>
                    <a:pt x="486" y="30"/>
                  </a:lnTo>
                  <a:lnTo>
                    <a:pt x="486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2" y="30"/>
                  </a:lnTo>
                  <a:lnTo>
                    <a:pt x="492" y="30"/>
                  </a:lnTo>
                  <a:lnTo>
                    <a:pt x="492" y="36"/>
                  </a:lnTo>
                  <a:lnTo>
                    <a:pt x="498" y="36"/>
                  </a:lnTo>
                  <a:lnTo>
                    <a:pt x="498" y="30"/>
                  </a:lnTo>
                  <a:lnTo>
                    <a:pt x="498" y="30"/>
                  </a:lnTo>
                  <a:lnTo>
                    <a:pt x="492" y="30"/>
                  </a:lnTo>
                  <a:lnTo>
                    <a:pt x="498" y="30"/>
                  </a:lnTo>
                  <a:lnTo>
                    <a:pt x="492" y="24"/>
                  </a:lnTo>
                  <a:lnTo>
                    <a:pt x="498" y="24"/>
                  </a:lnTo>
                  <a:lnTo>
                    <a:pt x="498" y="24"/>
                  </a:lnTo>
                  <a:lnTo>
                    <a:pt x="498" y="24"/>
                  </a:lnTo>
                  <a:lnTo>
                    <a:pt x="498" y="18"/>
                  </a:lnTo>
                  <a:lnTo>
                    <a:pt x="498" y="18"/>
                  </a:lnTo>
                  <a:lnTo>
                    <a:pt x="498" y="18"/>
                  </a:lnTo>
                  <a:lnTo>
                    <a:pt x="498" y="12"/>
                  </a:lnTo>
                  <a:lnTo>
                    <a:pt x="498" y="12"/>
                  </a:lnTo>
                  <a:lnTo>
                    <a:pt x="498" y="12"/>
                  </a:lnTo>
                  <a:lnTo>
                    <a:pt x="498" y="12"/>
                  </a:lnTo>
                  <a:lnTo>
                    <a:pt x="498" y="6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04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16" y="0"/>
                  </a:lnTo>
                  <a:lnTo>
                    <a:pt x="510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0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28" y="0"/>
                  </a:lnTo>
                  <a:lnTo>
                    <a:pt x="534" y="0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40" y="6"/>
                  </a:lnTo>
                  <a:lnTo>
                    <a:pt x="540" y="6"/>
                  </a:lnTo>
                  <a:lnTo>
                    <a:pt x="540" y="6"/>
                  </a:lnTo>
                  <a:lnTo>
                    <a:pt x="540" y="6"/>
                  </a:lnTo>
                  <a:lnTo>
                    <a:pt x="546" y="12"/>
                  </a:lnTo>
                  <a:lnTo>
                    <a:pt x="546" y="12"/>
                  </a:lnTo>
                  <a:lnTo>
                    <a:pt x="546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64" y="18"/>
                  </a:lnTo>
                  <a:lnTo>
                    <a:pt x="564" y="18"/>
                  </a:lnTo>
                  <a:lnTo>
                    <a:pt x="570" y="18"/>
                  </a:lnTo>
                  <a:lnTo>
                    <a:pt x="570" y="18"/>
                  </a:lnTo>
                  <a:lnTo>
                    <a:pt x="576" y="18"/>
                  </a:lnTo>
                  <a:lnTo>
                    <a:pt x="576" y="18"/>
                  </a:lnTo>
                  <a:lnTo>
                    <a:pt x="576" y="18"/>
                  </a:lnTo>
                  <a:lnTo>
                    <a:pt x="576" y="18"/>
                  </a:lnTo>
                  <a:lnTo>
                    <a:pt x="576" y="18"/>
                  </a:lnTo>
                  <a:lnTo>
                    <a:pt x="576" y="18"/>
                  </a:lnTo>
                  <a:lnTo>
                    <a:pt x="576" y="18"/>
                  </a:lnTo>
                  <a:lnTo>
                    <a:pt x="576" y="18"/>
                  </a:lnTo>
                  <a:lnTo>
                    <a:pt x="582" y="24"/>
                  </a:lnTo>
                  <a:lnTo>
                    <a:pt x="582" y="24"/>
                  </a:lnTo>
                  <a:lnTo>
                    <a:pt x="582" y="24"/>
                  </a:lnTo>
                  <a:lnTo>
                    <a:pt x="582" y="24"/>
                  </a:lnTo>
                  <a:lnTo>
                    <a:pt x="582" y="24"/>
                  </a:lnTo>
                  <a:lnTo>
                    <a:pt x="582" y="24"/>
                  </a:lnTo>
                  <a:lnTo>
                    <a:pt x="582" y="24"/>
                  </a:lnTo>
                  <a:lnTo>
                    <a:pt x="582" y="24"/>
                  </a:lnTo>
                  <a:lnTo>
                    <a:pt x="582" y="24"/>
                  </a:lnTo>
                  <a:lnTo>
                    <a:pt x="582" y="24"/>
                  </a:lnTo>
                  <a:lnTo>
                    <a:pt x="582" y="24"/>
                  </a:lnTo>
                  <a:lnTo>
                    <a:pt x="582" y="24"/>
                  </a:lnTo>
                  <a:lnTo>
                    <a:pt x="582" y="24"/>
                  </a:lnTo>
                  <a:lnTo>
                    <a:pt x="588" y="24"/>
                  </a:lnTo>
                  <a:lnTo>
                    <a:pt x="588" y="30"/>
                  </a:lnTo>
                  <a:lnTo>
                    <a:pt x="588" y="30"/>
                  </a:lnTo>
                  <a:lnTo>
                    <a:pt x="588" y="30"/>
                  </a:lnTo>
                  <a:lnTo>
                    <a:pt x="594" y="36"/>
                  </a:lnTo>
                  <a:lnTo>
                    <a:pt x="600" y="36"/>
                  </a:lnTo>
                  <a:lnTo>
                    <a:pt x="600" y="36"/>
                  </a:lnTo>
                  <a:lnTo>
                    <a:pt x="600" y="36"/>
                  </a:lnTo>
                  <a:lnTo>
                    <a:pt x="606" y="36"/>
                  </a:lnTo>
                  <a:lnTo>
                    <a:pt x="606" y="36"/>
                  </a:lnTo>
                  <a:lnTo>
                    <a:pt x="612" y="36"/>
                  </a:lnTo>
                  <a:lnTo>
                    <a:pt x="612" y="36"/>
                  </a:lnTo>
                  <a:lnTo>
                    <a:pt x="612" y="36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618" y="36"/>
                  </a:lnTo>
                  <a:lnTo>
                    <a:pt x="624" y="36"/>
                  </a:lnTo>
                  <a:lnTo>
                    <a:pt x="624" y="36"/>
                  </a:lnTo>
                  <a:lnTo>
                    <a:pt x="624" y="36"/>
                  </a:lnTo>
                  <a:lnTo>
                    <a:pt x="624" y="36"/>
                  </a:lnTo>
                  <a:lnTo>
                    <a:pt x="624" y="36"/>
                  </a:lnTo>
                  <a:lnTo>
                    <a:pt x="624" y="36"/>
                  </a:lnTo>
                  <a:lnTo>
                    <a:pt x="624" y="36"/>
                  </a:lnTo>
                  <a:lnTo>
                    <a:pt x="630" y="36"/>
                  </a:lnTo>
                  <a:lnTo>
                    <a:pt x="630" y="36"/>
                  </a:lnTo>
                  <a:lnTo>
                    <a:pt x="630" y="36"/>
                  </a:lnTo>
                  <a:lnTo>
                    <a:pt x="630" y="30"/>
                  </a:lnTo>
                  <a:lnTo>
                    <a:pt x="630" y="30"/>
                  </a:lnTo>
                  <a:lnTo>
                    <a:pt x="630" y="30"/>
                  </a:lnTo>
                  <a:lnTo>
                    <a:pt x="630" y="24"/>
                  </a:lnTo>
                  <a:lnTo>
                    <a:pt x="636" y="30"/>
                  </a:lnTo>
                  <a:lnTo>
                    <a:pt x="636" y="30"/>
                  </a:lnTo>
                  <a:lnTo>
                    <a:pt x="636" y="30"/>
                  </a:lnTo>
                  <a:lnTo>
                    <a:pt x="636" y="24"/>
                  </a:lnTo>
                  <a:lnTo>
                    <a:pt x="642" y="24"/>
                  </a:lnTo>
                  <a:lnTo>
                    <a:pt x="642" y="30"/>
                  </a:lnTo>
                  <a:lnTo>
                    <a:pt x="642" y="30"/>
                  </a:lnTo>
                  <a:lnTo>
                    <a:pt x="642" y="30"/>
                  </a:lnTo>
                  <a:lnTo>
                    <a:pt x="648" y="30"/>
                  </a:lnTo>
                  <a:lnTo>
                    <a:pt x="648" y="30"/>
                  </a:lnTo>
                  <a:lnTo>
                    <a:pt x="648" y="30"/>
                  </a:lnTo>
                  <a:lnTo>
                    <a:pt x="654" y="30"/>
                  </a:lnTo>
                  <a:lnTo>
                    <a:pt x="654" y="36"/>
                  </a:lnTo>
                  <a:lnTo>
                    <a:pt x="654" y="36"/>
                  </a:lnTo>
                  <a:lnTo>
                    <a:pt x="654" y="36"/>
                  </a:lnTo>
                  <a:lnTo>
                    <a:pt x="654" y="36"/>
                  </a:lnTo>
                  <a:lnTo>
                    <a:pt x="654" y="36"/>
                  </a:lnTo>
                  <a:lnTo>
                    <a:pt x="660" y="36"/>
                  </a:lnTo>
                  <a:lnTo>
                    <a:pt x="660" y="36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66" y="42"/>
                  </a:lnTo>
                  <a:lnTo>
                    <a:pt x="666" y="42"/>
                  </a:lnTo>
                  <a:lnTo>
                    <a:pt x="666" y="42"/>
                  </a:lnTo>
                  <a:lnTo>
                    <a:pt x="666" y="42"/>
                  </a:lnTo>
                  <a:lnTo>
                    <a:pt x="672" y="42"/>
                  </a:lnTo>
                  <a:lnTo>
                    <a:pt x="672" y="36"/>
                  </a:lnTo>
                  <a:lnTo>
                    <a:pt x="672" y="42"/>
                  </a:lnTo>
                  <a:lnTo>
                    <a:pt x="672" y="42"/>
                  </a:lnTo>
                  <a:lnTo>
                    <a:pt x="672" y="42"/>
                  </a:lnTo>
                  <a:lnTo>
                    <a:pt x="672" y="42"/>
                  </a:lnTo>
                  <a:lnTo>
                    <a:pt x="672" y="42"/>
                  </a:lnTo>
                  <a:lnTo>
                    <a:pt x="672" y="42"/>
                  </a:lnTo>
                  <a:lnTo>
                    <a:pt x="672" y="42"/>
                  </a:lnTo>
                  <a:lnTo>
                    <a:pt x="672" y="48"/>
                  </a:lnTo>
                  <a:lnTo>
                    <a:pt x="672" y="48"/>
                  </a:lnTo>
                  <a:lnTo>
                    <a:pt x="672" y="48"/>
                  </a:lnTo>
                  <a:lnTo>
                    <a:pt x="672" y="48"/>
                  </a:lnTo>
                  <a:lnTo>
                    <a:pt x="672" y="48"/>
                  </a:lnTo>
                  <a:lnTo>
                    <a:pt x="672" y="48"/>
                  </a:lnTo>
                  <a:lnTo>
                    <a:pt x="672" y="54"/>
                  </a:lnTo>
                  <a:lnTo>
                    <a:pt x="678" y="54"/>
                  </a:lnTo>
                  <a:lnTo>
                    <a:pt x="678" y="54"/>
                  </a:lnTo>
                  <a:lnTo>
                    <a:pt x="678" y="54"/>
                  </a:lnTo>
                  <a:lnTo>
                    <a:pt x="678" y="60"/>
                  </a:lnTo>
                  <a:lnTo>
                    <a:pt x="678" y="60"/>
                  </a:lnTo>
                  <a:lnTo>
                    <a:pt x="678" y="66"/>
                  </a:lnTo>
                  <a:lnTo>
                    <a:pt x="678" y="66"/>
                  </a:lnTo>
                  <a:lnTo>
                    <a:pt x="678" y="66"/>
                  </a:lnTo>
                  <a:lnTo>
                    <a:pt x="672" y="66"/>
                  </a:lnTo>
                  <a:lnTo>
                    <a:pt x="672" y="66"/>
                  </a:lnTo>
                  <a:lnTo>
                    <a:pt x="672" y="66"/>
                  </a:lnTo>
                  <a:lnTo>
                    <a:pt x="672" y="72"/>
                  </a:lnTo>
                  <a:lnTo>
                    <a:pt x="672" y="72"/>
                  </a:lnTo>
                  <a:lnTo>
                    <a:pt x="672" y="72"/>
                  </a:lnTo>
                  <a:lnTo>
                    <a:pt x="672" y="72"/>
                  </a:lnTo>
                  <a:lnTo>
                    <a:pt x="672" y="72"/>
                  </a:lnTo>
                  <a:lnTo>
                    <a:pt x="672" y="72"/>
                  </a:lnTo>
                  <a:lnTo>
                    <a:pt x="666" y="78"/>
                  </a:lnTo>
                  <a:lnTo>
                    <a:pt x="666" y="78"/>
                  </a:lnTo>
                  <a:lnTo>
                    <a:pt x="666" y="78"/>
                  </a:lnTo>
                  <a:lnTo>
                    <a:pt x="666" y="78"/>
                  </a:lnTo>
                  <a:lnTo>
                    <a:pt x="666" y="78"/>
                  </a:lnTo>
                  <a:lnTo>
                    <a:pt x="666" y="84"/>
                  </a:lnTo>
                  <a:lnTo>
                    <a:pt x="666" y="84"/>
                  </a:lnTo>
                  <a:lnTo>
                    <a:pt x="666" y="84"/>
                  </a:lnTo>
                  <a:lnTo>
                    <a:pt x="666" y="84"/>
                  </a:lnTo>
                  <a:lnTo>
                    <a:pt x="666" y="90"/>
                  </a:lnTo>
                  <a:lnTo>
                    <a:pt x="666" y="90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2" y="96"/>
                  </a:lnTo>
                  <a:lnTo>
                    <a:pt x="672" y="96"/>
                  </a:lnTo>
                  <a:lnTo>
                    <a:pt x="672" y="96"/>
                  </a:lnTo>
                  <a:lnTo>
                    <a:pt x="672" y="102"/>
                  </a:lnTo>
                  <a:lnTo>
                    <a:pt x="678" y="102"/>
                  </a:lnTo>
                  <a:lnTo>
                    <a:pt x="678" y="102"/>
                  </a:lnTo>
                  <a:lnTo>
                    <a:pt x="678" y="108"/>
                  </a:lnTo>
                  <a:lnTo>
                    <a:pt x="678" y="108"/>
                  </a:lnTo>
                  <a:lnTo>
                    <a:pt x="678" y="114"/>
                  </a:lnTo>
                  <a:lnTo>
                    <a:pt x="678" y="114"/>
                  </a:lnTo>
                  <a:lnTo>
                    <a:pt x="678" y="114"/>
                  </a:lnTo>
                  <a:lnTo>
                    <a:pt x="684" y="120"/>
                  </a:lnTo>
                  <a:lnTo>
                    <a:pt x="684" y="120"/>
                  </a:lnTo>
                  <a:lnTo>
                    <a:pt x="690" y="120"/>
                  </a:lnTo>
                  <a:lnTo>
                    <a:pt x="684" y="120"/>
                  </a:lnTo>
                  <a:lnTo>
                    <a:pt x="690" y="120"/>
                  </a:lnTo>
                  <a:lnTo>
                    <a:pt x="690" y="120"/>
                  </a:lnTo>
                  <a:lnTo>
                    <a:pt x="690" y="126"/>
                  </a:lnTo>
                  <a:lnTo>
                    <a:pt x="690" y="126"/>
                  </a:lnTo>
                  <a:lnTo>
                    <a:pt x="690" y="126"/>
                  </a:lnTo>
                  <a:lnTo>
                    <a:pt x="690" y="126"/>
                  </a:lnTo>
                  <a:lnTo>
                    <a:pt x="690" y="126"/>
                  </a:lnTo>
                  <a:lnTo>
                    <a:pt x="690" y="126"/>
                  </a:lnTo>
                  <a:lnTo>
                    <a:pt x="690" y="126"/>
                  </a:lnTo>
                  <a:lnTo>
                    <a:pt x="690" y="126"/>
                  </a:lnTo>
                  <a:lnTo>
                    <a:pt x="690" y="132"/>
                  </a:lnTo>
                  <a:lnTo>
                    <a:pt x="690" y="132"/>
                  </a:lnTo>
                  <a:lnTo>
                    <a:pt x="690" y="132"/>
                  </a:lnTo>
                  <a:lnTo>
                    <a:pt x="690" y="132"/>
                  </a:lnTo>
                  <a:lnTo>
                    <a:pt x="690" y="132"/>
                  </a:lnTo>
                  <a:lnTo>
                    <a:pt x="690" y="138"/>
                  </a:lnTo>
                  <a:lnTo>
                    <a:pt x="690" y="132"/>
                  </a:lnTo>
                  <a:lnTo>
                    <a:pt x="690" y="138"/>
                  </a:lnTo>
                  <a:lnTo>
                    <a:pt x="696" y="138"/>
                  </a:lnTo>
                  <a:lnTo>
                    <a:pt x="696" y="138"/>
                  </a:lnTo>
                  <a:lnTo>
                    <a:pt x="690" y="144"/>
                  </a:lnTo>
                  <a:lnTo>
                    <a:pt x="690" y="144"/>
                  </a:lnTo>
                  <a:lnTo>
                    <a:pt x="690" y="150"/>
                  </a:lnTo>
                  <a:lnTo>
                    <a:pt x="690" y="150"/>
                  </a:lnTo>
                  <a:lnTo>
                    <a:pt x="690" y="150"/>
                  </a:lnTo>
                  <a:lnTo>
                    <a:pt x="690" y="150"/>
                  </a:lnTo>
                  <a:lnTo>
                    <a:pt x="690" y="156"/>
                  </a:lnTo>
                  <a:lnTo>
                    <a:pt x="690" y="156"/>
                  </a:lnTo>
                  <a:lnTo>
                    <a:pt x="684" y="156"/>
                  </a:lnTo>
                  <a:lnTo>
                    <a:pt x="684" y="156"/>
                  </a:lnTo>
                  <a:lnTo>
                    <a:pt x="684" y="156"/>
                  </a:lnTo>
                  <a:lnTo>
                    <a:pt x="684" y="162"/>
                  </a:lnTo>
                  <a:lnTo>
                    <a:pt x="684" y="162"/>
                  </a:lnTo>
                  <a:lnTo>
                    <a:pt x="684" y="162"/>
                  </a:lnTo>
                  <a:lnTo>
                    <a:pt x="690" y="168"/>
                  </a:lnTo>
                  <a:lnTo>
                    <a:pt x="684" y="168"/>
                  </a:lnTo>
                  <a:lnTo>
                    <a:pt x="690" y="168"/>
                  </a:lnTo>
                  <a:lnTo>
                    <a:pt x="690" y="174"/>
                  </a:lnTo>
                  <a:lnTo>
                    <a:pt x="690" y="180"/>
                  </a:lnTo>
                  <a:lnTo>
                    <a:pt x="690" y="180"/>
                  </a:lnTo>
                  <a:lnTo>
                    <a:pt x="684" y="180"/>
                  </a:lnTo>
                  <a:lnTo>
                    <a:pt x="678" y="180"/>
                  </a:lnTo>
                  <a:lnTo>
                    <a:pt x="672" y="180"/>
                  </a:lnTo>
                  <a:lnTo>
                    <a:pt x="666" y="180"/>
                  </a:lnTo>
                  <a:lnTo>
                    <a:pt x="666" y="180"/>
                  </a:lnTo>
                  <a:lnTo>
                    <a:pt x="666" y="180"/>
                  </a:lnTo>
                  <a:lnTo>
                    <a:pt x="660" y="180"/>
                  </a:lnTo>
                  <a:lnTo>
                    <a:pt x="660" y="180"/>
                  </a:lnTo>
                  <a:lnTo>
                    <a:pt x="654" y="174"/>
                  </a:lnTo>
                  <a:lnTo>
                    <a:pt x="654" y="174"/>
                  </a:lnTo>
                  <a:lnTo>
                    <a:pt x="648" y="174"/>
                  </a:lnTo>
                  <a:lnTo>
                    <a:pt x="648" y="174"/>
                  </a:lnTo>
                  <a:lnTo>
                    <a:pt x="648" y="174"/>
                  </a:lnTo>
                  <a:lnTo>
                    <a:pt x="648" y="174"/>
                  </a:lnTo>
                  <a:lnTo>
                    <a:pt x="642" y="174"/>
                  </a:lnTo>
                  <a:lnTo>
                    <a:pt x="642" y="174"/>
                  </a:lnTo>
                  <a:lnTo>
                    <a:pt x="642" y="174"/>
                  </a:lnTo>
                  <a:lnTo>
                    <a:pt x="642" y="174"/>
                  </a:lnTo>
                  <a:lnTo>
                    <a:pt x="642" y="174"/>
                  </a:lnTo>
                  <a:lnTo>
                    <a:pt x="636" y="174"/>
                  </a:lnTo>
                  <a:lnTo>
                    <a:pt x="636" y="174"/>
                  </a:lnTo>
                  <a:lnTo>
                    <a:pt x="642" y="174"/>
                  </a:lnTo>
                  <a:lnTo>
                    <a:pt x="642" y="180"/>
                  </a:lnTo>
                  <a:lnTo>
                    <a:pt x="636" y="180"/>
                  </a:lnTo>
                  <a:lnTo>
                    <a:pt x="636" y="180"/>
                  </a:lnTo>
                  <a:lnTo>
                    <a:pt x="636" y="180"/>
                  </a:lnTo>
                  <a:lnTo>
                    <a:pt x="636" y="180"/>
                  </a:lnTo>
                  <a:lnTo>
                    <a:pt x="636" y="180"/>
                  </a:lnTo>
                  <a:lnTo>
                    <a:pt x="636" y="180"/>
                  </a:lnTo>
                  <a:lnTo>
                    <a:pt x="636" y="180"/>
                  </a:lnTo>
                  <a:lnTo>
                    <a:pt x="630" y="180"/>
                  </a:lnTo>
                  <a:lnTo>
                    <a:pt x="630" y="180"/>
                  </a:lnTo>
                  <a:lnTo>
                    <a:pt x="630" y="180"/>
                  </a:lnTo>
                  <a:lnTo>
                    <a:pt x="630" y="186"/>
                  </a:lnTo>
                  <a:lnTo>
                    <a:pt x="630" y="186"/>
                  </a:lnTo>
                  <a:lnTo>
                    <a:pt x="630" y="186"/>
                  </a:lnTo>
                  <a:lnTo>
                    <a:pt x="636" y="186"/>
                  </a:lnTo>
                  <a:lnTo>
                    <a:pt x="636" y="186"/>
                  </a:lnTo>
                  <a:lnTo>
                    <a:pt x="636" y="186"/>
                  </a:lnTo>
                  <a:lnTo>
                    <a:pt x="636" y="186"/>
                  </a:lnTo>
                  <a:lnTo>
                    <a:pt x="636" y="186"/>
                  </a:lnTo>
                  <a:lnTo>
                    <a:pt x="642" y="192"/>
                  </a:lnTo>
                  <a:lnTo>
                    <a:pt x="642" y="192"/>
                  </a:lnTo>
                  <a:lnTo>
                    <a:pt x="648" y="192"/>
                  </a:lnTo>
                  <a:lnTo>
                    <a:pt x="648" y="192"/>
                  </a:lnTo>
                  <a:lnTo>
                    <a:pt x="648" y="192"/>
                  </a:lnTo>
                  <a:lnTo>
                    <a:pt x="654" y="192"/>
                  </a:lnTo>
                  <a:lnTo>
                    <a:pt x="648" y="192"/>
                  </a:lnTo>
                  <a:lnTo>
                    <a:pt x="654" y="198"/>
                  </a:lnTo>
                  <a:lnTo>
                    <a:pt x="648" y="198"/>
                  </a:lnTo>
                  <a:lnTo>
                    <a:pt x="654" y="198"/>
                  </a:lnTo>
                  <a:lnTo>
                    <a:pt x="654" y="198"/>
                  </a:lnTo>
                  <a:lnTo>
                    <a:pt x="654" y="204"/>
                  </a:lnTo>
                  <a:lnTo>
                    <a:pt x="654" y="204"/>
                  </a:lnTo>
                  <a:lnTo>
                    <a:pt x="654" y="204"/>
                  </a:lnTo>
                  <a:lnTo>
                    <a:pt x="654" y="204"/>
                  </a:lnTo>
                  <a:lnTo>
                    <a:pt x="654" y="204"/>
                  </a:lnTo>
                  <a:lnTo>
                    <a:pt x="648" y="210"/>
                  </a:lnTo>
                  <a:lnTo>
                    <a:pt x="648" y="204"/>
                  </a:lnTo>
                  <a:lnTo>
                    <a:pt x="648" y="210"/>
                  </a:lnTo>
                  <a:lnTo>
                    <a:pt x="648" y="210"/>
                  </a:lnTo>
                  <a:lnTo>
                    <a:pt x="648" y="210"/>
                  </a:lnTo>
                  <a:lnTo>
                    <a:pt x="648" y="216"/>
                  </a:lnTo>
                  <a:lnTo>
                    <a:pt x="648" y="216"/>
                  </a:lnTo>
                  <a:lnTo>
                    <a:pt x="648" y="216"/>
                  </a:lnTo>
                  <a:lnTo>
                    <a:pt x="648" y="216"/>
                  </a:lnTo>
                  <a:lnTo>
                    <a:pt x="642" y="216"/>
                  </a:lnTo>
                  <a:lnTo>
                    <a:pt x="642" y="216"/>
                  </a:lnTo>
                  <a:lnTo>
                    <a:pt x="642" y="216"/>
                  </a:lnTo>
                  <a:lnTo>
                    <a:pt x="642" y="216"/>
                  </a:lnTo>
                  <a:lnTo>
                    <a:pt x="642" y="222"/>
                  </a:lnTo>
                  <a:lnTo>
                    <a:pt x="642" y="222"/>
                  </a:lnTo>
                  <a:lnTo>
                    <a:pt x="642" y="222"/>
                  </a:lnTo>
                  <a:lnTo>
                    <a:pt x="642" y="222"/>
                  </a:lnTo>
                  <a:lnTo>
                    <a:pt x="642" y="222"/>
                  </a:lnTo>
                  <a:lnTo>
                    <a:pt x="636" y="222"/>
                  </a:lnTo>
                  <a:lnTo>
                    <a:pt x="636" y="222"/>
                  </a:lnTo>
                  <a:lnTo>
                    <a:pt x="636" y="222"/>
                  </a:lnTo>
                  <a:lnTo>
                    <a:pt x="636" y="222"/>
                  </a:lnTo>
                  <a:lnTo>
                    <a:pt x="636" y="222"/>
                  </a:lnTo>
                  <a:lnTo>
                    <a:pt x="636" y="222"/>
                  </a:lnTo>
                  <a:lnTo>
                    <a:pt x="636" y="222"/>
                  </a:lnTo>
                  <a:lnTo>
                    <a:pt x="636" y="222"/>
                  </a:lnTo>
                  <a:lnTo>
                    <a:pt x="636" y="222"/>
                  </a:lnTo>
                  <a:lnTo>
                    <a:pt x="630" y="222"/>
                  </a:lnTo>
                  <a:lnTo>
                    <a:pt x="630" y="222"/>
                  </a:lnTo>
                  <a:lnTo>
                    <a:pt x="630" y="222"/>
                  </a:lnTo>
                  <a:lnTo>
                    <a:pt x="630" y="222"/>
                  </a:lnTo>
                  <a:lnTo>
                    <a:pt x="630" y="222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6" y="240"/>
                  </a:lnTo>
                  <a:lnTo>
                    <a:pt x="636" y="240"/>
                  </a:lnTo>
                  <a:lnTo>
                    <a:pt x="636" y="240"/>
                  </a:lnTo>
                  <a:lnTo>
                    <a:pt x="630" y="240"/>
                  </a:lnTo>
                  <a:lnTo>
                    <a:pt x="630" y="240"/>
                  </a:lnTo>
                  <a:lnTo>
                    <a:pt x="630" y="240"/>
                  </a:lnTo>
                  <a:lnTo>
                    <a:pt x="630" y="240"/>
                  </a:lnTo>
                  <a:lnTo>
                    <a:pt x="630" y="240"/>
                  </a:lnTo>
                  <a:lnTo>
                    <a:pt x="630" y="240"/>
                  </a:lnTo>
                  <a:lnTo>
                    <a:pt x="630" y="240"/>
                  </a:lnTo>
                  <a:lnTo>
                    <a:pt x="630" y="246"/>
                  </a:lnTo>
                  <a:lnTo>
                    <a:pt x="630" y="246"/>
                  </a:lnTo>
                  <a:lnTo>
                    <a:pt x="630" y="246"/>
                  </a:lnTo>
                  <a:lnTo>
                    <a:pt x="630" y="246"/>
                  </a:lnTo>
                  <a:lnTo>
                    <a:pt x="630" y="246"/>
                  </a:lnTo>
                  <a:lnTo>
                    <a:pt x="630" y="252"/>
                  </a:lnTo>
                  <a:lnTo>
                    <a:pt x="630" y="252"/>
                  </a:lnTo>
                  <a:lnTo>
                    <a:pt x="630" y="252"/>
                  </a:lnTo>
                  <a:lnTo>
                    <a:pt x="630" y="252"/>
                  </a:lnTo>
                  <a:lnTo>
                    <a:pt x="630" y="258"/>
                  </a:lnTo>
                  <a:lnTo>
                    <a:pt x="630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58"/>
                  </a:lnTo>
                  <a:lnTo>
                    <a:pt x="636" y="264"/>
                  </a:lnTo>
                  <a:lnTo>
                    <a:pt x="636" y="264"/>
                  </a:lnTo>
                  <a:lnTo>
                    <a:pt x="636" y="264"/>
                  </a:lnTo>
                  <a:lnTo>
                    <a:pt x="636" y="264"/>
                  </a:lnTo>
                  <a:lnTo>
                    <a:pt x="636" y="264"/>
                  </a:lnTo>
                  <a:lnTo>
                    <a:pt x="630" y="264"/>
                  </a:lnTo>
                  <a:lnTo>
                    <a:pt x="630" y="264"/>
                  </a:lnTo>
                  <a:lnTo>
                    <a:pt x="636" y="264"/>
                  </a:lnTo>
                  <a:lnTo>
                    <a:pt x="630" y="264"/>
                  </a:lnTo>
                  <a:lnTo>
                    <a:pt x="636" y="264"/>
                  </a:lnTo>
                  <a:lnTo>
                    <a:pt x="636" y="270"/>
                  </a:lnTo>
                  <a:lnTo>
                    <a:pt x="636" y="270"/>
                  </a:lnTo>
                  <a:lnTo>
                    <a:pt x="636" y="270"/>
                  </a:lnTo>
                  <a:lnTo>
                    <a:pt x="636" y="270"/>
                  </a:lnTo>
                  <a:lnTo>
                    <a:pt x="636" y="270"/>
                  </a:lnTo>
                  <a:lnTo>
                    <a:pt x="630" y="270"/>
                  </a:lnTo>
                  <a:lnTo>
                    <a:pt x="630" y="270"/>
                  </a:lnTo>
                  <a:lnTo>
                    <a:pt x="630" y="270"/>
                  </a:lnTo>
                  <a:lnTo>
                    <a:pt x="630" y="276"/>
                  </a:lnTo>
                  <a:lnTo>
                    <a:pt x="630" y="270"/>
                  </a:lnTo>
                  <a:lnTo>
                    <a:pt x="636" y="276"/>
                  </a:lnTo>
                  <a:lnTo>
                    <a:pt x="636" y="276"/>
                  </a:lnTo>
                  <a:lnTo>
                    <a:pt x="636" y="276"/>
                  </a:lnTo>
                  <a:lnTo>
                    <a:pt x="636" y="276"/>
                  </a:lnTo>
                  <a:lnTo>
                    <a:pt x="630" y="276"/>
                  </a:lnTo>
                  <a:lnTo>
                    <a:pt x="630" y="276"/>
                  </a:lnTo>
                  <a:lnTo>
                    <a:pt x="630" y="276"/>
                  </a:lnTo>
                  <a:lnTo>
                    <a:pt x="630" y="276"/>
                  </a:lnTo>
                  <a:lnTo>
                    <a:pt x="630" y="276"/>
                  </a:lnTo>
                  <a:lnTo>
                    <a:pt x="630" y="276"/>
                  </a:lnTo>
                  <a:lnTo>
                    <a:pt x="624" y="276"/>
                  </a:lnTo>
                  <a:lnTo>
                    <a:pt x="624" y="276"/>
                  </a:lnTo>
                  <a:lnTo>
                    <a:pt x="624" y="276"/>
                  </a:lnTo>
                  <a:lnTo>
                    <a:pt x="624" y="276"/>
                  </a:lnTo>
                  <a:lnTo>
                    <a:pt x="624" y="276"/>
                  </a:lnTo>
                  <a:lnTo>
                    <a:pt x="618" y="276"/>
                  </a:lnTo>
                  <a:lnTo>
                    <a:pt x="618" y="276"/>
                  </a:lnTo>
                  <a:lnTo>
                    <a:pt x="618" y="276"/>
                  </a:lnTo>
                  <a:lnTo>
                    <a:pt x="618" y="276"/>
                  </a:lnTo>
                  <a:lnTo>
                    <a:pt x="612" y="276"/>
                  </a:lnTo>
                  <a:lnTo>
                    <a:pt x="618" y="282"/>
                  </a:lnTo>
                  <a:lnTo>
                    <a:pt x="612" y="282"/>
                  </a:lnTo>
                  <a:lnTo>
                    <a:pt x="612" y="282"/>
                  </a:lnTo>
                  <a:lnTo>
                    <a:pt x="612" y="282"/>
                  </a:lnTo>
                  <a:lnTo>
                    <a:pt x="612" y="282"/>
                  </a:lnTo>
                  <a:lnTo>
                    <a:pt x="612" y="288"/>
                  </a:lnTo>
                  <a:lnTo>
                    <a:pt x="606" y="282"/>
                  </a:lnTo>
                  <a:lnTo>
                    <a:pt x="606" y="288"/>
                  </a:lnTo>
                  <a:lnTo>
                    <a:pt x="606" y="282"/>
                  </a:lnTo>
                  <a:lnTo>
                    <a:pt x="606" y="288"/>
                  </a:lnTo>
                  <a:lnTo>
                    <a:pt x="606" y="288"/>
                  </a:lnTo>
                  <a:lnTo>
                    <a:pt x="606" y="288"/>
                  </a:lnTo>
                  <a:lnTo>
                    <a:pt x="600" y="294"/>
                  </a:lnTo>
                  <a:lnTo>
                    <a:pt x="600" y="294"/>
                  </a:lnTo>
                  <a:lnTo>
                    <a:pt x="600" y="294"/>
                  </a:lnTo>
                  <a:lnTo>
                    <a:pt x="600" y="300"/>
                  </a:lnTo>
                  <a:lnTo>
                    <a:pt x="594" y="300"/>
                  </a:lnTo>
                  <a:lnTo>
                    <a:pt x="594" y="300"/>
                  </a:lnTo>
                  <a:lnTo>
                    <a:pt x="594" y="300"/>
                  </a:lnTo>
                  <a:lnTo>
                    <a:pt x="594" y="300"/>
                  </a:lnTo>
                  <a:lnTo>
                    <a:pt x="594" y="300"/>
                  </a:lnTo>
                  <a:lnTo>
                    <a:pt x="588" y="300"/>
                  </a:lnTo>
                  <a:lnTo>
                    <a:pt x="588" y="300"/>
                  </a:lnTo>
                  <a:lnTo>
                    <a:pt x="588" y="300"/>
                  </a:lnTo>
                  <a:lnTo>
                    <a:pt x="588" y="306"/>
                  </a:lnTo>
                  <a:lnTo>
                    <a:pt x="588" y="306"/>
                  </a:lnTo>
                  <a:lnTo>
                    <a:pt x="588" y="312"/>
                  </a:lnTo>
                  <a:lnTo>
                    <a:pt x="588" y="312"/>
                  </a:lnTo>
                  <a:lnTo>
                    <a:pt x="588" y="312"/>
                  </a:lnTo>
                  <a:lnTo>
                    <a:pt x="588" y="318"/>
                  </a:lnTo>
                  <a:lnTo>
                    <a:pt x="588" y="318"/>
                  </a:lnTo>
                  <a:lnTo>
                    <a:pt x="594" y="318"/>
                  </a:lnTo>
                  <a:lnTo>
                    <a:pt x="594" y="318"/>
                  </a:lnTo>
                  <a:lnTo>
                    <a:pt x="594" y="318"/>
                  </a:lnTo>
                  <a:lnTo>
                    <a:pt x="594" y="324"/>
                  </a:lnTo>
                  <a:lnTo>
                    <a:pt x="588" y="324"/>
                  </a:lnTo>
                  <a:lnTo>
                    <a:pt x="588" y="324"/>
                  </a:lnTo>
                  <a:lnTo>
                    <a:pt x="588" y="318"/>
                  </a:lnTo>
                  <a:lnTo>
                    <a:pt x="588" y="318"/>
                  </a:lnTo>
                  <a:lnTo>
                    <a:pt x="582" y="318"/>
                  </a:lnTo>
                  <a:lnTo>
                    <a:pt x="576" y="318"/>
                  </a:lnTo>
                  <a:lnTo>
                    <a:pt x="576" y="318"/>
                  </a:lnTo>
                  <a:lnTo>
                    <a:pt x="570" y="318"/>
                  </a:lnTo>
                  <a:lnTo>
                    <a:pt x="570" y="318"/>
                  </a:lnTo>
                  <a:lnTo>
                    <a:pt x="570" y="318"/>
                  </a:lnTo>
                  <a:lnTo>
                    <a:pt x="570" y="318"/>
                  </a:lnTo>
                  <a:lnTo>
                    <a:pt x="564" y="318"/>
                  </a:lnTo>
                  <a:lnTo>
                    <a:pt x="564" y="318"/>
                  </a:lnTo>
                  <a:lnTo>
                    <a:pt x="564" y="318"/>
                  </a:lnTo>
                  <a:lnTo>
                    <a:pt x="558" y="318"/>
                  </a:lnTo>
                  <a:lnTo>
                    <a:pt x="558" y="318"/>
                  </a:lnTo>
                  <a:lnTo>
                    <a:pt x="558" y="318"/>
                  </a:lnTo>
                  <a:lnTo>
                    <a:pt x="558" y="318"/>
                  </a:lnTo>
                  <a:lnTo>
                    <a:pt x="558" y="318"/>
                  </a:lnTo>
                  <a:lnTo>
                    <a:pt x="552" y="318"/>
                  </a:lnTo>
                  <a:lnTo>
                    <a:pt x="552" y="318"/>
                  </a:lnTo>
                  <a:lnTo>
                    <a:pt x="552" y="318"/>
                  </a:lnTo>
                  <a:lnTo>
                    <a:pt x="552" y="318"/>
                  </a:lnTo>
                  <a:lnTo>
                    <a:pt x="552" y="318"/>
                  </a:lnTo>
                  <a:lnTo>
                    <a:pt x="552" y="318"/>
                  </a:lnTo>
                  <a:lnTo>
                    <a:pt x="552" y="324"/>
                  </a:lnTo>
                  <a:lnTo>
                    <a:pt x="546" y="324"/>
                  </a:lnTo>
                  <a:lnTo>
                    <a:pt x="552" y="324"/>
                  </a:lnTo>
                  <a:lnTo>
                    <a:pt x="546" y="324"/>
                  </a:lnTo>
                  <a:lnTo>
                    <a:pt x="546" y="324"/>
                  </a:lnTo>
                  <a:lnTo>
                    <a:pt x="546" y="330"/>
                  </a:lnTo>
                  <a:lnTo>
                    <a:pt x="546" y="330"/>
                  </a:lnTo>
                  <a:lnTo>
                    <a:pt x="546" y="330"/>
                  </a:lnTo>
                  <a:lnTo>
                    <a:pt x="546" y="330"/>
                  </a:lnTo>
                  <a:lnTo>
                    <a:pt x="546" y="330"/>
                  </a:lnTo>
                  <a:lnTo>
                    <a:pt x="546" y="330"/>
                  </a:lnTo>
                  <a:lnTo>
                    <a:pt x="546" y="330"/>
                  </a:lnTo>
                  <a:lnTo>
                    <a:pt x="540" y="330"/>
                  </a:lnTo>
                  <a:lnTo>
                    <a:pt x="540" y="330"/>
                  </a:lnTo>
                  <a:lnTo>
                    <a:pt x="540" y="324"/>
                  </a:lnTo>
                  <a:lnTo>
                    <a:pt x="540" y="324"/>
                  </a:lnTo>
                  <a:lnTo>
                    <a:pt x="540" y="324"/>
                  </a:lnTo>
                  <a:lnTo>
                    <a:pt x="540" y="324"/>
                  </a:lnTo>
                  <a:lnTo>
                    <a:pt x="534" y="324"/>
                  </a:lnTo>
                  <a:lnTo>
                    <a:pt x="534" y="324"/>
                  </a:lnTo>
                  <a:lnTo>
                    <a:pt x="534" y="324"/>
                  </a:lnTo>
                  <a:lnTo>
                    <a:pt x="528" y="324"/>
                  </a:lnTo>
                  <a:lnTo>
                    <a:pt x="528" y="324"/>
                  </a:lnTo>
                  <a:lnTo>
                    <a:pt x="528" y="324"/>
                  </a:lnTo>
                  <a:lnTo>
                    <a:pt x="528" y="324"/>
                  </a:lnTo>
                  <a:lnTo>
                    <a:pt x="528" y="324"/>
                  </a:lnTo>
                  <a:lnTo>
                    <a:pt x="528" y="324"/>
                  </a:lnTo>
                  <a:lnTo>
                    <a:pt x="522" y="324"/>
                  </a:lnTo>
                  <a:lnTo>
                    <a:pt x="522" y="324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16" y="324"/>
                  </a:lnTo>
                  <a:lnTo>
                    <a:pt x="516" y="324"/>
                  </a:lnTo>
                  <a:lnTo>
                    <a:pt x="510" y="324"/>
                  </a:lnTo>
                  <a:lnTo>
                    <a:pt x="510" y="324"/>
                  </a:lnTo>
                  <a:lnTo>
                    <a:pt x="510" y="324"/>
                  </a:lnTo>
                  <a:lnTo>
                    <a:pt x="504" y="324"/>
                  </a:lnTo>
                  <a:lnTo>
                    <a:pt x="504" y="324"/>
                  </a:lnTo>
                  <a:lnTo>
                    <a:pt x="504" y="324"/>
                  </a:lnTo>
                  <a:lnTo>
                    <a:pt x="504" y="324"/>
                  </a:lnTo>
                  <a:lnTo>
                    <a:pt x="498" y="324"/>
                  </a:lnTo>
                  <a:lnTo>
                    <a:pt x="498" y="330"/>
                  </a:lnTo>
                  <a:lnTo>
                    <a:pt x="498" y="330"/>
                  </a:lnTo>
                  <a:lnTo>
                    <a:pt x="492" y="330"/>
                  </a:lnTo>
                  <a:lnTo>
                    <a:pt x="492" y="330"/>
                  </a:lnTo>
                  <a:lnTo>
                    <a:pt x="492" y="330"/>
                  </a:lnTo>
                  <a:lnTo>
                    <a:pt x="492" y="330"/>
                  </a:lnTo>
                  <a:lnTo>
                    <a:pt x="492" y="330"/>
                  </a:lnTo>
                  <a:lnTo>
                    <a:pt x="492" y="330"/>
                  </a:lnTo>
                  <a:lnTo>
                    <a:pt x="492" y="330"/>
                  </a:lnTo>
                  <a:lnTo>
                    <a:pt x="486" y="330"/>
                  </a:lnTo>
                  <a:lnTo>
                    <a:pt x="486" y="330"/>
                  </a:lnTo>
                  <a:lnTo>
                    <a:pt x="486" y="330"/>
                  </a:lnTo>
                  <a:lnTo>
                    <a:pt x="486" y="330"/>
                  </a:lnTo>
                  <a:lnTo>
                    <a:pt x="486" y="336"/>
                  </a:lnTo>
                  <a:lnTo>
                    <a:pt x="486" y="336"/>
                  </a:lnTo>
                  <a:lnTo>
                    <a:pt x="486" y="336"/>
                  </a:lnTo>
                  <a:lnTo>
                    <a:pt x="480" y="342"/>
                  </a:lnTo>
                  <a:lnTo>
                    <a:pt x="486" y="342"/>
                  </a:lnTo>
                  <a:lnTo>
                    <a:pt x="480" y="342"/>
                  </a:lnTo>
                  <a:lnTo>
                    <a:pt x="480" y="342"/>
                  </a:lnTo>
                  <a:lnTo>
                    <a:pt x="480" y="348"/>
                  </a:lnTo>
                  <a:lnTo>
                    <a:pt x="480" y="348"/>
                  </a:lnTo>
                  <a:lnTo>
                    <a:pt x="474" y="348"/>
                  </a:lnTo>
                  <a:lnTo>
                    <a:pt x="474" y="348"/>
                  </a:lnTo>
                  <a:lnTo>
                    <a:pt x="474" y="348"/>
                  </a:lnTo>
                  <a:lnTo>
                    <a:pt x="474" y="348"/>
                  </a:lnTo>
                  <a:lnTo>
                    <a:pt x="474" y="348"/>
                  </a:lnTo>
                  <a:lnTo>
                    <a:pt x="474" y="348"/>
                  </a:lnTo>
                  <a:lnTo>
                    <a:pt x="474" y="348"/>
                  </a:lnTo>
                  <a:lnTo>
                    <a:pt x="474" y="348"/>
                  </a:lnTo>
                  <a:lnTo>
                    <a:pt x="474" y="348"/>
                  </a:lnTo>
                  <a:lnTo>
                    <a:pt x="468" y="348"/>
                  </a:lnTo>
                  <a:lnTo>
                    <a:pt x="468" y="348"/>
                  </a:lnTo>
                  <a:lnTo>
                    <a:pt x="468" y="354"/>
                  </a:lnTo>
                  <a:lnTo>
                    <a:pt x="468" y="354"/>
                  </a:lnTo>
                  <a:lnTo>
                    <a:pt x="468" y="354"/>
                  </a:lnTo>
                  <a:lnTo>
                    <a:pt x="468" y="354"/>
                  </a:lnTo>
                  <a:lnTo>
                    <a:pt x="462" y="354"/>
                  </a:lnTo>
                  <a:lnTo>
                    <a:pt x="462" y="354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62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60"/>
                  </a:lnTo>
                  <a:lnTo>
                    <a:pt x="456" y="354"/>
                  </a:lnTo>
                  <a:lnTo>
                    <a:pt x="456" y="354"/>
                  </a:lnTo>
                  <a:lnTo>
                    <a:pt x="450" y="360"/>
                  </a:lnTo>
                  <a:lnTo>
                    <a:pt x="450" y="360"/>
                  </a:lnTo>
                  <a:lnTo>
                    <a:pt x="450" y="354"/>
                  </a:lnTo>
                  <a:lnTo>
                    <a:pt x="450" y="354"/>
                  </a:lnTo>
                  <a:lnTo>
                    <a:pt x="450" y="354"/>
                  </a:lnTo>
                  <a:lnTo>
                    <a:pt x="444" y="354"/>
                  </a:lnTo>
                  <a:lnTo>
                    <a:pt x="450" y="354"/>
                  </a:lnTo>
                  <a:lnTo>
                    <a:pt x="444" y="354"/>
                  </a:lnTo>
                  <a:lnTo>
                    <a:pt x="444" y="354"/>
                  </a:lnTo>
                  <a:lnTo>
                    <a:pt x="438" y="354"/>
                  </a:lnTo>
                  <a:lnTo>
                    <a:pt x="432" y="354"/>
                  </a:lnTo>
                  <a:lnTo>
                    <a:pt x="432" y="354"/>
                  </a:lnTo>
                  <a:lnTo>
                    <a:pt x="432" y="354"/>
                  </a:lnTo>
                  <a:lnTo>
                    <a:pt x="426" y="354"/>
                  </a:lnTo>
                  <a:lnTo>
                    <a:pt x="426" y="354"/>
                  </a:lnTo>
                  <a:lnTo>
                    <a:pt x="426" y="354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20" y="354"/>
                  </a:lnTo>
                  <a:lnTo>
                    <a:pt x="420" y="354"/>
                  </a:lnTo>
                  <a:lnTo>
                    <a:pt x="420" y="348"/>
                  </a:lnTo>
                  <a:lnTo>
                    <a:pt x="420" y="348"/>
                  </a:lnTo>
                  <a:lnTo>
                    <a:pt x="414" y="348"/>
                  </a:lnTo>
                  <a:lnTo>
                    <a:pt x="408" y="348"/>
                  </a:lnTo>
                  <a:lnTo>
                    <a:pt x="408" y="348"/>
                  </a:lnTo>
                  <a:lnTo>
                    <a:pt x="408" y="348"/>
                  </a:lnTo>
                  <a:lnTo>
                    <a:pt x="408" y="348"/>
                  </a:lnTo>
                  <a:lnTo>
                    <a:pt x="402" y="348"/>
                  </a:lnTo>
                  <a:lnTo>
                    <a:pt x="402" y="342"/>
                  </a:lnTo>
                  <a:lnTo>
                    <a:pt x="396" y="342"/>
                  </a:lnTo>
                  <a:lnTo>
                    <a:pt x="396" y="342"/>
                  </a:lnTo>
                  <a:lnTo>
                    <a:pt x="390" y="342"/>
                  </a:lnTo>
                  <a:lnTo>
                    <a:pt x="390" y="342"/>
                  </a:lnTo>
                  <a:lnTo>
                    <a:pt x="390" y="342"/>
                  </a:lnTo>
                  <a:lnTo>
                    <a:pt x="390" y="342"/>
                  </a:lnTo>
                  <a:lnTo>
                    <a:pt x="390" y="342"/>
                  </a:lnTo>
                  <a:lnTo>
                    <a:pt x="384" y="342"/>
                  </a:lnTo>
                  <a:lnTo>
                    <a:pt x="384" y="342"/>
                  </a:lnTo>
                  <a:lnTo>
                    <a:pt x="384" y="342"/>
                  </a:lnTo>
                  <a:lnTo>
                    <a:pt x="378" y="342"/>
                  </a:lnTo>
                  <a:lnTo>
                    <a:pt x="372" y="342"/>
                  </a:lnTo>
                  <a:lnTo>
                    <a:pt x="372" y="342"/>
                  </a:lnTo>
                  <a:lnTo>
                    <a:pt x="366" y="342"/>
                  </a:lnTo>
                  <a:lnTo>
                    <a:pt x="360" y="342"/>
                  </a:lnTo>
                  <a:lnTo>
                    <a:pt x="354" y="336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12" y="330"/>
                  </a:lnTo>
                  <a:lnTo>
                    <a:pt x="306" y="330"/>
                  </a:lnTo>
                  <a:lnTo>
                    <a:pt x="294" y="330"/>
                  </a:lnTo>
                  <a:lnTo>
                    <a:pt x="288" y="324"/>
                  </a:lnTo>
                  <a:lnTo>
                    <a:pt x="276" y="324"/>
                  </a:lnTo>
                  <a:lnTo>
                    <a:pt x="258" y="318"/>
                  </a:lnTo>
                  <a:lnTo>
                    <a:pt x="252" y="312"/>
                  </a:lnTo>
                  <a:lnTo>
                    <a:pt x="246" y="300"/>
                  </a:lnTo>
                  <a:lnTo>
                    <a:pt x="252" y="294"/>
                  </a:lnTo>
                  <a:lnTo>
                    <a:pt x="252" y="294"/>
                  </a:lnTo>
                  <a:lnTo>
                    <a:pt x="240" y="288"/>
                  </a:lnTo>
                  <a:lnTo>
                    <a:pt x="240" y="282"/>
                  </a:lnTo>
                  <a:lnTo>
                    <a:pt x="240" y="276"/>
                  </a:lnTo>
                  <a:lnTo>
                    <a:pt x="246" y="270"/>
                  </a:lnTo>
                  <a:lnTo>
                    <a:pt x="246" y="270"/>
                  </a:lnTo>
                  <a:close/>
                </a:path>
              </a:pathLst>
            </a:custGeom>
            <a:solidFill>
              <a:srgbClr val="00f008"/>
            </a:solidFill>
            <a:ln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79" name=""/>
            <p:cNvSpPr/>
            <p:nvPr/>
          </p:nvSpPr>
          <p:spPr>
            <a:xfrm>
              <a:off x="4989600" y="579240"/>
              <a:ext cx="6540840" cy="57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80" name=""/>
            <p:cNvSpPr/>
            <p:nvPr/>
          </p:nvSpPr>
          <p:spPr>
            <a:xfrm>
              <a:off x="10998000" y="3422160"/>
              <a:ext cx="551520" cy="779760"/>
            </a:xfrm>
            <a:custGeom>
              <a:avLst/>
              <a:gdLst/>
              <a:ahLst/>
              <a:rect l="l" t="t" r="r" b="b"/>
              <a:pathLst>
                <a:path w="348" h="492">
                  <a:moveTo>
                    <a:pt x="258" y="480"/>
                  </a:moveTo>
                  <a:lnTo>
                    <a:pt x="258" y="426"/>
                  </a:lnTo>
                  <a:lnTo>
                    <a:pt x="348" y="336"/>
                  </a:lnTo>
                  <a:lnTo>
                    <a:pt x="282" y="258"/>
                  </a:lnTo>
                  <a:lnTo>
                    <a:pt x="222" y="174"/>
                  </a:lnTo>
                  <a:lnTo>
                    <a:pt x="156" y="90"/>
                  </a:lnTo>
                  <a:lnTo>
                    <a:pt x="96" y="12"/>
                  </a:lnTo>
                  <a:lnTo>
                    <a:pt x="66" y="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42" y="138"/>
                  </a:lnTo>
                  <a:lnTo>
                    <a:pt x="42" y="144"/>
                  </a:lnTo>
                  <a:lnTo>
                    <a:pt x="42" y="144"/>
                  </a:lnTo>
                  <a:lnTo>
                    <a:pt x="42" y="144"/>
                  </a:lnTo>
                  <a:lnTo>
                    <a:pt x="42" y="144"/>
                  </a:lnTo>
                  <a:lnTo>
                    <a:pt x="42" y="144"/>
                  </a:lnTo>
                  <a:lnTo>
                    <a:pt x="42" y="144"/>
                  </a:lnTo>
                  <a:lnTo>
                    <a:pt x="42" y="144"/>
                  </a:lnTo>
                  <a:lnTo>
                    <a:pt x="42" y="144"/>
                  </a:lnTo>
                  <a:lnTo>
                    <a:pt x="42" y="144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4" y="168"/>
                  </a:lnTo>
                  <a:lnTo>
                    <a:pt x="54" y="168"/>
                  </a:lnTo>
                  <a:lnTo>
                    <a:pt x="54" y="174"/>
                  </a:lnTo>
                  <a:lnTo>
                    <a:pt x="54" y="174"/>
                  </a:lnTo>
                  <a:lnTo>
                    <a:pt x="54" y="174"/>
                  </a:lnTo>
                  <a:lnTo>
                    <a:pt x="60" y="174"/>
                  </a:lnTo>
                  <a:lnTo>
                    <a:pt x="60" y="174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66" y="180"/>
                  </a:lnTo>
                  <a:lnTo>
                    <a:pt x="66" y="180"/>
                  </a:lnTo>
                  <a:lnTo>
                    <a:pt x="66" y="180"/>
                  </a:lnTo>
                  <a:lnTo>
                    <a:pt x="66" y="180"/>
                  </a:lnTo>
                  <a:lnTo>
                    <a:pt x="66" y="180"/>
                  </a:lnTo>
                  <a:lnTo>
                    <a:pt x="66" y="180"/>
                  </a:lnTo>
                  <a:lnTo>
                    <a:pt x="66" y="180"/>
                  </a:lnTo>
                  <a:lnTo>
                    <a:pt x="66" y="180"/>
                  </a:lnTo>
                  <a:lnTo>
                    <a:pt x="66" y="180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66" y="186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72" y="198"/>
                  </a:lnTo>
                  <a:lnTo>
                    <a:pt x="72" y="198"/>
                  </a:lnTo>
                  <a:lnTo>
                    <a:pt x="72" y="198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78" y="204"/>
                  </a:lnTo>
                  <a:lnTo>
                    <a:pt x="78" y="204"/>
                  </a:lnTo>
                  <a:lnTo>
                    <a:pt x="78" y="204"/>
                  </a:lnTo>
                  <a:lnTo>
                    <a:pt x="78" y="204"/>
                  </a:lnTo>
                  <a:lnTo>
                    <a:pt x="84" y="204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16"/>
                  </a:lnTo>
                  <a:lnTo>
                    <a:pt x="90" y="216"/>
                  </a:lnTo>
                  <a:lnTo>
                    <a:pt x="84" y="216"/>
                  </a:lnTo>
                  <a:lnTo>
                    <a:pt x="90" y="216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2"/>
                  </a:lnTo>
                  <a:lnTo>
                    <a:pt x="90" y="228"/>
                  </a:lnTo>
                  <a:lnTo>
                    <a:pt x="90" y="228"/>
                  </a:lnTo>
                  <a:lnTo>
                    <a:pt x="96" y="228"/>
                  </a:lnTo>
                  <a:lnTo>
                    <a:pt x="90" y="228"/>
                  </a:lnTo>
                  <a:lnTo>
                    <a:pt x="90" y="228"/>
                  </a:lnTo>
                  <a:lnTo>
                    <a:pt x="96" y="228"/>
                  </a:lnTo>
                  <a:lnTo>
                    <a:pt x="96" y="234"/>
                  </a:lnTo>
                  <a:lnTo>
                    <a:pt x="96" y="228"/>
                  </a:lnTo>
                  <a:lnTo>
                    <a:pt x="96" y="234"/>
                  </a:lnTo>
                  <a:lnTo>
                    <a:pt x="102" y="240"/>
                  </a:lnTo>
                  <a:lnTo>
                    <a:pt x="102" y="240"/>
                  </a:lnTo>
                  <a:lnTo>
                    <a:pt x="102" y="240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14" y="240"/>
                  </a:lnTo>
                  <a:lnTo>
                    <a:pt x="108" y="246"/>
                  </a:lnTo>
                  <a:lnTo>
                    <a:pt x="114" y="246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20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14" y="270"/>
                  </a:lnTo>
                  <a:lnTo>
                    <a:pt x="120" y="270"/>
                  </a:lnTo>
                  <a:lnTo>
                    <a:pt x="120" y="276"/>
                  </a:lnTo>
                  <a:lnTo>
                    <a:pt x="120" y="276"/>
                  </a:lnTo>
                  <a:lnTo>
                    <a:pt x="120" y="276"/>
                  </a:lnTo>
                  <a:lnTo>
                    <a:pt x="120" y="276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26" y="282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26" y="300"/>
                  </a:lnTo>
                  <a:lnTo>
                    <a:pt x="132" y="300"/>
                  </a:lnTo>
                  <a:lnTo>
                    <a:pt x="126" y="306"/>
                  </a:lnTo>
                  <a:lnTo>
                    <a:pt x="126" y="306"/>
                  </a:lnTo>
                  <a:lnTo>
                    <a:pt x="126" y="312"/>
                  </a:lnTo>
                  <a:lnTo>
                    <a:pt x="126" y="312"/>
                  </a:lnTo>
                  <a:lnTo>
                    <a:pt x="126" y="312"/>
                  </a:lnTo>
                  <a:lnTo>
                    <a:pt x="126" y="312"/>
                  </a:lnTo>
                  <a:lnTo>
                    <a:pt x="126" y="312"/>
                  </a:lnTo>
                  <a:lnTo>
                    <a:pt x="126" y="318"/>
                  </a:lnTo>
                  <a:lnTo>
                    <a:pt x="126" y="318"/>
                  </a:lnTo>
                  <a:lnTo>
                    <a:pt x="132" y="318"/>
                  </a:lnTo>
                  <a:lnTo>
                    <a:pt x="126" y="324"/>
                  </a:lnTo>
                  <a:lnTo>
                    <a:pt x="132" y="324"/>
                  </a:lnTo>
                  <a:lnTo>
                    <a:pt x="132" y="324"/>
                  </a:lnTo>
                  <a:lnTo>
                    <a:pt x="132" y="324"/>
                  </a:lnTo>
                  <a:lnTo>
                    <a:pt x="126" y="324"/>
                  </a:lnTo>
                  <a:lnTo>
                    <a:pt x="126" y="324"/>
                  </a:lnTo>
                  <a:lnTo>
                    <a:pt x="126" y="330"/>
                  </a:lnTo>
                  <a:lnTo>
                    <a:pt x="126" y="330"/>
                  </a:lnTo>
                  <a:lnTo>
                    <a:pt x="126" y="330"/>
                  </a:lnTo>
                  <a:lnTo>
                    <a:pt x="126" y="330"/>
                  </a:lnTo>
                  <a:lnTo>
                    <a:pt x="126" y="330"/>
                  </a:lnTo>
                  <a:lnTo>
                    <a:pt x="126" y="330"/>
                  </a:lnTo>
                  <a:lnTo>
                    <a:pt x="126" y="330"/>
                  </a:lnTo>
                  <a:lnTo>
                    <a:pt x="126" y="330"/>
                  </a:lnTo>
                  <a:lnTo>
                    <a:pt x="126" y="336"/>
                  </a:lnTo>
                  <a:lnTo>
                    <a:pt x="126" y="336"/>
                  </a:lnTo>
                  <a:lnTo>
                    <a:pt x="126" y="336"/>
                  </a:lnTo>
                  <a:lnTo>
                    <a:pt x="126" y="336"/>
                  </a:lnTo>
                  <a:lnTo>
                    <a:pt x="126" y="336"/>
                  </a:lnTo>
                  <a:lnTo>
                    <a:pt x="126" y="336"/>
                  </a:lnTo>
                  <a:lnTo>
                    <a:pt x="126" y="342"/>
                  </a:lnTo>
                  <a:lnTo>
                    <a:pt x="126" y="342"/>
                  </a:lnTo>
                  <a:lnTo>
                    <a:pt x="120" y="342"/>
                  </a:lnTo>
                  <a:lnTo>
                    <a:pt x="120" y="342"/>
                  </a:lnTo>
                  <a:lnTo>
                    <a:pt x="120" y="348"/>
                  </a:lnTo>
                  <a:lnTo>
                    <a:pt x="120" y="348"/>
                  </a:lnTo>
                  <a:lnTo>
                    <a:pt x="120" y="348"/>
                  </a:lnTo>
                  <a:lnTo>
                    <a:pt x="120" y="348"/>
                  </a:lnTo>
                  <a:lnTo>
                    <a:pt x="114" y="354"/>
                  </a:lnTo>
                  <a:lnTo>
                    <a:pt x="114" y="354"/>
                  </a:lnTo>
                  <a:lnTo>
                    <a:pt x="114" y="354"/>
                  </a:lnTo>
                  <a:lnTo>
                    <a:pt x="120" y="354"/>
                  </a:lnTo>
                  <a:lnTo>
                    <a:pt x="120" y="354"/>
                  </a:lnTo>
                  <a:lnTo>
                    <a:pt x="120" y="360"/>
                  </a:lnTo>
                  <a:lnTo>
                    <a:pt x="120" y="360"/>
                  </a:lnTo>
                  <a:lnTo>
                    <a:pt x="120" y="360"/>
                  </a:lnTo>
                  <a:lnTo>
                    <a:pt x="120" y="360"/>
                  </a:lnTo>
                  <a:lnTo>
                    <a:pt x="120" y="366"/>
                  </a:lnTo>
                  <a:lnTo>
                    <a:pt x="120" y="366"/>
                  </a:lnTo>
                  <a:lnTo>
                    <a:pt x="120" y="372"/>
                  </a:lnTo>
                  <a:lnTo>
                    <a:pt x="114" y="372"/>
                  </a:lnTo>
                  <a:lnTo>
                    <a:pt x="114" y="372"/>
                  </a:lnTo>
                  <a:lnTo>
                    <a:pt x="114" y="372"/>
                  </a:lnTo>
                  <a:lnTo>
                    <a:pt x="114" y="372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114" y="378"/>
                  </a:lnTo>
                  <a:lnTo>
                    <a:pt x="114" y="384"/>
                  </a:lnTo>
                  <a:lnTo>
                    <a:pt x="114" y="390"/>
                  </a:lnTo>
                  <a:lnTo>
                    <a:pt x="120" y="396"/>
                  </a:lnTo>
                  <a:lnTo>
                    <a:pt x="120" y="402"/>
                  </a:lnTo>
                  <a:lnTo>
                    <a:pt x="120" y="402"/>
                  </a:lnTo>
                  <a:lnTo>
                    <a:pt x="120" y="402"/>
                  </a:lnTo>
                  <a:lnTo>
                    <a:pt x="114" y="402"/>
                  </a:lnTo>
                  <a:lnTo>
                    <a:pt x="114" y="408"/>
                  </a:lnTo>
                  <a:lnTo>
                    <a:pt x="120" y="414"/>
                  </a:lnTo>
                  <a:lnTo>
                    <a:pt x="120" y="414"/>
                  </a:lnTo>
                  <a:lnTo>
                    <a:pt x="120" y="414"/>
                  </a:lnTo>
                  <a:lnTo>
                    <a:pt x="120" y="420"/>
                  </a:lnTo>
                  <a:lnTo>
                    <a:pt x="120" y="420"/>
                  </a:lnTo>
                  <a:lnTo>
                    <a:pt x="120" y="426"/>
                  </a:lnTo>
                  <a:lnTo>
                    <a:pt x="120" y="432"/>
                  </a:lnTo>
                  <a:lnTo>
                    <a:pt x="120" y="432"/>
                  </a:lnTo>
                  <a:lnTo>
                    <a:pt x="120" y="432"/>
                  </a:lnTo>
                  <a:lnTo>
                    <a:pt x="120" y="438"/>
                  </a:lnTo>
                  <a:lnTo>
                    <a:pt x="114" y="438"/>
                  </a:lnTo>
                  <a:lnTo>
                    <a:pt x="114" y="438"/>
                  </a:lnTo>
                  <a:lnTo>
                    <a:pt x="114" y="438"/>
                  </a:lnTo>
                  <a:lnTo>
                    <a:pt x="114" y="438"/>
                  </a:lnTo>
                  <a:lnTo>
                    <a:pt x="114" y="444"/>
                  </a:lnTo>
                  <a:lnTo>
                    <a:pt x="120" y="444"/>
                  </a:lnTo>
                  <a:lnTo>
                    <a:pt x="120" y="444"/>
                  </a:lnTo>
                  <a:lnTo>
                    <a:pt x="120" y="450"/>
                  </a:lnTo>
                  <a:lnTo>
                    <a:pt x="120" y="444"/>
                  </a:lnTo>
                  <a:lnTo>
                    <a:pt x="120" y="450"/>
                  </a:lnTo>
                  <a:lnTo>
                    <a:pt x="120" y="450"/>
                  </a:lnTo>
                  <a:lnTo>
                    <a:pt x="120" y="450"/>
                  </a:lnTo>
                  <a:lnTo>
                    <a:pt x="120" y="45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26" y="456"/>
                  </a:lnTo>
                  <a:lnTo>
                    <a:pt x="132" y="462"/>
                  </a:lnTo>
                  <a:lnTo>
                    <a:pt x="132" y="462"/>
                  </a:lnTo>
                  <a:lnTo>
                    <a:pt x="132" y="462"/>
                  </a:lnTo>
                  <a:lnTo>
                    <a:pt x="132" y="468"/>
                  </a:lnTo>
                  <a:lnTo>
                    <a:pt x="132" y="468"/>
                  </a:lnTo>
                  <a:lnTo>
                    <a:pt x="138" y="474"/>
                  </a:lnTo>
                  <a:lnTo>
                    <a:pt x="138" y="480"/>
                  </a:lnTo>
                  <a:lnTo>
                    <a:pt x="162" y="486"/>
                  </a:lnTo>
                  <a:lnTo>
                    <a:pt x="162" y="486"/>
                  </a:lnTo>
                  <a:lnTo>
                    <a:pt x="174" y="492"/>
                  </a:lnTo>
                  <a:lnTo>
                    <a:pt x="180" y="486"/>
                  </a:lnTo>
                  <a:lnTo>
                    <a:pt x="174" y="486"/>
                  </a:lnTo>
                  <a:lnTo>
                    <a:pt x="174" y="486"/>
                  </a:lnTo>
                  <a:lnTo>
                    <a:pt x="180" y="480"/>
                  </a:lnTo>
                  <a:lnTo>
                    <a:pt x="180" y="480"/>
                  </a:lnTo>
                  <a:lnTo>
                    <a:pt x="180" y="480"/>
                  </a:lnTo>
                  <a:lnTo>
                    <a:pt x="180" y="474"/>
                  </a:lnTo>
                  <a:lnTo>
                    <a:pt x="180" y="474"/>
                  </a:lnTo>
                  <a:lnTo>
                    <a:pt x="186" y="480"/>
                  </a:lnTo>
                  <a:lnTo>
                    <a:pt x="186" y="480"/>
                  </a:lnTo>
                  <a:lnTo>
                    <a:pt x="186" y="480"/>
                  </a:lnTo>
                  <a:lnTo>
                    <a:pt x="192" y="486"/>
                  </a:lnTo>
                  <a:lnTo>
                    <a:pt x="192" y="486"/>
                  </a:lnTo>
                  <a:lnTo>
                    <a:pt x="192" y="480"/>
                  </a:lnTo>
                  <a:lnTo>
                    <a:pt x="192" y="480"/>
                  </a:lnTo>
                  <a:lnTo>
                    <a:pt x="198" y="474"/>
                  </a:lnTo>
                  <a:lnTo>
                    <a:pt x="204" y="474"/>
                  </a:lnTo>
                  <a:lnTo>
                    <a:pt x="204" y="468"/>
                  </a:lnTo>
                  <a:lnTo>
                    <a:pt x="210" y="468"/>
                  </a:lnTo>
                  <a:lnTo>
                    <a:pt x="222" y="462"/>
                  </a:lnTo>
                  <a:lnTo>
                    <a:pt x="222" y="462"/>
                  </a:lnTo>
                  <a:lnTo>
                    <a:pt x="222" y="462"/>
                  </a:lnTo>
                  <a:lnTo>
                    <a:pt x="228" y="462"/>
                  </a:lnTo>
                  <a:lnTo>
                    <a:pt x="228" y="462"/>
                  </a:lnTo>
                  <a:lnTo>
                    <a:pt x="234" y="462"/>
                  </a:lnTo>
                  <a:lnTo>
                    <a:pt x="246" y="468"/>
                  </a:lnTo>
                  <a:lnTo>
                    <a:pt x="258" y="474"/>
                  </a:lnTo>
                  <a:lnTo>
                    <a:pt x="258" y="474"/>
                  </a:lnTo>
                  <a:lnTo>
                    <a:pt x="258" y="48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81" name=""/>
            <p:cNvSpPr/>
            <p:nvPr/>
          </p:nvSpPr>
          <p:spPr>
            <a:xfrm>
              <a:off x="10351440" y="4420800"/>
              <a:ext cx="902880" cy="655920"/>
            </a:xfrm>
            <a:custGeom>
              <a:avLst/>
              <a:gdLst/>
              <a:ahLst/>
              <a:rect l="l" t="t" r="r" b="b"/>
              <a:pathLst>
                <a:path w="570" h="414">
                  <a:moveTo>
                    <a:pt x="360" y="342"/>
                  </a:moveTo>
                  <a:lnTo>
                    <a:pt x="366" y="336"/>
                  </a:lnTo>
                  <a:lnTo>
                    <a:pt x="366" y="330"/>
                  </a:lnTo>
                  <a:lnTo>
                    <a:pt x="378" y="330"/>
                  </a:lnTo>
                  <a:lnTo>
                    <a:pt x="384" y="324"/>
                  </a:lnTo>
                  <a:lnTo>
                    <a:pt x="384" y="324"/>
                  </a:lnTo>
                  <a:lnTo>
                    <a:pt x="384" y="318"/>
                  </a:lnTo>
                  <a:lnTo>
                    <a:pt x="384" y="318"/>
                  </a:lnTo>
                  <a:lnTo>
                    <a:pt x="384" y="312"/>
                  </a:lnTo>
                  <a:lnTo>
                    <a:pt x="390" y="312"/>
                  </a:lnTo>
                  <a:lnTo>
                    <a:pt x="390" y="312"/>
                  </a:lnTo>
                  <a:lnTo>
                    <a:pt x="402" y="312"/>
                  </a:lnTo>
                  <a:lnTo>
                    <a:pt x="402" y="306"/>
                  </a:lnTo>
                  <a:lnTo>
                    <a:pt x="408" y="312"/>
                  </a:lnTo>
                  <a:lnTo>
                    <a:pt x="414" y="306"/>
                  </a:lnTo>
                  <a:lnTo>
                    <a:pt x="420" y="306"/>
                  </a:lnTo>
                  <a:lnTo>
                    <a:pt x="420" y="306"/>
                  </a:lnTo>
                  <a:lnTo>
                    <a:pt x="420" y="300"/>
                  </a:lnTo>
                  <a:lnTo>
                    <a:pt x="426" y="300"/>
                  </a:lnTo>
                  <a:lnTo>
                    <a:pt x="426" y="300"/>
                  </a:lnTo>
                  <a:lnTo>
                    <a:pt x="426" y="294"/>
                  </a:lnTo>
                  <a:lnTo>
                    <a:pt x="432" y="294"/>
                  </a:lnTo>
                  <a:lnTo>
                    <a:pt x="432" y="294"/>
                  </a:lnTo>
                  <a:lnTo>
                    <a:pt x="438" y="294"/>
                  </a:lnTo>
                  <a:lnTo>
                    <a:pt x="438" y="294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294"/>
                  </a:lnTo>
                  <a:lnTo>
                    <a:pt x="444" y="294"/>
                  </a:lnTo>
                  <a:lnTo>
                    <a:pt x="450" y="294"/>
                  </a:lnTo>
                  <a:lnTo>
                    <a:pt x="456" y="294"/>
                  </a:lnTo>
                  <a:lnTo>
                    <a:pt x="456" y="300"/>
                  </a:lnTo>
                  <a:lnTo>
                    <a:pt x="456" y="300"/>
                  </a:lnTo>
                  <a:lnTo>
                    <a:pt x="462" y="306"/>
                  </a:lnTo>
                  <a:lnTo>
                    <a:pt x="462" y="306"/>
                  </a:lnTo>
                  <a:lnTo>
                    <a:pt x="462" y="306"/>
                  </a:lnTo>
                  <a:lnTo>
                    <a:pt x="462" y="312"/>
                  </a:lnTo>
                  <a:lnTo>
                    <a:pt x="468" y="312"/>
                  </a:lnTo>
                  <a:lnTo>
                    <a:pt x="468" y="312"/>
                  </a:lnTo>
                  <a:lnTo>
                    <a:pt x="468" y="312"/>
                  </a:lnTo>
                  <a:lnTo>
                    <a:pt x="474" y="318"/>
                  </a:lnTo>
                  <a:lnTo>
                    <a:pt x="474" y="318"/>
                  </a:lnTo>
                  <a:lnTo>
                    <a:pt x="474" y="318"/>
                  </a:lnTo>
                  <a:lnTo>
                    <a:pt x="474" y="318"/>
                  </a:lnTo>
                  <a:lnTo>
                    <a:pt x="474" y="318"/>
                  </a:lnTo>
                  <a:lnTo>
                    <a:pt x="474" y="318"/>
                  </a:lnTo>
                  <a:lnTo>
                    <a:pt x="474" y="312"/>
                  </a:lnTo>
                  <a:lnTo>
                    <a:pt x="474" y="318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86" y="312"/>
                  </a:lnTo>
                  <a:lnTo>
                    <a:pt x="486" y="312"/>
                  </a:lnTo>
                  <a:lnTo>
                    <a:pt x="486" y="312"/>
                  </a:lnTo>
                  <a:lnTo>
                    <a:pt x="486" y="312"/>
                  </a:lnTo>
                  <a:lnTo>
                    <a:pt x="486" y="312"/>
                  </a:lnTo>
                  <a:lnTo>
                    <a:pt x="486" y="312"/>
                  </a:lnTo>
                  <a:lnTo>
                    <a:pt x="486" y="312"/>
                  </a:lnTo>
                  <a:lnTo>
                    <a:pt x="486" y="312"/>
                  </a:lnTo>
                  <a:lnTo>
                    <a:pt x="486" y="312"/>
                  </a:lnTo>
                  <a:lnTo>
                    <a:pt x="492" y="312"/>
                  </a:lnTo>
                  <a:lnTo>
                    <a:pt x="492" y="312"/>
                  </a:lnTo>
                  <a:lnTo>
                    <a:pt x="492" y="312"/>
                  </a:lnTo>
                  <a:lnTo>
                    <a:pt x="492" y="312"/>
                  </a:lnTo>
                  <a:lnTo>
                    <a:pt x="492" y="312"/>
                  </a:lnTo>
                  <a:lnTo>
                    <a:pt x="498" y="312"/>
                  </a:lnTo>
                  <a:lnTo>
                    <a:pt x="492" y="312"/>
                  </a:lnTo>
                  <a:lnTo>
                    <a:pt x="498" y="312"/>
                  </a:lnTo>
                  <a:lnTo>
                    <a:pt x="498" y="312"/>
                  </a:lnTo>
                  <a:lnTo>
                    <a:pt x="498" y="312"/>
                  </a:lnTo>
                  <a:lnTo>
                    <a:pt x="498" y="312"/>
                  </a:lnTo>
                  <a:lnTo>
                    <a:pt x="498" y="312"/>
                  </a:lnTo>
                  <a:lnTo>
                    <a:pt x="498" y="312"/>
                  </a:lnTo>
                  <a:lnTo>
                    <a:pt x="498" y="306"/>
                  </a:lnTo>
                  <a:lnTo>
                    <a:pt x="498" y="306"/>
                  </a:lnTo>
                  <a:lnTo>
                    <a:pt x="498" y="306"/>
                  </a:lnTo>
                  <a:lnTo>
                    <a:pt x="498" y="306"/>
                  </a:lnTo>
                  <a:lnTo>
                    <a:pt x="504" y="306"/>
                  </a:lnTo>
                  <a:lnTo>
                    <a:pt x="504" y="306"/>
                  </a:lnTo>
                  <a:lnTo>
                    <a:pt x="504" y="306"/>
                  </a:lnTo>
                  <a:lnTo>
                    <a:pt x="504" y="306"/>
                  </a:lnTo>
                  <a:lnTo>
                    <a:pt x="504" y="306"/>
                  </a:lnTo>
                  <a:lnTo>
                    <a:pt x="504" y="312"/>
                  </a:lnTo>
                  <a:lnTo>
                    <a:pt x="510" y="312"/>
                  </a:lnTo>
                  <a:lnTo>
                    <a:pt x="510" y="306"/>
                  </a:lnTo>
                  <a:lnTo>
                    <a:pt x="510" y="306"/>
                  </a:lnTo>
                  <a:lnTo>
                    <a:pt x="510" y="312"/>
                  </a:lnTo>
                  <a:lnTo>
                    <a:pt x="510" y="306"/>
                  </a:lnTo>
                  <a:lnTo>
                    <a:pt x="516" y="306"/>
                  </a:lnTo>
                  <a:lnTo>
                    <a:pt x="516" y="306"/>
                  </a:lnTo>
                  <a:lnTo>
                    <a:pt x="516" y="306"/>
                  </a:lnTo>
                  <a:lnTo>
                    <a:pt x="516" y="306"/>
                  </a:lnTo>
                  <a:lnTo>
                    <a:pt x="516" y="306"/>
                  </a:lnTo>
                  <a:lnTo>
                    <a:pt x="516" y="306"/>
                  </a:lnTo>
                  <a:lnTo>
                    <a:pt x="516" y="306"/>
                  </a:lnTo>
                  <a:lnTo>
                    <a:pt x="516" y="300"/>
                  </a:lnTo>
                  <a:lnTo>
                    <a:pt x="516" y="300"/>
                  </a:lnTo>
                  <a:lnTo>
                    <a:pt x="516" y="300"/>
                  </a:lnTo>
                  <a:lnTo>
                    <a:pt x="510" y="300"/>
                  </a:lnTo>
                  <a:lnTo>
                    <a:pt x="510" y="294"/>
                  </a:lnTo>
                  <a:lnTo>
                    <a:pt x="510" y="294"/>
                  </a:lnTo>
                  <a:lnTo>
                    <a:pt x="504" y="288"/>
                  </a:lnTo>
                  <a:lnTo>
                    <a:pt x="504" y="288"/>
                  </a:lnTo>
                  <a:lnTo>
                    <a:pt x="504" y="282"/>
                  </a:lnTo>
                  <a:lnTo>
                    <a:pt x="504" y="282"/>
                  </a:lnTo>
                  <a:lnTo>
                    <a:pt x="498" y="282"/>
                  </a:lnTo>
                  <a:lnTo>
                    <a:pt x="498" y="276"/>
                  </a:lnTo>
                  <a:lnTo>
                    <a:pt x="492" y="276"/>
                  </a:lnTo>
                  <a:lnTo>
                    <a:pt x="498" y="276"/>
                  </a:lnTo>
                  <a:lnTo>
                    <a:pt x="492" y="270"/>
                  </a:lnTo>
                  <a:lnTo>
                    <a:pt x="492" y="270"/>
                  </a:lnTo>
                  <a:lnTo>
                    <a:pt x="492" y="270"/>
                  </a:lnTo>
                  <a:lnTo>
                    <a:pt x="492" y="264"/>
                  </a:lnTo>
                  <a:lnTo>
                    <a:pt x="492" y="264"/>
                  </a:lnTo>
                  <a:lnTo>
                    <a:pt x="498" y="264"/>
                  </a:lnTo>
                  <a:lnTo>
                    <a:pt x="492" y="264"/>
                  </a:lnTo>
                  <a:lnTo>
                    <a:pt x="498" y="258"/>
                  </a:lnTo>
                  <a:lnTo>
                    <a:pt x="492" y="258"/>
                  </a:lnTo>
                  <a:lnTo>
                    <a:pt x="492" y="264"/>
                  </a:lnTo>
                  <a:lnTo>
                    <a:pt x="492" y="258"/>
                  </a:lnTo>
                  <a:lnTo>
                    <a:pt x="486" y="258"/>
                  </a:lnTo>
                  <a:lnTo>
                    <a:pt x="492" y="252"/>
                  </a:lnTo>
                  <a:lnTo>
                    <a:pt x="486" y="252"/>
                  </a:lnTo>
                  <a:lnTo>
                    <a:pt x="486" y="252"/>
                  </a:lnTo>
                  <a:lnTo>
                    <a:pt x="492" y="252"/>
                  </a:lnTo>
                  <a:lnTo>
                    <a:pt x="492" y="252"/>
                  </a:lnTo>
                  <a:lnTo>
                    <a:pt x="486" y="252"/>
                  </a:lnTo>
                  <a:lnTo>
                    <a:pt x="486" y="246"/>
                  </a:lnTo>
                  <a:lnTo>
                    <a:pt x="486" y="252"/>
                  </a:lnTo>
                  <a:lnTo>
                    <a:pt x="480" y="246"/>
                  </a:lnTo>
                  <a:lnTo>
                    <a:pt x="486" y="246"/>
                  </a:lnTo>
                  <a:lnTo>
                    <a:pt x="480" y="246"/>
                  </a:lnTo>
                  <a:lnTo>
                    <a:pt x="480" y="246"/>
                  </a:lnTo>
                  <a:lnTo>
                    <a:pt x="480" y="246"/>
                  </a:lnTo>
                  <a:lnTo>
                    <a:pt x="480" y="240"/>
                  </a:lnTo>
                  <a:lnTo>
                    <a:pt x="480" y="246"/>
                  </a:lnTo>
                  <a:lnTo>
                    <a:pt x="480" y="246"/>
                  </a:lnTo>
                  <a:lnTo>
                    <a:pt x="480" y="240"/>
                  </a:lnTo>
                  <a:lnTo>
                    <a:pt x="474" y="246"/>
                  </a:lnTo>
                  <a:lnTo>
                    <a:pt x="474" y="246"/>
                  </a:lnTo>
                  <a:lnTo>
                    <a:pt x="474" y="246"/>
                  </a:lnTo>
                  <a:lnTo>
                    <a:pt x="474" y="246"/>
                  </a:lnTo>
                  <a:lnTo>
                    <a:pt x="474" y="246"/>
                  </a:lnTo>
                  <a:lnTo>
                    <a:pt x="468" y="246"/>
                  </a:lnTo>
                  <a:lnTo>
                    <a:pt x="468" y="246"/>
                  </a:lnTo>
                  <a:lnTo>
                    <a:pt x="468" y="240"/>
                  </a:lnTo>
                  <a:lnTo>
                    <a:pt x="468" y="246"/>
                  </a:lnTo>
                  <a:lnTo>
                    <a:pt x="468" y="246"/>
                  </a:lnTo>
                  <a:lnTo>
                    <a:pt x="468" y="246"/>
                  </a:lnTo>
                  <a:lnTo>
                    <a:pt x="468" y="246"/>
                  </a:lnTo>
                  <a:lnTo>
                    <a:pt x="462" y="240"/>
                  </a:lnTo>
                  <a:lnTo>
                    <a:pt x="468" y="240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68" y="234"/>
                  </a:lnTo>
                  <a:lnTo>
                    <a:pt x="468" y="228"/>
                  </a:lnTo>
                  <a:lnTo>
                    <a:pt x="474" y="228"/>
                  </a:lnTo>
                  <a:lnTo>
                    <a:pt x="480" y="228"/>
                  </a:lnTo>
                  <a:lnTo>
                    <a:pt x="480" y="228"/>
                  </a:lnTo>
                  <a:lnTo>
                    <a:pt x="480" y="228"/>
                  </a:lnTo>
                  <a:lnTo>
                    <a:pt x="480" y="228"/>
                  </a:lnTo>
                  <a:lnTo>
                    <a:pt x="480" y="228"/>
                  </a:lnTo>
                  <a:lnTo>
                    <a:pt x="480" y="228"/>
                  </a:lnTo>
                  <a:lnTo>
                    <a:pt x="480" y="222"/>
                  </a:lnTo>
                  <a:lnTo>
                    <a:pt x="480" y="222"/>
                  </a:lnTo>
                  <a:lnTo>
                    <a:pt x="480" y="222"/>
                  </a:lnTo>
                  <a:lnTo>
                    <a:pt x="480" y="216"/>
                  </a:lnTo>
                  <a:lnTo>
                    <a:pt x="486" y="216"/>
                  </a:lnTo>
                  <a:lnTo>
                    <a:pt x="486" y="216"/>
                  </a:lnTo>
                  <a:lnTo>
                    <a:pt x="486" y="216"/>
                  </a:lnTo>
                  <a:lnTo>
                    <a:pt x="492" y="216"/>
                  </a:lnTo>
                  <a:lnTo>
                    <a:pt x="486" y="210"/>
                  </a:lnTo>
                  <a:lnTo>
                    <a:pt x="492" y="210"/>
                  </a:lnTo>
                  <a:lnTo>
                    <a:pt x="504" y="210"/>
                  </a:lnTo>
                  <a:lnTo>
                    <a:pt x="504" y="204"/>
                  </a:lnTo>
                  <a:lnTo>
                    <a:pt x="504" y="198"/>
                  </a:lnTo>
                  <a:lnTo>
                    <a:pt x="504" y="192"/>
                  </a:lnTo>
                  <a:lnTo>
                    <a:pt x="504" y="186"/>
                  </a:lnTo>
                  <a:lnTo>
                    <a:pt x="504" y="186"/>
                  </a:lnTo>
                  <a:lnTo>
                    <a:pt x="504" y="180"/>
                  </a:lnTo>
                  <a:lnTo>
                    <a:pt x="504" y="174"/>
                  </a:lnTo>
                  <a:lnTo>
                    <a:pt x="504" y="162"/>
                  </a:lnTo>
                  <a:lnTo>
                    <a:pt x="504" y="162"/>
                  </a:lnTo>
                  <a:lnTo>
                    <a:pt x="510" y="156"/>
                  </a:lnTo>
                  <a:lnTo>
                    <a:pt x="510" y="144"/>
                  </a:lnTo>
                  <a:lnTo>
                    <a:pt x="510" y="144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44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38"/>
                  </a:lnTo>
                  <a:lnTo>
                    <a:pt x="516" y="132"/>
                  </a:lnTo>
                  <a:lnTo>
                    <a:pt x="522" y="126"/>
                  </a:lnTo>
                  <a:lnTo>
                    <a:pt x="522" y="126"/>
                  </a:lnTo>
                  <a:lnTo>
                    <a:pt x="522" y="120"/>
                  </a:lnTo>
                  <a:lnTo>
                    <a:pt x="522" y="120"/>
                  </a:lnTo>
                  <a:lnTo>
                    <a:pt x="528" y="114"/>
                  </a:lnTo>
                  <a:lnTo>
                    <a:pt x="534" y="114"/>
                  </a:lnTo>
                  <a:lnTo>
                    <a:pt x="546" y="108"/>
                  </a:lnTo>
                  <a:lnTo>
                    <a:pt x="552" y="114"/>
                  </a:lnTo>
                  <a:lnTo>
                    <a:pt x="552" y="114"/>
                  </a:lnTo>
                  <a:lnTo>
                    <a:pt x="558" y="114"/>
                  </a:lnTo>
                  <a:lnTo>
                    <a:pt x="558" y="120"/>
                  </a:lnTo>
                  <a:lnTo>
                    <a:pt x="558" y="114"/>
                  </a:lnTo>
                  <a:lnTo>
                    <a:pt x="564" y="108"/>
                  </a:lnTo>
                  <a:lnTo>
                    <a:pt x="570" y="102"/>
                  </a:lnTo>
                  <a:lnTo>
                    <a:pt x="570" y="96"/>
                  </a:lnTo>
                  <a:lnTo>
                    <a:pt x="570" y="96"/>
                  </a:lnTo>
                  <a:lnTo>
                    <a:pt x="564" y="84"/>
                  </a:lnTo>
                  <a:lnTo>
                    <a:pt x="570" y="78"/>
                  </a:lnTo>
                  <a:lnTo>
                    <a:pt x="564" y="78"/>
                  </a:lnTo>
                  <a:lnTo>
                    <a:pt x="564" y="72"/>
                  </a:lnTo>
                  <a:lnTo>
                    <a:pt x="570" y="72"/>
                  </a:lnTo>
                  <a:lnTo>
                    <a:pt x="564" y="66"/>
                  </a:lnTo>
                  <a:lnTo>
                    <a:pt x="570" y="66"/>
                  </a:lnTo>
                  <a:lnTo>
                    <a:pt x="534" y="60"/>
                  </a:lnTo>
                  <a:lnTo>
                    <a:pt x="516" y="54"/>
                  </a:lnTo>
                  <a:lnTo>
                    <a:pt x="510" y="30"/>
                  </a:lnTo>
                  <a:lnTo>
                    <a:pt x="492" y="36"/>
                  </a:lnTo>
                  <a:lnTo>
                    <a:pt x="480" y="24"/>
                  </a:lnTo>
                  <a:lnTo>
                    <a:pt x="480" y="30"/>
                  </a:lnTo>
                  <a:lnTo>
                    <a:pt x="462" y="24"/>
                  </a:lnTo>
                  <a:lnTo>
                    <a:pt x="450" y="18"/>
                  </a:lnTo>
                  <a:lnTo>
                    <a:pt x="450" y="12"/>
                  </a:lnTo>
                  <a:lnTo>
                    <a:pt x="414" y="12"/>
                  </a:lnTo>
                  <a:lnTo>
                    <a:pt x="402" y="18"/>
                  </a:lnTo>
                  <a:lnTo>
                    <a:pt x="342" y="30"/>
                  </a:lnTo>
                  <a:lnTo>
                    <a:pt x="312" y="72"/>
                  </a:lnTo>
                  <a:lnTo>
                    <a:pt x="276" y="84"/>
                  </a:lnTo>
                  <a:lnTo>
                    <a:pt x="264" y="72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10" y="66"/>
                  </a:lnTo>
                  <a:lnTo>
                    <a:pt x="192" y="66"/>
                  </a:lnTo>
                  <a:lnTo>
                    <a:pt x="180" y="72"/>
                  </a:lnTo>
                  <a:lnTo>
                    <a:pt x="168" y="72"/>
                  </a:lnTo>
                  <a:lnTo>
                    <a:pt x="126" y="54"/>
                  </a:lnTo>
                  <a:lnTo>
                    <a:pt x="114" y="60"/>
                  </a:lnTo>
                  <a:lnTo>
                    <a:pt x="96" y="48"/>
                  </a:lnTo>
                  <a:lnTo>
                    <a:pt x="66" y="60"/>
                  </a:lnTo>
                  <a:lnTo>
                    <a:pt x="48" y="54"/>
                  </a:lnTo>
                  <a:lnTo>
                    <a:pt x="42" y="48"/>
                  </a:lnTo>
                  <a:lnTo>
                    <a:pt x="48" y="30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6" y="30"/>
                  </a:lnTo>
                  <a:lnTo>
                    <a:pt x="0" y="54"/>
                  </a:lnTo>
                  <a:lnTo>
                    <a:pt x="6" y="72"/>
                  </a:lnTo>
                  <a:lnTo>
                    <a:pt x="12" y="78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36" y="114"/>
                  </a:lnTo>
                  <a:lnTo>
                    <a:pt x="48" y="138"/>
                  </a:lnTo>
                  <a:lnTo>
                    <a:pt x="60" y="144"/>
                  </a:lnTo>
                  <a:lnTo>
                    <a:pt x="54" y="156"/>
                  </a:lnTo>
                  <a:lnTo>
                    <a:pt x="42" y="168"/>
                  </a:lnTo>
                  <a:lnTo>
                    <a:pt x="36" y="180"/>
                  </a:lnTo>
                  <a:lnTo>
                    <a:pt x="30" y="186"/>
                  </a:lnTo>
                  <a:lnTo>
                    <a:pt x="24" y="180"/>
                  </a:lnTo>
                  <a:lnTo>
                    <a:pt x="6" y="192"/>
                  </a:lnTo>
                  <a:lnTo>
                    <a:pt x="12" y="204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18" y="288"/>
                  </a:lnTo>
                  <a:lnTo>
                    <a:pt x="36" y="300"/>
                  </a:lnTo>
                  <a:lnTo>
                    <a:pt x="48" y="306"/>
                  </a:lnTo>
                  <a:lnTo>
                    <a:pt x="48" y="318"/>
                  </a:lnTo>
                  <a:lnTo>
                    <a:pt x="54" y="336"/>
                  </a:lnTo>
                  <a:lnTo>
                    <a:pt x="60" y="336"/>
                  </a:lnTo>
                  <a:lnTo>
                    <a:pt x="60" y="342"/>
                  </a:lnTo>
                  <a:lnTo>
                    <a:pt x="60" y="354"/>
                  </a:lnTo>
                  <a:lnTo>
                    <a:pt x="54" y="354"/>
                  </a:lnTo>
                  <a:lnTo>
                    <a:pt x="54" y="384"/>
                  </a:lnTo>
                  <a:lnTo>
                    <a:pt x="54" y="384"/>
                  </a:lnTo>
                  <a:lnTo>
                    <a:pt x="54" y="396"/>
                  </a:lnTo>
                  <a:lnTo>
                    <a:pt x="54" y="396"/>
                  </a:lnTo>
                  <a:lnTo>
                    <a:pt x="54" y="396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78" y="402"/>
                  </a:lnTo>
                  <a:lnTo>
                    <a:pt x="84" y="396"/>
                  </a:lnTo>
                  <a:lnTo>
                    <a:pt x="90" y="390"/>
                  </a:lnTo>
                  <a:lnTo>
                    <a:pt x="90" y="396"/>
                  </a:lnTo>
                  <a:lnTo>
                    <a:pt x="96" y="390"/>
                  </a:lnTo>
                  <a:lnTo>
                    <a:pt x="108" y="390"/>
                  </a:lnTo>
                  <a:lnTo>
                    <a:pt x="108" y="390"/>
                  </a:lnTo>
                  <a:lnTo>
                    <a:pt x="126" y="390"/>
                  </a:lnTo>
                  <a:lnTo>
                    <a:pt x="132" y="390"/>
                  </a:lnTo>
                  <a:lnTo>
                    <a:pt x="138" y="384"/>
                  </a:lnTo>
                  <a:lnTo>
                    <a:pt x="144" y="384"/>
                  </a:lnTo>
                  <a:lnTo>
                    <a:pt x="150" y="384"/>
                  </a:lnTo>
                  <a:lnTo>
                    <a:pt x="150" y="384"/>
                  </a:lnTo>
                  <a:lnTo>
                    <a:pt x="156" y="384"/>
                  </a:lnTo>
                  <a:lnTo>
                    <a:pt x="156" y="372"/>
                  </a:lnTo>
                  <a:lnTo>
                    <a:pt x="162" y="372"/>
                  </a:lnTo>
                  <a:lnTo>
                    <a:pt x="168" y="372"/>
                  </a:lnTo>
                  <a:lnTo>
                    <a:pt x="174" y="366"/>
                  </a:lnTo>
                  <a:lnTo>
                    <a:pt x="180" y="366"/>
                  </a:lnTo>
                  <a:lnTo>
                    <a:pt x="180" y="378"/>
                  </a:lnTo>
                  <a:lnTo>
                    <a:pt x="186" y="372"/>
                  </a:lnTo>
                  <a:lnTo>
                    <a:pt x="192" y="372"/>
                  </a:lnTo>
                  <a:lnTo>
                    <a:pt x="198" y="366"/>
                  </a:lnTo>
                  <a:lnTo>
                    <a:pt x="204" y="372"/>
                  </a:lnTo>
                  <a:lnTo>
                    <a:pt x="204" y="384"/>
                  </a:lnTo>
                  <a:lnTo>
                    <a:pt x="216" y="390"/>
                  </a:lnTo>
                  <a:lnTo>
                    <a:pt x="216" y="390"/>
                  </a:lnTo>
                  <a:lnTo>
                    <a:pt x="228" y="396"/>
                  </a:lnTo>
                  <a:lnTo>
                    <a:pt x="228" y="390"/>
                  </a:lnTo>
                  <a:lnTo>
                    <a:pt x="234" y="390"/>
                  </a:lnTo>
                  <a:lnTo>
                    <a:pt x="246" y="396"/>
                  </a:lnTo>
                  <a:lnTo>
                    <a:pt x="252" y="402"/>
                  </a:lnTo>
                  <a:lnTo>
                    <a:pt x="258" y="402"/>
                  </a:lnTo>
                  <a:lnTo>
                    <a:pt x="264" y="408"/>
                  </a:lnTo>
                  <a:lnTo>
                    <a:pt x="264" y="414"/>
                  </a:lnTo>
                  <a:lnTo>
                    <a:pt x="270" y="414"/>
                  </a:lnTo>
                  <a:lnTo>
                    <a:pt x="282" y="408"/>
                  </a:lnTo>
                  <a:lnTo>
                    <a:pt x="288" y="408"/>
                  </a:lnTo>
                  <a:lnTo>
                    <a:pt x="294" y="402"/>
                  </a:lnTo>
                  <a:lnTo>
                    <a:pt x="300" y="402"/>
                  </a:lnTo>
                  <a:lnTo>
                    <a:pt x="306" y="408"/>
                  </a:lnTo>
                  <a:lnTo>
                    <a:pt x="312" y="402"/>
                  </a:lnTo>
                  <a:lnTo>
                    <a:pt x="318" y="402"/>
                  </a:lnTo>
                  <a:lnTo>
                    <a:pt x="318" y="402"/>
                  </a:lnTo>
                  <a:lnTo>
                    <a:pt x="330" y="402"/>
                  </a:lnTo>
                  <a:lnTo>
                    <a:pt x="342" y="396"/>
                  </a:lnTo>
                  <a:lnTo>
                    <a:pt x="348" y="396"/>
                  </a:lnTo>
                  <a:lnTo>
                    <a:pt x="354" y="384"/>
                  </a:lnTo>
                  <a:lnTo>
                    <a:pt x="348" y="378"/>
                  </a:lnTo>
                  <a:lnTo>
                    <a:pt x="348" y="372"/>
                  </a:lnTo>
                  <a:lnTo>
                    <a:pt x="342" y="366"/>
                  </a:lnTo>
                  <a:lnTo>
                    <a:pt x="342" y="354"/>
                  </a:lnTo>
                  <a:lnTo>
                    <a:pt x="348" y="348"/>
                  </a:lnTo>
                  <a:lnTo>
                    <a:pt x="354" y="348"/>
                  </a:lnTo>
                  <a:lnTo>
                    <a:pt x="360" y="348"/>
                  </a:lnTo>
                  <a:lnTo>
                    <a:pt x="360" y="34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82" name=""/>
            <p:cNvSpPr/>
            <p:nvPr/>
          </p:nvSpPr>
          <p:spPr>
            <a:xfrm>
              <a:off x="9904680" y="4763160"/>
              <a:ext cx="256680" cy="655560"/>
            </a:xfrm>
            <a:custGeom>
              <a:avLst/>
              <a:gdLst/>
              <a:ahLst/>
              <a:rect l="l" t="t" r="r" b="b"/>
              <a:pathLst>
                <a:path w="162" h="414">
                  <a:moveTo>
                    <a:pt x="162" y="246"/>
                  </a:moveTo>
                  <a:lnTo>
                    <a:pt x="156" y="246"/>
                  </a:lnTo>
                  <a:lnTo>
                    <a:pt x="144" y="240"/>
                  </a:lnTo>
                  <a:lnTo>
                    <a:pt x="132" y="240"/>
                  </a:lnTo>
                  <a:lnTo>
                    <a:pt x="126" y="216"/>
                  </a:lnTo>
                  <a:lnTo>
                    <a:pt x="120" y="216"/>
                  </a:lnTo>
                  <a:lnTo>
                    <a:pt x="114" y="180"/>
                  </a:lnTo>
                  <a:lnTo>
                    <a:pt x="120" y="174"/>
                  </a:lnTo>
                  <a:lnTo>
                    <a:pt x="108" y="156"/>
                  </a:lnTo>
                  <a:lnTo>
                    <a:pt x="120" y="150"/>
                  </a:lnTo>
                  <a:lnTo>
                    <a:pt x="114" y="126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14" y="60"/>
                  </a:lnTo>
                  <a:lnTo>
                    <a:pt x="108" y="54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84" y="18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18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12" y="78"/>
                  </a:lnTo>
                  <a:lnTo>
                    <a:pt x="12" y="96"/>
                  </a:lnTo>
                  <a:lnTo>
                    <a:pt x="6" y="96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24" y="114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30" y="138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24" y="156"/>
                  </a:lnTo>
                  <a:lnTo>
                    <a:pt x="24" y="162"/>
                  </a:lnTo>
                  <a:lnTo>
                    <a:pt x="18" y="168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18" y="168"/>
                  </a:lnTo>
                  <a:lnTo>
                    <a:pt x="18" y="168"/>
                  </a:lnTo>
                  <a:lnTo>
                    <a:pt x="18" y="168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4" y="198"/>
                  </a:lnTo>
                  <a:lnTo>
                    <a:pt x="18" y="198"/>
                  </a:lnTo>
                  <a:lnTo>
                    <a:pt x="18" y="204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18" y="228"/>
                  </a:lnTo>
                  <a:lnTo>
                    <a:pt x="18" y="234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18" y="234"/>
                  </a:lnTo>
                  <a:lnTo>
                    <a:pt x="24" y="234"/>
                  </a:lnTo>
                  <a:lnTo>
                    <a:pt x="24" y="240"/>
                  </a:lnTo>
                  <a:lnTo>
                    <a:pt x="18" y="246"/>
                  </a:lnTo>
                  <a:lnTo>
                    <a:pt x="18" y="246"/>
                  </a:lnTo>
                  <a:lnTo>
                    <a:pt x="18" y="246"/>
                  </a:lnTo>
                  <a:lnTo>
                    <a:pt x="18" y="246"/>
                  </a:lnTo>
                  <a:lnTo>
                    <a:pt x="18" y="246"/>
                  </a:lnTo>
                  <a:lnTo>
                    <a:pt x="18" y="246"/>
                  </a:lnTo>
                  <a:lnTo>
                    <a:pt x="18" y="246"/>
                  </a:lnTo>
                  <a:lnTo>
                    <a:pt x="18" y="246"/>
                  </a:lnTo>
                  <a:lnTo>
                    <a:pt x="18" y="240"/>
                  </a:lnTo>
                  <a:lnTo>
                    <a:pt x="18" y="240"/>
                  </a:lnTo>
                  <a:lnTo>
                    <a:pt x="12" y="240"/>
                  </a:lnTo>
                  <a:lnTo>
                    <a:pt x="18" y="240"/>
                  </a:lnTo>
                  <a:lnTo>
                    <a:pt x="12" y="240"/>
                  </a:lnTo>
                  <a:lnTo>
                    <a:pt x="12" y="240"/>
                  </a:lnTo>
                  <a:lnTo>
                    <a:pt x="12" y="240"/>
                  </a:lnTo>
                  <a:lnTo>
                    <a:pt x="12" y="246"/>
                  </a:lnTo>
                  <a:lnTo>
                    <a:pt x="12" y="246"/>
                  </a:lnTo>
                  <a:lnTo>
                    <a:pt x="12" y="246"/>
                  </a:lnTo>
                  <a:lnTo>
                    <a:pt x="12" y="246"/>
                  </a:lnTo>
                  <a:lnTo>
                    <a:pt x="12" y="246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2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2" y="270"/>
                  </a:lnTo>
                  <a:lnTo>
                    <a:pt x="6" y="276"/>
                  </a:lnTo>
                  <a:lnTo>
                    <a:pt x="6" y="276"/>
                  </a:lnTo>
                  <a:lnTo>
                    <a:pt x="6" y="276"/>
                  </a:lnTo>
                  <a:lnTo>
                    <a:pt x="6" y="276"/>
                  </a:lnTo>
                  <a:lnTo>
                    <a:pt x="6" y="276"/>
                  </a:lnTo>
                  <a:lnTo>
                    <a:pt x="12" y="294"/>
                  </a:lnTo>
                  <a:lnTo>
                    <a:pt x="12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94"/>
                  </a:lnTo>
                  <a:lnTo>
                    <a:pt x="18" y="294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294"/>
                  </a:lnTo>
                  <a:lnTo>
                    <a:pt x="12" y="294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8" y="300"/>
                  </a:lnTo>
                  <a:lnTo>
                    <a:pt x="24" y="306"/>
                  </a:lnTo>
                  <a:lnTo>
                    <a:pt x="18" y="312"/>
                  </a:lnTo>
                  <a:lnTo>
                    <a:pt x="18" y="318"/>
                  </a:lnTo>
                  <a:lnTo>
                    <a:pt x="18" y="318"/>
                  </a:lnTo>
                  <a:lnTo>
                    <a:pt x="18" y="318"/>
                  </a:lnTo>
                  <a:lnTo>
                    <a:pt x="18" y="324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18"/>
                  </a:lnTo>
                  <a:lnTo>
                    <a:pt x="12" y="312"/>
                  </a:lnTo>
                  <a:lnTo>
                    <a:pt x="12" y="312"/>
                  </a:lnTo>
                  <a:lnTo>
                    <a:pt x="6" y="306"/>
                  </a:lnTo>
                  <a:lnTo>
                    <a:pt x="0" y="306"/>
                  </a:lnTo>
                  <a:lnTo>
                    <a:pt x="12" y="318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24"/>
                  </a:lnTo>
                  <a:lnTo>
                    <a:pt x="12" y="330"/>
                  </a:lnTo>
                  <a:lnTo>
                    <a:pt x="18" y="336"/>
                  </a:lnTo>
                  <a:lnTo>
                    <a:pt x="18" y="336"/>
                  </a:lnTo>
                  <a:lnTo>
                    <a:pt x="36" y="348"/>
                  </a:lnTo>
                  <a:lnTo>
                    <a:pt x="36" y="348"/>
                  </a:lnTo>
                  <a:lnTo>
                    <a:pt x="42" y="354"/>
                  </a:lnTo>
                  <a:lnTo>
                    <a:pt x="42" y="354"/>
                  </a:lnTo>
                  <a:lnTo>
                    <a:pt x="42" y="354"/>
                  </a:lnTo>
                  <a:lnTo>
                    <a:pt x="42" y="354"/>
                  </a:lnTo>
                  <a:lnTo>
                    <a:pt x="42" y="354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8" y="360"/>
                  </a:lnTo>
                  <a:lnTo>
                    <a:pt x="48" y="360"/>
                  </a:lnTo>
                  <a:lnTo>
                    <a:pt x="48" y="360"/>
                  </a:lnTo>
                  <a:lnTo>
                    <a:pt x="48" y="360"/>
                  </a:lnTo>
                  <a:lnTo>
                    <a:pt x="48" y="360"/>
                  </a:lnTo>
                  <a:lnTo>
                    <a:pt x="54" y="360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60" y="378"/>
                  </a:lnTo>
                  <a:lnTo>
                    <a:pt x="60" y="378"/>
                  </a:lnTo>
                  <a:lnTo>
                    <a:pt x="60" y="378"/>
                  </a:lnTo>
                  <a:lnTo>
                    <a:pt x="60" y="378"/>
                  </a:lnTo>
                  <a:lnTo>
                    <a:pt x="60" y="378"/>
                  </a:lnTo>
                  <a:lnTo>
                    <a:pt x="66" y="384"/>
                  </a:lnTo>
                  <a:lnTo>
                    <a:pt x="66" y="384"/>
                  </a:lnTo>
                  <a:lnTo>
                    <a:pt x="66" y="390"/>
                  </a:lnTo>
                  <a:lnTo>
                    <a:pt x="66" y="390"/>
                  </a:lnTo>
                  <a:lnTo>
                    <a:pt x="66" y="390"/>
                  </a:lnTo>
                  <a:lnTo>
                    <a:pt x="66" y="396"/>
                  </a:lnTo>
                  <a:lnTo>
                    <a:pt x="66" y="396"/>
                  </a:lnTo>
                  <a:lnTo>
                    <a:pt x="66" y="396"/>
                  </a:lnTo>
                  <a:lnTo>
                    <a:pt x="66" y="396"/>
                  </a:lnTo>
                  <a:lnTo>
                    <a:pt x="66" y="402"/>
                  </a:lnTo>
                  <a:lnTo>
                    <a:pt x="66" y="402"/>
                  </a:lnTo>
                  <a:lnTo>
                    <a:pt x="66" y="402"/>
                  </a:lnTo>
                  <a:lnTo>
                    <a:pt x="66" y="402"/>
                  </a:lnTo>
                  <a:lnTo>
                    <a:pt x="66" y="402"/>
                  </a:lnTo>
                  <a:lnTo>
                    <a:pt x="66" y="408"/>
                  </a:lnTo>
                  <a:lnTo>
                    <a:pt x="66" y="408"/>
                  </a:lnTo>
                  <a:lnTo>
                    <a:pt x="66" y="408"/>
                  </a:lnTo>
                  <a:lnTo>
                    <a:pt x="66" y="408"/>
                  </a:lnTo>
                  <a:lnTo>
                    <a:pt x="66" y="408"/>
                  </a:lnTo>
                  <a:lnTo>
                    <a:pt x="72" y="408"/>
                  </a:lnTo>
                  <a:lnTo>
                    <a:pt x="72" y="408"/>
                  </a:lnTo>
                  <a:lnTo>
                    <a:pt x="84" y="414"/>
                  </a:lnTo>
                  <a:lnTo>
                    <a:pt x="90" y="414"/>
                  </a:lnTo>
                  <a:lnTo>
                    <a:pt x="96" y="408"/>
                  </a:lnTo>
                  <a:lnTo>
                    <a:pt x="96" y="396"/>
                  </a:lnTo>
                  <a:lnTo>
                    <a:pt x="96" y="396"/>
                  </a:lnTo>
                  <a:lnTo>
                    <a:pt x="102" y="396"/>
                  </a:lnTo>
                  <a:lnTo>
                    <a:pt x="102" y="396"/>
                  </a:lnTo>
                  <a:lnTo>
                    <a:pt x="108" y="390"/>
                  </a:lnTo>
                  <a:lnTo>
                    <a:pt x="102" y="384"/>
                  </a:lnTo>
                  <a:lnTo>
                    <a:pt x="96" y="372"/>
                  </a:lnTo>
                  <a:lnTo>
                    <a:pt x="102" y="366"/>
                  </a:lnTo>
                  <a:lnTo>
                    <a:pt x="108" y="360"/>
                  </a:lnTo>
                  <a:lnTo>
                    <a:pt x="108" y="360"/>
                  </a:lnTo>
                  <a:lnTo>
                    <a:pt x="114" y="360"/>
                  </a:lnTo>
                  <a:lnTo>
                    <a:pt x="126" y="354"/>
                  </a:lnTo>
                  <a:lnTo>
                    <a:pt x="126" y="354"/>
                  </a:lnTo>
                  <a:lnTo>
                    <a:pt x="132" y="348"/>
                  </a:lnTo>
                  <a:lnTo>
                    <a:pt x="132" y="342"/>
                  </a:lnTo>
                  <a:lnTo>
                    <a:pt x="132" y="336"/>
                  </a:lnTo>
                  <a:lnTo>
                    <a:pt x="132" y="330"/>
                  </a:lnTo>
                  <a:lnTo>
                    <a:pt x="138" y="324"/>
                  </a:lnTo>
                  <a:lnTo>
                    <a:pt x="138" y="312"/>
                  </a:lnTo>
                  <a:lnTo>
                    <a:pt x="144" y="306"/>
                  </a:lnTo>
                  <a:lnTo>
                    <a:pt x="150" y="300"/>
                  </a:lnTo>
                  <a:lnTo>
                    <a:pt x="156" y="300"/>
                  </a:lnTo>
                  <a:lnTo>
                    <a:pt x="162" y="300"/>
                  </a:lnTo>
                  <a:lnTo>
                    <a:pt x="162" y="294"/>
                  </a:lnTo>
                  <a:lnTo>
                    <a:pt x="162" y="288"/>
                  </a:lnTo>
                  <a:lnTo>
                    <a:pt x="162" y="276"/>
                  </a:lnTo>
                  <a:lnTo>
                    <a:pt x="162" y="276"/>
                  </a:lnTo>
                  <a:lnTo>
                    <a:pt x="162" y="270"/>
                  </a:lnTo>
                  <a:lnTo>
                    <a:pt x="156" y="264"/>
                  </a:lnTo>
                  <a:lnTo>
                    <a:pt x="162" y="24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83" name=""/>
            <p:cNvSpPr/>
            <p:nvPr/>
          </p:nvSpPr>
          <p:spPr>
            <a:xfrm>
              <a:off x="10076040" y="4829760"/>
              <a:ext cx="370800" cy="323280"/>
            </a:xfrm>
            <a:custGeom>
              <a:avLst/>
              <a:gdLst/>
              <a:ahLst/>
              <a:rect l="l" t="t" r="r" b="b"/>
              <a:pathLst>
                <a:path w="234" h="204">
                  <a:moveTo>
                    <a:pt x="228" y="138"/>
                  </a:moveTo>
                  <a:lnTo>
                    <a:pt x="228" y="138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28" y="96"/>
                  </a:lnTo>
                  <a:lnTo>
                    <a:pt x="234" y="96"/>
                  </a:lnTo>
                  <a:lnTo>
                    <a:pt x="234" y="84"/>
                  </a:lnTo>
                  <a:lnTo>
                    <a:pt x="234" y="78"/>
                  </a:lnTo>
                  <a:lnTo>
                    <a:pt x="228" y="78"/>
                  </a:lnTo>
                  <a:lnTo>
                    <a:pt x="222" y="60"/>
                  </a:lnTo>
                  <a:lnTo>
                    <a:pt x="222" y="48"/>
                  </a:lnTo>
                  <a:lnTo>
                    <a:pt x="210" y="42"/>
                  </a:lnTo>
                  <a:lnTo>
                    <a:pt x="192" y="30"/>
                  </a:lnTo>
                  <a:lnTo>
                    <a:pt x="174" y="6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14" y="12"/>
                  </a:lnTo>
                  <a:lnTo>
                    <a:pt x="90" y="6"/>
                  </a:lnTo>
                  <a:lnTo>
                    <a:pt x="78" y="30"/>
                  </a:lnTo>
                  <a:lnTo>
                    <a:pt x="66" y="36"/>
                  </a:lnTo>
                  <a:lnTo>
                    <a:pt x="60" y="24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6" y="84"/>
                  </a:lnTo>
                  <a:lnTo>
                    <a:pt x="12" y="108"/>
                  </a:lnTo>
                  <a:lnTo>
                    <a:pt x="0" y="114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12" y="174"/>
                  </a:lnTo>
                  <a:lnTo>
                    <a:pt x="18" y="174"/>
                  </a:lnTo>
                  <a:lnTo>
                    <a:pt x="30" y="198"/>
                  </a:lnTo>
                  <a:lnTo>
                    <a:pt x="36" y="198"/>
                  </a:lnTo>
                  <a:lnTo>
                    <a:pt x="48" y="204"/>
                  </a:lnTo>
                  <a:lnTo>
                    <a:pt x="54" y="204"/>
                  </a:lnTo>
                  <a:lnTo>
                    <a:pt x="66" y="204"/>
                  </a:lnTo>
                  <a:lnTo>
                    <a:pt x="72" y="204"/>
                  </a:lnTo>
                  <a:lnTo>
                    <a:pt x="78" y="204"/>
                  </a:lnTo>
                  <a:lnTo>
                    <a:pt x="78" y="204"/>
                  </a:lnTo>
                  <a:lnTo>
                    <a:pt x="90" y="198"/>
                  </a:lnTo>
                  <a:lnTo>
                    <a:pt x="96" y="198"/>
                  </a:lnTo>
                  <a:lnTo>
                    <a:pt x="102" y="198"/>
                  </a:lnTo>
                  <a:lnTo>
                    <a:pt x="108" y="204"/>
                  </a:lnTo>
                  <a:lnTo>
                    <a:pt x="108" y="204"/>
                  </a:lnTo>
                  <a:lnTo>
                    <a:pt x="114" y="198"/>
                  </a:lnTo>
                  <a:lnTo>
                    <a:pt x="120" y="198"/>
                  </a:lnTo>
                  <a:lnTo>
                    <a:pt x="120" y="192"/>
                  </a:lnTo>
                  <a:lnTo>
                    <a:pt x="132" y="180"/>
                  </a:lnTo>
                  <a:lnTo>
                    <a:pt x="138" y="174"/>
                  </a:lnTo>
                  <a:lnTo>
                    <a:pt x="150" y="168"/>
                  </a:lnTo>
                  <a:lnTo>
                    <a:pt x="156" y="168"/>
                  </a:lnTo>
                  <a:lnTo>
                    <a:pt x="156" y="168"/>
                  </a:lnTo>
                  <a:lnTo>
                    <a:pt x="162" y="162"/>
                  </a:lnTo>
                  <a:lnTo>
                    <a:pt x="168" y="162"/>
                  </a:lnTo>
                  <a:lnTo>
                    <a:pt x="168" y="162"/>
                  </a:lnTo>
                  <a:lnTo>
                    <a:pt x="186" y="168"/>
                  </a:lnTo>
                  <a:lnTo>
                    <a:pt x="198" y="168"/>
                  </a:lnTo>
                  <a:lnTo>
                    <a:pt x="204" y="162"/>
                  </a:lnTo>
                  <a:lnTo>
                    <a:pt x="210" y="168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16" y="156"/>
                  </a:lnTo>
                  <a:lnTo>
                    <a:pt x="210" y="156"/>
                  </a:lnTo>
                  <a:lnTo>
                    <a:pt x="210" y="144"/>
                  </a:lnTo>
                  <a:lnTo>
                    <a:pt x="216" y="144"/>
                  </a:lnTo>
                  <a:lnTo>
                    <a:pt x="222" y="138"/>
                  </a:lnTo>
                  <a:lnTo>
                    <a:pt x="228" y="138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84" name=""/>
            <p:cNvSpPr/>
            <p:nvPr/>
          </p:nvSpPr>
          <p:spPr>
            <a:xfrm>
              <a:off x="10047240" y="3536640"/>
              <a:ext cx="1359360" cy="1017360"/>
            </a:xfrm>
            <a:custGeom>
              <a:avLst/>
              <a:gdLst/>
              <a:ahLst/>
              <a:rect l="l" t="t" r="r" b="b"/>
              <a:pathLst>
                <a:path w="858" h="642">
                  <a:moveTo>
                    <a:pt x="0" y="294"/>
                  </a:moveTo>
                  <a:lnTo>
                    <a:pt x="6" y="312"/>
                  </a:ln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42" y="348"/>
                  </a:lnTo>
                  <a:lnTo>
                    <a:pt x="48" y="348"/>
                  </a:lnTo>
                  <a:lnTo>
                    <a:pt x="48" y="342"/>
                  </a:lnTo>
                  <a:lnTo>
                    <a:pt x="54" y="384"/>
                  </a:lnTo>
                  <a:lnTo>
                    <a:pt x="72" y="402"/>
                  </a:lnTo>
                  <a:lnTo>
                    <a:pt x="78" y="408"/>
                  </a:lnTo>
                  <a:lnTo>
                    <a:pt x="84" y="408"/>
                  </a:lnTo>
                  <a:lnTo>
                    <a:pt x="90" y="414"/>
                  </a:lnTo>
                  <a:lnTo>
                    <a:pt x="108" y="420"/>
                  </a:lnTo>
                  <a:lnTo>
                    <a:pt x="114" y="432"/>
                  </a:lnTo>
                  <a:lnTo>
                    <a:pt x="102" y="450"/>
                  </a:lnTo>
                  <a:lnTo>
                    <a:pt x="120" y="462"/>
                  </a:lnTo>
                  <a:lnTo>
                    <a:pt x="120" y="468"/>
                  </a:lnTo>
                  <a:lnTo>
                    <a:pt x="102" y="468"/>
                  </a:lnTo>
                  <a:lnTo>
                    <a:pt x="102" y="480"/>
                  </a:lnTo>
                  <a:lnTo>
                    <a:pt x="120" y="480"/>
                  </a:lnTo>
                  <a:lnTo>
                    <a:pt x="120" y="486"/>
                  </a:lnTo>
                  <a:lnTo>
                    <a:pt x="126" y="498"/>
                  </a:lnTo>
                  <a:lnTo>
                    <a:pt x="156" y="504"/>
                  </a:lnTo>
                  <a:lnTo>
                    <a:pt x="168" y="522"/>
                  </a:lnTo>
                  <a:lnTo>
                    <a:pt x="174" y="522"/>
                  </a:lnTo>
                  <a:lnTo>
                    <a:pt x="186" y="504"/>
                  </a:lnTo>
                  <a:lnTo>
                    <a:pt x="198" y="492"/>
                  </a:lnTo>
                  <a:lnTo>
                    <a:pt x="216" y="504"/>
                  </a:lnTo>
                  <a:lnTo>
                    <a:pt x="222" y="504"/>
                  </a:lnTo>
                  <a:lnTo>
                    <a:pt x="228" y="510"/>
                  </a:lnTo>
                  <a:lnTo>
                    <a:pt x="228" y="516"/>
                  </a:lnTo>
                  <a:lnTo>
                    <a:pt x="216" y="510"/>
                  </a:lnTo>
                  <a:lnTo>
                    <a:pt x="210" y="516"/>
                  </a:lnTo>
                  <a:lnTo>
                    <a:pt x="210" y="522"/>
                  </a:lnTo>
                  <a:lnTo>
                    <a:pt x="198" y="522"/>
                  </a:lnTo>
                  <a:lnTo>
                    <a:pt x="204" y="540"/>
                  </a:lnTo>
                  <a:lnTo>
                    <a:pt x="210" y="546"/>
                  </a:lnTo>
                  <a:lnTo>
                    <a:pt x="222" y="552"/>
                  </a:lnTo>
                  <a:lnTo>
                    <a:pt x="222" y="558"/>
                  </a:lnTo>
                  <a:lnTo>
                    <a:pt x="252" y="576"/>
                  </a:lnTo>
                  <a:lnTo>
                    <a:pt x="252" y="582"/>
                  </a:lnTo>
                  <a:lnTo>
                    <a:pt x="240" y="588"/>
                  </a:lnTo>
                  <a:lnTo>
                    <a:pt x="234" y="606"/>
                  </a:lnTo>
                  <a:lnTo>
                    <a:pt x="240" y="612"/>
                  </a:lnTo>
                  <a:lnTo>
                    <a:pt x="252" y="618"/>
                  </a:lnTo>
                  <a:lnTo>
                    <a:pt x="288" y="606"/>
                  </a:lnTo>
                  <a:lnTo>
                    <a:pt x="306" y="618"/>
                  </a:lnTo>
                  <a:lnTo>
                    <a:pt x="318" y="612"/>
                  </a:lnTo>
                  <a:lnTo>
                    <a:pt x="360" y="630"/>
                  </a:lnTo>
                  <a:lnTo>
                    <a:pt x="372" y="630"/>
                  </a:lnTo>
                  <a:lnTo>
                    <a:pt x="384" y="624"/>
                  </a:lnTo>
                  <a:lnTo>
                    <a:pt x="402" y="630"/>
                  </a:lnTo>
                  <a:lnTo>
                    <a:pt x="432" y="624"/>
                  </a:lnTo>
                  <a:lnTo>
                    <a:pt x="438" y="630"/>
                  </a:lnTo>
                  <a:lnTo>
                    <a:pt x="456" y="630"/>
                  </a:lnTo>
                  <a:lnTo>
                    <a:pt x="468" y="642"/>
                  </a:lnTo>
                  <a:lnTo>
                    <a:pt x="504" y="630"/>
                  </a:lnTo>
                  <a:lnTo>
                    <a:pt x="534" y="588"/>
                  </a:lnTo>
                  <a:lnTo>
                    <a:pt x="588" y="576"/>
                  </a:lnTo>
                  <a:lnTo>
                    <a:pt x="606" y="570"/>
                  </a:lnTo>
                  <a:lnTo>
                    <a:pt x="642" y="570"/>
                  </a:lnTo>
                  <a:lnTo>
                    <a:pt x="642" y="576"/>
                  </a:lnTo>
                  <a:lnTo>
                    <a:pt x="654" y="588"/>
                  </a:lnTo>
                  <a:lnTo>
                    <a:pt x="672" y="588"/>
                  </a:lnTo>
                  <a:lnTo>
                    <a:pt x="672" y="582"/>
                  </a:lnTo>
                  <a:lnTo>
                    <a:pt x="684" y="594"/>
                  </a:lnTo>
                  <a:lnTo>
                    <a:pt x="702" y="588"/>
                  </a:lnTo>
                  <a:lnTo>
                    <a:pt x="708" y="612"/>
                  </a:lnTo>
                  <a:lnTo>
                    <a:pt x="726" y="618"/>
                  </a:lnTo>
                  <a:lnTo>
                    <a:pt x="756" y="624"/>
                  </a:lnTo>
                  <a:lnTo>
                    <a:pt x="756" y="624"/>
                  </a:lnTo>
                  <a:lnTo>
                    <a:pt x="762" y="618"/>
                  </a:lnTo>
                  <a:lnTo>
                    <a:pt x="762" y="612"/>
                  </a:lnTo>
                  <a:lnTo>
                    <a:pt x="762" y="606"/>
                  </a:lnTo>
                  <a:lnTo>
                    <a:pt x="762" y="606"/>
                  </a:lnTo>
                  <a:lnTo>
                    <a:pt x="762" y="600"/>
                  </a:lnTo>
                  <a:lnTo>
                    <a:pt x="762" y="594"/>
                  </a:lnTo>
                  <a:lnTo>
                    <a:pt x="768" y="588"/>
                  </a:lnTo>
                  <a:lnTo>
                    <a:pt x="768" y="582"/>
                  </a:lnTo>
                  <a:lnTo>
                    <a:pt x="762" y="576"/>
                  </a:lnTo>
                  <a:lnTo>
                    <a:pt x="768" y="576"/>
                  </a:lnTo>
                  <a:lnTo>
                    <a:pt x="762" y="576"/>
                  </a:lnTo>
                  <a:lnTo>
                    <a:pt x="762" y="564"/>
                  </a:lnTo>
                  <a:lnTo>
                    <a:pt x="768" y="564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62" y="552"/>
                  </a:lnTo>
                  <a:lnTo>
                    <a:pt x="762" y="546"/>
                  </a:lnTo>
                  <a:lnTo>
                    <a:pt x="768" y="540"/>
                  </a:lnTo>
                  <a:lnTo>
                    <a:pt x="768" y="540"/>
                  </a:lnTo>
                  <a:lnTo>
                    <a:pt x="774" y="534"/>
                  </a:lnTo>
                  <a:lnTo>
                    <a:pt x="780" y="522"/>
                  </a:lnTo>
                  <a:lnTo>
                    <a:pt x="792" y="510"/>
                  </a:lnTo>
                  <a:lnTo>
                    <a:pt x="792" y="504"/>
                  </a:lnTo>
                  <a:lnTo>
                    <a:pt x="792" y="504"/>
                  </a:lnTo>
                  <a:lnTo>
                    <a:pt x="798" y="492"/>
                  </a:lnTo>
                  <a:lnTo>
                    <a:pt x="798" y="492"/>
                  </a:lnTo>
                  <a:lnTo>
                    <a:pt x="804" y="486"/>
                  </a:lnTo>
                  <a:lnTo>
                    <a:pt x="810" y="480"/>
                  </a:lnTo>
                  <a:lnTo>
                    <a:pt x="822" y="480"/>
                  </a:lnTo>
                  <a:lnTo>
                    <a:pt x="828" y="474"/>
                  </a:lnTo>
                  <a:lnTo>
                    <a:pt x="828" y="474"/>
                  </a:lnTo>
                  <a:lnTo>
                    <a:pt x="846" y="474"/>
                  </a:lnTo>
                  <a:lnTo>
                    <a:pt x="852" y="474"/>
                  </a:lnTo>
                  <a:lnTo>
                    <a:pt x="852" y="468"/>
                  </a:lnTo>
                  <a:lnTo>
                    <a:pt x="852" y="468"/>
                  </a:lnTo>
                  <a:lnTo>
                    <a:pt x="852" y="468"/>
                  </a:lnTo>
                  <a:lnTo>
                    <a:pt x="852" y="468"/>
                  </a:lnTo>
                  <a:lnTo>
                    <a:pt x="852" y="468"/>
                  </a:lnTo>
                  <a:lnTo>
                    <a:pt x="858" y="450"/>
                  </a:lnTo>
                  <a:lnTo>
                    <a:pt x="858" y="438"/>
                  </a:lnTo>
                  <a:lnTo>
                    <a:pt x="858" y="426"/>
                  </a:lnTo>
                  <a:lnTo>
                    <a:pt x="858" y="426"/>
                  </a:lnTo>
                  <a:lnTo>
                    <a:pt x="858" y="426"/>
                  </a:lnTo>
                  <a:lnTo>
                    <a:pt x="858" y="426"/>
                  </a:lnTo>
                  <a:lnTo>
                    <a:pt x="852" y="420"/>
                  </a:lnTo>
                  <a:lnTo>
                    <a:pt x="852" y="420"/>
                  </a:lnTo>
                  <a:lnTo>
                    <a:pt x="858" y="420"/>
                  </a:lnTo>
                  <a:lnTo>
                    <a:pt x="858" y="414"/>
                  </a:lnTo>
                  <a:lnTo>
                    <a:pt x="858" y="414"/>
                  </a:lnTo>
                  <a:lnTo>
                    <a:pt x="858" y="414"/>
                  </a:lnTo>
                  <a:lnTo>
                    <a:pt x="858" y="408"/>
                  </a:lnTo>
                  <a:lnTo>
                    <a:pt x="858" y="402"/>
                  </a:lnTo>
                  <a:lnTo>
                    <a:pt x="858" y="402"/>
                  </a:lnTo>
                  <a:lnTo>
                    <a:pt x="846" y="396"/>
                  </a:lnTo>
                  <a:lnTo>
                    <a:pt x="834" y="390"/>
                  </a:lnTo>
                  <a:lnTo>
                    <a:pt x="828" y="390"/>
                  </a:lnTo>
                  <a:lnTo>
                    <a:pt x="828" y="390"/>
                  </a:lnTo>
                  <a:lnTo>
                    <a:pt x="822" y="390"/>
                  </a:lnTo>
                  <a:lnTo>
                    <a:pt x="822" y="390"/>
                  </a:lnTo>
                  <a:lnTo>
                    <a:pt x="822" y="390"/>
                  </a:lnTo>
                  <a:lnTo>
                    <a:pt x="810" y="396"/>
                  </a:lnTo>
                  <a:lnTo>
                    <a:pt x="804" y="396"/>
                  </a:lnTo>
                  <a:lnTo>
                    <a:pt x="804" y="402"/>
                  </a:lnTo>
                  <a:lnTo>
                    <a:pt x="798" y="402"/>
                  </a:lnTo>
                  <a:lnTo>
                    <a:pt x="792" y="408"/>
                  </a:lnTo>
                  <a:lnTo>
                    <a:pt x="792" y="408"/>
                  </a:lnTo>
                  <a:lnTo>
                    <a:pt x="792" y="414"/>
                  </a:lnTo>
                  <a:lnTo>
                    <a:pt x="792" y="414"/>
                  </a:lnTo>
                  <a:lnTo>
                    <a:pt x="786" y="408"/>
                  </a:lnTo>
                  <a:lnTo>
                    <a:pt x="786" y="408"/>
                  </a:lnTo>
                  <a:lnTo>
                    <a:pt x="786" y="408"/>
                  </a:lnTo>
                  <a:lnTo>
                    <a:pt x="780" y="402"/>
                  </a:lnTo>
                  <a:lnTo>
                    <a:pt x="780" y="402"/>
                  </a:lnTo>
                  <a:lnTo>
                    <a:pt x="780" y="408"/>
                  </a:lnTo>
                  <a:lnTo>
                    <a:pt x="780" y="408"/>
                  </a:lnTo>
                  <a:lnTo>
                    <a:pt x="780" y="408"/>
                  </a:lnTo>
                  <a:lnTo>
                    <a:pt x="774" y="414"/>
                  </a:lnTo>
                  <a:lnTo>
                    <a:pt x="774" y="414"/>
                  </a:lnTo>
                  <a:lnTo>
                    <a:pt x="780" y="414"/>
                  </a:lnTo>
                  <a:lnTo>
                    <a:pt x="774" y="420"/>
                  </a:lnTo>
                  <a:lnTo>
                    <a:pt x="762" y="414"/>
                  </a:lnTo>
                  <a:lnTo>
                    <a:pt x="762" y="414"/>
                  </a:lnTo>
                  <a:lnTo>
                    <a:pt x="738" y="408"/>
                  </a:lnTo>
                  <a:lnTo>
                    <a:pt x="738" y="402"/>
                  </a:lnTo>
                  <a:lnTo>
                    <a:pt x="732" y="396"/>
                  </a:lnTo>
                  <a:lnTo>
                    <a:pt x="732" y="396"/>
                  </a:lnTo>
                  <a:lnTo>
                    <a:pt x="732" y="390"/>
                  </a:lnTo>
                  <a:lnTo>
                    <a:pt x="732" y="390"/>
                  </a:lnTo>
                  <a:lnTo>
                    <a:pt x="732" y="390"/>
                  </a:lnTo>
                  <a:lnTo>
                    <a:pt x="726" y="384"/>
                  </a:lnTo>
                  <a:lnTo>
                    <a:pt x="726" y="384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20" y="384"/>
                  </a:lnTo>
                  <a:lnTo>
                    <a:pt x="720" y="378"/>
                  </a:lnTo>
                  <a:lnTo>
                    <a:pt x="720" y="378"/>
                  </a:lnTo>
                  <a:lnTo>
                    <a:pt x="720" y="378"/>
                  </a:lnTo>
                  <a:lnTo>
                    <a:pt x="720" y="372"/>
                  </a:lnTo>
                  <a:lnTo>
                    <a:pt x="720" y="378"/>
                  </a:lnTo>
                  <a:lnTo>
                    <a:pt x="720" y="372"/>
                  </a:lnTo>
                  <a:lnTo>
                    <a:pt x="720" y="372"/>
                  </a:lnTo>
                  <a:lnTo>
                    <a:pt x="714" y="372"/>
                  </a:lnTo>
                  <a:lnTo>
                    <a:pt x="714" y="366"/>
                  </a:lnTo>
                  <a:lnTo>
                    <a:pt x="714" y="366"/>
                  </a:lnTo>
                  <a:lnTo>
                    <a:pt x="714" y="366"/>
                  </a:lnTo>
                  <a:lnTo>
                    <a:pt x="714" y="366"/>
                  </a:lnTo>
                  <a:lnTo>
                    <a:pt x="720" y="366"/>
                  </a:lnTo>
                  <a:lnTo>
                    <a:pt x="720" y="360"/>
                  </a:lnTo>
                  <a:lnTo>
                    <a:pt x="720" y="360"/>
                  </a:lnTo>
                  <a:lnTo>
                    <a:pt x="720" y="360"/>
                  </a:lnTo>
                  <a:lnTo>
                    <a:pt x="720" y="354"/>
                  </a:lnTo>
                  <a:lnTo>
                    <a:pt x="720" y="348"/>
                  </a:lnTo>
                  <a:lnTo>
                    <a:pt x="720" y="348"/>
                  </a:lnTo>
                  <a:lnTo>
                    <a:pt x="720" y="342"/>
                  </a:lnTo>
                  <a:lnTo>
                    <a:pt x="714" y="342"/>
                  </a:lnTo>
                  <a:lnTo>
                    <a:pt x="720" y="342"/>
                  </a:lnTo>
                  <a:lnTo>
                    <a:pt x="714" y="336"/>
                  </a:lnTo>
                  <a:lnTo>
                    <a:pt x="714" y="330"/>
                  </a:lnTo>
                  <a:lnTo>
                    <a:pt x="720" y="330"/>
                  </a:lnTo>
                  <a:lnTo>
                    <a:pt x="720" y="330"/>
                  </a:lnTo>
                  <a:lnTo>
                    <a:pt x="714" y="330"/>
                  </a:lnTo>
                  <a:lnTo>
                    <a:pt x="720" y="324"/>
                  </a:lnTo>
                  <a:lnTo>
                    <a:pt x="714" y="318"/>
                  </a:lnTo>
                  <a:lnTo>
                    <a:pt x="714" y="312"/>
                  </a:lnTo>
                  <a:lnTo>
                    <a:pt x="714" y="306"/>
                  </a:lnTo>
                  <a:lnTo>
                    <a:pt x="714" y="306"/>
                  </a:lnTo>
                  <a:lnTo>
                    <a:pt x="714" y="306"/>
                  </a:lnTo>
                  <a:lnTo>
                    <a:pt x="714" y="300"/>
                  </a:lnTo>
                  <a:lnTo>
                    <a:pt x="714" y="300"/>
                  </a:lnTo>
                  <a:lnTo>
                    <a:pt x="714" y="300"/>
                  </a:lnTo>
                  <a:lnTo>
                    <a:pt x="714" y="300"/>
                  </a:lnTo>
                  <a:lnTo>
                    <a:pt x="714" y="300"/>
                  </a:lnTo>
                  <a:lnTo>
                    <a:pt x="720" y="294"/>
                  </a:lnTo>
                  <a:lnTo>
                    <a:pt x="720" y="294"/>
                  </a:lnTo>
                  <a:lnTo>
                    <a:pt x="720" y="288"/>
                  </a:lnTo>
                  <a:lnTo>
                    <a:pt x="720" y="288"/>
                  </a:lnTo>
                  <a:lnTo>
                    <a:pt x="720" y="288"/>
                  </a:lnTo>
                  <a:lnTo>
                    <a:pt x="720" y="288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14" y="282"/>
                  </a:lnTo>
                  <a:lnTo>
                    <a:pt x="714" y="282"/>
                  </a:lnTo>
                  <a:lnTo>
                    <a:pt x="714" y="282"/>
                  </a:lnTo>
                  <a:lnTo>
                    <a:pt x="720" y="276"/>
                  </a:lnTo>
                  <a:lnTo>
                    <a:pt x="720" y="276"/>
                  </a:lnTo>
                  <a:lnTo>
                    <a:pt x="720" y="276"/>
                  </a:lnTo>
                  <a:lnTo>
                    <a:pt x="720" y="276"/>
                  </a:lnTo>
                  <a:lnTo>
                    <a:pt x="720" y="270"/>
                  </a:lnTo>
                  <a:lnTo>
                    <a:pt x="720" y="270"/>
                  </a:lnTo>
                  <a:lnTo>
                    <a:pt x="720" y="270"/>
                  </a:lnTo>
                  <a:lnTo>
                    <a:pt x="726" y="270"/>
                  </a:lnTo>
                  <a:lnTo>
                    <a:pt x="726" y="264"/>
                  </a:lnTo>
                  <a:lnTo>
                    <a:pt x="726" y="264"/>
                  </a:lnTo>
                  <a:lnTo>
                    <a:pt x="720" y="264"/>
                  </a:lnTo>
                  <a:lnTo>
                    <a:pt x="726" y="264"/>
                  </a:lnTo>
                  <a:lnTo>
                    <a:pt x="726" y="264"/>
                  </a:lnTo>
                  <a:lnTo>
                    <a:pt x="726" y="264"/>
                  </a:lnTo>
                  <a:lnTo>
                    <a:pt x="726" y="258"/>
                  </a:lnTo>
                  <a:lnTo>
                    <a:pt x="726" y="258"/>
                  </a:lnTo>
                  <a:lnTo>
                    <a:pt x="726" y="258"/>
                  </a:lnTo>
                  <a:lnTo>
                    <a:pt x="726" y="258"/>
                  </a:lnTo>
                  <a:lnTo>
                    <a:pt x="726" y="258"/>
                  </a:lnTo>
                  <a:lnTo>
                    <a:pt x="726" y="258"/>
                  </a:lnTo>
                  <a:lnTo>
                    <a:pt x="726" y="258"/>
                  </a:lnTo>
                  <a:lnTo>
                    <a:pt x="726" y="258"/>
                  </a:lnTo>
                  <a:lnTo>
                    <a:pt x="726" y="252"/>
                  </a:lnTo>
                  <a:lnTo>
                    <a:pt x="726" y="252"/>
                  </a:lnTo>
                  <a:lnTo>
                    <a:pt x="732" y="252"/>
                  </a:lnTo>
                  <a:lnTo>
                    <a:pt x="732" y="252"/>
                  </a:lnTo>
                  <a:lnTo>
                    <a:pt x="732" y="252"/>
                  </a:lnTo>
                  <a:lnTo>
                    <a:pt x="726" y="252"/>
                  </a:lnTo>
                  <a:lnTo>
                    <a:pt x="732" y="246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0"/>
                  </a:lnTo>
                  <a:lnTo>
                    <a:pt x="726" y="240"/>
                  </a:lnTo>
                  <a:lnTo>
                    <a:pt x="726" y="240"/>
                  </a:lnTo>
                  <a:lnTo>
                    <a:pt x="726" y="240"/>
                  </a:lnTo>
                  <a:lnTo>
                    <a:pt x="726" y="240"/>
                  </a:lnTo>
                  <a:lnTo>
                    <a:pt x="726" y="234"/>
                  </a:lnTo>
                  <a:lnTo>
                    <a:pt x="726" y="234"/>
                  </a:lnTo>
                  <a:lnTo>
                    <a:pt x="726" y="228"/>
                  </a:lnTo>
                  <a:lnTo>
                    <a:pt x="726" y="228"/>
                  </a:lnTo>
                  <a:lnTo>
                    <a:pt x="726" y="216"/>
                  </a:lnTo>
                  <a:lnTo>
                    <a:pt x="726" y="216"/>
                  </a:lnTo>
                  <a:lnTo>
                    <a:pt x="726" y="210"/>
                  </a:lnTo>
                  <a:lnTo>
                    <a:pt x="720" y="210"/>
                  </a:lnTo>
                  <a:lnTo>
                    <a:pt x="720" y="210"/>
                  </a:lnTo>
                  <a:lnTo>
                    <a:pt x="720" y="204"/>
                  </a:lnTo>
                  <a:lnTo>
                    <a:pt x="720" y="204"/>
                  </a:lnTo>
                  <a:lnTo>
                    <a:pt x="720" y="204"/>
                  </a:lnTo>
                  <a:lnTo>
                    <a:pt x="720" y="204"/>
                  </a:lnTo>
                  <a:lnTo>
                    <a:pt x="720" y="198"/>
                  </a:lnTo>
                  <a:lnTo>
                    <a:pt x="714" y="198"/>
                  </a:lnTo>
                  <a:lnTo>
                    <a:pt x="720" y="192"/>
                  </a:lnTo>
                  <a:lnTo>
                    <a:pt x="714" y="192"/>
                  </a:lnTo>
                  <a:lnTo>
                    <a:pt x="714" y="192"/>
                  </a:lnTo>
                  <a:lnTo>
                    <a:pt x="714" y="186"/>
                  </a:lnTo>
                  <a:lnTo>
                    <a:pt x="714" y="186"/>
                  </a:lnTo>
                  <a:lnTo>
                    <a:pt x="714" y="186"/>
                  </a:lnTo>
                  <a:lnTo>
                    <a:pt x="714" y="186"/>
                  </a:lnTo>
                  <a:lnTo>
                    <a:pt x="714" y="186"/>
                  </a:lnTo>
                  <a:lnTo>
                    <a:pt x="714" y="180"/>
                  </a:lnTo>
                  <a:lnTo>
                    <a:pt x="714" y="180"/>
                  </a:lnTo>
                  <a:lnTo>
                    <a:pt x="714" y="180"/>
                  </a:lnTo>
                  <a:lnTo>
                    <a:pt x="714" y="174"/>
                  </a:lnTo>
                  <a:lnTo>
                    <a:pt x="708" y="174"/>
                  </a:lnTo>
                  <a:lnTo>
                    <a:pt x="708" y="168"/>
                  </a:lnTo>
                  <a:lnTo>
                    <a:pt x="708" y="168"/>
                  </a:lnTo>
                  <a:lnTo>
                    <a:pt x="708" y="168"/>
                  </a:lnTo>
                  <a:lnTo>
                    <a:pt x="702" y="168"/>
                  </a:lnTo>
                  <a:lnTo>
                    <a:pt x="702" y="168"/>
                  </a:lnTo>
                  <a:lnTo>
                    <a:pt x="702" y="168"/>
                  </a:lnTo>
                  <a:lnTo>
                    <a:pt x="696" y="162"/>
                  </a:lnTo>
                  <a:lnTo>
                    <a:pt x="696" y="156"/>
                  </a:lnTo>
                  <a:lnTo>
                    <a:pt x="696" y="162"/>
                  </a:lnTo>
                  <a:lnTo>
                    <a:pt x="690" y="156"/>
                  </a:lnTo>
                  <a:lnTo>
                    <a:pt x="690" y="156"/>
                  </a:lnTo>
                  <a:lnTo>
                    <a:pt x="690" y="156"/>
                  </a:lnTo>
                  <a:lnTo>
                    <a:pt x="690" y="156"/>
                  </a:lnTo>
                  <a:lnTo>
                    <a:pt x="690" y="156"/>
                  </a:lnTo>
                  <a:lnTo>
                    <a:pt x="690" y="156"/>
                  </a:lnTo>
                  <a:lnTo>
                    <a:pt x="684" y="150"/>
                  </a:lnTo>
                  <a:lnTo>
                    <a:pt x="690" y="150"/>
                  </a:lnTo>
                  <a:lnTo>
                    <a:pt x="690" y="150"/>
                  </a:lnTo>
                  <a:lnTo>
                    <a:pt x="684" y="150"/>
                  </a:lnTo>
                  <a:lnTo>
                    <a:pt x="684" y="144"/>
                  </a:lnTo>
                  <a:lnTo>
                    <a:pt x="684" y="144"/>
                  </a:lnTo>
                  <a:lnTo>
                    <a:pt x="684" y="144"/>
                  </a:lnTo>
                  <a:lnTo>
                    <a:pt x="684" y="144"/>
                  </a:lnTo>
                  <a:lnTo>
                    <a:pt x="684" y="138"/>
                  </a:lnTo>
                  <a:lnTo>
                    <a:pt x="684" y="138"/>
                  </a:lnTo>
                  <a:lnTo>
                    <a:pt x="684" y="138"/>
                  </a:lnTo>
                  <a:lnTo>
                    <a:pt x="684" y="138"/>
                  </a:lnTo>
                  <a:lnTo>
                    <a:pt x="684" y="132"/>
                  </a:lnTo>
                  <a:lnTo>
                    <a:pt x="678" y="132"/>
                  </a:lnTo>
                  <a:lnTo>
                    <a:pt x="678" y="132"/>
                  </a:lnTo>
                  <a:lnTo>
                    <a:pt x="678" y="132"/>
                  </a:lnTo>
                  <a:lnTo>
                    <a:pt x="678" y="132"/>
                  </a:lnTo>
                  <a:lnTo>
                    <a:pt x="672" y="132"/>
                  </a:lnTo>
                  <a:lnTo>
                    <a:pt x="672" y="132"/>
                  </a:lnTo>
                  <a:lnTo>
                    <a:pt x="672" y="132"/>
                  </a:lnTo>
                  <a:lnTo>
                    <a:pt x="672" y="126"/>
                  </a:lnTo>
                  <a:lnTo>
                    <a:pt x="672" y="126"/>
                  </a:lnTo>
                  <a:lnTo>
                    <a:pt x="672" y="126"/>
                  </a:lnTo>
                  <a:lnTo>
                    <a:pt x="672" y="120"/>
                  </a:lnTo>
                  <a:lnTo>
                    <a:pt x="666" y="120"/>
                  </a:lnTo>
                  <a:lnTo>
                    <a:pt x="666" y="120"/>
                  </a:lnTo>
                  <a:lnTo>
                    <a:pt x="666" y="120"/>
                  </a:lnTo>
                  <a:lnTo>
                    <a:pt x="666" y="120"/>
                  </a:lnTo>
                  <a:lnTo>
                    <a:pt x="666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6" y="108"/>
                  </a:lnTo>
                  <a:lnTo>
                    <a:pt x="666" y="108"/>
                  </a:lnTo>
                  <a:lnTo>
                    <a:pt x="666" y="108"/>
                  </a:lnTo>
                  <a:lnTo>
                    <a:pt x="666" y="108"/>
                  </a:lnTo>
                  <a:lnTo>
                    <a:pt x="666" y="108"/>
                  </a:lnTo>
                  <a:lnTo>
                    <a:pt x="666" y="108"/>
                  </a:lnTo>
                  <a:lnTo>
                    <a:pt x="666" y="108"/>
                  </a:lnTo>
                  <a:lnTo>
                    <a:pt x="666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4" y="102"/>
                  </a:lnTo>
                  <a:lnTo>
                    <a:pt x="660" y="102"/>
                  </a:lnTo>
                  <a:lnTo>
                    <a:pt x="654" y="102"/>
                  </a:lnTo>
                  <a:lnTo>
                    <a:pt x="654" y="102"/>
                  </a:lnTo>
                  <a:lnTo>
                    <a:pt x="654" y="102"/>
                  </a:lnTo>
                  <a:lnTo>
                    <a:pt x="654" y="96"/>
                  </a:lnTo>
                  <a:lnTo>
                    <a:pt x="654" y="96"/>
                  </a:lnTo>
                  <a:lnTo>
                    <a:pt x="648" y="90"/>
                  </a:lnTo>
                  <a:lnTo>
                    <a:pt x="648" y="90"/>
                  </a:lnTo>
                  <a:lnTo>
                    <a:pt x="648" y="90"/>
                  </a:lnTo>
                  <a:lnTo>
                    <a:pt x="648" y="90"/>
                  </a:lnTo>
                  <a:lnTo>
                    <a:pt x="642" y="84"/>
                  </a:lnTo>
                  <a:lnTo>
                    <a:pt x="642" y="84"/>
                  </a:lnTo>
                  <a:lnTo>
                    <a:pt x="642" y="84"/>
                  </a:lnTo>
                  <a:lnTo>
                    <a:pt x="642" y="84"/>
                  </a:lnTo>
                  <a:lnTo>
                    <a:pt x="642" y="78"/>
                  </a:lnTo>
                  <a:lnTo>
                    <a:pt x="642" y="78"/>
                  </a:lnTo>
                  <a:lnTo>
                    <a:pt x="642" y="78"/>
                  </a:lnTo>
                  <a:lnTo>
                    <a:pt x="636" y="72"/>
                  </a:lnTo>
                  <a:lnTo>
                    <a:pt x="642" y="72"/>
                  </a:lnTo>
                  <a:lnTo>
                    <a:pt x="642" y="72"/>
                  </a:lnTo>
                  <a:lnTo>
                    <a:pt x="642" y="72"/>
                  </a:lnTo>
                  <a:lnTo>
                    <a:pt x="642" y="72"/>
                  </a:lnTo>
                  <a:lnTo>
                    <a:pt x="642" y="72"/>
                  </a:lnTo>
                  <a:lnTo>
                    <a:pt x="642" y="72"/>
                  </a:lnTo>
                  <a:lnTo>
                    <a:pt x="642" y="72"/>
                  </a:lnTo>
                  <a:lnTo>
                    <a:pt x="642" y="72"/>
                  </a:lnTo>
                  <a:lnTo>
                    <a:pt x="642" y="72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6" y="66"/>
                  </a:lnTo>
                  <a:lnTo>
                    <a:pt x="636" y="60"/>
                  </a:lnTo>
                  <a:lnTo>
                    <a:pt x="636" y="60"/>
                  </a:lnTo>
                  <a:lnTo>
                    <a:pt x="636" y="60"/>
                  </a:lnTo>
                  <a:lnTo>
                    <a:pt x="636" y="60"/>
                  </a:lnTo>
                  <a:lnTo>
                    <a:pt x="636" y="60"/>
                  </a:lnTo>
                  <a:lnTo>
                    <a:pt x="636" y="60"/>
                  </a:lnTo>
                  <a:lnTo>
                    <a:pt x="636" y="60"/>
                  </a:lnTo>
                  <a:lnTo>
                    <a:pt x="636" y="54"/>
                  </a:lnTo>
                  <a:lnTo>
                    <a:pt x="636" y="54"/>
                  </a:lnTo>
                  <a:lnTo>
                    <a:pt x="636" y="48"/>
                  </a:lnTo>
                  <a:lnTo>
                    <a:pt x="630" y="48"/>
                  </a:lnTo>
                  <a:lnTo>
                    <a:pt x="630" y="48"/>
                  </a:lnTo>
                  <a:lnTo>
                    <a:pt x="630" y="48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30" y="36"/>
                  </a:lnTo>
                  <a:lnTo>
                    <a:pt x="624" y="36"/>
                  </a:lnTo>
                  <a:lnTo>
                    <a:pt x="630" y="36"/>
                  </a:lnTo>
                  <a:lnTo>
                    <a:pt x="624" y="36"/>
                  </a:lnTo>
                  <a:lnTo>
                    <a:pt x="624" y="36"/>
                  </a:lnTo>
                  <a:lnTo>
                    <a:pt x="624" y="36"/>
                  </a:lnTo>
                  <a:lnTo>
                    <a:pt x="624" y="30"/>
                  </a:lnTo>
                  <a:lnTo>
                    <a:pt x="624" y="30"/>
                  </a:lnTo>
                  <a:lnTo>
                    <a:pt x="624" y="30"/>
                  </a:lnTo>
                  <a:lnTo>
                    <a:pt x="624" y="30"/>
                  </a:lnTo>
                  <a:lnTo>
                    <a:pt x="618" y="24"/>
                  </a:lnTo>
                  <a:lnTo>
                    <a:pt x="618" y="24"/>
                  </a:lnTo>
                  <a:lnTo>
                    <a:pt x="618" y="18"/>
                  </a:lnTo>
                  <a:lnTo>
                    <a:pt x="618" y="18"/>
                  </a:lnTo>
                  <a:lnTo>
                    <a:pt x="618" y="18"/>
                  </a:lnTo>
                  <a:lnTo>
                    <a:pt x="618" y="18"/>
                  </a:lnTo>
                  <a:lnTo>
                    <a:pt x="612" y="18"/>
                  </a:lnTo>
                  <a:lnTo>
                    <a:pt x="612" y="18"/>
                  </a:lnTo>
                  <a:lnTo>
                    <a:pt x="612" y="18"/>
                  </a:lnTo>
                  <a:lnTo>
                    <a:pt x="612" y="12"/>
                  </a:lnTo>
                  <a:lnTo>
                    <a:pt x="612" y="12"/>
                  </a:lnTo>
                  <a:lnTo>
                    <a:pt x="612" y="12"/>
                  </a:lnTo>
                  <a:lnTo>
                    <a:pt x="606" y="6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00" y="6"/>
                  </a:lnTo>
                  <a:lnTo>
                    <a:pt x="600" y="6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594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6"/>
                  </a:lnTo>
                  <a:lnTo>
                    <a:pt x="576" y="0"/>
                  </a:lnTo>
                  <a:lnTo>
                    <a:pt x="576" y="6"/>
                  </a:lnTo>
                  <a:lnTo>
                    <a:pt x="576" y="6"/>
                  </a:lnTo>
                  <a:lnTo>
                    <a:pt x="576" y="6"/>
                  </a:lnTo>
                  <a:lnTo>
                    <a:pt x="570" y="6"/>
                  </a:lnTo>
                  <a:lnTo>
                    <a:pt x="564" y="6"/>
                  </a:lnTo>
                  <a:lnTo>
                    <a:pt x="564" y="6"/>
                  </a:lnTo>
                  <a:lnTo>
                    <a:pt x="564" y="6"/>
                  </a:lnTo>
                  <a:lnTo>
                    <a:pt x="564" y="6"/>
                  </a:lnTo>
                  <a:lnTo>
                    <a:pt x="564" y="12"/>
                  </a:lnTo>
                  <a:lnTo>
                    <a:pt x="564" y="6"/>
                  </a:lnTo>
                  <a:lnTo>
                    <a:pt x="558" y="12"/>
                  </a:lnTo>
                  <a:lnTo>
                    <a:pt x="558" y="12"/>
                  </a:lnTo>
                  <a:lnTo>
                    <a:pt x="558" y="12"/>
                  </a:lnTo>
                  <a:lnTo>
                    <a:pt x="558" y="12"/>
                  </a:lnTo>
                  <a:lnTo>
                    <a:pt x="552" y="12"/>
                  </a:lnTo>
                  <a:lnTo>
                    <a:pt x="552" y="18"/>
                  </a:lnTo>
                  <a:lnTo>
                    <a:pt x="552" y="18"/>
                  </a:lnTo>
                  <a:lnTo>
                    <a:pt x="546" y="24"/>
                  </a:lnTo>
                  <a:lnTo>
                    <a:pt x="546" y="30"/>
                  </a:lnTo>
                  <a:lnTo>
                    <a:pt x="540" y="36"/>
                  </a:lnTo>
                  <a:lnTo>
                    <a:pt x="534" y="36"/>
                  </a:lnTo>
                  <a:lnTo>
                    <a:pt x="528" y="36"/>
                  </a:lnTo>
                  <a:lnTo>
                    <a:pt x="522" y="42"/>
                  </a:lnTo>
                  <a:lnTo>
                    <a:pt x="516" y="42"/>
                  </a:lnTo>
                  <a:lnTo>
                    <a:pt x="516" y="42"/>
                  </a:lnTo>
                  <a:lnTo>
                    <a:pt x="510" y="42"/>
                  </a:lnTo>
                  <a:lnTo>
                    <a:pt x="504" y="42"/>
                  </a:lnTo>
                  <a:lnTo>
                    <a:pt x="498" y="48"/>
                  </a:lnTo>
                  <a:lnTo>
                    <a:pt x="492" y="42"/>
                  </a:lnTo>
                  <a:lnTo>
                    <a:pt x="462" y="48"/>
                  </a:lnTo>
                  <a:lnTo>
                    <a:pt x="456" y="54"/>
                  </a:lnTo>
                  <a:lnTo>
                    <a:pt x="444" y="72"/>
                  </a:lnTo>
                  <a:lnTo>
                    <a:pt x="432" y="72"/>
                  </a:lnTo>
                  <a:lnTo>
                    <a:pt x="426" y="72"/>
                  </a:lnTo>
                  <a:lnTo>
                    <a:pt x="420" y="72"/>
                  </a:lnTo>
                  <a:lnTo>
                    <a:pt x="420" y="72"/>
                  </a:lnTo>
                  <a:lnTo>
                    <a:pt x="414" y="60"/>
                  </a:lnTo>
                  <a:lnTo>
                    <a:pt x="414" y="60"/>
                  </a:lnTo>
                  <a:lnTo>
                    <a:pt x="408" y="60"/>
                  </a:lnTo>
                  <a:lnTo>
                    <a:pt x="402" y="54"/>
                  </a:lnTo>
                  <a:lnTo>
                    <a:pt x="402" y="48"/>
                  </a:lnTo>
                  <a:lnTo>
                    <a:pt x="402" y="48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0" y="42"/>
                  </a:lnTo>
                  <a:lnTo>
                    <a:pt x="384" y="42"/>
                  </a:lnTo>
                  <a:lnTo>
                    <a:pt x="384" y="42"/>
                  </a:lnTo>
                  <a:lnTo>
                    <a:pt x="378" y="42"/>
                  </a:lnTo>
                  <a:lnTo>
                    <a:pt x="378" y="48"/>
                  </a:lnTo>
                  <a:lnTo>
                    <a:pt x="372" y="48"/>
                  </a:lnTo>
                  <a:lnTo>
                    <a:pt x="360" y="48"/>
                  </a:lnTo>
                  <a:lnTo>
                    <a:pt x="360" y="48"/>
                  </a:lnTo>
                  <a:lnTo>
                    <a:pt x="354" y="48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0" y="48"/>
                  </a:lnTo>
                  <a:lnTo>
                    <a:pt x="330" y="48"/>
                  </a:lnTo>
                  <a:lnTo>
                    <a:pt x="324" y="42"/>
                  </a:lnTo>
                  <a:lnTo>
                    <a:pt x="318" y="36"/>
                  </a:lnTo>
                  <a:lnTo>
                    <a:pt x="312" y="36"/>
                  </a:lnTo>
                  <a:lnTo>
                    <a:pt x="306" y="36"/>
                  </a:lnTo>
                  <a:lnTo>
                    <a:pt x="300" y="36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88" y="36"/>
                  </a:lnTo>
                  <a:lnTo>
                    <a:pt x="288" y="36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76" y="30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36"/>
                  </a:lnTo>
                  <a:lnTo>
                    <a:pt x="258" y="36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6" y="42"/>
                  </a:lnTo>
                  <a:lnTo>
                    <a:pt x="240" y="42"/>
                  </a:lnTo>
                  <a:lnTo>
                    <a:pt x="240" y="48"/>
                  </a:lnTo>
                  <a:lnTo>
                    <a:pt x="234" y="48"/>
                  </a:lnTo>
                  <a:lnTo>
                    <a:pt x="228" y="54"/>
                  </a:lnTo>
                  <a:lnTo>
                    <a:pt x="228" y="54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22" y="66"/>
                  </a:lnTo>
                  <a:lnTo>
                    <a:pt x="216" y="66"/>
                  </a:lnTo>
                  <a:lnTo>
                    <a:pt x="210" y="66"/>
                  </a:lnTo>
                  <a:lnTo>
                    <a:pt x="210" y="66"/>
                  </a:lnTo>
                  <a:lnTo>
                    <a:pt x="204" y="66"/>
                  </a:lnTo>
                  <a:lnTo>
                    <a:pt x="198" y="66"/>
                  </a:lnTo>
                  <a:lnTo>
                    <a:pt x="198" y="72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0" y="78"/>
                  </a:lnTo>
                  <a:lnTo>
                    <a:pt x="180" y="78"/>
                  </a:lnTo>
                  <a:lnTo>
                    <a:pt x="180" y="84"/>
                  </a:lnTo>
                  <a:lnTo>
                    <a:pt x="174" y="90"/>
                  </a:lnTo>
                  <a:lnTo>
                    <a:pt x="174" y="90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2" y="114"/>
                  </a:lnTo>
                  <a:lnTo>
                    <a:pt x="162" y="120"/>
                  </a:lnTo>
                  <a:lnTo>
                    <a:pt x="162" y="120"/>
                  </a:lnTo>
                  <a:lnTo>
                    <a:pt x="156" y="120"/>
                  </a:lnTo>
                  <a:lnTo>
                    <a:pt x="150" y="126"/>
                  </a:lnTo>
                  <a:lnTo>
                    <a:pt x="150" y="126"/>
                  </a:lnTo>
                  <a:lnTo>
                    <a:pt x="150" y="132"/>
                  </a:lnTo>
                  <a:lnTo>
                    <a:pt x="150" y="138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38" y="156"/>
                  </a:lnTo>
                  <a:lnTo>
                    <a:pt x="132" y="162"/>
                  </a:lnTo>
                  <a:lnTo>
                    <a:pt x="132" y="168"/>
                  </a:lnTo>
                  <a:lnTo>
                    <a:pt x="126" y="168"/>
                  </a:lnTo>
                  <a:lnTo>
                    <a:pt x="132" y="174"/>
                  </a:lnTo>
                  <a:lnTo>
                    <a:pt x="132" y="174"/>
                  </a:lnTo>
                  <a:lnTo>
                    <a:pt x="132" y="180"/>
                  </a:lnTo>
                  <a:lnTo>
                    <a:pt x="126" y="180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0" y="192"/>
                  </a:lnTo>
                  <a:lnTo>
                    <a:pt x="114" y="198"/>
                  </a:lnTo>
                  <a:lnTo>
                    <a:pt x="114" y="204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08" y="216"/>
                  </a:lnTo>
                  <a:lnTo>
                    <a:pt x="108" y="222"/>
                  </a:lnTo>
                  <a:lnTo>
                    <a:pt x="108" y="222"/>
                  </a:lnTo>
                  <a:lnTo>
                    <a:pt x="108" y="222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02" y="228"/>
                  </a:lnTo>
                  <a:lnTo>
                    <a:pt x="96" y="228"/>
                  </a:lnTo>
                  <a:lnTo>
                    <a:pt x="96" y="234"/>
                  </a:lnTo>
                  <a:lnTo>
                    <a:pt x="96" y="234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90" y="246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52"/>
                  </a:lnTo>
                  <a:lnTo>
                    <a:pt x="96" y="258"/>
                  </a:lnTo>
                  <a:lnTo>
                    <a:pt x="90" y="252"/>
                  </a:lnTo>
                  <a:lnTo>
                    <a:pt x="90" y="258"/>
                  </a:lnTo>
                  <a:lnTo>
                    <a:pt x="84" y="264"/>
                  </a:lnTo>
                  <a:lnTo>
                    <a:pt x="84" y="264"/>
                  </a:lnTo>
                  <a:lnTo>
                    <a:pt x="84" y="270"/>
                  </a:lnTo>
                  <a:lnTo>
                    <a:pt x="78" y="270"/>
                  </a:lnTo>
                  <a:lnTo>
                    <a:pt x="78" y="276"/>
                  </a:lnTo>
                  <a:lnTo>
                    <a:pt x="72" y="276"/>
                  </a:lnTo>
                  <a:lnTo>
                    <a:pt x="72" y="276"/>
                  </a:lnTo>
                  <a:lnTo>
                    <a:pt x="72" y="276"/>
                  </a:lnTo>
                  <a:lnTo>
                    <a:pt x="66" y="276"/>
                  </a:lnTo>
                  <a:lnTo>
                    <a:pt x="60" y="276"/>
                  </a:lnTo>
                  <a:lnTo>
                    <a:pt x="60" y="276"/>
                  </a:lnTo>
                  <a:lnTo>
                    <a:pt x="60" y="276"/>
                  </a:lnTo>
                  <a:lnTo>
                    <a:pt x="54" y="276"/>
                  </a:lnTo>
                  <a:lnTo>
                    <a:pt x="54" y="276"/>
                  </a:lnTo>
                  <a:lnTo>
                    <a:pt x="48" y="276"/>
                  </a:lnTo>
                  <a:lnTo>
                    <a:pt x="42" y="282"/>
                  </a:lnTo>
                  <a:lnTo>
                    <a:pt x="48" y="28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6" y="294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18" y="294"/>
                  </a:lnTo>
                  <a:lnTo>
                    <a:pt x="6" y="288"/>
                  </a:lnTo>
                  <a:lnTo>
                    <a:pt x="0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00f008"/>
            </a:solidFill>
            <a:ln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85" name=""/>
            <p:cNvSpPr/>
            <p:nvPr/>
          </p:nvSpPr>
          <p:spPr>
            <a:xfrm>
              <a:off x="10047240" y="3536640"/>
              <a:ext cx="1359360" cy="1017360"/>
            </a:xfrm>
            <a:custGeom>
              <a:avLst/>
              <a:gdLst/>
              <a:ahLst/>
              <a:rect l="l" t="t" r="r" b="b"/>
              <a:pathLst>
                <a:path w="858" h="642">
                  <a:moveTo>
                    <a:pt x="222" y="504"/>
                  </a:moveTo>
                  <a:lnTo>
                    <a:pt x="228" y="510"/>
                  </a:lnTo>
                  <a:lnTo>
                    <a:pt x="228" y="516"/>
                  </a:lnTo>
                  <a:lnTo>
                    <a:pt x="216" y="510"/>
                  </a:lnTo>
                  <a:lnTo>
                    <a:pt x="210" y="516"/>
                  </a:lnTo>
                  <a:lnTo>
                    <a:pt x="210" y="522"/>
                  </a:lnTo>
                  <a:lnTo>
                    <a:pt x="198" y="522"/>
                  </a:lnTo>
                  <a:lnTo>
                    <a:pt x="204" y="540"/>
                  </a:lnTo>
                  <a:lnTo>
                    <a:pt x="210" y="546"/>
                  </a:lnTo>
                  <a:lnTo>
                    <a:pt x="222" y="552"/>
                  </a:lnTo>
                  <a:lnTo>
                    <a:pt x="222" y="558"/>
                  </a:lnTo>
                  <a:lnTo>
                    <a:pt x="252" y="576"/>
                  </a:lnTo>
                  <a:lnTo>
                    <a:pt x="252" y="582"/>
                  </a:lnTo>
                  <a:lnTo>
                    <a:pt x="240" y="588"/>
                  </a:lnTo>
                  <a:lnTo>
                    <a:pt x="234" y="606"/>
                  </a:lnTo>
                  <a:lnTo>
                    <a:pt x="240" y="612"/>
                  </a:lnTo>
                  <a:lnTo>
                    <a:pt x="252" y="618"/>
                  </a:lnTo>
                  <a:lnTo>
                    <a:pt x="288" y="606"/>
                  </a:lnTo>
                  <a:lnTo>
                    <a:pt x="306" y="618"/>
                  </a:lnTo>
                  <a:lnTo>
                    <a:pt x="318" y="612"/>
                  </a:lnTo>
                  <a:lnTo>
                    <a:pt x="360" y="630"/>
                  </a:lnTo>
                  <a:lnTo>
                    <a:pt x="372" y="630"/>
                  </a:lnTo>
                  <a:lnTo>
                    <a:pt x="384" y="624"/>
                  </a:lnTo>
                  <a:lnTo>
                    <a:pt x="402" y="630"/>
                  </a:lnTo>
                  <a:lnTo>
                    <a:pt x="432" y="624"/>
                  </a:lnTo>
                  <a:lnTo>
                    <a:pt x="438" y="630"/>
                  </a:lnTo>
                  <a:lnTo>
                    <a:pt x="456" y="630"/>
                  </a:lnTo>
                  <a:lnTo>
                    <a:pt x="468" y="642"/>
                  </a:lnTo>
                  <a:lnTo>
                    <a:pt x="504" y="630"/>
                  </a:lnTo>
                  <a:lnTo>
                    <a:pt x="534" y="588"/>
                  </a:lnTo>
                  <a:lnTo>
                    <a:pt x="588" y="576"/>
                  </a:lnTo>
                  <a:lnTo>
                    <a:pt x="606" y="570"/>
                  </a:lnTo>
                  <a:lnTo>
                    <a:pt x="642" y="570"/>
                  </a:lnTo>
                  <a:lnTo>
                    <a:pt x="642" y="576"/>
                  </a:lnTo>
                  <a:lnTo>
                    <a:pt x="654" y="588"/>
                  </a:lnTo>
                  <a:lnTo>
                    <a:pt x="672" y="588"/>
                  </a:lnTo>
                  <a:lnTo>
                    <a:pt x="672" y="582"/>
                  </a:lnTo>
                  <a:lnTo>
                    <a:pt x="684" y="594"/>
                  </a:lnTo>
                  <a:lnTo>
                    <a:pt x="702" y="588"/>
                  </a:lnTo>
                  <a:lnTo>
                    <a:pt x="708" y="612"/>
                  </a:lnTo>
                  <a:lnTo>
                    <a:pt x="726" y="618"/>
                  </a:lnTo>
                  <a:lnTo>
                    <a:pt x="756" y="624"/>
                  </a:lnTo>
                  <a:lnTo>
                    <a:pt x="756" y="624"/>
                  </a:lnTo>
                  <a:lnTo>
                    <a:pt x="762" y="618"/>
                  </a:lnTo>
                  <a:lnTo>
                    <a:pt x="762" y="612"/>
                  </a:lnTo>
                  <a:lnTo>
                    <a:pt x="762" y="606"/>
                  </a:lnTo>
                  <a:lnTo>
                    <a:pt x="762" y="606"/>
                  </a:lnTo>
                  <a:lnTo>
                    <a:pt x="762" y="600"/>
                  </a:lnTo>
                  <a:lnTo>
                    <a:pt x="762" y="594"/>
                  </a:lnTo>
                  <a:lnTo>
                    <a:pt x="768" y="588"/>
                  </a:lnTo>
                  <a:lnTo>
                    <a:pt x="768" y="582"/>
                  </a:lnTo>
                  <a:lnTo>
                    <a:pt x="762" y="576"/>
                  </a:lnTo>
                  <a:lnTo>
                    <a:pt x="768" y="576"/>
                  </a:lnTo>
                  <a:lnTo>
                    <a:pt x="762" y="576"/>
                  </a:lnTo>
                  <a:lnTo>
                    <a:pt x="762" y="564"/>
                  </a:lnTo>
                  <a:lnTo>
                    <a:pt x="768" y="564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62" y="552"/>
                  </a:lnTo>
                  <a:lnTo>
                    <a:pt x="762" y="546"/>
                  </a:lnTo>
                  <a:lnTo>
                    <a:pt x="768" y="540"/>
                  </a:lnTo>
                  <a:lnTo>
                    <a:pt x="768" y="540"/>
                  </a:lnTo>
                  <a:lnTo>
                    <a:pt x="774" y="534"/>
                  </a:lnTo>
                  <a:lnTo>
                    <a:pt x="780" y="522"/>
                  </a:lnTo>
                  <a:lnTo>
                    <a:pt x="792" y="510"/>
                  </a:lnTo>
                  <a:lnTo>
                    <a:pt x="792" y="504"/>
                  </a:lnTo>
                  <a:lnTo>
                    <a:pt x="792" y="504"/>
                  </a:lnTo>
                  <a:lnTo>
                    <a:pt x="798" y="492"/>
                  </a:lnTo>
                  <a:lnTo>
                    <a:pt x="798" y="492"/>
                  </a:lnTo>
                  <a:lnTo>
                    <a:pt x="804" y="486"/>
                  </a:lnTo>
                  <a:lnTo>
                    <a:pt x="810" y="480"/>
                  </a:lnTo>
                  <a:lnTo>
                    <a:pt x="822" y="480"/>
                  </a:lnTo>
                  <a:lnTo>
                    <a:pt x="828" y="474"/>
                  </a:lnTo>
                  <a:lnTo>
                    <a:pt x="828" y="474"/>
                  </a:lnTo>
                  <a:lnTo>
                    <a:pt x="846" y="474"/>
                  </a:lnTo>
                  <a:lnTo>
                    <a:pt x="852" y="474"/>
                  </a:lnTo>
                  <a:lnTo>
                    <a:pt x="852" y="468"/>
                  </a:lnTo>
                  <a:lnTo>
                    <a:pt x="852" y="468"/>
                  </a:lnTo>
                  <a:lnTo>
                    <a:pt x="852" y="468"/>
                  </a:lnTo>
                  <a:lnTo>
                    <a:pt x="852" y="468"/>
                  </a:lnTo>
                  <a:lnTo>
                    <a:pt x="852" y="468"/>
                  </a:lnTo>
                  <a:lnTo>
                    <a:pt x="858" y="450"/>
                  </a:lnTo>
                  <a:lnTo>
                    <a:pt x="858" y="438"/>
                  </a:lnTo>
                  <a:lnTo>
                    <a:pt x="858" y="426"/>
                  </a:lnTo>
                  <a:lnTo>
                    <a:pt x="858" y="426"/>
                  </a:lnTo>
                  <a:lnTo>
                    <a:pt x="858" y="426"/>
                  </a:lnTo>
                  <a:lnTo>
                    <a:pt x="858" y="426"/>
                  </a:lnTo>
                  <a:lnTo>
                    <a:pt x="852" y="420"/>
                  </a:lnTo>
                  <a:lnTo>
                    <a:pt x="852" y="420"/>
                  </a:lnTo>
                  <a:lnTo>
                    <a:pt x="858" y="420"/>
                  </a:lnTo>
                  <a:lnTo>
                    <a:pt x="858" y="414"/>
                  </a:lnTo>
                  <a:lnTo>
                    <a:pt x="858" y="414"/>
                  </a:lnTo>
                  <a:lnTo>
                    <a:pt x="858" y="414"/>
                  </a:lnTo>
                  <a:lnTo>
                    <a:pt x="858" y="408"/>
                  </a:lnTo>
                  <a:lnTo>
                    <a:pt x="858" y="402"/>
                  </a:lnTo>
                  <a:lnTo>
                    <a:pt x="858" y="402"/>
                  </a:lnTo>
                  <a:lnTo>
                    <a:pt x="846" y="396"/>
                  </a:lnTo>
                  <a:lnTo>
                    <a:pt x="834" y="390"/>
                  </a:lnTo>
                  <a:lnTo>
                    <a:pt x="828" y="390"/>
                  </a:lnTo>
                  <a:lnTo>
                    <a:pt x="828" y="390"/>
                  </a:lnTo>
                  <a:lnTo>
                    <a:pt x="822" y="390"/>
                  </a:lnTo>
                  <a:lnTo>
                    <a:pt x="822" y="390"/>
                  </a:lnTo>
                  <a:lnTo>
                    <a:pt x="822" y="390"/>
                  </a:lnTo>
                  <a:lnTo>
                    <a:pt x="810" y="396"/>
                  </a:lnTo>
                  <a:lnTo>
                    <a:pt x="804" y="396"/>
                  </a:lnTo>
                  <a:lnTo>
                    <a:pt x="804" y="402"/>
                  </a:lnTo>
                  <a:lnTo>
                    <a:pt x="798" y="402"/>
                  </a:lnTo>
                  <a:lnTo>
                    <a:pt x="792" y="408"/>
                  </a:lnTo>
                  <a:lnTo>
                    <a:pt x="792" y="408"/>
                  </a:lnTo>
                  <a:lnTo>
                    <a:pt x="792" y="414"/>
                  </a:lnTo>
                  <a:lnTo>
                    <a:pt x="792" y="414"/>
                  </a:lnTo>
                  <a:lnTo>
                    <a:pt x="786" y="408"/>
                  </a:lnTo>
                  <a:lnTo>
                    <a:pt x="786" y="408"/>
                  </a:lnTo>
                  <a:lnTo>
                    <a:pt x="786" y="408"/>
                  </a:lnTo>
                  <a:lnTo>
                    <a:pt x="780" y="402"/>
                  </a:lnTo>
                  <a:lnTo>
                    <a:pt x="780" y="402"/>
                  </a:lnTo>
                  <a:lnTo>
                    <a:pt x="780" y="408"/>
                  </a:lnTo>
                  <a:lnTo>
                    <a:pt x="780" y="408"/>
                  </a:lnTo>
                  <a:lnTo>
                    <a:pt x="780" y="408"/>
                  </a:lnTo>
                  <a:lnTo>
                    <a:pt x="774" y="414"/>
                  </a:lnTo>
                  <a:lnTo>
                    <a:pt x="774" y="414"/>
                  </a:lnTo>
                  <a:lnTo>
                    <a:pt x="780" y="414"/>
                  </a:lnTo>
                  <a:lnTo>
                    <a:pt x="774" y="420"/>
                  </a:lnTo>
                  <a:lnTo>
                    <a:pt x="762" y="414"/>
                  </a:lnTo>
                  <a:lnTo>
                    <a:pt x="762" y="414"/>
                  </a:lnTo>
                  <a:lnTo>
                    <a:pt x="738" y="408"/>
                  </a:lnTo>
                  <a:lnTo>
                    <a:pt x="738" y="402"/>
                  </a:lnTo>
                  <a:lnTo>
                    <a:pt x="732" y="396"/>
                  </a:lnTo>
                  <a:lnTo>
                    <a:pt x="732" y="396"/>
                  </a:lnTo>
                  <a:lnTo>
                    <a:pt x="732" y="390"/>
                  </a:lnTo>
                  <a:lnTo>
                    <a:pt x="732" y="390"/>
                  </a:lnTo>
                  <a:lnTo>
                    <a:pt x="732" y="390"/>
                  </a:lnTo>
                  <a:lnTo>
                    <a:pt x="726" y="384"/>
                  </a:lnTo>
                  <a:lnTo>
                    <a:pt x="726" y="384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20" y="384"/>
                  </a:lnTo>
                  <a:lnTo>
                    <a:pt x="720" y="378"/>
                  </a:lnTo>
                  <a:lnTo>
                    <a:pt x="720" y="378"/>
                  </a:lnTo>
                  <a:lnTo>
                    <a:pt x="720" y="378"/>
                  </a:lnTo>
                  <a:lnTo>
                    <a:pt x="720" y="372"/>
                  </a:lnTo>
                  <a:lnTo>
                    <a:pt x="720" y="378"/>
                  </a:lnTo>
                  <a:lnTo>
                    <a:pt x="720" y="372"/>
                  </a:lnTo>
                  <a:lnTo>
                    <a:pt x="720" y="372"/>
                  </a:lnTo>
                  <a:lnTo>
                    <a:pt x="714" y="372"/>
                  </a:lnTo>
                  <a:lnTo>
                    <a:pt x="714" y="366"/>
                  </a:lnTo>
                  <a:lnTo>
                    <a:pt x="714" y="366"/>
                  </a:lnTo>
                  <a:lnTo>
                    <a:pt x="714" y="366"/>
                  </a:lnTo>
                  <a:lnTo>
                    <a:pt x="714" y="366"/>
                  </a:lnTo>
                  <a:lnTo>
                    <a:pt x="720" y="366"/>
                  </a:lnTo>
                  <a:lnTo>
                    <a:pt x="720" y="360"/>
                  </a:lnTo>
                  <a:lnTo>
                    <a:pt x="720" y="360"/>
                  </a:lnTo>
                  <a:lnTo>
                    <a:pt x="720" y="360"/>
                  </a:lnTo>
                  <a:lnTo>
                    <a:pt x="720" y="354"/>
                  </a:lnTo>
                  <a:lnTo>
                    <a:pt x="720" y="348"/>
                  </a:lnTo>
                  <a:lnTo>
                    <a:pt x="720" y="348"/>
                  </a:lnTo>
                  <a:lnTo>
                    <a:pt x="720" y="342"/>
                  </a:lnTo>
                  <a:lnTo>
                    <a:pt x="714" y="342"/>
                  </a:lnTo>
                  <a:lnTo>
                    <a:pt x="720" y="342"/>
                  </a:lnTo>
                  <a:lnTo>
                    <a:pt x="714" y="336"/>
                  </a:lnTo>
                  <a:lnTo>
                    <a:pt x="714" y="330"/>
                  </a:lnTo>
                  <a:lnTo>
                    <a:pt x="720" y="330"/>
                  </a:lnTo>
                  <a:lnTo>
                    <a:pt x="720" y="330"/>
                  </a:lnTo>
                  <a:lnTo>
                    <a:pt x="714" y="330"/>
                  </a:lnTo>
                  <a:lnTo>
                    <a:pt x="720" y="324"/>
                  </a:lnTo>
                  <a:lnTo>
                    <a:pt x="714" y="318"/>
                  </a:lnTo>
                  <a:lnTo>
                    <a:pt x="714" y="312"/>
                  </a:lnTo>
                  <a:lnTo>
                    <a:pt x="714" y="306"/>
                  </a:lnTo>
                  <a:lnTo>
                    <a:pt x="714" y="306"/>
                  </a:lnTo>
                  <a:lnTo>
                    <a:pt x="714" y="306"/>
                  </a:lnTo>
                  <a:lnTo>
                    <a:pt x="714" y="300"/>
                  </a:lnTo>
                  <a:lnTo>
                    <a:pt x="714" y="300"/>
                  </a:lnTo>
                  <a:lnTo>
                    <a:pt x="714" y="300"/>
                  </a:lnTo>
                  <a:lnTo>
                    <a:pt x="714" y="300"/>
                  </a:lnTo>
                  <a:lnTo>
                    <a:pt x="714" y="300"/>
                  </a:lnTo>
                  <a:lnTo>
                    <a:pt x="720" y="294"/>
                  </a:lnTo>
                  <a:lnTo>
                    <a:pt x="720" y="294"/>
                  </a:lnTo>
                  <a:lnTo>
                    <a:pt x="720" y="288"/>
                  </a:lnTo>
                  <a:lnTo>
                    <a:pt x="720" y="288"/>
                  </a:lnTo>
                  <a:lnTo>
                    <a:pt x="720" y="288"/>
                  </a:lnTo>
                  <a:lnTo>
                    <a:pt x="720" y="288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14" y="282"/>
                  </a:lnTo>
                  <a:lnTo>
                    <a:pt x="714" y="282"/>
                  </a:lnTo>
                  <a:lnTo>
                    <a:pt x="714" y="282"/>
                  </a:lnTo>
                  <a:lnTo>
                    <a:pt x="720" y="276"/>
                  </a:lnTo>
                  <a:lnTo>
                    <a:pt x="720" y="276"/>
                  </a:lnTo>
                  <a:lnTo>
                    <a:pt x="720" y="276"/>
                  </a:lnTo>
                  <a:lnTo>
                    <a:pt x="720" y="276"/>
                  </a:lnTo>
                  <a:lnTo>
                    <a:pt x="720" y="270"/>
                  </a:lnTo>
                  <a:lnTo>
                    <a:pt x="720" y="270"/>
                  </a:lnTo>
                  <a:lnTo>
                    <a:pt x="720" y="270"/>
                  </a:lnTo>
                  <a:lnTo>
                    <a:pt x="726" y="270"/>
                  </a:lnTo>
                  <a:lnTo>
                    <a:pt x="726" y="264"/>
                  </a:lnTo>
                  <a:lnTo>
                    <a:pt x="726" y="264"/>
                  </a:lnTo>
                  <a:lnTo>
                    <a:pt x="720" y="264"/>
                  </a:lnTo>
                  <a:lnTo>
                    <a:pt x="726" y="264"/>
                  </a:lnTo>
                  <a:lnTo>
                    <a:pt x="726" y="264"/>
                  </a:lnTo>
                  <a:lnTo>
                    <a:pt x="726" y="264"/>
                  </a:lnTo>
                  <a:lnTo>
                    <a:pt x="726" y="258"/>
                  </a:lnTo>
                  <a:lnTo>
                    <a:pt x="726" y="258"/>
                  </a:lnTo>
                  <a:lnTo>
                    <a:pt x="726" y="258"/>
                  </a:lnTo>
                  <a:lnTo>
                    <a:pt x="726" y="258"/>
                  </a:lnTo>
                  <a:lnTo>
                    <a:pt x="726" y="258"/>
                  </a:lnTo>
                  <a:lnTo>
                    <a:pt x="726" y="258"/>
                  </a:lnTo>
                  <a:lnTo>
                    <a:pt x="726" y="258"/>
                  </a:lnTo>
                  <a:lnTo>
                    <a:pt x="726" y="258"/>
                  </a:lnTo>
                  <a:lnTo>
                    <a:pt x="726" y="252"/>
                  </a:lnTo>
                  <a:lnTo>
                    <a:pt x="726" y="252"/>
                  </a:lnTo>
                  <a:lnTo>
                    <a:pt x="732" y="252"/>
                  </a:lnTo>
                  <a:lnTo>
                    <a:pt x="732" y="252"/>
                  </a:lnTo>
                  <a:lnTo>
                    <a:pt x="732" y="252"/>
                  </a:lnTo>
                  <a:lnTo>
                    <a:pt x="726" y="252"/>
                  </a:lnTo>
                  <a:lnTo>
                    <a:pt x="732" y="246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0"/>
                  </a:lnTo>
                  <a:lnTo>
                    <a:pt x="726" y="240"/>
                  </a:lnTo>
                  <a:lnTo>
                    <a:pt x="726" y="240"/>
                  </a:lnTo>
                  <a:lnTo>
                    <a:pt x="726" y="240"/>
                  </a:lnTo>
                  <a:lnTo>
                    <a:pt x="726" y="240"/>
                  </a:lnTo>
                  <a:lnTo>
                    <a:pt x="726" y="234"/>
                  </a:lnTo>
                  <a:lnTo>
                    <a:pt x="726" y="234"/>
                  </a:lnTo>
                  <a:lnTo>
                    <a:pt x="726" y="228"/>
                  </a:lnTo>
                  <a:lnTo>
                    <a:pt x="726" y="228"/>
                  </a:lnTo>
                  <a:lnTo>
                    <a:pt x="726" y="216"/>
                  </a:lnTo>
                  <a:lnTo>
                    <a:pt x="726" y="216"/>
                  </a:lnTo>
                  <a:lnTo>
                    <a:pt x="726" y="210"/>
                  </a:lnTo>
                  <a:lnTo>
                    <a:pt x="720" y="210"/>
                  </a:lnTo>
                  <a:lnTo>
                    <a:pt x="720" y="210"/>
                  </a:lnTo>
                  <a:lnTo>
                    <a:pt x="720" y="204"/>
                  </a:lnTo>
                  <a:lnTo>
                    <a:pt x="720" y="204"/>
                  </a:lnTo>
                  <a:lnTo>
                    <a:pt x="720" y="204"/>
                  </a:lnTo>
                  <a:lnTo>
                    <a:pt x="720" y="204"/>
                  </a:lnTo>
                  <a:lnTo>
                    <a:pt x="720" y="198"/>
                  </a:lnTo>
                  <a:lnTo>
                    <a:pt x="714" y="198"/>
                  </a:lnTo>
                  <a:lnTo>
                    <a:pt x="720" y="192"/>
                  </a:lnTo>
                  <a:lnTo>
                    <a:pt x="714" y="192"/>
                  </a:lnTo>
                  <a:lnTo>
                    <a:pt x="714" y="192"/>
                  </a:lnTo>
                  <a:lnTo>
                    <a:pt x="714" y="186"/>
                  </a:lnTo>
                  <a:lnTo>
                    <a:pt x="714" y="186"/>
                  </a:lnTo>
                  <a:lnTo>
                    <a:pt x="714" y="186"/>
                  </a:lnTo>
                  <a:lnTo>
                    <a:pt x="714" y="186"/>
                  </a:lnTo>
                  <a:lnTo>
                    <a:pt x="714" y="186"/>
                  </a:lnTo>
                  <a:lnTo>
                    <a:pt x="714" y="180"/>
                  </a:lnTo>
                  <a:lnTo>
                    <a:pt x="714" y="180"/>
                  </a:lnTo>
                  <a:lnTo>
                    <a:pt x="714" y="180"/>
                  </a:lnTo>
                  <a:lnTo>
                    <a:pt x="714" y="174"/>
                  </a:lnTo>
                  <a:lnTo>
                    <a:pt x="708" y="174"/>
                  </a:lnTo>
                  <a:lnTo>
                    <a:pt x="708" y="168"/>
                  </a:lnTo>
                  <a:lnTo>
                    <a:pt x="708" y="168"/>
                  </a:lnTo>
                  <a:lnTo>
                    <a:pt x="708" y="168"/>
                  </a:lnTo>
                  <a:lnTo>
                    <a:pt x="702" y="168"/>
                  </a:lnTo>
                  <a:lnTo>
                    <a:pt x="702" y="168"/>
                  </a:lnTo>
                  <a:lnTo>
                    <a:pt x="702" y="168"/>
                  </a:lnTo>
                  <a:lnTo>
                    <a:pt x="696" y="162"/>
                  </a:lnTo>
                  <a:lnTo>
                    <a:pt x="696" y="156"/>
                  </a:lnTo>
                  <a:lnTo>
                    <a:pt x="696" y="162"/>
                  </a:lnTo>
                  <a:lnTo>
                    <a:pt x="690" y="156"/>
                  </a:lnTo>
                  <a:lnTo>
                    <a:pt x="690" y="156"/>
                  </a:lnTo>
                  <a:lnTo>
                    <a:pt x="690" y="156"/>
                  </a:lnTo>
                  <a:lnTo>
                    <a:pt x="690" y="156"/>
                  </a:lnTo>
                  <a:lnTo>
                    <a:pt x="690" y="156"/>
                  </a:lnTo>
                  <a:lnTo>
                    <a:pt x="690" y="156"/>
                  </a:lnTo>
                  <a:lnTo>
                    <a:pt x="684" y="150"/>
                  </a:lnTo>
                  <a:lnTo>
                    <a:pt x="690" y="150"/>
                  </a:lnTo>
                  <a:lnTo>
                    <a:pt x="690" y="150"/>
                  </a:lnTo>
                  <a:lnTo>
                    <a:pt x="684" y="150"/>
                  </a:lnTo>
                  <a:lnTo>
                    <a:pt x="684" y="144"/>
                  </a:lnTo>
                  <a:lnTo>
                    <a:pt x="684" y="144"/>
                  </a:lnTo>
                  <a:lnTo>
                    <a:pt x="684" y="144"/>
                  </a:lnTo>
                  <a:lnTo>
                    <a:pt x="684" y="144"/>
                  </a:lnTo>
                  <a:lnTo>
                    <a:pt x="684" y="138"/>
                  </a:lnTo>
                  <a:lnTo>
                    <a:pt x="684" y="138"/>
                  </a:lnTo>
                  <a:lnTo>
                    <a:pt x="684" y="138"/>
                  </a:lnTo>
                  <a:lnTo>
                    <a:pt x="684" y="138"/>
                  </a:lnTo>
                  <a:lnTo>
                    <a:pt x="684" y="132"/>
                  </a:lnTo>
                  <a:lnTo>
                    <a:pt x="678" y="132"/>
                  </a:lnTo>
                  <a:lnTo>
                    <a:pt x="678" y="132"/>
                  </a:lnTo>
                  <a:lnTo>
                    <a:pt x="678" y="132"/>
                  </a:lnTo>
                  <a:lnTo>
                    <a:pt x="678" y="132"/>
                  </a:lnTo>
                  <a:lnTo>
                    <a:pt x="672" y="132"/>
                  </a:lnTo>
                  <a:lnTo>
                    <a:pt x="672" y="132"/>
                  </a:lnTo>
                  <a:lnTo>
                    <a:pt x="672" y="132"/>
                  </a:lnTo>
                  <a:lnTo>
                    <a:pt x="672" y="126"/>
                  </a:lnTo>
                  <a:lnTo>
                    <a:pt x="672" y="126"/>
                  </a:lnTo>
                  <a:lnTo>
                    <a:pt x="672" y="126"/>
                  </a:lnTo>
                  <a:lnTo>
                    <a:pt x="672" y="120"/>
                  </a:lnTo>
                  <a:lnTo>
                    <a:pt x="666" y="120"/>
                  </a:lnTo>
                  <a:lnTo>
                    <a:pt x="666" y="120"/>
                  </a:lnTo>
                  <a:lnTo>
                    <a:pt x="666" y="120"/>
                  </a:lnTo>
                  <a:lnTo>
                    <a:pt x="666" y="120"/>
                  </a:lnTo>
                  <a:lnTo>
                    <a:pt x="666" y="120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6" y="114"/>
                  </a:lnTo>
                  <a:lnTo>
                    <a:pt x="666" y="108"/>
                  </a:lnTo>
                  <a:lnTo>
                    <a:pt x="666" y="108"/>
                  </a:lnTo>
                  <a:lnTo>
                    <a:pt x="666" y="108"/>
                  </a:lnTo>
                  <a:lnTo>
                    <a:pt x="666" y="108"/>
                  </a:lnTo>
                  <a:lnTo>
                    <a:pt x="666" y="108"/>
                  </a:lnTo>
                  <a:lnTo>
                    <a:pt x="666" y="108"/>
                  </a:lnTo>
                  <a:lnTo>
                    <a:pt x="666" y="108"/>
                  </a:lnTo>
                  <a:lnTo>
                    <a:pt x="666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60" y="108"/>
                  </a:lnTo>
                  <a:lnTo>
                    <a:pt x="654" y="102"/>
                  </a:lnTo>
                  <a:lnTo>
                    <a:pt x="660" y="102"/>
                  </a:lnTo>
                  <a:lnTo>
                    <a:pt x="654" y="102"/>
                  </a:lnTo>
                  <a:lnTo>
                    <a:pt x="654" y="102"/>
                  </a:lnTo>
                  <a:lnTo>
                    <a:pt x="654" y="102"/>
                  </a:lnTo>
                  <a:lnTo>
                    <a:pt x="654" y="96"/>
                  </a:lnTo>
                  <a:lnTo>
                    <a:pt x="654" y="96"/>
                  </a:lnTo>
                  <a:lnTo>
                    <a:pt x="648" y="90"/>
                  </a:lnTo>
                  <a:lnTo>
                    <a:pt x="648" y="90"/>
                  </a:lnTo>
                  <a:lnTo>
                    <a:pt x="648" y="90"/>
                  </a:lnTo>
                  <a:lnTo>
                    <a:pt x="648" y="90"/>
                  </a:lnTo>
                  <a:lnTo>
                    <a:pt x="642" y="84"/>
                  </a:lnTo>
                  <a:lnTo>
                    <a:pt x="642" y="84"/>
                  </a:lnTo>
                  <a:lnTo>
                    <a:pt x="642" y="84"/>
                  </a:lnTo>
                  <a:lnTo>
                    <a:pt x="642" y="84"/>
                  </a:lnTo>
                  <a:lnTo>
                    <a:pt x="642" y="78"/>
                  </a:lnTo>
                  <a:lnTo>
                    <a:pt x="642" y="78"/>
                  </a:lnTo>
                  <a:lnTo>
                    <a:pt x="642" y="78"/>
                  </a:lnTo>
                  <a:lnTo>
                    <a:pt x="636" y="72"/>
                  </a:lnTo>
                  <a:lnTo>
                    <a:pt x="642" y="72"/>
                  </a:lnTo>
                  <a:lnTo>
                    <a:pt x="642" y="72"/>
                  </a:lnTo>
                  <a:lnTo>
                    <a:pt x="642" y="72"/>
                  </a:lnTo>
                  <a:lnTo>
                    <a:pt x="642" y="72"/>
                  </a:lnTo>
                  <a:lnTo>
                    <a:pt x="642" y="72"/>
                  </a:lnTo>
                  <a:lnTo>
                    <a:pt x="642" y="72"/>
                  </a:lnTo>
                  <a:lnTo>
                    <a:pt x="642" y="72"/>
                  </a:lnTo>
                  <a:lnTo>
                    <a:pt x="642" y="72"/>
                  </a:lnTo>
                  <a:lnTo>
                    <a:pt x="642" y="72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6" y="66"/>
                  </a:lnTo>
                  <a:lnTo>
                    <a:pt x="636" y="60"/>
                  </a:lnTo>
                  <a:lnTo>
                    <a:pt x="636" y="60"/>
                  </a:lnTo>
                  <a:lnTo>
                    <a:pt x="636" y="60"/>
                  </a:lnTo>
                  <a:lnTo>
                    <a:pt x="636" y="60"/>
                  </a:lnTo>
                  <a:lnTo>
                    <a:pt x="636" y="60"/>
                  </a:lnTo>
                  <a:lnTo>
                    <a:pt x="636" y="60"/>
                  </a:lnTo>
                  <a:lnTo>
                    <a:pt x="636" y="60"/>
                  </a:lnTo>
                  <a:lnTo>
                    <a:pt x="636" y="54"/>
                  </a:lnTo>
                  <a:lnTo>
                    <a:pt x="636" y="54"/>
                  </a:lnTo>
                  <a:lnTo>
                    <a:pt x="636" y="48"/>
                  </a:lnTo>
                  <a:lnTo>
                    <a:pt x="630" y="48"/>
                  </a:lnTo>
                  <a:lnTo>
                    <a:pt x="630" y="48"/>
                  </a:lnTo>
                  <a:lnTo>
                    <a:pt x="630" y="48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30" y="36"/>
                  </a:lnTo>
                  <a:lnTo>
                    <a:pt x="624" y="36"/>
                  </a:lnTo>
                  <a:lnTo>
                    <a:pt x="630" y="36"/>
                  </a:lnTo>
                  <a:lnTo>
                    <a:pt x="624" y="36"/>
                  </a:lnTo>
                  <a:lnTo>
                    <a:pt x="624" y="36"/>
                  </a:lnTo>
                  <a:lnTo>
                    <a:pt x="624" y="36"/>
                  </a:lnTo>
                  <a:lnTo>
                    <a:pt x="624" y="30"/>
                  </a:lnTo>
                  <a:lnTo>
                    <a:pt x="624" y="30"/>
                  </a:lnTo>
                  <a:lnTo>
                    <a:pt x="624" y="30"/>
                  </a:lnTo>
                  <a:lnTo>
                    <a:pt x="624" y="30"/>
                  </a:lnTo>
                  <a:lnTo>
                    <a:pt x="618" y="24"/>
                  </a:lnTo>
                  <a:lnTo>
                    <a:pt x="618" y="24"/>
                  </a:lnTo>
                  <a:lnTo>
                    <a:pt x="618" y="18"/>
                  </a:lnTo>
                  <a:lnTo>
                    <a:pt x="618" y="18"/>
                  </a:lnTo>
                  <a:lnTo>
                    <a:pt x="618" y="18"/>
                  </a:lnTo>
                  <a:lnTo>
                    <a:pt x="618" y="18"/>
                  </a:lnTo>
                  <a:lnTo>
                    <a:pt x="612" y="18"/>
                  </a:lnTo>
                  <a:lnTo>
                    <a:pt x="612" y="18"/>
                  </a:lnTo>
                  <a:lnTo>
                    <a:pt x="612" y="18"/>
                  </a:lnTo>
                  <a:lnTo>
                    <a:pt x="612" y="12"/>
                  </a:lnTo>
                  <a:lnTo>
                    <a:pt x="612" y="12"/>
                  </a:lnTo>
                  <a:lnTo>
                    <a:pt x="612" y="12"/>
                  </a:lnTo>
                  <a:lnTo>
                    <a:pt x="606" y="6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12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00" y="6"/>
                  </a:lnTo>
                  <a:lnTo>
                    <a:pt x="600" y="6"/>
                  </a:lnTo>
                  <a:lnTo>
                    <a:pt x="600" y="0"/>
                  </a:lnTo>
                  <a:lnTo>
                    <a:pt x="600" y="0"/>
                  </a:lnTo>
                  <a:lnTo>
                    <a:pt x="594" y="0"/>
                  </a:lnTo>
                  <a:lnTo>
                    <a:pt x="588" y="0"/>
                  </a:lnTo>
                  <a:lnTo>
                    <a:pt x="594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8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0"/>
                  </a:lnTo>
                  <a:lnTo>
                    <a:pt x="582" y="6"/>
                  </a:lnTo>
                  <a:lnTo>
                    <a:pt x="576" y="0"/>
                  </a:lnTo>
                  <a:lnTo>
                    <a:pt x="576" y="6"/>
                  </a:lnTo>
                  <a:lnTo>
                    <a:pt x="576" y="6"/>
                  </a:lnTo>
                  <a:lnTo>
                    <a:pt x="576" y="6"/>
                  </a:lnTo>
                  <a:lnTo>
                    <a:pt x="570" y="6"/>
                  </a:lnTo>
                  <a:lnTo>
                    <a:pt x="564" y="6"/>
                  </a:lnTo>
                  <a:lnTo>
                    <a:pt x="564" y="6"/>
                  </a:lnTo>
                  <a:lnTo>
                    <a:pt x="564" y="6"/>
                  </a:lnTo>
                  <a:lnTo>
                    <a:pt x="564" y="6"/>
                  </a:lnTo>
                  <a:lnTo>
                    <a:pt x="564" y="12"/>
                  </a:lnTo>
                  <a:lnTo>
                    <a:pt x="564" y="6"/>
                  </a:lnTo>
                  <a:lnTo>
                    <a:pt x="558" y="12"/>
                  </a:lnTo>
                  <a:lnTo>
                    <a:pt x="558" y="12"/>
                  </a:lnTo>
                  <a:lnTo>
                    <a:pt x="558" y="12"/>
                  </a:lnTo>
                  <a:lnTo>
                    <a:pt x="558" y="12"/>
                  </a:lnTo>
                  <a:lnTo>
                    <a:pt x="552" y="12"/>
                  </a:lnTo>
                  <a:lnTo>
                    <a:pt x="552" y="18"/>
                  </a:lnTo>
                  <a:lnTo>
                    <a:pt x="552" y="18"/>
                  </a:lnTo>
                  <a:lnTo>
                    <a:pt x="546" y="24"/>
                  </a:lnTo>
                  <a:lnTo>
                    <a:pt x="546" y="30"/>
                  </a:lnTo>
                  <a:lnTo>
                    <a:pt x="540" y="36"/>
                  </a:lnTo>
                  <a:lnTo>
                    <a:pt x="534" y="36"/>
                  </a:lnTo>
                  <a:lnTo>
                    <a:pt x="528" y="36"/>
                  </a:lnTo>
                  <a:lnTo>
                    <a:pt x="522" y="42"/>
                  </a:lnTo>
                  <a:lnTo>
                    <a:pt x="516" y="42"/>
                  </a:lnTo>
                  <a:lnTo>
                    <a:pt x="516" y="42"/>
                  </a:lnTo>
                  <a:lnTo>
                    <a:pt x="510" y="42"/>
                  </a:lnTo>
                  <a:lnTo>
                    <a:pt x="504" y="42"/>
                  </a:lnTo>
                  <a:lnTo>
                    <a:pt x="498" y="48"/>
                  </a:lnTo>
                  <a:lnTo>
                    <a:pt x="492" y="42"/>
                  </a:lnTo>
                  <a:lnTo>
                    <a:pt x="462" y="48"/>
                  </a:lnTo>
                  <a:lnTo>
                    <a:pt x="456" y="54"/>
                  </a:lnTo>
                  <a:lnTo>
                    <a:pt x="444" y="72"/>
                  </a:lnTo>
                  <a:lnTo>
                    <a:pt x="432" y="72"/>
                  </a:lnTo>
                  <a:lnTo>
                    <a:pt x="426" y="72"/>
                  </a:lnTo>
                  <a:lnTo>
                    <a:pt x="420" y="72"/>
                  </a:lnTo>
                  <a:lnTo>
                    <a:pt x="420" y="72"/>
                  </a:lnTo>
                  <a:lnTo>
                    <a:pt x="414" y="60"/>
                  </a:lnTo>
                  <a:lnTo>
                    <a:pt x="414" y="60"/>
                  </a:lnTo>
                  <a:lnTo>
                    <a:pt x="408" y="60"/>
                  </a:lnTo>
                  <a:lnTo>
                    <a:pt x="402" y="54"/>
                  </a:lnTo>
                  <a:lnTo>
                    <a:pt x="402" y="48"/>
                  </a:lnTo>
                  <a:lnTo>
                    <a:pt x="402" y="48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0" y="42"/>
                  </a:lnTo>
                  <a:lnTo>
                    <a:pt x="384" y="42"/>
                  </a:lnTo>
                  <a:lnTo>
                    <a:pt x="384" y="42"/>
                  </a:lnTo>
                  <a:lnTo>
                    <a:pt x="378" y="42"/>
                  </a:lnTo>
                  <a:lnTo>
                    <a:pt x="378" y="48"/>
                  </a:lnTo>
                  <a:lnTo>
                    <a:pt x="372" y="48"/>
                  </a:lnTo>
                  <a:lnTo>
                    <a:pt x="360" y="48"/>
                  </a:lnTo>
                  <a:lnTo>
                    <a:pt x="360" y="48"/>
                  </a:lnTo>
                  <a:lnTo>
                    <a:pt x="354" y="48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0" y="48"/>
                  </a:lnTo>
                  <a:lnTo>
                    <a:pt x="330" y="48"/>
                  </a:lnTo>
                  <a:lnTo>
                    <a:pt x="324" y="42"/>
                  </a:lnTo>
                  <a:lnTo>
                    <a:pt x="318" y="36"/>
                  </a:lnTo>
                  <a:lnTo>
                    <a:pt x="312" y="36"/>
                  </a:lnTo>
                  <a:lnTo>
                    <a:pt x="306" y="36"/>
                  </a:lnTo>
                  <a:lnTo>
                    <a:pt x="300" y="36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88" y="36"/>
                  </a:lnTo>
                  <a:lnTo>
                    <a:pt x="288" y="36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76" y="30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36"/>
                  </a:lnTo>
                  <a:lnTo>
                    <a:pt x="258" y="36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6" y="42"/>
                  </a:lnTo>
                  <a:lnTo>
                    <a:pt x="240" y="42"/>
                  </a:lnTo>
                  <a:lnTo>
                    <a:pt x="240" y="48"/>
                  </a:lnTo>
                  <a:lnTo>
                    <a:pt x="234" y="48"/>
                  </a:lnTo>
                  <a:lnTo>
                    <a:pt x="228" y="54"/>
                  </a:lnTo>
                  <a:lnTo>
                    <a:pt x="228" y="54"/>
                  </a:lnTo>
                  <a:lnTo>
                    <a:pt x="228" y="60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22" y="66"/>
                  </a:lnTo>
                  <a:lnTo>
                    <a:pt x="216" y="66"/>
                  </a:lnTo>
                  <a:lnTo>
                    <a:pt x="210" y="66"/>
                  </a:lnTo>
                  <a:lnTo>
                    <a:pt x="210" y="66"/>
                  </a:lnTo>
                  <a:lnTo>
                    <a:pt x="204" y="66"/>
                  </a:lnTo>
                  <a:lnTo>
                    <a:pt x="198" y="66"/>
                  </a:lnTo>
                  <a:lnTo>
                    <a:pt x="198" y="72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0" y="78"/>
                  </a:lnTo>
                  <a:lnTo>
                    <a:pt x="180" y="78"/>
                  </a:lnTo>
                  <a:lnTo>
                    <a:pt x="180" y="84"/>
                  </a:lnTo>
                  <a:lnTo>
                    <a:pt x="174" y="90"/>
                  </a:lnTo>
                  <a:lnTo>
                    <a:pt x="174" y="90"/>
                  </a:lnTo>
                  <a:lnTo>
                    <a:pt x="168" y="96"/>
                  </a:lnTo>
                  <a:lnTo>
                    <a:pt x="168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2" y="114"/>
                  </a:lnTo>
                  <a:lnTo>
                    <a:pt x="162" y="120"/>
                  </a:lnTo>
                  <a:lnTo>
                    <a:pt x="162" y="120"/>
                  </a:lnTo>
                  <a:lnTo>
                    <a:pt x="156" y="120"/>
                  </a:lnTo>
                  <a:lnTo>
                    <a:pt x="150" y="126"/>
                  </a:lnTo>
                  <a:lnTo>
                    <a:pt x="150" y="126"/>
                  </a:lnTo>
                  <a:lnTo>
                    <a:pt x="150" y="132"/>
                  </a:lnTo>
                  <a:lnTo>
                    <a:pt x="150" y="138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38" y="156"/>
                  </a:lnTo>
                  <a:lnTo>
                    <a:pt x="132" y="162"/>
                  </a:lnTo>
                  <a:lnTo>
                    <a:pt x="132" y="168"/>
                  </a:lnTo>
                  <a:lnTo>
                    <a:pt x="126" y="168"/>
                  </a:lnTo>
                  <a:lnTo>
                    <a:pt x="132" y="174"/>
                  </a:lnTo>
                  <a:lnTo>
                    <a:pt x="132" y="174"/>
                  </a:lnTo>
                  <a:lnTo>
                    <a:pt x="132" y="180"/>
                  </a:lnTo>
                  <a:lnTo>
                    <a:pt x="126" y="180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0" y="192"/>
                  </a:lnTo>
                  <a:lnTo>
                    <a:pt x="114" y="198"/>
                  </a:lnTo>
                  <a:lnTo>
                    <a:pt x="114" y="204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4" y="210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08" y="216"/>
                  </a:lnTo>
                  <a:lnTo>
                    <a:pt x="108" y="222"/>
                  </a:lnTo>
                  <a:lnTo>
                    <a:pt x="108" y="222"/>
                  </a:lnTo>
                  <a:lnTo>
                    <a:pt x="108" y="222"/>
                  </a:lnTo>
                  <a:lnTo>
                    <a:pt x="108" y="228"/>
                  </a:lnTo>
                  <a:lnTo>
                    <a:pt x="108" y="228"/>
                  </a:lnTo>
                  <a:lnTo>
                    <a:pt x="102" y="228"/>
                  </a:lnTo>
                  <a:lnTo>
                    <a:pt x="96" y="228"/>
                  </a:lnTo>
                  <a:lnTo>
                    <a:pt x="96" y="234"/>
                  </a:lnTo>
                  <a:lnTo>
                    <a:pt x="96" y="234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90" y="246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52"/>
                  </a:lnTo>
                  <a:lnTo>
                    <a:pt x="96" y="258"/>
                  </a:lnTo>
                  <a:lnTo>
                    <a:pt x="90" y="252"/>
                  </a:lnTo>
                  <a:lnTo>
                    <a:pt x="90" y="258"/>
                  </a:lnTo>
                  <a:lnTo>
                    <a:pt x="84" y="264"/>
                  </a:lnTo>
                  <a:lnTo>
                    <a:pt x="84" y="264"/>
                  </a:lnTo>
                  <a:lnTo>
                    <a:pt x="84" y="270"/>
                  </a:lnTo>
                  <a:lnTo>
                    <a:pt x="78" y="270"/>
                  </a:lnTo>
                  <a:lnTo>
                    <a:pt x="78" y="276"/>
                  </a:lnTo>
                  <a:lnTo>
                    <a:pt x="72" y="276"/>
                  </a:lnTo>
                  <a:lnTo>
                    <a:pt x="72" y="276"/>
                  </a:lnTo>
                  <a:lnTo>
                    <a:pt x="72" y="276"/>
                  </a:lnTo>
                  <a:lnTo>
                    <a:pt x="66" y="276"/>
                  </a:lnTo>
                  <a:lnTo>
                    <a:pt x="60" y="276"/>
                  </a:lnTo>
                  <a:lnTo>
                    <a:pt x="60" y="276"/>
                  </a:lnTo>
                  <a:lnTo>
                    <a:pt x="60" y="276"/>
                  </a:lnTo>
                  <a:lnTo>
                    <a:pt x="54" y="276"/>
                  </a:lnTo>
                  <a:lnTo>
                    <a:pt x="54" y="276"/>
                  </a:lnTo>
                  <a:lnTo>
                    <a:pt x="48" y="276"/>
                  </a:lnTo>
                  <a:lnTo>
                    <a:pt x="42" y="282"/>
                  </a:lnTo>
                  <a:lnTo>
                    <a:pt x="48" y="282"/>
                  </a:lnTo>
                  <a:lnTo>
                    <a:pt x="42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6" y="294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18" y="294"/>
                  </a:lnTo>
                  <a:lnTo>
                    <a:pt x="6" y="288"/>
                  </a:lnTo>
                  <a:lnTo>
                    <a:pt x="0" y="294"/>
                  </a:lnTo>
                  <a:lnTo>
                    <a:pt x="0" y="294"/>
                  </a:lnTo>
                </a:path>
              </a:pathLst>
            </a:custGeom>
            <a:solidFill>
              <a:srgbClr val="00f008"/>
            </a:solidFill>
            <a:ln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86" name=""/>
            <p:cNvSpPr/>
            <p:nvPr/>
          </p:nvSpPr>
          <p:spPr>
            <a:xfrm>
              <a:off x="10047240" y="4002480"/>
              <a:ext cx="351720" cy="361440"/>
            </a:xfrm>
            <a:custGeom>
              <a:avLst/>
              <a:gdLst/>
              <a:ahLst/>
              <a:rect l="l" t="t" r="r" b="b"/>
              <a:pathLst>
                <a:path w="222" h="228">
                  <a:moveTo>
                    <a:pt x="0" y="0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48" y="48"/>
                  </a:lnTo>
                  <a:lnTo>
                    <a:pt x="54" y="90"/>
                  </a:lnTo>
                  <a:lnTo>
                    <a:pt x="72" y="108"/>
                  </a:lnTo>
                  <a:lnTo>
                    <a:pt x="78" y="114"/>
                  </a:lnTo>
                  <a:lnTo>
                    <a:pt x="84" y="114"/>
                  </a:lnTo>
                  <a:lnTo>
                    <a:pt x="90" y="120"/>
                  </a:lnTo>
                  <a:lnTo>
                    <a:pt x="108" y="126"/>
                  </a:lnTo>
                  <a:lnTo>
                    <a:pt x="114" y="138"/>
                  </a:lnTo>
                  <a:lnTo>
                    <a:pt x="102" y="156"/>
                  </a:lnTo>
                  <a:lnTo>
                    <a:pt x="120" y="168"/>
                  </a:lnTo>
                  <a:lnTo>
                    <a:pt x="120" y="174"/>
                  </a:lnTo>
                  <a:lnTo>
                    <a:pt x="102" y="174"/>
                  </a:lnTo>
                  <a:lnTo>
                    <a:pt x="102" y="186"/>
                  </a:lnTo>
                  <a:lnTo>
                    <a:pt x="120" y="186"/>
                  </a:lnTo>
                  <a:lnTo>
                    <a:pt x="120" y="192"/>
                  </a:lnTo>
                  <a:lnTo>
                    <a:pt x="126" y="204"/>
                  </a:lnTo>
                  <a:lnTo>
                    <a:pt x="156" y="210"/>
                  </a:lnTo>
                  <a:lnTo>
                    <a:pt x="168" y="228"/>
                  </a:lnTo>
                  <a:lnTo>
                    <a:pt x="174" y="228"/>
                  </a:lnTo>
                  <a:lnTo>
                    <a:pt x="186" y="210"/>
                  </a:lnTo>
                  <a:lnTo>
                    <a:pt x="198" y="198"/>
                  </a:lnTo>
                  <a:lnTo>
                    <a:pt x="216" y="210"/>
                  </a:lnTo>
                  <a:lnTo>
                    <a:pt x="222" y="210"/>
                  </a:lnTo>
                </a:path>
              </a:pathLst>
            </a:custGeom>
            <a:solidFill>
              <a:srgbClr val="00f008"/>
            </a:solidFill>
            <a:ln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87" name=""/>
            <p:cNvSpPr/>
            <p:nvPr/>
          </p:nvSpPr>
          <p:spPr>
            <a:xfrm>
              <a:off x="10912680" y="4896000"/>
              <a:ext cx="2680560" cy="1350000"/>
            </a:xfrm>
            <a:custGeom>
              <a:avLst/>
              <a:gdLst/>
              <a:ahLst/>
              <a:rect l="l" t="t" r="r" b="b"/>
              <a:pathLst>
                <a:path w="1692" h="852">
                  <a:moveTo>
                    <a:pt x="1254" y="726"/>
                  </a:moveTo>
                  <a:lnTo>
                    <a:pt x="1122" y="720"/>
                  </a:lnTo>
                  <a:lnTo>
                    <a:pt x="978" y="732"/>
                  </a:lnTo>
                  <a:lnTo>
                    <a:pt x="942" y="750"/>
                  </a:lnTo>
                  <a:lnTo>
                    <a:pt x="930" y="810"/>
                  </a:lnTo>
                  <a:lnTo>
                    <a:pt x="894" y="852"/>
                  </a:lnTo>
                  <a:lnTo>
                    <a:pt x="882" y="846"/>
                  </a:lnTo>
                  <a:lnTo>
                    <a:pt x="888" y="822"/>
                  </a:lnTo>
                  <a:lnTo>
                    <a:pt x="900" y="714"/>
                  </a:lnTo>
                  <a:lnTo>
                    <a:pt x="834" y="762"/>
                  </a:lnTo>
                  <a:lnTo>
                    <a:pt x="798" y="738"/>
                  </a:lnTo>
                  <a:lnTo>
                    <a:pt x="720" y="774"/>
                  </a:lnTo>
                  <a:lnTo>
                    <a:pt x="684" y="804"/>
                  </a:lnTo>
                  <a:lnTo>
                    <a:pt x="606" y="834"/>
                  </a:lnTo>
                  <a:lnTo>
                    <a:pt x="552" y="798"/>
                  </a:lnTo>
                  <a:lnTo>
                    <a:pt x="414" y="720"/>
                  </a:lnTo>
                  <a:lnTo>
                    <a:pt x="390" y="774"/>
                  </a:lnTo>
                  <a:lnTo>
                    <a:pt x="342" y="810"/>
                  </a:lnTo>
                  <a:lnTo>
                    <a:pt x="258" y="768"/>
                  </a:lnTo>
                  <a:lnTo>
                    <a:pt x="216" y="738"/>
                  </a:lnTo>
                  <a:lnTo>
                    <a:pt x="168" y="744"/>
                  </a:lnTo>
                  <a:lnTo>
                    <a:pt x="120" y="744"/>
                  </a:lnTo>
                  <a:lnTo>
                    <a:pt x="180" y="708"/>
                  </a:lnTo>
                  <a:lnTo>
                    <a:pt x="108" y="696"/>
                  </a:lnTo>
                  <a:lnTo>
                    <a:pt x="120" y="660"/>
                  </a:lnTo>
                  <a:lnTo>
                    <a:pt x="84" y="612"/>
                  </a:lnTo>
                  <a:lnTo>
                    <a:pt x="96" y="588"/>
                  </a:lnTo>
                  <a:lnTo>
                    <a:pt x="24" y="540"/>
                  </a:lnTo>
                  <a:lnTo>
                    <a:pt x="12" y="486"/>
                  </a:lnTo>
                  <a:lnTo>
                    <a:pt x="36" y="498"/>
                  </a:lnTo>
                  <a:lnTo>
                    <a:pt x="66" y="510"/>
                  </a:lnTo>
                  <a:lnTo>
                    <a:pt x="54" y="456"/>
                  </a:lnTo>
                  <a:lnTo>
                    <a:pt x="54" y="432"/>
                  </a:lnTo>
                  <a:lnTo>
                    <a:pt x="48" y="360"/>
                  </a:lnTo>
                  <a:lnTo>
                    <a:pt x="0" y="354"/>
                  </a:lnTo>
                  <a:lnTo>
                    <a:pt x="18" y="258"/>
                  </a:lnTo>
                  <a:lnTo>
                    <a:pt x="108" y="240"/>
                  </a:lnTo>
                  <a:lnTo>
                    <a:pt x="138" y="216"/>
                  </a:lnTo>
                  <a:lnTo>
                    <a:pt x="252" y="222"/>
                  </a:lnTo>
                  <a:lnTo>
                    <a:pt x="324" y="180"/>
                  </a:lnTo>
                  <a:lnTo>
                    <a:pt x="300" y="180"/>
                  </a:lnTo>
                  <a:lnTo>
                    <a:pt x="258" y="132"/>
                  </a:lnTo>
                  <a:lnTo>
                    <a:pt x="432" y="132"/>
                  </a:lnTo>
                  <a:lnTo>
                    <a:pt x="570" y="36"/>
                  </a:lnTo>
                  <a:lnTo>
                    <a:pt x="666" y="6"/>
                  </a:lnTo>
                  <a:lnTo>
                    <a:pt x="750" y="12"/>
                  </a:lnTo>
                  <a:lnTo>
                    <a:pt x="792" y="18"/>
                  </a:lnTo>
                  <a:lnTo>
                    <a:pt x="816" y="0"/>
                  </a:lnTo>
                  <a:lnTo>
                    <a:pt x="816" y="24"/>
                  </a:lnTo>
                  <a:lnTo>
                    <a:pt x="870" y="54"/>
                  </a:lnTo>
                  <a:lnTo>
                    <a:pt x="900" y="84"/>
                  </a:lnTo>
                  <a:lnTo>
                    <a:pt x="1014" y="114"/>
                  </a:lnTo>
                  <a:lnTo>
                    <a:pt x="1128" y="150"/>
                  </a:lnTo>
                  <a:lnTo>
                    <a:pt x="1164" y="138"/>
                  </a:lnTo>
                  <a:lnTo>
                    <a:pt x="1218" y="138"/>
                  </a:lnTo>
                  <a:lnTo>
                    <a:pt x="1242" y="150"/>
                  </a:lnTo>
                  <a:lnTo>
                    <a:pt x="1392" y="78"/>
                  </a:lnTo>
                  <a:lnTo>
                    <a:pt x="1512" y="66"/>
                  </a:lnTo>
                  <a:lnTo>
                    <a:pt x="1560" y="120"/>
                  </a:lnTo>
                  <a:lnTo>
                    <a:pt x="1590" y="210"/>
                  </a:lnTo>
                  <a:lnTo>
                    <a:pt x="1614" y="282"/>
                  </a:lnTo>
                  <a:lnTo>
                    <a:pt x="1686" y="324"/>
                  </a:lnTo>
                  <a:lnTo>
                    <a:pt x="1644" y="366"/>
                  </a:lnTo>
                  <a:lnTo>
                    <a:pt x="1644" y="438"/>
                  </a:lnTo>
                  <a:lnTo>
                    <a:pt x="1644" y="576"/>
                  </a:lnTo>
                  <a:lnTo>
                    <a:pt x="1692" y="678"/>
                  </a:lnTo>
                  <a:lnTo>
                    <a:pt x="1638" y="684"/>
                  </a:lnTo>
                  <a:lnTo>
                    <a:pt x="1614" y="660"/>
                  </a:lnTo>
                  <a:lnTo>
                    <a:pt x="1494" y="660"/>
                  </a:lnTo>
                  <a:lnTo>
                    <a:pt x="1470" y="684"/>
                  </a:lnTo>
                  <a:lnTo>
                    <a:pt x="1440" y="672"/>
                  </a:lnTo>
                  <a:lnTo>
                    <a:pt x="1350" y="696"/>
                  </a:lnTo>
                  <a:lnTo>
                    <a:pt x="1254" y="72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88" name=""/>
            <p:cNvSpPr/>
            <p:nvPr/>
          </p:nvSpPr>
          <p:spPr>
            <a:xfrm>
              <a:off x="10884240" y="4886640"/>
              <a:ext cx="427320" cy="418320"/>
            </a:xfrm>
            <a:custGeom>
              <a:avLst/>
              <a:gdLst/>
              <a:ahLst/>
              <a:rect l="l" t="t" r="r" b="b"/>
              <a:pathLst>
                <a:path w="270" h="264">
                  <a:moveTo>
                    <a:pt x="180" y="12"/>
                  </a:moveTo>
                  <a:lnTo>
                    <a:pt x="180" y="18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0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68" y="18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8" y="12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18"/>
                  </a:lnTo>
                  <a:lnTo>
                    <a:pt x="162" y="18"/>
                  </a:lnTo>
                  <a:lnTo>
                    <a:pt x="162" y="18"/>
                  </a:lnTo>
                  <a:lnTo>
                    <a:pt x="162" y="18"/>
                  </a:lnTo>
                  <a:lnTo>
                    <a:pt x="162" y="18"/>
                  </a:lnTo>
                  <a:lnTo>
                    <a:pt x="162" y="18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44" y="18"/>
                  </a:lnTo>
                  <a:lnTo>
                    <a:pt x="144" y="18"/>
                  </a:lnTo>
                  <a:lnTo>
                    <a:pt x="144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8" y="18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42" y="60"/>
                  </a:lnTo>
                  <a:lnTo>
                    <a:pt x="48" y="66"/>
                  </a:lnTo>
                  <a:lnTo>
                    <a:pt x="54" y="72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42" y="108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0" y="120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0" y="156"/>
                  </a:lnTo>
                  <a:lnTo>
                    <a:pt x="30" y="156"/>
                  </a:lnTo>
                  <a:lnTo>
                    <a:pt x="30" y="156"/>
                  </a:lnTo>
                  <a:lnTo>
                    <a:pt x="30" y="156"/>
                  </a:lnTo>
                  <a:lnTo>
                    <a:pt x="24" y="162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12" y="180"/>
                  </a:lnTo>
                  <a:lnTo>
                    <a:pt x="6" y="186"/>
                  </a:lnTo>
                  <a:lnTo>
                    <a:pt x="0" y="186"/>
                  </a:lnTo>
                  <a:lnTo>
                    <a:pt x="60" y="204"/>
                  </a:lnTo>
                  <a:lnTo>
                    <a:pt x="18" y="264"/>
                  </a:lnTo>
                  <a:lnTo>
                    <a:pt x="126" y="174"/>
                  </a:lnTo>
                  <a:lnTo>
                    <a:pt x="270" y="144"/>
                  </a:lnTo>
                  <a:lnTo>
                    <a:pt x="234" y="102"/>
                  </a:lnTo>
                  <a:lnTo>
                    <a:pt x="180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89" name=""/>
            <p:cNvSpPr/>
            <p:nvPr/>
          </p:nvSpPr>
          <p:spPr>
            <a:xfrm>
              <a:off x="10884240" y="5181480"/>
              <a:ext cx="360" cy="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0" name=""/>
            <p:cNvSpPr/>
            <p:nvPr/>
          </p:nvSpPr>
          <p:spPr>
            <a:xfrm>
              <a:off x="9068040" y="3916800"/>
              <a:ext cx="865080" cy="789120"/>
            </a:xfrm>
            <a:custGeom>
              <a:avLst/>
              <a:gdLst/>
              <a:ahLst/>
              <a:rect l="l" t="t" r="r" b="b"/>
              <a:pathLst>
                <a:path w="546" h="498">
                  <a:moveTo>
                    <a:pt x="0" y="144"/>
                  </a:moveTo>
                  <a:lnTo>
                    <a:pt x="0" y="144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6" y="150"/>
                  </a:lnTo>
                  <a:lnTo>
                    <a:pt x="0" y="150"/>
                  </a:lnTo>
                  <a:lnTo>
                    <a:pt x="6" y="150"/>
                  </a:lnTo>
                  <a:lnTo>
                    <a:pt x="0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6" y="162"/>
                  </a:lnTo>
                  <a:lnTo>
                    <a:pt x="6" y="162"/>
                  </a:lnTo>
                  <a:lnTo>
                    <a:pt x="6" y="162"/>
                  </a:lnTo>
                  <a:lnTo>
                    <a:pt x="6" y="162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6" y="186"/>
                  </a:lnTo>
                  <a:lnTo>
                    <a:pt x="12" y="186"/>
                  </a:lnTo>
                  <a:lnTo>
                    <a:pt x="12" y="186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18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8"/>
                  </a:lnTo>
                  <a:lnTo>
                    <a:pt x="12" y="198"/>
                  </a:lnTo>
                  <a:lnTo>
                    <a:pt x="12" y="204"/>
                  </a:lnTo>
                  <a:lnTo>
                    <a:pt x="12" y="204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36" y="240"/>
                  </a:lnTo>
                  <a:lnTo>
                    <a:pt x="36" y="240"/>
                  </a:lnTo>
                  <a:lnTo>
                    <a:pt x="42" y="240"/>
                  </a:lnTo>
                  <a:lnTo>
                    <a:pt x="36" y="240"/>
                  </a:lnTo>
                  <a:lnTo>
                    <a:pt x="42" y="240"/>
                  </a:lnTo>
                  <a:lnTo>
                    <a:pt x="36" y="240"/>
                  </a:lnTo>
                  <a:lnTo>
                    <a:pt x="42" y="240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2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8" y="228"/>
                  </a:lnTo>
                  <a:lnTo>
                    <a:pt x="48" y="222"/>
                  </a:lnTo>
                  <a:lnTo>
                    <a:pt x="48" y="228"/>
                  </a:lnTo>
                  <a:lnTo>
                    <a:pt x="48" y="222"/>
                  </a:lnTo>
                  <a:lnTo>
                    <a:pt x="48" y="222"/>
                  </a:lnTo>
                  <a:lnTo>
                    <a:pt x="48" y="222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4" y="210"/>
                  </a:lnTo>
                  <a:lnTo>
                    <a:pt x="54" y="210"/>
                  </a:lnTo>
                  <a:lnTo>
                    <a:pt x="48" y="210"/>
                  </a:lnTo>
                  <a:lnTo>
                    <a:pt x="54" y="210"/>
                  </a:lnTo>
                  <a:lnTo>
                    <a:pt x="48" y="204"/>
                  </a:lnTo>
                  <a:lnTo>
                    <a:pt x="54" y="204"/>
                  </a:lnTo>
                  <a:lnTo>
                    <a:pt x="54" y="210"/>
                  </a:lnTo>
                  <a:lnTo>
                    <a:pt x="54" y="210"/>
                  </a:lnTo>
                  <a:lnTo>
                    <a:pt x="54" y="210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60" y="204"/>
                  </a:lnTo>
                  <a:lnTo>
                    <a:pt x="60" y="204"/>
                  </a:lnTo>
                  <a:lnTo>
                    <a:pt x="60" y="204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66" y="198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72" y="180"/>
                  </a:lnTo>
                  <a:lnTo>
                    <a:pt x="72" y="168"/>
                  </a:lnTo>
                  <a:lnTo>
                    <a:pt x="78" y="162"/>
                  </a:lnTo>
                  <a:lnTo>
                    <a:pt x="90" y="168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102" y="174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8" y="180"/>
                  </a:lnTo>
                  <a:lnTo>
                    <a:pt x="108" y="186"/>
                  </a:lnTo>
                  <a:lnTo>
                    <a:pt x="114" y="186"/>
                  </a:lnTo>
                  <a:lnTo>
                    <a:pt x="114" y="192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6" y="210"/>
                  </a:lnTo>
                  <a:lnTo>
                    <a:pt x="126" y="210"/>
                  </a:lnTo>
                  <a:lnTo>
                    <a:pt x="132" y="216"/>
                  </a:lnTo>
                  <a:lnTo>
                    <a:pt x="132" y="216"/>
                  </a:lnTo>
                  <a:lnTo>
                    <a:pt x="132" y="222"/>
                  </a:lnTo>
                  <a:lnTo>
                    <a:pt x="126" y="228"/>
                  </a:lnTo>
                  <a:lnTo>
                    <a:pt x="126" y="228"/>
                  </a:lnTo>
                  <a:lnTo>
                    <a:pt x="126" y="228"/>
                  </a:lnTo>
                  <a:lnTo>
                    <a:pt x="126" y="246"/>
                  </a:lnTo>
                  <a:lnTo>
                    <a:pt x="126" y="246"/>
                  </a:lnTo>
                  <a:lnTo>
                    <a:pt x="126" y="246"/>
                  </a:lnTo>
                  <a:lnTo>
                    <a:pt x="126" y="246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8" y="270"/>
                  </a:lnTo>
                  <a:lnTo>
                    <a:pt x="138" y="270"/>
                  </a:lnTo>
                  <a:lnTo>
                    <a:pt x="150" y="282"/>
                  </a:lnTo>
                  <a:lnTo>
                    <a:pt x="150" y="282"/>
                  </a:lnTo>
                  <a:lnTo>
                    <a:pt x="156" y="288"/>
                  </a:lnTo>
                  <a:lnTo>
                    <a:pt x="162" y="300"/>
                  </a:lnTo>
                  <a:lnTo>
                    <a:pt x="168" y="306"/>
                  </a:lnTo>
                  <a:lnTo>
                    <a:pt x="174" y="306"/>
                  </a:lnTo>
                  <a:lnTo>
                    <a:pt x="180" y="312"/>
                  </a:lnTo>
                  <a:lnTo>
                    <a:pt x="180" y="312"/>
                  </a:lnTo>
                  <a:lnTo>
                    <a:pt x="186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86" y="318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86" y="324"/>
                  </a:lnTo>
                  <a:lnTo>
                    <a:pt x="186" y="324"/>
                  </a:lnTo>
                  <a:lnTo>
                    <a:pt x="186" y="324"/>
                  </a:lnTo>
                  <a:lnTo>
                    <a:pt x="180" y="318"/>
                  </a:lnTo>
                  <a:lnTo>
                    <a:pt x="186" y="318"/>
                  </a:lnTo>
                  <a:lnTo>
                    <a:pt x="186" y="318"/>
                  </a:lnTo>
                  <a:lnTo>
                    <a:pt x="180" y="312"/>
                  </a:lnTo>
                  <a:lnTo>
                    <a:pt x="174" y="312"/>
                  </a:lnTo>
                  <a:lnTo>
                    <a:pt x="168" y="306"/>
                  </a:lnTo>
                  <a:lnTo>
                    <a:pt x="168" y="306"/>
                  </a:lnTo>
                  <a:lnTo>
                    <a:pt x="162" y="306"/>
                  </a:lnTo>
                  <a:lnTo>
                    <a:pt x="162" y="306"/>
                  </a:lnTo>
                  <a:lnTo>
                    <a:pt x="162" y="306"/>
                  </a:lnTo>
                  <a:lnTo>
                    <a:pt x="162" y="306"/>
                  </a:lnTo>
                  <a:lnTo>
                    <a:pt x="168" y="312"/>
                  </a:lnTo>
                  <a:lnTo>
                    <a:pt x="162" y="312"/>
                  </a:lnTo>
                  <a:lnTo>
                    <a:pt x="162" y="312"/>
                  </a:lnTo>
                  <a:lnTo>
                    <a:pt x="162" y="318"/>
                  </a:lnTo>
                  <a:lnTo>
                    <a:pt x="162" y="318"/>
                  </a:lnTo>
                  <a:lnTo>
                    <a:pt x="156" y="306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56" y="318"/>
                  </a:lnTo>
                  <a:lnTo>
                    <a:pt x="156" y="312"/>
                  </a:lnTo>
                  <a:lnTo>
                    <a:pt x="156" y="318"/>
                  </a:lnTo>
                  <a:lnTo>
                    <a:pt x="156" y="318"/>
                  </a:lnTo>
                  <a:lnTo>
                    <a:pt x="156" y="312"/>
                  </a:lnTo>
                  <a:lnTo>
                    <a:pt x="150" y="312"/>
                  </a:lnTo>
                  <a:lnTo>
                    <a:pt x="150" y="312"/>
                  </a:lnTo>
                  <a:lnTo>
                    <a:pt x="150" y="312"/>
                  </a:lnTo>
                  <a:lnTo>
                    <a:pt x="150" y="312"/>
                  </a:lnTo>
                  <a:lnTo>
                    <a:pt x="150" y="318"/>
                  </a:lnTo>
                  <a:lnTo>
                    <a:pt x="150" y="318"/>
                  </a:lnTo>
                  <a:lnTo>
                    <a:pt x="150" y="318"/>
                  </a:lnTo>
                  <a:lnTo>
                    <a:pt x="150" y="318"/>
                  </a:lnTo>
                  <a:lnTo>
                    <a:pt x="150" y="318"/>
                  </a:lnTo>
                  <a:lnTo>
                    <a:pt x="150" y="324"/>
                  </a:lnTo>
                  <a:lnTo>
                    <a:pt x="150" y="324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6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2" y="342"/>
                  </a:lnTo>
                  <a:lnTo>
                    <a:pt x="168" y="342"/>
                  </a:lnTo>
                  <a:lnTo>
                    <a:pt x="168" y="342"/>
                  </a:lnTo>
                  <a:lnTo>
                    <a:pt x="168" y="342"/>
                  </a:lnTo>
                  <a:lnTo>
                    <a:pt x="168" y="342"/>
                  </a:lnTo>
                  <a:lnTo>
                    <a:pt x="174" y="348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86" y="360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2" y="372"/>
                  </a:lnTo>
                  <a:lnTo>
                    <a:pt x="198" y="372"/>
                  </a:lnTo>
                  <a:lnTo>
                    <a:pt x="198" y="378"/>
                  </a:lnTo>
                  <a:lnTo>
                    <a:pt x="198" y="372"/>
                  </a:lnTo>
                  <a:lnTo>
                    <a:pt x="192" y="372"/>
                  </a:lnTo>
                  <a:lnTo>
                    <a:pt x="198" y="378"/>
                  </a:lnTo>
                  <a:lnTo>
                    <a:pt x="204" y="384"/>
                  </a:lnTo>
                  <a:lnTo>
                    <a:pt x="210" y="384"/>
                  </a:lnTo>
                  <a:lnTo>
                    <a:pt x="210" y="384"/>
                  </a:lnTo>
                  <a:lnTo>
                    <a:pt x="210" y="384"/>
                  </a:lnTo>
                  <a:lnTo>
                    <a:pt x="216" y="390"/>
                  </a:lnTo>
                  <a:lnTo>
                    <a:pt x="216" y="384"/>
                  </a:lnTo>
                  <a:lnTo>
                    <a:pt x="216" y="378"/>
                  </a:lnTo>
                  <a:lnTo>
                    <a:pt x="216" y="378"/>
                  </a:lnTo>
                  <a:lnTo>
                    <a:pt x="216" y="378"/>
                  </a:lnTo>
                  <a:lnTo>
                    <a:pt x="216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22" y="372"/>
                  </a:lnTo>
                  <a:lnTo>
                    <a:pt x="222" y="378"/>
                  </a:lnTo>
                  <a:lnTo>
                    <a:pt x="222" y="378"/>
                  </a:lnTo>
                  <a:lnTo>
                    <a:pt x="222" y="372"/>
                  </a:lnTo>
                  <a:lnTo>
                    <a:pt x="222" y="372"/>
                  </a:lnTo>
                  <a:lnTo>
                    <a:pt x="228" y="378"/>
                  </a:lnTo>
                  <a:lnTo>
                    <a:pt x="228" y="372"/>
                  </a:lnTo>
                  <a:lnTo>
                    <a:pt x="228" y="372"/>
                  </a:lnTo>
                  <a:lnTo>
                    <a:pt x="228" y="372"/>
                  </a:lnTo>
                  <a:lnTo>
                    <a:pt x="228" y="372"/>
                  </a:lnTo>
                  <a:lnTo>
                    <a:pt x="228" y="366"/>
                  </a:lnTo>
                  <a:lnTo>
                    <a:pt x="228" y="366"/>
                  </a:lnTo>
                  <a:lnTo>
                    <a:pt x="228" y="366"/>
                  </a:lnTo>
                  <a:lnTo>
                    <a:pt x="228" y="360"/>
                  </a:lnTo>
                  <a:lnTo>
                    <a:pt x="228" y="360"/>
                  </a:lnTo>
                  <a:lnTo>
                    <a:pt x="228" y="366"/>
                  </a:lnTo>
                  <a:lnTo>
                    <a:pt x="228" y="372"/>
                  </a:lnTo>
                  <a:lnTo>
                    <a:pt x="228" y="378"/>
                  </a:lnTo>
                  <a:lnTo>
                    <a:pt x="228" y="372"/>
                  </a:lnTo>
                  <a:lnTo>
                    <a:pt x="228" y="378"/>
                  </a:lnTo>
                  <a:lnTo>
                    <a:pt x="228" y="378"/>
                  </a:lnTo>
                  <a:lnTo>
                    <a:pt x="222" y="372"/>
                  </a:lnTo>
                  <a:lnTo>
                    <a:pt x="222" y="378"/>
                  </a:lnTo>
                  <a:lnTo>
                    <a:pt x="216" y="378"/>
                  </a:lnTo>
                  <a:lnTo>
                    <a:pt x="222" y="378"/>
                  </a:lnTo>
                  <a:lnTo>
                    <a:pt x="216" y="378"/>
                  </a:lnTo>
                  <a:lnTo>
                    <a:pt x="216" y="378"/>
                  </a:lnTo>
                  <a:lnTo>
                    <a:pt x="222" y="390"/>
                  </a:lnTo>
                  <a:lnTo>
                    <a:pt x="222" y="390"/>
                  </a:lnTo>
                  <a:lnTo>
                    <a:pt x="222" y="390"/>
                  </a:lnTo>
                  <a:lnTo>
                    <a:pt x="222" y="390"/>
                  </a:lnTo>
                  <a:lnTo>
                    <a:pt x="216" y="384"/>
                  </a:lnTo>
                  <a:lnTo>
                    <a:pt x="216" y="390"/>
                  </a:lnTo>
                  <a:lnTo>
                    <a:pt x="216" y="390"/>
                  </a:lnTo>
                  <a:lnTo>
                    <a:pt x="216" y="390"/>
                  </a:lnTo>
                  <a:lnTo>
                    <a:pt x="222" y="390"/>
                  </a:lnTo>
                  <a:lnTo>
                    <a:pt x="222" y="396"/>
                  </a:lnTo>
                  <a:lnTo>
                    <a:pt x="222" y="396"/>
                  </a:lnTo>
                  <a:lnTo>
                    <a:pt x="222" y="390"/>
                  </a:lnTo>
                  <a:lnTo>
                    <a:pt x="228" y="390"/>
                  </a:lnTo>
                  <a:lnTo>
                    <a:pt x="222" y="396"/>
                  </a:lnTo>
                  <a:lnTo>
                    <a:pt x="222" y="396"/>
                  </a:lnTo>
                  <a:lnTo>
                    <a:pt x="222" y="396"/>
                  </a:lnTo>
                  <a:lnTo>
                    <a:pt x="222" y="396"/>
                  </a:lnTo>
                  <a:lnTo>
                    <a:pt x="222" y="396"/>
                  </a:lnTo>
                  <a:lnTo>
                    <a:pt x="222" y="396"/>
                  </a:lnTo>
                  <a:lnTo>
                    <a:pt x="228" y="402"/>
                  </a:lnTo>
                  <a:lnTo>
                    <a:pt x="222" y="402"/>
                  </a:lnTo>
                  <a:lnTo>
                    <a:pt x="222" y="402"/>
                  </a:lnTo>
                  <a:lnTo>
                    <a:pt x="222" y="402"/>
                  </a:lnTo>
                  <a:lnTo>
                    <a:pt x="222" y="408"/>
                  </a:lnTo>
                  <a:lnTo>
                    <a:pt x="222" y="408"/>
                  </a:lnTo>
                  <a:lnTo>
                    <a:pt x="222" y="408"/>
                  </a:lnTo>
                  <a:lnTo>
                    <a:pt x="222" y="408"/>
                  </a:lnTo>
                  <a:lnTo>
                    <a:pt x="222" y="408"/>
                  </a:lnTo>
                  <a:lnTo>
                    <a:pt x="222" y="408"/>
                  </a:lnTo>
                  <a:lnTo>
                    <a:pt x="222" y="408"/>
                  </a:lnTo>
                  <a:lnTo>
                    <a:pt x="222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2" y="414"/>
                  </a:lnTo>
                  <a:lnTo>
                    <a:pt x="228" y="420"/>
                  </a:lnTo>
                  <a:lnTo>
                    <a:pt x="228" y="420"/>
                  </a:lnTo>
                  <a:lnTo>
                    <a:pt x="228" y="420"/>
                  </a:lnTo>
                  <a:lnTo>
                    <a:pt x="228" y="420"/>
                  </a:lnTo>
                  <a:lnTo>
                    <a:pt x="228" y="420"/>
                  </a:lnTo>
                  <a:lnTo>
                    <a:pt x="228" y="420"/>
                  </a:lnTo>
                  <a:lnTo>
                    <a:pt x="228" y="420"/>
                  </a:lnTo>
                  <a:lnTo>
                    <a:pt x="228" y="420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40" y="420"/>
                  </a:lnTo>
                  <a:lnTo>
                    <a:pt x="240" y="420"/>
                  </a:lnTo>
                  <a:lnTo>
                    <a:pt x="240" y="420"/>
                  </a:lnTo>
                  <a:lnTo>
                    <a:pt x="246" y="420"/>
                  </a:lnTo>
                  <a:lnTo>
                    <a:pt x="246" y="420"/>
                  </a:lnTo>
                  <a:lnTo>
                    <a:pt x="246" y="420"/>
                  </a:lnTo>
                  <a:lnTo>
                    <a:pt x="240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2" y="414"/>
                  </a:lnTo>
                  <a:lnTo>
                    <a:pt x="252" y="414"/>
                  </a:lnTo>
                  <a:lnTo>
                    <a:pt x="252" y="420"/>
                  </a:lnTo>
                  <a:lnTo>
                    <a:pt x="252" y="420"/>
                  </a:lnTo>
                  <a:lnTo>
                    <a:pt x="252" y="420"/>
                  </a:lnTo>
                  <a:lnTo>
                    <a:pt x="252" y="420"/>
                  </a:lnTo>
                  <a:lnTo>
                    <a:pt x="246" y="420"/>
                  </a:lnTo>
                  <a:lnTo>
                    <a:pt x="246" y="420"/>
                  </a:lnTo>
                  <a:lnTo>
                    <a:pt x="252" y="420"/>
                  </a:lnTo>
                  <a:lnTo>
                    <a:pt x="252" y="420"/>
                  </a:lnTo>
                  <a:lnTo>
                    <a:pt x="258" y="420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58" y="414"/>
                  </a:lnTo>
                  <a:lnTo>
                    <a:pt x="252" y="414"/>
                  </a:lnTo>
                  <a:lnTo>
                    <a:pt x="264" y="414"/>
                  </a:lnTo>
                  <a:lnTo>
                    <a:pt x="270" y="414"/>
                  </a:lnTo>
                  <a:lnTo>
                    <a:pt x="270" y="414"/>
                  </a:lnTo>
                  <a:lnTo>
                    <a:pt x="270" y="414"/>
                  </a:lnTo>
                  <a:lnTo>
                    <a:pt x="270" y="414"/>
                  </a:lnTo>
                  <a:lnTo>
                    <a:pt x="270" y="414"/>
                  </a:lnTo>
                  <a:lnTo>
                    <a:pt x="264" y="420"/>
                  </a:lnTo>
                  <a:lnTo>
                    <a:pt x="270" y="420"/>
                  </a:lnTo>
                  <a:lnTo>
                    <a:pt x="276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32"/>
                  </a:lnTo>
                  <a:lnTo>
                    <a:pt x="312" y="432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24" y="450"/>
                  </a:lnTo>
                  <a:lnTo>
                    <a:pt x="330" y="456"/>
                  </a:lnTo>
                  <a:lnTo>
                    <a:pt x="330" y="456"/>
                  </a:lnTo>
                  <a:lnTo>
                    <a:pt x="330" y="462"/>
                  </a:lnTo>
                  <a:lnTo>
                    <a:pt x="336" y="462"/>
                  </a:lnTo>
                  <a:lnTo>
                    <a:pt x="336" y="462"/>
                  </a:lnTo>
                  <a:lnTo>
                    <a:pt x="342" y="468"/>
                  </a:lnTo>
                  <a:lnTo>
                    <a:pt x="348" y="468"/>
                  </a:lnTo>
                  <a:lnTo>
                    <a:pt x="354" y="474"/>
                  </a:lnTo>
                  <a:lnTo>
                    <a:pt x="360" y="480"/>
                  </a:lnTo>
                  <a:lnTo>
                    <a:pt x="360" y="480"/>
                  </a:lnTo>
                  <a:lnTo>
                    <a:pt x="360" y="480"/>
                  </a:lnTo>
                  <a:lnTo>
                    <a:pt x="360" y="480"/>
                  </a:lnTo>
                  <a:lnTo>
                    <a:pt x="360" y="480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66" y="480"/>
                  </a:lnTo>
                  <a:lnTo>
                    <a:pt x="366" y="486"/>
                  </a:lnTo>
                  <a:lnTo>
                    <a:pt x="366" y="486"/>
                  </a:lnTo>
                  <a:lnTo>
                    <a:pt x="366" y="486"/>
                  </a:lnTo>
                  <a:lnTo>
                    <a:pt x="360" y="486"/>
                  </a:lnTo>
                  <a:lnTo>
                    <a:pt x="366" y="486"/>
                  </a:lnTo>
                  <a:lnTo>
                    <a:pt x="366" y="486"/>
                  </a:lnTo>
                  <a:lnTo>
                    <a:pt x="366" y="486"/>
                  </a:lnTo>
                  <a:lnTo>
                    <a:pt x="366" y="492"/>
                  </a:lnTo>
                  <a:lnTo>
                    <a:pt x="372" y="498"/>
                  </a:lnTo>
                  <a:lnTo>
                    <a:pt x="384" y="492"/>
                  </a:lnTo>
                  <a:lnTo>
                    <a:pt x="378" y="474"/>
                  </a:lnTo>
                  <a:lnTo>
                    <a:pt x="360" y="462"/>
                  </a:lnTo>
                  <a:lnTo>
                    <a:pt x="348" y="438"/>
                  </a:lnTo>
                  <a:lnTo>
                    <a:pt x="342" y="420"/>
                  </a:lnTo>
                  <a:lnTo>
                    <a:pt x="330" y="414"/>
                  </a:lnTo>
                  <a:lnTo>
                    <a:pt x="318" y="408"/>
                  </a:lnTo>
                  <a:lnTo>
                    <a:pt x="318" y="396"/>
                  </a:lnTo>
                  <a:lnTo>
                    <a:pt x="306" y="390"/>
                  </a:lnTo>
                  <a:lnTo>
                    <a:pt x="294" y="378"/>
                  </a:lnTo>
                  <a:lnTo>
                    <a:pt x="288" y="366"/>
                  </a:lnTo>
                  <a:lnTo>
                    <a:pt x="276" y="354"/>
                  </a:lnTo>
                  <a:lnTo>
                    <a:pt x="270" y="348"/>
                  </a:lnTo>
                  <a:lnTo>
                    <a:pt x="252" y="324"/>
                  </a:lnTo>
                  <a:lnTo>
                    <a:pt x="246" y="306"/>
                  </a:lnTo>
                  <a:lnTo>
                    <a:pt x="240" y="300"/>
                  </a:lnTo>
                  <a:lnTo>
                    <a:pt x="246" y="300"/>
                  </a:lnTo>
                  <a:lnTo>
                    <a:pt x="240" y="270"/>
                  </a:lnTo>
                  <a:lnTo>
                    <a:pt x="234" y="270"/>
                  </a:lnTo>
                  <a:lnTo>
                    <a:pt x="234" y="264"/>
                  </a:lnTo>
                  <a:lnTo>
                    <a:pt x="222" y="246"/>
                  </a:lnTo>
                  <a:lnTo>
                    <a:pt x="210" y="246"/>
                  </a:lnTo>
                  <a:lnTo>
                    <a:pt x="210" y="234"/>
                  </a:lnTo>
                  <a:lnTo>
                    <a:pt x="210" y="186"/>
                  </a:lnTo>
                  <a:lnTo>
                    <a:pt x="222" y="180"/>
                  </a:lnTo>
                  <a:lnTo>
                    <a:pt x="228" y="180"/>
                  </a:lnTo>
                  <a:lnTo>
                    <a:pt x="246" y="204"/>
                  </a:lnTo>
                  <a:lnTo>
                    <a:pt x="258" y="210"/>
                  </a:lnTo>
                  <a:lnTo>
                    <a:pt x="276" y="180"/>
                  </a:lnTo>
                  <a:lnTo>
                    <a:pt x="282" y="180"/>
                  </a:lnTo>
                  <a:lnTo>
                    <a:pt x="300" y="186"/>
                  </a:lnTo>
                  <a:lnTo>
                    <a:pt x="306" y="180"/>
                  </a:lnTo>
                  <a:lnTo>
                    <a:pt x="312" y="180"/>
                  </a:lnTo>
                  <a:lnTo>
                    <a:pt x="312" y="174"/>
                  </a:lnTo>
                  <a:lnTo>
                    <a:pt x="312" y="180"/>
                  </a:lnTo>
                  <a:lnTo>
                    <a:pt x="318" y="174"/>
                  </a:lnTo>
                  <a:lnTo>
                    <a:pt x="318" y="180"/>
                  </a:lnTo>
                  <a:lnTo>
                    <a:pt x="324" y="180"/>
                  </a:lnTo>
                  <a:lnTo>
                    <a:pt x="324" y="180"/>
                  </a:lnTo>
                  <a:lnTo>
                    <a:pt x="342" y="192"/>
                  </a:lnTo>
                  <a:lnTo>
                    <a:pt x="348" y="186"/>
                  </a:lnTo>
                  <a:lnTo>
                    <a:pt x="354" y="192"/>
                  </a:lnTo>
                  <a:lnTo>
                    <a:pt x="360" y="186"/>
                  </a:lnTo>
                  <a:lnTo>
                    <a:pt x="366" y="198"/>
                  </a:lnTo>
                  <a:lnTo>
                    <a:pt x="378" y="198"/>
                  </a:lnTo>
                  <a:lnTo>
                    <a:pt x="384" y="192"/>
                  </a:lnTo>
                  <a:lnTo>
                    <a:pt x="396" y="204"/>
                  </a:lnTo>
                  <a:lnTo>
                    <a:pt x="408" y="198"/>
                  </a:lnTo>
                  <a:lnTo>
                    <a:pt x="414" y="192"/>
                  </a:lnTo>
                  <a:lnTo>
                    <a:pt x="414" y="192"/>
                  </a:lnTo>
                  <a:lnTo>
                    <a:pt x="420" y="192"/>
                  </a:lnTo>
                  <a:lnTo>
                    <a:pt x="420" y="198"/>
                  </a:lnTo>
                  <a:lnTo>
                    <a:pt x="432" y="198"/>
                  </a:lnTo>
                  <a:lnTo>
                    <a:pt x="432" y="192"/>
                  </a:lnTo>
                  <a:lnTo>
                    <a:pt x="438" y="198"/>
                  </a:lnTo>
                  <a:lnTo>
                    <a:pt x="450" y="198"/>
                  </a:lnTo>
                  <a:lnTo>
                    <a:pt x="462" y="204"/>
                  </a:lnTo>
                  <a:lnTo>
                    <a:pt x="462" y="198"/>
                  </a:lnTo>
                  <a:lnTo>
                    <a:pt x="462" y="204"/>
                  </a:lnTo>
                  <a:lnTo>
                    <a:pt x="462" y="198"/>
                  </a:lnTo>
                  <a:lnTo>
                    <a:pt x="468" y="198"/>
                  </a:lnTo>
                  <a:lnTo>
                    <a:pt x="468" y="204"/>
                  </a:lnTo>
                  <a:lnTo>
                    <a:pt x="468" y="204"/>
                  </a:lnTo>
                  <a:lnTo>
                    <a:pt x="474" y="198"/>
                  </a:lnTo>
                  <a:lnTo>
                    <a:pt x="474" y="210"/>
                  </a:lnTo>
                  <a:lnTo>
                    <a:pt x="480" y="210"/>
                  </a:lnTo>
                  <a:lnTo>
                    <a:pt x="480" y="222"/>
                  </a:lnTo>
                  <a:lnTo>
                    <a:pt x="480" y="216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04" y="228"/>
                  </a:lnTo>
                  <a:lnTo>
                    <a:pt x="516" y="216"/>
                  </a:lnTo>
                  <a:lnTo>
                    <a:pt x="516" y="216"/>
                  </a:lnTo>
                  <a:lnTo>
                    <a:pt x="510" y="216"/>
                  </a:lnTo>
                  <a:lnTo>
                    <a:pt x="510" y="192"/>
                  </a:lnTo>
                  <a:lnTo>
                    <a:pt x="510" y="192"/>
                  </a:lnTo>
                  <a:lnTo>
                    <a:pt x="516" y="192"/>
                  </a:lnTo>
                  <a:lnTo>
                    <a:pt x="522" y="180"/>
                  </a:lnTo>
                  <a:lnTo>
                    <a:pt x="534" y="186"/>
                  </a:lnTo>
                  <a:lnTo>
                    <a:pt x="534" y="180"/>
                  </a:lnTo>
                  <a:lnTo>
                    <a:pt x="540" y="186"/>
                  </a:lnTo>
                  <a:lnTo>
                    <a:pt x="546" y="186"/>
                  </a:lnTo>
                  <a:lnTo>
                    <a:pt x="546" y="180"/>
                  </a:lnTo>
                  <a:lnTo>
                    <a:pt x="528" y="180"/>
                  </a:lnTo>
                  <a:lnTo>
                    <a:pt x="516" y="174"/>
                  </a:lnTo>
                  <a:lnTo>
                    <a:pt x="510" y="162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04" y="132"/>
                  </a:lnTo>
                  <a:lnTo>
                    <a:pt x="498" y="138"/>
                  </a:lnTo>
                  <a:lnTo>
                    <a:pt x="492" y="132"/>
                  </a:lnTo>
                  <a:lnTo>
                    <a:pt x="498" y="120"/>
                  </a:lnTo>
                  <a:lnTo>
                    <a:pt x="486" y="84"/>
                  </a:lnTo>
                  <a:lnTo>
                    <a:pt x="486" y="90"/>
                  </a:lnTo>
                  <a:lnTo>
                    <a:pt x="474" y="84"/>
                  </a:lnTo>
                  <a:lnTo>
                    <a:pt x="474" y="84"/>
                  </a:lnTo>
                  <a:lnTo>
                    <a:pt x="468" y="90"/>
                  </a:lnTo>
                  <a:lnTo>
                    <a:pt x="468" y="90"/>
                  </a:lnTo>
                  <a:lnTo>
                    <a:pt x="462" y="102"/>
                  </a:lnTo>
                  <a:lnTo>
                    <a:pt x="456" y="102"/>
                  </a:lnTo>
                  <a:lnTo>
                    <a:pt x="456" y="102"/>
                  </a:lnTo>
                  <a:lnTo>
                    <a:pt x="456" y="108"/>
                  </a:lnTo>
                  <a:lnTo>
                    <a:pt x="456" y="108"/>
                  </a:lnTo>
                  <a:lnTo>
                    <a:pt x="450" y="108"/>
                  </a:lnTo>
                  <a:lnTo>
                    <a:pt x="450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32" y="108"/>
                  </a:lnTo>
                  <a:lnTo>
                    <a:pt x="432" y="102"/>
                  </a:lnTo>
                  <a:lnTo>
                    <a:pt x="426" y="102"/>
                  </a:lnTo>
                  <a:lnTo>
                    <a:pt x="426" y="102"/>
                  </a:lnTo>
                  <a:lnTo>
                    <a:pt x="426" y="102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08" y="102"/>
                  </a:lnTo>
                  <a:lnTo>
                    <a:pt x="402" y="102"/>
                  </a:lnTo>
                  <a:lnTo>
                    <a:pt x="402" y="102"/>
                  </a:lnTo>
                  <a:lnTo>
                    <a:pt x="396" y="102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4" y="96"/>
                  </a:lnTo>
                  <a:lnTo>
                    <a:pt x="378" y="96"/>
                  </a:lnTo>
                  <a:lnTo>
                    <a:pt x="378" y="90"/>
                  </a:lnTo>
                  <a:lnTo>
                    <a:pt x="372" y="84"/>
                  </a:lnTo>
                  <a:lnTo>
                    <a:pt x="360" y="78"/>
                  </a:lnTo>
                  <a:lnTo>
                    <a:pt x="360" y="84"/>
                  </a:lnTo>
                  <a:lnTo>
                    <a:pt x="360" y="84"/>
                  </a:lnTo>
                  <a:lnTo>
                    <a:pt x="354" y="84"/>
                  </a:lnTo>
                  <a:lnTo>
                    <a:pt x="354" y="84"/>
                  </a:lnTo>
                  <a:lnTo>
                    <a:pt x="354" y="78"/>
                  </a:lnTo>
                  <a:lnTo>
                    <a:pt x="354" y="78"/>
                  </a:lnTo>
                  <a:lnTo>
                    <a:pt x="354" y="78"/>
                  </a:lnTo>
                  <a:lnTo>
                    <a:pt x="354" y="78"/>
                  </a:lnTo>
                  <a:lnTo>
                    <a:pt x="354" y="78"/>
                  </a:lnTo>
                  <a:lnTo>
                    <a:pt x="354" y="78"/>
                  </a:lnTo>
                  <a:lnTo>
                    <a:pt x="354" y="72"/>
                  </a:lnTo>
                  <a:lnTo>
                    <a:pt x="354" y="78"/>
                  </a:lnTo>
                  <a:lnTo>
                    <a:pt x="348" y="72"/>
                  </a:lnTo>
                  <a:lnTo>
                    <a:pt x="348" y="78"/>
                  </a:lnTo>
                  <a:lnTo>
                    <a:pt x="348" y="72"/>
                  </a:lnTo>
                  <a:lnTo>
                    <a:pt x="348" y="78"/>
                  </a:lnTo>
                  <a:lnTo>
                    <a:pt x="348" y="72"/>
                  </a:lnTo>
                  <a:lnTo>
                    <a:pt x="348" y="72"/>
                  </a:lnTo>
                  <a:lnTo>
                    <a:pt x="342" y="72"/>
                  </a:lnTo>
                  <a:lnTo>
                    <a:pt x="348" y="72"/>
                  </a:lnTo>
                  <a:lnTo>
                    <a:pt x="348" y="66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60"/>
                  </a:lnTo>
                  <a:lnTo>
                    <a:pt x="336" y="60"/>
                  </a:lnTo>
                  <a:lnTo>
                    <a:pt x="336" y="60"/>
                  </a:lnTo>
                  <a:lnTo>
                    <a:pt x="336" y="48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12" y="36"/>
                  </a:lnTo>
                  <a:lnTo>
                    <a:pt x="312" y="36"/>
                  </a:lnTo>
                  <a:lnTo>
                    <a:pt x="312" y="30"/>
                  </a:lnTo>
                  <a:lnTo>
                    <a:pt x="306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294" y="18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58" y="6"/>
                  </a:lnTo>
                  <a:lnTo>
                    <a:pt x="258" y="24"/>
                  </a:lnTo>
                  <a:lnTo>
                    <a:pt x="234" y="24"/>
                  </a:lnTo>
                  <a:lnTo>
                    <a:pt x="234" y="30"/>
                  </a:lnTo>
                  <a:lnTo>
                    <a:pt x="210" y="48"/>
                  </a:lnTo>
                  <a:lnTo>
                    <a:pt x="198" y="42"/>
                  </a:lnTo>
                  <a:lnTo>
                    <a:pt x="192" y="54"/>
                  </a:lnTo>
                  <a:lnTo>
                    <a:pt x="192" y="60"/>
                  </a:lnTo>
                  <a:lnTo>
                    <a:pt x="204" y="66"/>
                  </a:lnTo>
                  <a:lnTo>
                    <a:pt x="204" y="96"/>
                  </a:lnTo>
                  <a:lnTo>
                    <a:pt x="192" y="96"/>
                  </a:lnTo>
                  <a:lnTo>
                    <a:pt x="174" y="102"/>
                  </a:lnTo>
                  <a:lnTo>
                    <a:pt x="168" y="114"/>
                  </a:lnTo>
                  <a:lnTo>
                    <a:pt x="174" y="114"/>
                  </a:lnTo>
                  <a:lnTo>
                    <a:pt x="174" y="120"/>
                  </a:lnTo>
                  <a:lnTo>
                    <a:pt x="168" y="120"/>
                  </a:lnTo>
                  <a:lnTo>
                    <a:pt x="168" y="150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32" y="138"/>
                  </a:lnTo>
                  <a:lnTo>
                    <a:pt x="132" y="144"/>
                  </a:lnTo>
                  <a:lnTo>
                    <a:pt x="120" y="150"/>
                  </a:lnTo>
                  <a:lnTo>
                    <a:pt x="114" y="138"/>
                  </a:lnTo>
                  <a:lnTo>
                    <a:pt x="108" y="138"/>
                  </a:lnTo>
                  <a:lnTo>
                    <a:pt x="108" y="132"/>
                  </a:lnTo>
                  <a:lnTo>
                    <a:pt x="102" y="120"/>
                  </a:lnTo>
                  <a:lnTo>
                    <a:pt x="84" y="144"/>
                  </a:lnTo>
                  <a:lnTo>
                    <a:pt x="66" y="144"/>
                  </a:lnTo>
                  <a:lnTo>
                    <a:pt x="66" y="150"/>
                  </a:lnTo>
                  <a:lnTo>
                    <a:pt x="48" y="144"/>
                  </a:lnTo>
                  <a:lnTo>
                    <a:pt x="48" y="150"/>
                  </a:lnTo>
                  <a:lnTo>
                    <a:pt x="36" y="156"/>
                  </a:lnTo>
                  <a:lnTo>
                    <a:pt x="24" y="150"/>
                  </a:lnTo>
                  <a:lnTo>
                    <a:pt x="18" y="150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f008"/>
            </a:solidFill>
            <a:ln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1" name=""/>
            <p:cNvSpPr/>
            <p:nvPr/>
          </p:nvSpPr>
          <p:spPr>
            <a:xfrm>
              <a:off x="9068040" y="3916800"/>
              <a:ext cx="865080" cy="789120"/>
            </a:xfrm>
            <a:custGeom>
              <a:avLst/>
              <a:gdLst/>
              <a:ahLst/>
              <a:rect l="l" t="t" r="r" b="b"/>
              <a:pathLst>
                <a:path w="546" h="498">
                  <a:moveTo>
                    <a:pt x="12" y="198"/>
                  </a:moveTo>
                  <a:lnTo>
                    <a:pt x="12" y="198"/>
                  </a:lnTo>
                  <a:lnTo>
                    <a:pt x="12" y="204"/>
                  </a:lnTo>
                  <a:lnTo>
                    <a:pt x="12" y="204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18" y="210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28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36" y="240"/>
                  </a:lnTo>
                  <a:lnTo>
                    <a:pt x="36" y="240"/>
                  </a:lnTo>
                  <a:lnTo>
                    <a:pt x="42" y="240"/>
                  </a:lnTo>
                  <a:lnTo>
                    <a:pt x="36" y="240"/>
                  </a:lnTo>
                  <a:lnTo>
                    <a:pt x="42" y="240"/>
                  </a:lnTo>
                  <a:lnTo>
                    <a:pt x="36" y="240"/>
                  </a:lnTo>
                  <a:lnTo>
                    <a:pt x="42" y="240"/>
                  </a:lnTo>
                  <a:lnTo>
                    <a:pt x="36" y="234"/>
                  </a:lnTo>
                  <a:lnTo>
                    <a:pt x="36" y="234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2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42" y="228"/>
                  </a:lnTo>
                  <a:lnTo>
                    <a:pt x="42" y="228"/>
                  </a:lnTo>
                  <a:lnTo>
                    <a:pt x="48" y="228"/>
                  </a:lnTo>
                  <a:lnTo>
                    <a:pt x="48" y="222"/>
                  </a:lnTo>
                  <a:lnTo>
                    <a:pt x="48" y="228"/>
                  </a:lnTo>
                  <a:lnTo>
                    <a:pt x="48" y="222"/>
                  </a:lnTo>
                  <a:lnTo>
                    <a:pt x="48" y="222"/>
                  </a:lnTo>
                  <a:lnTo>
                    <a:pt x="48" y="222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4" y="210"/>
                  </a:lnTo>
                  <a:lnTo>
                    <a:pt x="54" y="210"/>
                  </a:lnTo>
                  <a:lnTo>
                    <a:pt x="48" y="210"/>
                  </a:lnTo>
                  <a:lnTo>
                    <a:pt x="54" y="210"/>
                  </a:lnTo>
                  <a:lnTo>
                    <a:pt x="48" y="204"/>
                  </a:lnTo>
                  <a:lnTo>
                    <a:pt x="54" y="204"/>
                  </a:lnTo>
                  <a:lnTo>
                    <a:pt x="54" y="210"/>
                  </a:lnTo>
                  <a:lnTo>
                    <a:pt x="54" y="210"/>
                  </a:lnTo>
                  <a:lnTo>
                    <a:pt x="54" y="210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60" y="204"/>
                  </a:lnTo>
                  <a:lnTo>
                    <a:pt x="60" y="204"/>
                  </a:lnTo>
                  <a:lnTo>
                    <a:pt x="60" y="204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66" y="198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66" y="192"/>
                  </a:lnTo>
                  <a:lnTo>
                    <a:pt x="72" y="180"/>
                  </a:lnTo>
                  <a:lnTo>
                    <a:pt x="72" y="168"/>
                  </a:lnTo>
                  <a:lnTo>
                    <a:pt x="78" y="162"/>
                  </a:lnTo>
                  <a:lnTo>
                    <a:pt x="90" y="168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102" y="174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8" y="180"/>
                  </a:lnTo>
                  <a:lnTo>
                    <a:pt x="108" y="186"/>
                  </a:lnTo>
                  <a:lnTo>
                    <a:pt x="114" y="186"/>
                  </a:lnTo>
                  <a:lnTo>
                    <a:pt x="114" y="192"/>
                  </a:lnTo>
                  <a:lnTo>
                    <a:pt x="126" y="198"/>
                  </a:lnTo>
                  <a:lnTo>
                    <a:pt x="126" y="198"/>
                  </a:lnTo>
                  <a:lnTo>
                    <a:pt x="126" y="210"/>
                  </a:lnTo>
                  <a:lnTo>
                    <a:pt x="126" y="210"/>
                  </a:lnTo>
                  <a:lnTo>
                    <a:pt x="132" y="216"/>
                  </a:lnTo>
                  <a:lnTo>
                    <a:pt x="132" y="216"/>
                  </a:lnTo>
                  <a:lnTo>
                    <a:pt x="132" y="222"/>
                  </a:lnTo>
                  <a:lnTo>
                    <a:pt x="126" y="228"/>
                  </a:lnTo>
                  <a:lnTo>
                    <a:pt x="126" y="228"/>
                  </a:lnTo>
                  <a:lnTo>
                    <a:pt x="126" y="228"/>
                  </a:lnTo>
                  <a:lnTo>
                    <a:pt x="126" y="246"/>
                  </a:lnTo>
                  <a:lnTo>
                    <a:pt x="126" y="246"/>
                  </a:lnTo>
                  <a:lnTo>
                    <a:pt x="126" y="246"/>
                  </a:lnTo>
                  <a:lnTo>
                    <a:pt x="126" y="246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32" y="258"/>
                  </a:lnTo>
                  <a:lnTo>
                    <a:pt x="132" y="258"/>
                  </a:lnTo>
                  <a:lnTo>
                    <a:pt x="132" y="264"/>
                  </a:lnTo>
                  <a:lnTo>
                    <a:pt x="132" y="264"/>
                  </a:lnTo>
                  <a:lnTo>
                    <a:pt x="138" y="270"/>
                  </a:lnTo>
                  <a:lnTo>
                    <a:pt x="138" y="270"/>
                  </a:lnTo>
                  <a:lnTo>
                    <a:pt x="150" y="282"/>
                  </a:lnTo>
                  <a:lnTo>
                    <a:pt x="150" y="282"/>
                  </a:lnTo>
                  <a:lnTo>
                    <a:pt x="156" y="288"/>
                  </a:lnTo>
                  <a:lnTo>
                    <a:pt x="162" y="300"/>
                  </a:lnTo>
                  <a:lnTo>
                    <a:pt x="168" y="306"/>
                  </a:lnTo>
                  <a:lnTo>
                    <a:pt x="174" y="306"/>
                  </a:lnTo>
                  <a:lnTo>
                    <a:pt x="180" y="312"/>
                  </a:lnTo>
                  <a:lnTo>
                    <a:pt x="180" y="312"/>
                  </a:lnTo>
                  <a:lnTo>
                    <a:pt x="186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86" y="318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98" y="330"/>
                  </a:lnTo>
                  <a:lnTo>
                    <a:pt x="198" y="330"/>
                  </a:lnTo>
                  <a:lnTo>
                    <a:pt x="192" y="330"/>
                  </a:lnTo>
                  <a:lnTo>
                    <a:pt x="192" y="330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86" y="324"/>
                  </a:lnTo>
                  <a:lnTo>
                    <a:pt x="186" y="324"/>
                  </a:lnTo>
                  <a:lnTo>
                    <a:pt x="186" y="324"/>
                  </a:lnTo>
                  <a:lnTo>
                    <a:pt x="180" y="318"/>
                  </a:lnTo>
                  <a:lnTo>
                    <a:pt x="186" y="318"/>
                  </a:lnTo>
                  <a:lnTo>
                    <a:pt x="186" y="318"/>
                  </a:lnTo>
                  <a:lnTo>
                    <a:pt x="180" y="312"/>
                  </a:lnTo>
                  <a:lnTo>
                    <a:pt x="174" y="312"/>
                  </a:lnTo>
                  <a:lnTo>
                    <a:pt x="168" y="306"/>
                  </a:lnTo>
                  <a:lnTo>
                    <a:pt x="168" y="306"/>
                  </a:lnTo>
                  <a:lnTo>
                    <a:pt x="162" y="306"/>
                  </a:lnTo>
                  <a:lnTo>
                    <a:pt x="162" y="306"/>
                  </a:lnTo>
                  <a:lnTo>
                    <a:pt x="162" y="306"/>
                  </a:lnTo>
                  <a:lnTo>
                    <a:pt x="162" y="306"/>
                  </a:lnTo>
                  <a:lnTo>
                    <a:pt x="168" y="312"/>
                  </a:lnTo>
                  <a:lnTo>
                    <a:pt x="162" y="312"/>
                  </a:lnTo>
                  <a:lnTo>
                    <a:pt x="162" y="312"/>
                  </a:lnTo>
                  <a:lnTo>
                    <a:pt x="162" y="318"/>
                  </a:lnTo>
                  <a:lnTo>
                    <a:pt x="162" y="318"/>
                  </a:lnTo>
                  <a:lnTo>
                    <a:pt x="156" y="306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56" y="312"/>
                  </a:lnTo>
                  <a:lnTo>
                    <a:pt x="156" y="318"/>
                  </a:lnTo>
                  <a:lnTo>
                    <a:pt x="156" y="312"/>
                  </a:lnTo>
                  <a:lnTo>
                    <a:pt x="156" y="318"/>
                  </a:lnTo>
                  <a:lnTo>
                    <a:pt x="156" y="318"/>
                  </a:lnTo>
                  <a:lnTo>
                    <a:pt x="156" y="312"/>
                  </a:lnTo>
                  <a:lnTo>
                    <a:pt x="150" y="312"/>
                  </a:lnTo>
                  <a:lnTo>
                    <a:pt x="150" y="312"/>
                  </a:lnTo>
                  <a:lnTo>
                    <a:pt x="150" y="312"/>
                  </a:lnTo>
                  <a:lnTo>
                    <a:pt x="150" y="312"/>
                  </a:lnTo>
                  <a:lnTo>
                    <a:pt x="150" y="318"/>
                  </a:lnTo>
                  <a:lnTo>
                    <a:pt x="150" y="318"/>
                  </a:lnTo>
                  <a:lnTo>
                    <a:pt x="150" y="318"/>
                  </a:lnTo>
                  <a:lnTo>
                    <a:pt x="150" y="318"/>
                  </a:lnTo>
                  <a:lnTo>
                    <a:pt x="150" y="318"/>
                  </a:lnTo>
                  <a:lnTo>
                    <a:pt x="150" y="324"/>
                  </a:lnTo>
                  <a:lnTo>
                    <a:pt x="150" y="324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0"/>
                  </a:lnTo>
                  <a:lnTo>
                    <a:pt x="156" y="336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2" y="342"/>
                  </a:lnTo>
                  <a:lnTo>
                    <a:pt x="168" y="342"/>
                  </a:lnTo>
                  <a:lnTo>
                    <a:pt x="168" y="342"/>
                  </a:lnTo>
                  <a:lnTo>
                    <a:pt x="168" y="342"/>
                  </a:lnTo>
                  <a:lnTo>
                    <a:pt x="168" y="342"/>
                  </a:lnTo>
                  <a:lnTo>
                    <a:pt x="174" y="348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86" y="360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2" y="372"/>
                  </a:lnTo>
                  <a:lnTo>
                    <a:pt x="198" y="372"/>
                  </a:lnTo>
                  <a:lnTo>
                    <a:pt x="198" y="378"/>
                  </a:lnTo>
                  <a:lnTo>
                    <a:pt x="198" y="372"/>
                  </a:lnTo>
                  <a:lnTo>
                    <a:pt x="192" y="372"/>
                  </a:lnTo>
                  <a:lnTo>
                    <a:pt x="198" y="378"/>
                  </a:lnTo>
                  <a:lnTo>
                    <a:pt x="204" y="384"/>
                  </a:lnTo>
                  <a:lnTo>
                    <a:pt x="210" y="384"/>
                  </a:lnTo>
                  <a:lnTo>
                    <a:pt x="210" y="384"/>
                  </a:lnTo>
                  <a:lnTo>
                    <a:pt x="210" y="384"/>
                  </a:lnTo>
                  <a:lnTo>
                    <a:pt x="216" y="390"/>
                  </a:lnTo>
                  <a:lnTo>
                    <a:pt x="216" y="384"/>
                  </a:lnTo>
                  <a:lnTo>
                    <a:pt x="216" y="378"/>
                  </a:lnTo>
                  <a:lnTo>
                    <a:pt x="216" y="378"/>
                  </a:lnTo>
                  <a:lnTo>
                    <a:pt x="216" y="378"/>
                  </a:lnTo>
                  <a:lnTo>
                    <a:pt x="216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22" y="372"/>
                  </a:lnTo>
                  <a:lnTo>
                    <a:pt x="222" y="378"/>
                  </a:lnTo>
                  <a:lnTo>
                    <a:pt x="222" y="378"/>
                  </a:lnTo>
                  <a:lnTo>
                    <a:pt x="222" y="372"/>
                  </a:lnTo>
                  <a:lnTo>
                    <a:pt x="222" y="372"/>
                  </a:lnTo>
                  <a:lnTo>
                    <a:pt x="228" y="378"/>
                  </a:lnTo>
                  <a:lnTo>
                    <a:pt x="228" y="372"/>
                  </a:lnTo>
                  <a:lnTo>
                    <a:pt x="228" y="372"/>
                  </a:lnTo>
                  <a:lnTo>
                    <a:pt x="228" y="372"/>
                  </a:lnTo>
                  <a:lnTo>
                    <a:pt x="228" y="372"/>
                  </a:lnTo>
                  <a:lnTo>
                    <a:pt x="228" y="366"/>
                  </a:lnTo>
                  <a:lnTo>
                    <a:pt x="228" y="366"/>
                  </a:lnTo>
                  <a:lnTo>
                    <a:pt x="228" y="366"/>
                  </a:lnTo>
                  <a:lnTo>
                    <a:pt x="228" y="360"/>
                  </a:lnTo>
                  <a:lnTo>
                    <a:pt x="228" y="360"/>
                  </a:lnTo>
                  <a:lnTo>
                    <a:pt x="228" y="366"/>
                  </a:lnTo>
                  <a:lnTo>
                    <a:pt x="228" y="372"/>
                  </a:lnTo>
                  <a:lnTo>
                    <a:pt x="228" y="378"/>
                  </a:lnTo>
                  <a:lnTo>
                    <a:pt x="228" y="372"/>
                  </a:lnTo>
                  <a:lnTo>
                    <a:pt x="228" y="378"/>
                  </a:lnTo>
                  <a:lnTo>
                    <a:pt x="228" y="378"/>
                  </a:lnTo>
                  <a:lnTo>
                    <a:pt x="222" y="372"/>
                  </a:lnTo>
                  <a:lnTo>
                    <a:pt x="222" y="378"/>
                  </a:lnTo>
                  <a:lnTo>
                    <a:pt x="216" y="378"/>
                  </a:lnTo>
                  <a:lnTo>
                    <a:pt x="222" y="378"/>
                  </a:lnTo>
                  <a:lnTo>
                    <a:pt x="216" y="378"/>
                  </a:lnTo>
                  <a:lnTo>
                    <a:pt x="216" y="378"/>
                  </a:lnTo>
                  <a:lnTo>
                    <a:pt x="222" y="390"/>
                  </a:lnTo>
                  <a:lnTo>
                    <a:pt x="222" y="390"/>
                  </a:lnTo>
                  <a:lnTo>
                    <a:pt x="222" y="390"/>
                  </a:lnTo>
                  <a:lnTo>
                    <a:pt x="222" y="390"/>
                  </a:lnTo>
                  <a:lnTo>
                    <a:pt x="216" y="384"/>
                  </a:lnTo>
                  <a:lnTo>
                    <a:pt x="216" y="390"/>
                  </a:lnTo>
                  <a:lnTo>
                    <a:pt x="216" y="390"/>
                  </a:lnTo>
                  <a:lnTo>
                    <a:pt x="216" y="390"/>
                  </a:lnTo>
                  <a:lnTo>
                    <a:pt x="222" y="390"/>
                  </a:lnTo>
                  <a:lnTo>
                    <a:pt x="222" y="396"/>
                  </a:lnTo>
                  <a:lnTo>
                    <a:pt x="222" y="396"/>
                  </a:lnTo>
                  <a:lnTo>
                    <a:pt x="222" y="390"/>
                  </a:lnTo>
                  <a:lnTo>
                    <a:pt x="228" y="390"/>
                  </a:lnTo>
                  <a:lnTo>
                    <a:pt x="222" y="396"/>
                  </a:lnTo>
                  <a:lnTo>
                    <a:pt x="222" y="396"/>
                  </a:lnTo>
                  <a:lnTo>
                    <a:pt x="222" y="396"/>
                  </a:lnTo>
                  <a:lnTo>
                    <a:pt x="222" y="396"/>
                  </a:lnTo>
                  <a:lnTo>
                    <a:pt x="222" y="396"/>
                  </a:lnTo>
                  <a:lnTo>
                    <a:pt x="222" y="396"/>
                  </a:lnTo>
                  <a:lnTo>
                    <a:pt x="228" y="402"/>
                  </a:lnTo>
                  <a:lnTo>
                    <a:pt x="222" y="402"/>
                  </a:lnTo>
                  <a:lnTo>
                    <a:pt x="222" y="402"/>
                  </a:lnTo>
                  <a:lnTo>
                    <a:pt x="222" y="402"/>
                  </a:lnTo>
                  <a:lnTo>
                    <a:pt x="222" y="408"/>
                  </a:lnTo>
                  <a:lnTo>
                    <a:pt x="222" y="408"/>
                  </a:lnTo>
                  <a:lnTo>
                    <a:pt x="222" y="408"/>
                  </a:lnTo>
                  <a:lnTo>
                    <a:pt x="222" y="408"/>
                  </a:lnTo>
                  <a:lnTo>
                    <a:pt x="222" y="408"/>
                  </a:lnTo>
                  <a:lnTo>
                    <a:pt x="222" y="408"/>
                  </a:lnTo>
                  <a:lnTo>
                    <a:pt x="222" y="408"/>
                  </a:lnTo>
                  <a:lnTo>
                    <a:pt x="222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8" y="414"/>
                  </a:lnTo>
                  <a:lnTo>
                    <a:pt x="222" y="414"/>
                  </a:lnTo>
                  <a:lnTo>
                    <a:pt x="228" y="420"/>
                  </a:lnTo>
                  <a:lnTo>
                    <a:pt x="228" y="420"/>
                  </a:lnTo>
                  <a:lnTo>
                    <a:pt x="228" y="420"/>
                  </a:lnTo>
                  <a:lnTo>
                    <a:pt x="228" y="420"/>
                  </a:lnTo>
                  <a:lnTo>
                    <a:pt x="228" y="420"/>
                  </a:lnTo>
                  <a:lnTo>
                    <a:pt x="228" y="420"/>
                  </a:lnTo>
                  <a:lnTo>
                    <a:pt x="228" y="420"/>
                  </a:lnTo>
                  <a:lnTo>
                    <a:pt x="228" y="420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34" y="420"/>
                  </a:lnTo>
                  <a:lnTo>
                    <a:pt x="240" y="420"/>
                  </a:lnTo>
                  <a:lnTo>
                    <a:pt x="240" y="420"/>
                  </a:lnTo>
                  <a:lnTo>
                    <a:pt x="240" y="420"/>
                  </a:lnTo>
                  <a:lnTo>
                    <a:pt x="246" y="420"/>
                  </a:lnTo>
                  <a:lnTo>
                    <a:pt x="246" y="420"/>
                  </a:lnTo>
                  <a:lnTo>
                    <a:pt x="246" y="420"/>
                  </a:lnTo>
                  <a:lnTo>
                    <a:pt x="240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2" y="414"/>
                  </a:lnTo>
                  <a:lnTo>
                    <a:pt x="252" y="414"/>
                  </a:lnTo>
                  <a:lnTo>
                    <a:pt x="252" y="420"/>
                  </a:lnTo>
                  <a:lnTo>
                    <a:pt x="252" y="420"/>
                  </a:lnTo>
                  <a:lnTo>
                    <a:pt x="252" y="420"/>
                  </a:lnTo>
                  <a:lnTo>
                    <a:pt x="252" y="420"/>
                  </a:lnTo>
                  <a:lnTo>
                    <a:pt x="246" y="420"/>
                  </a:lnTo>
                  <a:lnTo>
                    <a:pt x="246" y="420"/>
                  </a:lnTo>
                  <a:lnTo>
                    <a:pt x="252" y="420"/>
                  </a:lnTo>
                  <a:lnTo>
                    <a:pt x="252" y="420"/>
                  </a:lnTo>
                  <a:lnTo>
                    <a:pt x="258" y="420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58" y="414"/>
                  </a:lnTo>
                  <a:lnTo>
                    <a:pt x="252" y="414"/>
                  </a:lnTo>
                  <a:lnTo>
                    <a:pt x="264" y="414"/>
                  </a:lnTo>
                  <a:lnTo>
                    <a:pt x="270" y="414"/>
                  </a:lnTo>
                  <a:lnTo>
                    <a:pt x="270" y="414"/>
                  </a:lnTo>
                  <a:lnTo>
                    <a:pt x="270" y="414"/>
                  </a:lnTo>
                  <a:lnTo>
                    <a:pt x="270" y="414"/>
                  </a:lnTo>
                  <a:lnTo>
                    <a:pt x="270" y="414"/>
                  </a:lnTo>
                  <a:lnTo>
                    <a:pt x="264" y="420"/>
                  </a:lnTo>
                  <a:lnTo>
                    <a:pt x="270" y="420"/>
                  </a:lnTo>
                  <a:lnTo>
                    <a:pt x="276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32"/>
                  </a:lnTo>
                  <a:lnTo>
                    <a:pt x="312" y="432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24" y="450"/>
                  </a:lnTo>
                  <a:lnTo>
                    <a:pt x="330" y="456"/>
                  </a:lnTo>
                  <a:lnTo>
                    <a:pt x="330" y="456"/>
                  </a:lnTo>
                  <a:lnTo>
                    <a:pt x="330" y="462"/>
                  </a:lnTo>
                  <a:lnTo>
                    <a:pt x="336" y="462"/>
                  </a:lnTo>
                  <a:lnTo>
                    <a:pt x="336" y="462"/>
                  </a:lnTo>
                  <a:lnTo>
                    <a:pt x="342" y="468"/>
                  </a:lnTo>
                  <a:lnTo>
                    <a:pt x="348" y="468"/>
                  </a:lnTo>
                  <a:lnTo>
                    <a:pt x="354" y="474"/>
                  </a:lnTo>
                  <a:lnTo>
                    <a:pt x="360" y="480"/>
                  </a:lnTo>
                  <a:lnTo>
                    <a:pt x="360" y="480"/>
                  </a:lnTo>
                  <a:lnTo>
                    <a:pt x="360" y="480"/>
                  </a:lnTo>
                  <a:lnTo>
                    <a:pt x="360" y="480"/>
                  </a:lnTo>
                  <a:lnTo>
                    <a:pt x="360" y="480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60" y="486"/>
                  </a:lnTo>
                  <a:lnTo>
                    <a:pt x="366" y="480"/>
                  </a:lnTo>
                  <a:lnTo>
                    <a:pt x="366" y="486"/>
                  </a:lnTo>
                  <a:lnTo>
                    <a:pt x="366" y="486"/>
                  </a:lnTo>
                  <a:lnTo>
                    <a:pt x="366" y="486"/>
                  </a:lnTo>
                  <a:lnTo>
                    <a:pt x="360" y="486"/>
                  </a:lnTo>
                  <a:lnTo>
                    <a:pt x="366" y="486"/>
                  </a:lnTo>
                  <a:lnTo>
                    <a:pt x="366" y="486"/>
                  </a:lnTo>
                  <a:lnTo>
                    <a:pt x="366" y="486"/>
                  </a:lnTo>
                  <a:lnTo>
                    <a:pt x="366" y="492"/>
                  </a:lnTo>
                  <a:lnTo>
                    <a:pt x="372" y="498"/>
                  </a:lnTo>
                  <a:lnTo>
                    <a:pt x="384" y="492"/>
                  </a:lnTo>
                  <a:lnTo>
                    <a:pt x="378" y="474"/>
                  </a:lnTo>
                  <a:lnTo>
                    <a:pt x="360" y="462"/>
                  </a:lnTo>
                  <a:lnTo>
                    <a:pt x="348" y="438"/>
                  </a:lnTo>
                  <a:lnTo>
                    <a:pt x="342" y="420"/>
                  </a:lnTo>
                  <a:lnTo>
                    <a:pt x="330" y="414"/>
                  </a:lnTo>
                  <a:lnTo>
                    <a:pt x="318" y="408"/>
                  </a:lnTo>
                  <a:lnTo>
                    <a:pt x="318" y="396"/>
                  </a:lnTo>
                  <a:lnTo>
                    <a:pt x="306" y="390"/>
                  </a:lnTo>
                  <a:lnTo>
                    <a:pt x="294" y="378"/>
                  </a:lnTo>
                  <a:lnTo>
                    <a:pt x="288" y="366"/>
                  </a:lnTo>
                  <a:lnTo>
                    <a:pt x="276" y="354"/>
                  </a:lnTo>
                  <a:lnTo>
                    <a:pt x="270" y="348"/>
                  </a:lnTo>
                  <a:lnTo>
                    <a:pt x="252" y="324"/>
                  </a:lnTo>
                  <a:lnTo>
                    <a:pt x="246" y="306"/>
                  </a:lnTo>
                  <a:lnTo>
                    <a:pt x="240" y="300"/>
                  </a:lnTo>
                  <a:lnTo>
                    <a:pt x="246" y="300"/>
                  </a:lnTo>
                  <a:lnTo>
                    <a:pt x="240" y="270"/>
                  </a:lnTo>
                  <a:lnTo>
                    <a:pt x="234" y="270"/>
                  </a:lnTo>
                  <a:lnTo>
                    <a:pt x="234" y="264"/>
                  </a:lnTo>
                  <a:lnTo>
                    <a:pt x="222" y="246"/>
                  </a:lnTo>
                  <a:lnTo>
                    <a:pt x="210" y="246"/>
                  </a:lnTo>
                  <a:lnTo>
                    <a:pt x="210" y="234"/>
                  </a:lnTo>
                  <a:lnTo>
                    <a:pt x="210" y="186"/>
                  </a:lnTo>
                  <a:lnTo>
                    <a:pt x="222" y="180"/>
                  </a:lnTo>
                  <a:lnTo>
                    <a:pt x="228" y="180"/>
                  </a:lnTo>
                  <a:lnTo>
                    <a:pt x="246" y="204"/>
                  </a:lnTo>
                  <a:lnTo>
                    <a:pt x="258" y="210"/>
                  </a:lnTo>
                  <a:lnTo>
                    <a:pt x="276" y="180"/>
                  </a:lnTo>
                  <a:lnTo>
                    <a:pt x="282" y="180"/>
                  </a:lnTo>
                  <a:lnTo>
                    <a:pt x="300" y="186"/>
                  </a:lnTo>
                  <a:lnTo>
                    <a:pt x="306" y="180"/>
                  </a:lnTo>
                  <a:lnTo>
                    <a:pt x="312" y="180"/>
                  </a:lnTo>
                  <a:lnTo>
                    <a:pt x="312" y="174"/>
                  </a:lnTo>
                  <a:lnTo>
                    <a:pt x="312" y="180"/>
                  </a:lnTo>
                  <a:lnTo>
                    <a:pt x="318" y="174"/>
                  </a:lnTo>
                  <a:lnTo>
                    <a:pt x="318" y="180"/>
                  </a:lnTo>
                  <a:lnTo>
                    <a:pt x="324" y="180"/>
                  </a:lnTo>
                  <a:lnTo>
                    <a:pt x="324" y="180"/>
                  </a:lnTo>
                  <a:lnTo>
                    <a:pt x="342" y="192"/>
                  </a:lnTo>
                  <a:lnTo>
                    <a:pt x="348" y="186"/>
                  </a:lnTo>
                  <a:lnTo>
                    <a:pt x="354" y="192"/>
                  </a:lnTo>
                  <a:lnTo>
                    <a:pt x="360" y="186"/>
                  </a:lnTo>
                  <a:lnTo>
                    <a:pt x="366" y="198"/>
                  </a:lnTo>
                  <a:lnTo>
                    <a:pt x="378" y="198"/>
                  </a:lnTo>
                  <a:lnTo>
                    <a:pt x="384" y="192"/>
                  </a:lnTo>
                  <a:lnTo>
                    <a:pt x="396" y="204"/>
                  </a:lnTo>
                  <a:lnTo>
                    <a:pt x="408" y="198"/>
                  </a:lnTo>
                  <a:lnTo>
                    <a:pt x="414" y="192"/>
                  </a:lnTo>
                  <a:lnTo>
                    <a:pt x="414" y="192"/>
                  </a:lnTo>
                  <a:lnTo>
                    <a:pt x="420" y="192"/>
                  </a:lnTo>
                  <a:lnTo>
                    <a:pt x="420" y="198"/>
                  </a:lnTo>
                  <a:lnTo>
                    <a:pt x="432" y="198"/>
                  </a:lnTo>
                  <a:lnTo>
                    <a:pt x="432" y="192"/>
                  </a:lnTo>
                  <a:lnTo>
                    <a:pt x="438" y="198"/>
                  </a:lnTo>
                  <a:lnTo>
                    <a:pt x="450" y="198"/>
                  </a:lnTo>
                  <a:lnTo>
                    <a:pt x="462" y="204"/>
                  </a:lnTo>
                  <a:lnTo>
                    <a:pt x="462" y="198"/>
                  </a:lnTo>
                  <a:lnTo>
                    <a:pt x="462" y="204"/>
                  </a:lnTo>
                  <a:lnTo>
                    <a:pt x="462" y="198"/>
                  </a:lnTo>
                  <a:lnTo>
                    <a:pt x="468" y="198"/>
                  </a:lnTo>
                  <a:lnTo>
                    <a:pt x="468" y="204"/>
                  </a:lnTo>
                  <a:lnTo>
                    <a:pt x="468" y="204"/>
                  </a:lnTo>
                  <a:lnTo>
                    <a:pt x="474" y="198"/>
                  </a:lnTo>
                  <a:lnTo>
                    <a:pt x="474" y="210"/>
                  </a:lnTo>
                  <a:lnTo>
                    <a:pt x="480" y="210"/>
                  </a:lnTo>
                  <a:lnTo>
                    <a:pt x="480" y="222"/>
                  </a:lnTo>
                  <a:lnTo>
                    <a:pt x="480" y="216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04" y="228"/>
                  </a:lnTo>
                  <a:lnTo>
                    <a:pt x="516" y="216"/>
                  </a:lnTo>
                  <a:lnTo>
                    <a:pt x="516" y="216"/>
                  </a:lnTo>
                  <a:lnTo>
                    <a:pt x="510" y="216"/>
                  </a:lnTo>
                  <a:lnTo>
                    <a:pt x="510" y="192"/>
                  </a:lnTo>
                  <a:lnTo>
                    <a:pt x="510" y="192"/>
                  </a:lnTo>
                  <a:lnTo>
                    <a:pt x="516" y="192"/>
                  </a:lnTo>
                  <a:lnTo>
                    <a:pt x="522" y="180"/>
                  </a:lnTo>
                  <a:lnTo>
                    <a:pt x="534" y="186"/>
                  </a:lnTo>
                  <a:lnTo>
                    <a:pt x="534" y="180"/>
                  </a:lnTo>
                  <a:lnTo>
                    <a:pt x="540" y="186"/>
                  </a:lnTo>
                  <a:lnTo>
                    <a:pt x="546" y="186"/>
                  </a:lnTo>
                  <a:lnTo>
                    <a:pt x="546" y="180"/>
                  </a:lnTo>
                  <a:lnTo>
                    <a:pt x="528" y="180"/>
                  </a:lnTo>
                  <a:lnTo>
                    <a:pt x="516" y="174"/>
                  </a:lnTo>
                  <a:lnTo>
                    <a:pt x="510" y="162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04" y="132"/>
                  </a:lnTo>
                  <a:lnTo>
                    <a:pt x="498" y="138"/>
                  </a:lnTo>
                  <a:lnTo>
                    <a:pt x="492" y="132"/>
                  </a:lnTo>
                  <a:lnTo>
                    <a:pt x="498" y="120"/>
                  </a:lnTo>
                  <a:lnTo>
                    <a:pt x="486" y="84"/>
                  </a:lnTo>
                  <a:lnTo>
                    <a:pt x="486" y="90"/>
                  </a:lnTo>
                  <a:lnTo>
                    <a:pt x="474" y="84"/>
                  </a:lnTo>
                  <a:lnTo>
                    <a:pt x="474" y="84"/>
                  </a:lnTo>
                  <a:lnTo>
                    <a:pt x="468" y="90"/>
                  </a:lnTo>
                  <a:lnTo>
                    <a:pt x="468" y="90"/>
                  </a:lnTo>
                  <a:lnTo>
                    <a:pt x="462" y="102"/>
                  </a:lnTo>
                  <a:lnTo>
                    <a:pt x="456" y="102"/>
                  </a:lnTo>
                  <a:lnTo>
                    <a:pt x="456" y="102"/>
                  </a:lnTo>
                  <a:lnTo>
                    <a:pt x="456" y="108"/>
                  </a:lnTo>
                  <a:lnTo>
                    <a:pt x="456" y="108"/>
                  </a:lnTo>
                  <a:lnTo>
                    <a:pt x="450" y="108"/>
                  </a:lnTo>
                  <a:lnTo>
                    <a:pt x="450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44" y="108"/>
                  </a:lnTo>
                  <a:lnTo>
                    <a:pt x="432" y="108"/>
                  </a:lnTo>
                  <a:lnTo>
                    <a:pt x="432" y="102"/>
                  </a:lnTo>
                  <a:lnTo>
                    <a:pt x="426" y="102"/>
                  </a:lnTo>
                  <a:lnTo>
                    <a:pt x="426" y="102"/>
                  </a:lnTo>
                  <a:lnTo>
                    <a:pt x="426" y="102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08" y="102"/>
                  </a:lnTo>
                  <a:lnTo>
                    <a:pt x="402" y="102"/>
                  </a:lnTo>
                  <a:lnTo>
                    <a:pt x="402" y="102"/>
                  </a:lnTo>
                  <a:lnTo>
                    <a:pt x="396" y="102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4" y="96"/>
                  </a:lnTo>
                  <a:lnTo>
                    <a:pt x="378" y="96"/>
                  </a:lnTo>
                  <a:lnTo>
                    <a:pt x="378" y="90"/>
                  </a:lnTo>
                  <a:lnTo>
                    <a:pt x="372" y="84"/>
                  </a:lnTo>
                  <a:lnTo>
                    <a:pt x="360" y="78"/>
                  </a:lnTo>
                  <a:lnTo>
                    <a:pt x="360" y="84"/>
                  </a:lnTo>
                  <a:lnTo>
                    <a:pt x="360" y="84"/>
                  </a:lnTo>
                  <a:lnTo>
                    <a:pt x="354" y="84"/>
                  </a:lnTo>
                  <a:lnTo>
                    <a:pt x="354" y="84"/>
                  </a:lnTo>
                  <a:lnTo>
                    <a:pt x="354" y="78"/>
                  </a:lnTo>
                  <a:lnTo>
                    <a:pt x="354" y="78"/>
                  </a:lnTo>
                  <a:lnTo>
                    <a:pt x="354" y="78"/>
                  </a:lnTo>
                  <a:lnTo>
                    <a:pt x="354" y="78"/>
                  </a:lnTo>
                  <a:lnTo>
                    <a:pt x="354" y="78"/>
                  </a:lnTo>
                  <a:lnTo>
                    <a:pt x="354" y="78"/>
                  </a:lnTo>
                  <a:lnTo>
                    <a:pt x="354" y="72"/>
                  </a:lnTo>
                  <a:lnTo>
                    <a:pt x="354" y="78"/>
                  </a:lnTo>
                  <a:lnTo>
                    <a:pt x="348" y="72"/>
                  </a:lnTo>
                  <a:lnTo>
                    <a:pt x="348" y="78"/>
                  </a:lnTo>
                  <a:lnTo>
                    <a:pt x="348" y="72"/>
                  </a:lnTo>
                  <a:lnTo>
                    <a:pt x="348" y="78"/>
                  </a:lnTo>
                  <a:lnTo>
                    <a:pt x="348" y="72"/>
                  </a:lnTo>
                  <a:lnTo>
                    <a:pt x="348" y="72"/>
                  </a:lnTo>
                  <a:lnTo>
                    <a:pt x="342" y="72"/>
                  </a:lnTo>
                  <a:lnTo>
                    <a:pt x="348" y="72"/>
                  </a:lnTo>
                  <a:lnTo>
                    <a:pt x="348" y="66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60"/>
                  </a:lnTo>
                  <a:lnTo>
                    <a:pt x="336" y="60"/>
                  </a:lnTo>
                  <a:lnTo>
                    <a:pt x="336" y="60"/>
                  </a:lnTo>
                  <a:lnTo>
                    <a:pt x="336" y="48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12" y="36"/>
                  </a:lnTo>
                  <a:lnTo>
                    <a:pt x="312" y="36"/>
                  </a:lnTo>
                  <a:lnTo>
                    <a:pt x="312" y="30"/>
                  </a:lnTo>
                  <a:lnTo>
                    <a:pt x="306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294" y="18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58" y="6"/>
                  </a:lnTo>
                  <a:lnTo>
                    <a:pt x="258" y="24"/>
                  </a:lnTo>
                  <a:lnTo>
                    <a:pt x="234" y="24"/>
                  </a:lnTo>
                  <a:lnTo>
                    <a:pt x="234" y="30"/>
                  </a:lnTo>
                  <a:lnTo>
                    <a:pt x="210" y="48"/>
                  </a:lnTo>
                  <a:lnTo>
                    <a:pt x="198" y="42"/>
                  </a:lnTo>
                  <a:lnTo>
                    <a:pt x="192" y="54"/>
                  </a:lnTo>
                  <a:lnTo>
                    <a:pt x="192" y="60"/>
                  </a:lnTo>
                  <a:lnTo>
                    <a:pt x="204" y="66"/>
                  </a:lnTo>
                  <a:lnTo>
                    <a:pt x="204" y="96"/>
                  </a:lnTo>
                  <a:lnTo>
                    <a:pt x="192" y="96"/>
                  </a:lnTo>
                  <a:lnTo>
                    <a:pt x="174" y="102"/>
                  </a:lnTo>
                  <a:lnTo>
                    <a:pt x="168" y="114"/>
                  </a:lnTo>
                  <a:lnTo>
                    <a:pt x="174" y="114"/>
                  </a:lnTo>
                  <a:lnTo>
                    <a:pt x="174" y="120"/>
                  </a:lnTo>
                  <a:lnTo>
                    <a:pt x="168" y="120"/>
                  </a:lnTo>
                  <a:lnTo>
                    <a:pt x="168" y="150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32" y="138"/>
                  </a:lnTo>
                  <a:lnTo>
                    <a:pt x="132" y="144"/>
                  </a:lnTo>
                  <a:lnTo>
                    <a:pt x="120" y="150"/>
                  </a:lnTo>
                  <a:lnTo>
                    <a:pt x="114" y="138"/>
                  </a:lnTo>
                  <a:lnTo>
                    <a:pt x="108" y="138"/>
                  </a:lnTo>
                  <a:lnTo>
                    <a:pt x="108" y="132"/>
                  </a:lnTo>
                  <a:lnTo>
                    <a:pt x="102" y="120"/>
                  </a:lnTo>
                  <a:lnTo>
                    <a:pt x="84" y="144"/>
                  </a:lnTo>
                  <a:lnTo>
                    <a:pt x="66" y="144"/>
                  </a:lnTo>
                  <a:lnTo>
                    <a:pt x="66" y="150"/>
                  </a:lnTo>
                  <a:lnTo>
                    <a:pt x="48" y="144"/>
                  </a:lnTo>
                  <a:lnTo>
                    <a:pt x="48" y="150"/>
                  </a:lnTo>
                  <a:lnTo>
                    <a:pt x="36" y="156"/>
                  </a:lnTo>
                  <a:lnTo>
                    <a:pt x="24" y="150"/>
                  </a:lnTo>
                  <a:lnTo>
                    <a:pt x="18" y="150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44"/>
                  </a:lnTo>
                </a:path>
              </a:pathLst>
            </a:custGeom>
            <a:solidFill>
              <a:srgbClr val="00f008"/>
            </a:solidFill>
            <a:ln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2" name=""/>
            <p:cNvSpPr/>
            <p:nvPr/>
          </p:nvSpPr>
          <p:spPr>
            <a:xfrm>
              <a:off x="9068040" y="4145040"/>
              <a:ext cx="37800" cy="85320"/>
            </a:xfrm>
            <a:custGeom>
              <a:avLst/>
              <a:gdLst/>
              <a:ahLst/>
              <a:rect l="l" t="t" r="r" b="b"/>
              <a:pathLst>
                <a:path w="24" h="54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54"/>
                  </a:lnTo>
                </a:path>
              </a:pathLst>
            </a:custGeom>
            <a:solidFill>
              <a:srgbClr val="00f008"/>
            </a:solidFill>
            <a:ln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520" bIns="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3" name=""/>
            <p:cNvSpPr/>
            <p:nvPr/>
          </p:nvSpPr>
          <p:spPr>
            <a:xfrm>
              <a:off x="9572040" y="4677480"/>
              <a:ext cx="227880" cy="142560"/>
            </a:xfrm>
            <a:custGeom>
              <a:avLst/>
              <a:gdLst/>
              <a:ahLst/>
              <a:rect l="l" t="t" r="r" b="b"/>
              <a:pathLst>
                <a:path w="144" h="90">
                  <a:moveTo>
                    <a:pt x="0" y="6"/>
                  </a:moveTo>
                  <a:lnTo>
                    <a:pt x="12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66" y="30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9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32" y="78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2" y="84"/>
                  </a:lnTo>
                  <a:lnTo>
                    <a:pt x="138" y="84"/>
                  </a:lnTo>
                  <a:lnTo>
                    <a:pt x="138" y="90"/>
                  </a:lnTo>
                  <a:lnTo>
                    <a:pt x="144" y="90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44" y="84"/>
                  </a:lnTo>
                  <a:lnTo>
                    <a:pt x="138" y="84"/>
                  </a:lnTo>
                  <a:lnTo>
                    <a:pt x="138" y="78"/>
                  </a:lnTo>
                  <a:lnTo>
                    <a:pt x="138" y="66"/>
                  </a:lnTo>
                  <a:lnTo>
                    <a:pt x="126" y="60"/>
                  </a:lnTo>
                  <a:lnTo>
                    <a:pt x="120" y="60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8" y="18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4" name=""/>
            <p:cNvSpPr/>
            <p:nvPr/>
          </p:nvSpPr>
          <p:spPr>
            <a:xfrm>
              <a:off x="8193600" y="4525200"/>
              <a:ext cx="900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5" name=""/>
            <p:cNvSpPr/>
            <p:nvPr/>
          </p:nvSpPr>
          <p:spPr>
            <a:xfrm>
              <a:off x="8944560" y="4972320"/>
              <a:ext cx="1440" cy="900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6" name=""/>
            <p:cNvSpPr/>
            <p:nvPr/>
          </p:nvSpPr>
          <p:spPr>
            <a:xfrm>
              <a:off x="9552960" y="3241440"/>
              <a:ext cx="826920" cy="408960"/>
            </a:xfrm>
            <a:custGeom>
              <a:avLst/>
              <a:gdLst/>
              <a:ahLst/>
              <a:rect l="l" t="t" r="r" b="b"/>
              <a:pathLst>
                <a:path w="522" h="258">
                  <a:moveTo>
                    <a:pt x="30" y="222"/>
                  </a:moveTo>
                  <a:lnTo>
                    <a:pt x="36" y="222"/>
                  </a:lnTo>
                  <a:lnTo>
                    <a:pt x="42" y="222"/>
                  </a:lnTo>
                  <a:lnTo>
                    <a:pt x="48" y="228"/>
                  </a:lnTo>
                  <a:lnTo>
                    <a:pt x="66" y="246"/>
                  </a:lnTo>
                  <a:lnTo>
                    <a:pt x="78" y="258"/>
                  </a:lnTo>
                  <a:lnTo>
                    <a:pt x="102" y="258"/>
                  </a:lnTo>
                  <a:lnTo>
                    <a:pt x="132" y="258"/>
                  </a:lnTo>
                  <a:lnTo>
                    <a:pt x="156" y="252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6" y="246"/>
                  </a:lnTo>
                  <a:lnTo>
                    <a:pt x="180" y="240"/>
                  </a:lnTo>
                  <a:lnTo>
                    <a:pt x="180" y="222"/>
                  </a:lnTo>
                  <a:lnTo>
                    <a:pt x="180" y="222"/>
                  </a:lnTo>
                  <a:lnTo>
                    <a:pt x="180" y="216"/>
                  </a:lnTo>
                  <a:lnTo>
                    <a:pt x="192" y="210"/>
                  </a:lnTo>
                  <a:lnTo>
                    <a:pt x="222" y="216"/>
                  </a:lnTo>
                  <a:lnTo>
                    <a:pt x="240" y="210"/>
                  </a:lnTo>
                  <a:lnTo>
                    <a:pt x="240" y="210"/>
                  </a:lnTo>
                  <a:lnTo>
                    <a:pt x="246" y="192"/>
                  </a:lnTo>
                  <a:lnTo>
                    <a:pt x="258" y="192"/>
                  </a:lnTo>
                  <a:lnTo>
                    <a:pt x="264" y="192"/>
                  </a:lnTo>
                  <a:lnTo>
                    <a:pt x="270" y="192"/>
                  </a:lnTo>
                  <a:lnTo>
                    <a:pt x="270" y="198"/>
                  </a:lnTo>
                  <a:lnTo>
                    <a:pt x="276" y="198"/>
                  </a:lnTo>
                  <a:lnTo>
                    <a:pt x="282" y="204"/>
                  </a:lnTo>
                  <a:lnTo>
                    <a:pt x="282" y="204"/>
                  </a:lnTo>
                  <a:lnTo>
                    <a:pt x="294" y="198"/>
                  </a:lnTo>
                  <a:lnTo>
                    <a:pt x="300" y="186"/>
                  </a:lnTo>
                  <a:lnTo>
                    <a:pt x="306" y="186"/>
                  </a:lnTo>
                  <a:lnTo>
                    <a:pt x="312" y="180"/>
                  </a:lnTo>
                  <a:lnTo>
                    <a:pt x="318" y="186"/>
                  </a:lnTo>
                  <a:lnTo>
                    <a:pt x="336" y="150"/>
                  </a:lnTo>
                  <a:lnTo>
                    <a:pt x="366" y="144"/>
                  </a:lnTo>
                  <a:lnTo>
                    <a:pt x="366" y="144"/>
                  </a:lnTo>
                  <a:lnTo>
                    <a:pt x="372" y="144"/>
                  </a:lnTo>
                  <a:lnTo>
                    <a:pt x="378" y="150"/>
                  </a:lnTo>
                  <a:lnTo>
                    <a:pt x="390" y="150"/>
                  </a:lnTo>
                  <a:lnTo>
                    <a:pt x="390" y="156"/>
                  </a:lnTo>
                  <a:lnTo>
                    <a:pt x="402" y="150"/>
                  </a:lnTo>
                  <a:lnTo>
                    <a:pt x="408" y="150"/>
                  </a:lnTo>
                  <a:lnTo>
                    <a:pt x="408" y="144"/>
                  </a:lnTo>
                  <a:lnTo>
                    <a:pt x="420" y="144"/>
                  </a:lnTo>
                  <a:lnTo>
                    <a:pt x="420" y="144"/>
                  </a:lnTo>
                  <a:lnTo>
                    <a:pt x="432" y="150"/>
                  </a:lnTo>
                  <a:lnTo>
                    <a:pt x="438" y="150"/>
                  </a:lnTo>
                  <a:lnTo>
                    <a:pt x="444" y="174"/>
                  </a:lnTo>
                  <a:lnTo>
                    <a:pt x="456" y="174"/>
                  </a:lnTo>
                  <a:lnTo>
                    <a:pt x="456" y="174"/>
                  </a:lnTo>
                  <a:lnTo>
                    <a:pt x="486" y="168"/>
                  </a:lnTo>
                  <a:lnTo>
                    <a:pt x="486" y="168"/>
                  </a:lnTo>
                  <a:lnTo>
                    <a:pt x="486" y="162"/>
                  </a:lnTo>
                  <a:lnTo>
                    <a:pt x="486" y="162"/>
                  </a:lnTo>
                  <a:lnTo>
                    <a:pt x="486" y="150"/>
                  </a:lnTo>
                  <a:lnTo>
                    <a:pt x="486" y="144"/>
                  </a:lnTo>
                  <a:lnTo>
                    <a:pt x="486" y="138"/>
                  </a:lnTo>
                  <a:lnTo>
                    <a:pt x="492" y="138"/>
                  </a:lnTo>
                  <a:lnTo>
                    <a:pt x="498" y="132"/>
                  </a:lnTo>
                  <a:lnTo>
                    <a:pt x="504" y="126"/>
                  </a:lnTo>
                  <a:lnTo>
                    <a:pt x="504" y="120"/>
                  </a:lnTo>
                  <a:lnTo>
                    <a:pt x="504" y="120"/>
                  </a:lnTo>
                  <a:lnTo>
                    <a:pt x="504" y="120"/>
                  </a:lnTo>
                  <a:lnTo>
                    <a:pt x="504" y="114"/>
                  </a:lnTo>
                  <a:lnTo>
                    <a:pt x="510" y="114"/>
                  </a:lnTo>
                  <a:lnTo>
                    <a:pt x="504" y="108"/>
                  </a:lnTo>
                  <a:lnTo>
                    <a:pt x="510" y="102"/>
                  </a:lnTo>
                  <a:lnTo>
                    <a:pt x="510" y="102"/>
                  </a:lnTo>
                  <a:lnTo>
                    <a:pt x="510" y="96"/>
                  </a:lnTo>
                  <a:lnTo>
                    <a:pt x="510" y="96"/>
                  </a:lnTo>
                  <a:lnTo>
                    <a:pt x="510" y="90"/>
                  </a:lnTo>
                  <a:lnTo>
                    <a:pt x="516" y="90"/>
                  </a:lnTo>
                  <a:lnTo>
                    <a:pt x="516" y="84"/>
                  </a:lnTo>
                  <a:lnTo>
                    <a:pt x="516" y="84"/>
                  </a:lnTo>
                  <a:lnTo>
                    <a:pt x="522" y="84"/>
                  </a:lnTo>
                  <a:lnTo>
                    <a:pt x="522" y="84"/>
                  </a:lnTo>
                  <a:lnTo>
                    <a:pt x="522" y="78"/>
                  </a:lnTo>
                  <a:lnTo>
                    <a:pt x="522" y="72"/>
                  </a:lnTo>
                  <a:lnTo>
                    <a:pt x="522" y="72"/>
                  </a:lnTo>
                  <a:lnTo>
                    <a:pt x="510" y="72"/>
                  </a:lnTo>
                  <a:lnTo>
                    <a:pt x="504" y="66"/>
                  </a:lnTo>
                  <a:lnTo>
                    <a:pt x="492" y="66"/>
                  </a:lnTo>
                  <a:lnTo>
                    <a:pt x="492" y="60"/>
                  </a:lnTo>
                  <a:lnTo>
                    <a:pt x="474" y="54"/>
                  </a:lnTo>
                  <a:lnTo>
                    <a:pt x="474" y="48"/>
                  </a:lnTo>
                  <a:lnTo>
                    <a:pt x="468" y="36"/>
                  </a:lnTo>
                  <a:lnTo>
                    <a:pt x="456" y="30"/>
                  </a:lnTo>
                  <a:lnTo>
                    <a:pt x="450" y="36"/>
                  </a:lnTo>
                  <a:lnTo>
                    <a:pt x="444" y="24"/>
                  </a:lnTo>
                  <a:lnTo>
                    <a:pt x="444" y="24"/>
                  </a:lnTo>
                  <a:lnTo>
                    <a:pt x="438" y="24"/>
                  </a:lnTo>
                  <a:lnTo>
                    <a:pt x="420" y="24"/>
                  </a:lnTo>
                  <a:lnTo>
                    <a:pt x="402" y="24"/>
                  </a:lnTo>
                  <a:lnTo>
                    <a:pt x="402" y="30"/>
                  </a:lnTo>
                  <a:lnTo>
                    <a:pt x="390" y="24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378" y="42"/>
                  </a:lnTo>
                  <a:lnTo>
                    <a:pt x="372" y="42"/>
                  </a:lnTo>
                  <a:lnTo>
                    <a:pt x="372" y="36"/>
                  </a:lnTo>
                  <a:lnTo>
                    <a:pt x="366" y="36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24"/>
                  </a:lnTo>
                  <a:lnTo>
                    <a:pt x="342" y="30"/>
                  </a:lnTo>
                  <a:lnTo>
                    <a:pt x="330" y="24"/>
                  </a:lnTo>
                  <a:lnTo>
                    <a:pt x="330" y="30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06" y="36"/>
                  </a:lnTo>
                  <a:lnTo>
                    <a:pt x="306" y="42"/>
                  </a:lnTo>
                  <a:lnTo>
                    <a:pt x="294" y="60"/>
                  </a:lnTo>
                  <a:lnTo>
                    <a:pt x="282" y="54"/>
                  </a:lnTo>
                  <a:lnTo>
                    <a:pt x="276" y="60"/>
                  </a:lnTo>
                  <a:lnTo>
                    <a:pt x="270" y="54"/>
                  </a:lnTo>
                  <a:lnTo>
                    <a:pt x="270" y="48"/>
                  </a:lnTo>
                  <a:lnTo>
                    <a:pt x="270" y="30"/>
                  </a:lnTo>
                  <a:lnTo>
                    <a:pt x="264" y="30"/>
                  </a:lnTo>
                  <a:lnTo>
                    <a:pt x="258" y="30"/>
                  </a:lnTo>
                  <a:lnTo>
                    <a:pt x="258" y="24"/>
                  </a:lnTo>
                  <a:lnTo>
                    <a:pt x="252" y="24"/>
                  </a:lnTo>
                  <a:lnTo>
                    <a:pt x="246" y="6"/>
                  </a:lnTo>
                  <a:lnTo>
                    <a:pt x="240" y="0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16" y="24"/>
                  </a:lnTo>
                  <a:lnTo>
                    <a:pt x="198" y="30"/>
                  </a:lnTo>
                  <a:lnTo>
                    <a:pt x="192" y="18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56" y="18"/>
                  </a:lnTo>
                  <a:lnTo>
                    <a:pt x="144" y="30"/>
                  </a:lnTo>
                  <a:lnTo>
                    <a:pt x="138" y="30"/>
                  </a:lnTo>
                  <a:lnTo>
                    <a:pt x="138" y="42"/>
                  </a:lnTo>
                  <a:lnTo>
                    <a:pt x="114" y="48"/>
                  </a:lnTo>
                  <a:lnTo>
                    <a:pt x="114" y="66"/>
                  </a:lnTo>
                  <a:lnTo>
                    <a:pt x="108" y="72"/>
                  </a:lnTo>
                  <a:lnTo>
                    <a:pt x="102" y="78"/>
                  </a:lnTo>
                  <a:lnTo>
                    <a:pt x="96" y="90"/>
                  </a:lnTo>
                  <a:lnTo>
                    <a:pt x="66" y="108"/>
                  </a:lnTo>
                  <a:lnTo>
                    <a:pt x="60" y="102"/>
                  </a:lnTo>
                  <a:lnTo>
                    <a:pt x="48" y="108"/>
                  </a:lnTo>
                  <a:lnTo>
                    <a:pt x="30" y="102"/>
                  </a:lnTo>
                  <a:lnTo>
                    <a:pt x="24" y="10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6" y="186"/>
                  </a:lnTo>
                  <a:lnTo>
                    <a:pt x="12" y="186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8"/>
                  </a:lnTo>
                  <a:lnTo>
                    <a:pt x="12" y="198"/>
                  </a:lnTo>
                  <a:lnTo>
                    <a:pt x="12" y="198"/>
                  </a:lnTo>
                  <a:lnTo>
                    <a:pt x="18" y="204"/>
                  </a:lnTo>
                  <a:lnTo>
                    <a:pt x="18" y="204"/>
                  </a:lnTo>
                  <a:lnTo>
                    <a:pt x="24" y="204"/>
                  </a:lnTo>
                  <a:lnTo>
                    <a:pt x="18" y="204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4" y="204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30" y="222"/>
                  </a:lnTo>
                  <a:lnTo>
                    <a:pt x="30" y="22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7" name=""/>
            <p:cNvSpPr/>
            <p:nvPr/>
          </p:nvSpPr>
          <p:spPr>
            <a:xfrm>
              <a:off x="9048960" y="3840480"/>
              <a:ext cx="456120" cy="313560"/>
            </a:xfrm>
            <a:custGeom>
              <a:avLst/>
              <a:gdLst/>
              <a:ahLst/>
              <a:rect l="l" t="t" r="r" b="b"/>
              <a:pathLst>
                <a:path w="288" h="198">
                  <a:moveTo>
                    <a:pt x="24" y="48"/>
                  </a:moveTo>
                  <a:lnTo>
                    <a:pt x="30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72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38" y="48"/>
                  </a:lnTo>
                  <a:lnTo>
                    <a:pt x="132" y="48"/>
                  </a:lnTo>
                  <a:lnTo>
                    <a:pt x="138" y="42"/>
                  </a:lnTo>
                  <a:lnTo>
                    <a:pt x="138" y="42"/>
                  </a:lnTo>
                  <a:lnTo>
                    <a:pt x="138" y="42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0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0" y="30"/>
                  </a:lnTo>
                  <a:lnTo>
                    <a:pt x="180" y="30"/>
                  </a:lnTo>
                  <a:lnTo>
                    <a:pt x="180" y="30"/>
                  </a:lnTo>
                  <a:lnTo>
                    <a:pt x="180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86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2" y="30"/>
                  </a:lnTo>
                  <a:lnTo>
                    <a:pt x="192" y="36"/>
                  </a:lnTo>
                  <a:lnTo>
                    <a:pt x="192" y="36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8" y="30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10" y="24"/>
                  </a:lnTo>
                  <a:lnTo>
                    <a:pt x="210" y="24"/>
                  </a:lnTo>
                  <a:lnTo>
                    <a:pt x="210" y="24"/>
                  </a:lnTo>
                  <a:lnTo>
                    <a:pt x="210" y="24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16" y="24"/>
                  </a:lnTo>
                  <a:lnTo>
                    <a:pt x="216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28" y="24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30"/>
                  </a:lnTo>
                  <a:lnTo>
                    <a:pt x="240" y="30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40" y="2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0" y="12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46" y="6"/>
                  </a:lnTo>
                  <a:lnTo>
                    <a:pt x="246" y="6"/>
                  </a:lnTo>
                  <a:lnTo>
                    <a:pt x="246" y="6"/>
                  </a:lnTo>
                  <a:lnTo>
                    <a:pt x="246" y="6"/>
                  </a:lnTo>
                  <a:lnTo>
                    <a:pt x="252" y="6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70" y="12"/>
                  </a:lnTo>
                  <a:lnTo>
                    <a:pt x="270" y="12"/>
                  </a:lnTo>
                  <a:lnTo>
                    <a:pt x="270" y="12"/>
                  </a:lnTo>
                  <a:lnTo>
                    <a:pt x="270" y="18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76" y="30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70" y="72"/>
                  </a:lnTo>
                  <a:lnTo>
                    <a:pt x="246" y="72"/>
                  </a:lnTo>
                  <a:lnTo>
                    <a:pt x="252" y="78"/>
                  </a:lnTo>
                  <a:lnTo>
                    <a:pt x="222" y="96"/>
                  </a:lnTo>
                  <a:lnTo>
                    <a:pt x="210" y="90"/>
                  </a:lnTo>
                  <a:lnTo>
                    <a:pt x="204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16" y="144"/>
                  </a:lnTo>
                  <a:lnTo>
                    <a:pt x="204" y="144"/>
                  </a:lnTo>
                  <a:lnTo>
                    <a:pt x="186" y="150"/>
                  </a:lnTo>
                  <a:lnTo>
                    <a:pt x="186" y="162"/>
                  </a:lnTo>
                  <a:lnTo>
                    <a:pt x="186" y="162"/>
                  </a:lnTo>
                  <a:lnTo>
                    <a:pt x="186" y="168"/>
                  </a:lnTo>
                  <a:lnTo>
                    <a:pt x="180" y="168"/>
                  </a:lnTo>
                  <a:lnTo>
                    <a:pt x="180" y="198"/>
                  </a:lnTo>
                  <a:lnTo>
                    <a:pt x="174" y="198"/>
                  </a:lnTo>
                  <a:lnTo>
                    <a:pt x="168" y="198"/>
                  </a:lnTo>
                  <a:lnTo>
                    <a:pt x="144" y="186"/>
                  </a:lnTo>
                  <a:lnTo>
                    <a:pt x="144" y="192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0" y="186"/>
                  </a:lnTo>
                  <a:lnTo>
                    <a:pt x="120" y="180"/>
                  </a:lnTo>
                  <a:lnTo>
                    <a:pt x="114" y="168"/>
                  </a:lnTo>
                  <a:lnTo>
                    <a:pt x="96" y="192"/>
                  </a:lnTo>
                  <a:lnTo>
                    <a:pt x="78" y="192"/>
                  </a:lnTo>
                  <a:lnTo>
                    <a:pt x="78" y="198"/>
                  </a:lnTo>
                  <a:lnTo>
                    <a:pt x="60" y="192"/>
                  </a:lnTo>
                  <a:lnTo>
                    <a:pt x="60" y="198"/>
                  </a:lnTo>
                  <a:lnTo>
                    <a:pt x="48" y="198"/>
                  </a:lnTo>
                  <a:lnTo>
                    <a:pt x="36" y="198"/>
                  </a:lnTo>
                  <a:lnTo>
                    <a:pt x="30" y="198"/>
                  </a:lnTo>
                  <a:lnTo>
                    <a:pt x="24" y="192"/>
                  </a:lnTo>
                  <a:lnTo>
                    <a:pt x="30" y="180"/>
                  </a:lnTo>
                  <a:lnTo>
                    <a:pt x="36" y="180"/>
                  </a:lnTo>
                  <a:lnTo>
                    <a:pt x="42" y="180"/>
                  </a:lnTo>
                  <a:lnTo>
                    <a:pt x="42" y="180"/>
                  </a:lnTo>
                  <a:lnTo>
                    <a:pt x="48" y="174"/>
                  </a:lnTo>
                  <a:lnTo>
                    <a:pt x="48" y="168"/>
                  </a:lnTo>
                  <a:lnTo>
                    <a:pt x="42" y="162"/>
                  </a:lnTo>
                  <a:lnTo>
                    <a:pt x="36" y="156"/>
                  </a:lnTo>
                  <a:lnTo>
                    <a:pt x="30" y="156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38"/>
                  </a:lnTo>
                  <a:lnTo>
                    <a:pt x="24" y="138"/>
                  </a:lnTo>
                  <a:lnTo>
                    <a:pt x="30" y="132"/>
                  </a:lnTo>
                  <a:lnTo>
                    <a:pt x="24" y="126"/>
                  </a:lnTo>
                  <a:lnTo>
                    <a:pt x="12" y="126"/>
                  </a:lnTo>
                  <a:lnTo>
                    <a:pt x="12" y="120"/>
                  </a:lnTo>
                  <a:lnTo>
                    <a:pt x="18" y="114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8" name=""/>
            <p:cNvSpPr/>
            <p:nvPr/>
          </p:nvSpPr>
          <p:spPr>
            <a:xfrm>
              <a:off x="8716320" y="-1008360"/>
              <a:ext cx="1901520" cy="2994840"/>
            </a:xfrm>
            <a:custGeom>
              <a:avLst/>
              <a:gdLst/>
              <a:ahLst/>
              <a:rect l="l" t="t" r="r" b="b"/>
              <a:pathLst>
                <a:path w="1200" h="1890">
                  <a:moveTo>
                    <a:pt x="588" y="948"/>
                  </a:moveTo>
                  <a:lnTo>
                    <a:pt x="582" y="966"/>
                  </a:lnTo>
                  <a:lnTo>
                    <a:pt x="582" y="966"/>
                  </a:lnTo>
                  <a:lnTo>
                    <a:pt x="582" y="972"/>
                  </a:lnTo>
                  <a:lnTo>
                    <a:pt x="582" y="972"/>
                  </a:lnTo>
                  <a:lnTo>
                    <a:pt x="582" y="972"/>
                  </a:lnTo>
                  <a:lnTo>
                    <a:pt x="576" y="978"/>
                  </a:lnTo>
                  <a:lnTo>
                    <a:pt x="576" y="978"/>
                  </a:lnTo>
                  <a:lnTo>
                    <a:pt x="576" y="984"/>
                  </a:lnTo>
                  <a:lnTo>
                    <a:pt x="576" y="990"/>
                  </a:lnTo>
                  <a:lnTo>
                    <a:pt x="576" y="990"/>
                  </a:lnTo>
                  <a:lnTo>
                    <a:pt x="576" y="990"/>
                  </a:lnTo>
                  <a:lnTo>
                    <a:pt x="576" y="996"/>
                  </a:lnTo>
                  <a:lnTo>
                    <a:pt x="576" y="996"/>
                  </a:lnTo>
                  <a:lnTo>
                    <a:pt x="582" y="996"/>
                  </a:lnTo>
                  <a:lnTo>
                    <a:pt x="582" y="1002"/>
                  </a:lnTo>
                  <a:lnTo>
                    <a:pt x="576" y="1002"/>
                  </a:lnTo>
                  <a:lnTo>
                    <a:pt x="576" y="1002"/>
                  </a:lnTo>
                  <a:lnTo>
                    <a:pt x="576" y="1014"/>
                  </a:lnTo>
                  <a:lnTo>
                    <a:pt x="582" y="1008"/>
                  </a:lnTo>
                  <a:lnTo>
                    <a:pt x="588" y="1014"/>
                  </a:lnTo>
                  <a:lnTo>
                    <a:pt x="588" y="1014"/>
                  </a:lnTo>
                  <a:lnTo>
                    <a:pt x="588" y="1014"/>
                  </a:lnTo>
                  <a:lnTo>
                    <a:pt x="588" y="1020"/>
                  </a:lnTo>
                  <a:lnTo>
                    <a:pt x="588" y="1026"/>
                  </a:lnTo>
                  <a:lnTo>
                    <a:pt x="582" y="1026"/>
                  </a:lnTo>
                  <a:lnTo>
                    <a:pt x="582" y="1020"/>
                  </a:lnTo>
                  <a:lnTo>
                    <a:pt x="576" y="1014"/>
                  </a:lnTo>
                  <a:lnTo>
                    <a:pt x="576" y="1020"/>
                  </a:lnTo>
                  <a:lnTo>
                    <a:pt x="570" y="1020"/>
                  </a:lnTo>
                  <a:lnTo>
                    <a:pt x="564" y="1020"/>
                  </a:lnTo>
                  <a:lnTo>
                    <a:pt x="564" y="1026"/>
                  </a:lnTo>
                  <a:lnTo>
                    <a:pt x="564" y="1026"/>
                  </a:lnTo>
                  <a:lnTo>
                    <a:pt x="564" y="1026"/>
                  </a:lnTo>
                  <a:lnTo>
                    <a:pt x="558" y="1032"/>
                  </a:lnTo>
                  <a:lnTo>
                    <a:pt x="558" y="1032"/>
                  </a:lnTo>
                  <a:lnTo>
                    <a:pt x="558" y="1032"/>
                  </a:lnTo>
                  <a:lnTo>
                    <a:pt x="564" y="1038"/>
                  </a:lnTo>
                  <a:lnTo>
                    <a:pt x="564" y="1038"/>
                  </a:lnTo>
                  <a:lnTo>
                    <a:pt x="558" y="1038"/>
                  </a:lnTo>
                  <a:lnTo>
                    <a:pt x="558" y="1044"/>
                  </a:lnTo>
                  <a:lnTo>
                    <a:pt x="558" y="1044"/>
                  </a:lnTo>
                  <a:lnTo>
                    <a:pt x="558" y="1044"/>
                  </a:lnTo>
                  <a:lnTo>
                    <a:pt x="558" y="1050"/>
                  </a:lnTo>
                  <a:lnTo>
                    <a:pt x="558" y="1050"/>
                  </a:lnTo>
                  <a:lnTo>
                    <a:pt x="564" y="1050"/>
                  </a:lnTo>
                  <a:lnTo>
                    <a:pt x="564" y="1050"/>
                  </a:lnTo>
                  <a:lnTo>
                    <a:pt x="564" y="1056"/>
                  </a:lnTo>
                  <a:lnTo>
                    <a:pt x="558" y="1056"/>
                  </a:lnTo>
                  <a:lnTo>
                    <a:pt x="552" y="1056"/>
                  </a:lnTo>
                  <a:lnTo>
                    <a:pt x="552" y="1056"/>
                  </a:lnTo>
                  <a:lnTo>
                    <a:pt x="558" y="1062"/>
                  </a:lnTo>
                  <a:lnTo>
                    <a:pt x="558" y="1062"/>
                  </a:lnTo>
                  <a:lnTo>
                    <a:pt x="558" y="1068"/>
                  </a:lnTo>
                  <a:lnTo>
                    <a:pt x="564" y="1068"/>
                  </a:lnTo>
                  <a:lnTo>
                    <a:pt x="564" y="1068"/>
                  </a:lnTo>
                  <a:lnTo>
                    <a:pt x="564" y="1074"/>
                  </a:lnTo>
                  <a:lnTo>
                    <a:pt x="570" y="1074"/>
                  </a:lnTo>
                  <a:lnTo>
                    <a:pt x="564" y="1074"/>
                  </a:lnTo>
                  <a:lnTo>
                    <a:pt x="558" y="1074"/>
                  </a:lnTo>
                  <a:lnTo>
                    <a:pt x="564" y="1080"/>
                  </a:lnTo>
                  <a:lnTo>
                    <a:pt x="564" y="1080"/>
                  </a:lnTo>
                  <a:lnTo>
                    <a:pt x="558" y="1080"/>
                  </a:lnTo>
                  <a:lnTo>
                    <a:pt x="558" y="1086"/>
                  </a:lnTo>
                  <a:lnTo>
                    <a:pt x="564" y="1086"/>
                  </a:lnTo>
                  <a:lnTo>
                    <a:pt x="558" y="1086"/>
                  </a:lnTo>
                  <a:lnTo>
                    <a:pt x="558" y="1092"/>
                  </a:lnTo>
                  <a:lnTo>
                    <a:pt x="558" y="1092"/>
                  </a:lnTo>
                  <a:lnTo>
                    <a:pt x="558" y="1092"/>
                  </a:lnTo>
                  <a:lnTo>
                    <a:pt x="558" y="1098"/>
                  </a:lnTo>
                  <a:lnTo>
                    <a:pt x="558" y="1104"/>
                  </a:lnTo>
                  <a:lnTo>
                    <a:pt x="558" y="1104"/>
                  </a:lnTo>
                  <a:lnTo>
                    <a:pt x="558" y="1110"/>
                  </a:lnTo>
                  <a:lnTo>
                    <a:pt x="564" y="1110"/>
                  </a:lnTo>
                  <a:lnTo>
                    <a:pt x="564" y="1110"/>
                  </a:lnTo>
                  <a:lnTo>
                    <a:pt x="558" y="1110"/>
                  </a:lnTo>
                  <a:lnTo>
                    <a:pt x="558" y="1116"/>
                  </a:lnTo>
                  <a:lnTo>
                    <a:pt x="558" y="1116"/>
                  </a:lnTo>
                  <a:lnTo>
                    <a:pt x="558" y="1116"/>
                  </a:lnTo>
                  <a:lnTo>
                    <a:pt x="564" y="1122"/>
                  </a:lnTo>
                  <a:lnTo>
                    <a:pt x="564" y="1128"/>
                  </a:lnTo>
                  <a:lnTo>
                    <a:pt x="564" y="1128"/>
                  </a:lnTo>
                  <a:lnTo>
                    <a:pt x="570" y="1128"/>
                  </a:lnTo>
                  <a:lnTo>
                    <a:pt x="570" y="1134"/>
                  </a:lnTo>
                  <a:lnTo>
                    <a:pt x="570" y="1134"/>
                  </a:lnTo>
                  <a:lnTo>
                    <a:pt x="564" y="1140"/>
                  </a:lnTo>
                  <a:lnTo>
                    <a:pt x="570" y="1134"/>
                  </a:lnTo>
                  <a:lnTo>
                    <a:pt x="570" y="1140"/>
                  </a:lnTo>
                  <a:lnTo>
                    <a:pt x="570" y="1140"/>
                  </a:lnTo>
                  <a:lnTo>
                    <a:pt x="576" y="1140"/>
                  </a:lnTo>
                  <a:lnTo>
                    <a:pt x="576" y="1146"/>
                  </a:lnTo>
                  <a:lnTo>
                    <a:pt x="570" y="1146"/>
                  </a:lnTo>
                  <a:lnTo>
                    <a:pt x="570" y="1152"/>
                  </a:lnTo>
                  <a:lnTo>
                    <a:pt x="564" y="1152"/>
                  </a:lnTo>
                  <a:lnTo>
                    <a:pt x="570" y="1158"/>
                  </a:lnTo>
                  <a:lnTo>
                    <a:pt x="576" y="1158"/>
                  </a:lnTo>
                  <a:lnTo>
                    <a:pt x="576" y="1158"/>
                  </a:lnTo>
                  <a:lnTo>
                    <a:pt x="582" y="1158"/>
                  </a:lnTo>
                  <a:lnTo>
                    <a:pt x="588" y="1158"/>
                  </a:lnTo>
                  <a:lnTo>
                    <a:pt x="594" y="1158"/>
                  </a:lnTo>
                  <a:lnTo>
                    <a:pt x="600" y="1158"/>
                  </a:lnTo>
                  <a:lnTo>
                    <a:pt x="600" y="1164"/>
                  </a:lnTo>
                  <a:lnTo>
                    <a:pt x="600" y="1164"/>
                  </a:lnTo>
                  <a:lnTo>
                    <a:pt x="600" y="1170"/>
                  </a:lnTo>
                  <a:lnTo>
                    <a:pt x="600" y="1176"/>
                  </a:lnTo>
                  <a:lnTo>
                    <a:pt x="606" y="1176"/>
                  </a:lnTo>
                  <a:lnTo>
                    <a:pt x="612" y="1176"/>
                  </a:lnTo>
                  <a:lnTo>
                    <a:pt x="606" y="1176"/>
                  </a:lnTo>
                  <a:lnTo>
                    <a:pt x="606" y="1170"/>
                  </a:lnTo>
                  <a:lnTo>
                    <a:pt x="612" y="1170"/>
                  </a:lnTo>
                  <a:lnTo>
                    <a:pt x="618" y="1170"/>
                  </a:lnTo>
                  <a:lnTo>
                    <a:pt x="618" y="1170"/>
                  </a:lnTo>
                  <a:lnTo>
                    <a:pt x="624" y="1170"/>
                  </a:lnTo>
                  <a:lnTo>
                    <a:pt x="624" y="1164"/>
                  </a:lnTo>
                  <a:lnTo>
                    <a:pt x="630" y="1164"/>
                  </a:lnTo>
                  <a:lnTo>
                    <a:pt x="636" y="1164"/>
                  </a:lnTo>
                  <a:lnTo>
                    <a:pt x="636" y="1170"/>
                  </a:lnTo>
                  <a:lnTo>
                    <a:pt x="636" y="1170"/>
                  </a:lnTo>
                  <a:lnTo>
                    <a:pt x="636" y="1176"/>
                  </a:lnTo>
                  <a:lnTo>
                    <a:pt x="636" y="1176"/>
                  </a:lnTo>
                  <a:lnTo>
                    <a:pt x="636" y="1176"/>
                  </a:lnTo>
                  <a:lnTo>
                    <a:pt x="642" y="1176"/>
                  </a:lnTo>
                  <a:lnTo>
                    <a:pt x="642" y="1182"/>
                  </a:lnTo>
                  <a:lnTo>
                    <a:pt x="648" y="1182"/>
                  </a:lnTo>
                  <a:lnTo>
                    <a:pt x="648" y="1188"/>
                  </a:lnTo>
                  <a:lnTo>
                    <a:pt x="654" y="1194"/>
                  </a:lnTo>
                  <a:lnTo>
                    <a:pt x="654" y="1194"/>
                  </a:lnTo>
                  <a:lnTo>
                    <a:pt x="660" y="1194"/>
                  </a:lnTo>
                  <a:lnTo>
                    <a:pt x="654" y="1200"/>
                  </a:lnTo>
                  <a:lnTo>
                    <a:pt x="660" y="1200"/>
                  </a:lnTo>
                  <a:lnTo>
                    <a:pt x="660" y="1200"/>
                  </a:lnTo>
                  <a:lnTo>
                    <a:pt x="666" y="1200"/>
                  </a:lnTo>
                  <a:lnTo>
                    <a:pt x="672" y="1200"/>
                  </a:lnTo>
                  <a:lnTo>
                    <a:pt x="672" y="1200"/>
                  </a:lnTo>
                  <a:lnTo>
                    <a:pt x="678" y="1200"/>
                  </a:lnTo>
                  <a:lnTo>
                    <a:pt x="678" y="1206"/>
                  </a:lnTo>
                  <a:lnTo>
                    <a:pt x="678" y="1206"/>
                  </a:lnTo>
                  <a:lnTo>
                    <a:pt x="678" y="1206"/>
                  </a:lnTo>
                  <a:lnTo>
                    <a:pt x="684" y="1206"/>
                  </a:lnTo>
                  <a:lnTo>
                    <a:pt x="684" y="1212"/>
                  </a:lnTo>
                  <a:lnTo>
                    <a:pt x="690" y="1212"/>
                  </a:lnTo>
                  <a:lnTo>
                    <a:pt x="690" y="1212"/>
                  </a:lnTo>
                  <a:lnTo>
                    <a:pt x="690" y="1212"/>
                  </a:lnTo>
                  <a:lnTo>
                    <a:pt x="690" y="1218"/>
                  </a:lnTo>
                  <a:lnTo>
                    <a:pt x="690" y="1218"/>
                  </a:lnTo>
                  <a:lnTo>
                    <a:pt x="684" y="1218"/>
                  </a:lnTo>
                  <a:lnTo>
                    <a:pt x="678" y="1212"/>
                  </a:lnTo>
                  <a:lnTo>
                    <a:pt x="678" y="1212"/>
                  </a:lnTo>
                  <a:lnTo>
                    <a:pt x="672" y="1212"/>
                  </a:lnTo>
                  <a:lnTo>
                    <a:pt x="672" y="1218"/>
                  </a:lnTo>
                  <a:lnTo>
                    <a:pt x="678" y="1218"/>
                  </a:lnTo>
                  <a:lnTo>
                    <a:pt x="678" y="1224"/>
                  </a:lnTo>
                  <a:lnTo>
                    <a:pt x="684" y="1224"/>
                  </a:lnTo>
                  <a:lnTo>
                    <a:pt x="684" y="1224"/>
                  </a:lnTo>
                  <a:lnTo>
                    <a:pt x="690" y="1230"/>
                  </a:lnTo>
                  <a:lnTo>
                    <a:pt x="696" y="1230"/>
                  </a:lnTo>
                  <a:lnTo>
                    <a:pt x="696" y="1230"/>
                  </a:lnTo>
                  <a:lnTo>
                    <a:pt x="702" y="1230"/>
                  </a:lnTo>
                  <a:lnTo>
                    <a:pt x="708" y="1230"/>
                  </a:lnTo>
                  <a:lnTo>
                    <a:pt x="708" y="1230"/>
                  </a:lnTo>
                  <a:lnTo>
                    <a:pt x="714" y="1236"/>
                  </a:lnTo>
                  <a:lnTo>
                    <a:pt x="714" y="1242"/>
                  </a:lnTo>
                  <a:lnTo>
                    <a:pt x="714" y="1248"/>
                  </a:lnTo>
                  <a:lnTo>
                    <a:pt x="714" y="1254"/>
                  </a:lnTo>
                  <a:lnTo>
                    <a:pt x="720" y="1254"/>
                  </a:lnTo>
                  <a:lnTo>
                    <a:pt x="720" y="1260"/>
                  </a:lnTo>
                  <a:lnTo>
                    <a:pt x="726" y="1260"/>
                  </a:lnTo>
                  <a:lnTo>
                    <a:pt x="726" y="1260"/>
                  </a:lnTo>
                  <a:lnTo>
                    <a:pt x="726" y="1266"/>
                  </a:lnTo>
                  <a:lnTo>
                    <a:pt x="732" y="1266"/>
                  </a:lnTo>
                  <a:lnTo>
                    <a:pt x="738" y="1266"/>
                  </a:lnTo>
                  <a:lnTo>
                    <a:pt x="738" y="1266"/>
                  </a:lnTo>
                  <a:lnTo>
                    <a:pt x="738" y="1272"/>
                  </a:lnTo>
                  <a:lnTo>
                    <a:pt x="732" y="1272"/>
                  </a:lnTo>
                  <a:lnTo>
                    <a:pt x="732" y="1272"/>
                  </a:lnTo>
                  <a:lnTo>
                    <a:pt x="726" y="1278"/>
                  </a:lnTo>
                  <a:lnTo>
                    <a:pt x="726" y="1278"/>
                  </a:lnTo>
                  <a:lnTo>
                    <a:pt x="732" y="1284"/>
                  </a:lnTo>
                  <a:lnTo>
                    <a:pt x="732" y="1284"/>
                  </a:lnTo>
                  <a:lnTo>
                    <a:pt x="726" y="1284"/>
                  </a:lnTo>
                  <a:lnTo>
                    <a:pt x="726" y="1290"/>
                  </a:lnTo>
                  <a:lnTo>
                    <a:pt x="720" y="1290"/>
                  </a:lnTo>
                  <a:lnTo>
                    <a:pt x="714" y="1290"/>
                  </a:lnTo>
                  <a:lnTo>
                    <a:pt x="702" y="1296"/>
                  </a:lnTo>
                  <a:lnTo>
                    <a:pt x="696" y="1302"/>
                  </a:lnTo>
                  <a:lnTo>
                    <a:pt x="702" y="1302"/>
                  </a:lnTo>
                  <a:lnTo>
                    <a:pt x="696" y="1308"/>
                  </a:lnTo>
                  <a:lnTo>
                    <a:pt x="690" y="1308"/>
                  </a:lnTo>
                  <a:lnTo>
                    <a:pt x="684" y="1314"/>
                  </a:lnTo>
                  <a:lnTo>
                    <a:pt x="678" y="1320"/>
                  </a:lnTo>
                  <a:lnTo>
                    <a:pt x="672" y="1320"/>
                  </a:lnTo>
                  <a:lnTo>
                    <a:pt x="666" y="1326"/>
                  </a:lnTo>
                  <a:lnTo>
                    <a:pt x="660" y="1326"/>
                  </a:lnTo>
                  <a:lnTo>
                    <a:pt x="660" y="1326"/>
                  </a:lnTo>
                  <a:lnTo>
                    <a:pt x="660" y="1326"/>
                  </a:lnTo>
                  <a:lnTo>
                    <a:pt x="660" y="1332"/>
                  </a:lnTo>
                  <a:lnTo>
                    <a:pt x="660" y="1332"/>
                  </a:lnTo>
                  <a:lnTo>
                    <a:pt x="660" y="1332"/>
                  </a:lnTo>
                  <a:lnTo>
                    <a:pt x="666" y="1332"/>
                  </a:lnTo>
                  <a:lnTo>
                    <a:pt x="672" y="1338"/>
                  </a:lnTo>
                  <a:lnTo>
                    <a:pt x="672" y="1332"/>
                  </a:lnTo>
                  <a:lnTo>
                    <a:pt x="672" y="1332"/>
                  </a:lnTo>
                  <a:lnTo>
                    <a:pt x="678" y="1332"/>
                  </a:lnTo>
                  <a:lnTo>
                    <a:pt x="684" y="1332"/>
                  </a:lnTo>
                  <a:lnTo>
                    <a:pt x="684" y="1338"/>
                  </a:lnTo>
                  <a:lnTo>
                    <a:pt x="690" y="1338"/>
                  </a:lnTo>
                  <a:lnTo>
                    <a:pt x="696" y="1338"/>
                  </a:lnTo>
                  <a:lnTo>
                    <a:pt x="696" y="1338"/>
                  </a:lnTo>
                  <a:lnTo>
                    <a:pt x="702" y="1344"/>
                  </a:lnTo>
                  <a:lnTo>
                    <a:pt x="696" y="1350"/>
                  </a:lnTo>
                  <a:lnTo>
                    <a:pt x="696" y="1350"/>
                  </a:lnTo>
                  <a:lnTo>
                    <a:pt x="690" y="1350"/>
                  </a:lnTo>
                  <a:lnTo>
                    <a:pt x="696" y="1350"/>
                  </a:lnTo>
                  <a:lnTo>
                    <a:pt x="696" y="1350"/>
                  </a:lnTo>
                  <a:lnTo>
                    <a:pt x="702" y="1350"/>
                  </a:lnTo>
                  <a:lnTo>
                    <a:pt x="702" y="1350"/>
                  </a:lnTo>
                  <a:lnTo>
                    <a:pt x="708" y="1350"/>
                  </a:lnTo>
                  <a:lnTo>
                    <a:pt x="702" y="1356"/>
                  </a:lnTo>
                  <a:lnTo>
                    <a:pt x="696" y="1356"/>
                  </a:lnTo>
                  <a:lnTo>
                    <a:pt x="690" y="1356"/>
                  </a:lnTo>
                  <a:lnTo>
                    <a:pt x="690" y="1356"/>
                  </a:lnTo>
                  <a:lnTo>
                    <a:pt x="684" y="1362"/>
                  </a:lnTo>
                  <a:lnTo>
                    <a:pt x="678" y="1362"/>
                  </a:lnTo>
                  <a:lnTo>
                    <a:pt x="672" y="1356"/>
                  </a:lnTo>
                  <a:lnTo>
                    <a:pt x="672" y="1356"/>
                  </a:lnTo>
                  <a:lnTo>
                    <a:pt x="666" y="1356"/>
                  </a:lnTo>
                  <a:lnTo>
                    <a:pt x="660" y="1356"/>
                  </a:lnTo>
                  <a:lnTo>
                    <a:pt x="666" y="1362"/>
                  </a:lnTo>
                  <a:lnTo>
                    <a:pt x="672" y="1368"/>
                  </a:lnTo>
                  <a:lnTo>
                    <a:pt x="672" y="1368"/>
                  </a:lnTo>
                  <a:lnTo>
                    <a:pt x="666" y="1374"/>
                  </a:lnTo>
                  <a:lnTo>
                    <a:pt x="660" y="1374"/>
                  </a:lnTo>
                  <a:lnTo>
                    <a:pt x="654" y="1380"/>
                  </a:lnTo>
                  <a:lnTo>
                    <a:pt x="660" y="1374"/>
                  </a:lnTo>
                  <a:lnTo>
                    <a:pt x="666" y="1374"/>
                  </a:lnTo>
                  <a:lnTo>
                    <a:pt x="666" y="1380"/>
                  </a:lnTo>
                  <a:lnTo>
                    <a:pt x="660" y="1380"/>
                  </a:lnTo>
                  <a:lnTo>
                    <a:pt x="654" y="1380"/>
                  </a:lnTo>
                  <a:lnTo>
                    <a:pt x="648" y="1386"/>
                  </a:lnTo>
                  <a:lnTo>
                    <a:pt x="648" y="1380"/>
                  </a:lnTo>
                  <a:lnTo>
                    <a:pt x="654" y="1374"/>
                  </a:lnTo>
                  <a:lnTo>
                    <a:pt x="648" y="1374"/>
                  </a:lnTo>
                  <a:lnTo>
                    <a:pt x="648" y="1380"/>
                  </a:lnTo>
                  <a:lnTo>
                    <a:pt x="642" y="1386"/>
                  </a:lnTo>
                  <a:lnTo>
                    <a:pt x="636" y="1386"/>
                  </a:lnTo>
                  <a:lnTo>
                    <a:pt x="636" y="1392"/>
                  </a:lnTo>
                  <a:lnTo>
                    <a:pt x="630" y="1392"/>
                  </a:lnTo>
                  <a:lnTo>
                    <a:pt x="630" y="1398"/>
                  </a:lnTo>
                  <a:lnTo>
                    <a:pt x="630" y="1392"/>
                  </a:lnTo>
                  <a:lnTo>
                    <a:pt x="630" y="1398"/>
                  </a:lnTo>
                  <a:lnTo>
                    <a:pt x="630" y="1398"/>
                  </a:lnTo>
                  <a:lnTo>
                    <a:pt x="630" y="1404"/>
                  </a:lnTo>
                  <a:lnTo>
                    <a:pt x="630" y="1410"/>
                  </a:lnTo>
                  <a:lnTo>
                    <a:pt x="624" y="1410"/>
                  </a:lnTo>
                  <a:lnTo>
                    <a:pt x="618" y="1410"/>
                  </a:lnTo>
                  <a:lnTo>
                    <a:pt x="618" y="1404"/>
                  </a:lnTo>
                  <a:lnTo>
                    <a:pt x="612" y="1404"/>
                  </a:lnTo>
                  <a:lnTo>
                    <a:pt x="618" y="1398"/>
                  </a:lnTo>
                  <a:lnTo>
                    <a:pt x="612" y="1398"/>
                  </a:lnTo>
                  <a:lnTo>
                    <a:pt x="606" y="1398"/>
                  </a:lnTo>
                  <a:lnTo>
                    <a:pt x="606" y="1398"/>
                  </a:lnTo>
                  <a:lnTo>
                    <a:pt x="606" y="1398"/>
                  </a:lnTo>
                  <a:lnTo>
                    <a:pt x="606" y="1392"/>
                  </a:lnTo>
                  <a:lnTo>
                    <a:pt x="606" y="1386"/>
                  </a:lnTo>
                  <a:lnTo>
                    <a:pt x="606" y="1386"/>
                  </a:lnTo>
                  <a:lnTo>
                    <a:pt x="606" y="1380"/>
                  </a:lnTo>
                  <a:lnTo>
                    <a:pt x="612" y="1380"/>
                  </a:lnTo>
                  <a:lnTo>
                    <a:pt x="612" y="1374"/>
                  </a:lnTo>
                  <a:lnTo>
                    <a:pt x="606" y="1374"/>
                  </a:lnTo>
                  <a:lnTo>
                    <a:pt x="606" y="1380"/>
                  </a:lnTo>
                  <a:lnTo>
                    <a:pt x="606" y="1386"/>
                  </a:lnTo>
                  <a:lnTo>
                    <a:pt x="600" y="1386"/>
                  </a:lnTo>
                  <a:lnTo>
                    <a:pt x="600" y="1380"/>
                  </a:lnTo>
                  <a:lnTo>
                    <a:pt x="600" y="1374"/>
                  </a:lnTo>
                  <a:lnTo>
                    <a:pt x="600" y="1374"/>
                  </a:lnTo>
                  <a:lnTo>
                    <a:pt x="600" y="1374"/>
                  </a:lnTo>
                  <a:lnTo>
                    <a:pt x="600" y="1380"/>
                  </a:lnTo>
                  <a:lnTo>
                    <a:pt x="594" y="1386"/>
                  </a:lnTo>
                  <a:lnTo>
                    <a:pt x="594" y="1392"/>
                  </a:lnTo>
                  <a:lnTo>
                    <a:pt x="594" y="1398"/>
                  </a:lnTo>
                  <a:lnTo>
                    <a:pt x="594" y="1392"/>
                  </a:lnTo>
                  <a:lnTo>
                    <a:pt x="594" y="1398"/>
                  </a:lnTo>
                  <a:lnTo>
                    <a:pt x="594" y="1398"/>
                  </a:lnTo>
                  <a:lnTo>
                    <a:pt x="594" y="1404"/>
                  </a:lnTo>
                  <a:lnTo>
                    <a:pt x="594" y="1404"/>
                  </a:lnTo>
                  <a:lnTo>
                    <a:pt x="588" y="1410"/>
                  </a:lnTo>
                  <a:lnTo>
                    <a:pt x="582" y="1416"/>
                  </a:lnTo>
                  <a:lnTo>
                    <a:pt x="576" y="1416"/>
                  </a:lnTo>
                  <a:lnTo>
                    <a:pt x="576" y="1416"/>
                  </a:lnTo>
                  <a:lnTo>
                    <a:pt x="576" y="1422"/>
                  </a:lnTo>
                  <a:lnTo>
                    <a:pt x="576" y="1422"/>
                  </a:lnTo>
                  <a:lnTo>
                    <a:pt x="570" y="1422"/>
                  </a:lnTo>
                  <a:lnTo>
                    <a:pt x="564" y="1422"/>
                  </a:lnTo>
                  <a:lnTo>
                    <a:pt x="552" y="1434"/>
                  </a:lnTo>
                  <a:lnTo>
                    <a:pt x="552" y="1428"/>
                  </a:lnTo>
                  <a:lnTo>
                    <a:pt x="546" y="1428"/>
                  </a:lnTo>
                  <a:lnTo>
                    <a:pt x="552" y="1428"/>
                  </a:lnTo>
                  <a:lnTo>
                    <a:pt x="546" y="1434"/>
                  </a:lnTo>
                  <a:lnTo>
                    <a:pt x="540" y="1440"/>
                  </a:lnTo>
                  <a:lnTo>
                    <a:pt x="534" y="1440"/>
                  </a:lnTo>
                  <a:lnTo>
                    <a:pt x="534" y="1440"/>
                  </a:lnTo>
                  <a:lnTo>
                    <a:pt x="528" y="1440"/>
                  </a:lnTo>
                  <a:lnTo>
                    <a:pt x="522" y="1440"/>
                  </a:lnTo>
                  <a:lnTo>
                    <a:pt x="516" y="1440"/>
                  </a:lnTo>
                  <a:lnTo>
                    <a:pt x="522" y="1440"/>
                  </a:lnTo>
                  <a:lnTo>
                    <a:pt x="522" y="1440"/>
                  </a:lnTo>
                  <a:lnTo>
                    <a:pt x="528" y="1446"/>
                  </a:lnTo>
                  <a:lnTo>
                    <a:pt x="534" y="1452"/>
                  </a:lnTo>
                  <a:lnTo>
                    <a:pt x="528" y="1458"/>
                  </a:lnTo>
                  <a:lnTo>
                    <a:pt x="516" y="1464"/>
                  </a:lnTo>
                  <a:lnTo>
                    <a:pt x="486" y="1458"/>
                  </a:lnTo>
                  <a:lnTo>
                    <a:pt x="504" y="1464"/>
                  </a:lnTo>
                  <a:lnTo>
                    <a:pt x="522" y="1476"/>
                  </a:lnTo>
                  <a:lnTo>
                    <a:pt x="510" y="1476"/>
                  </a:lnTo>
                  <a:lnTo>
                    <a:pt x="534" y="1482"/>
                  </a:lnTo>
                  <a:lnTo>
                    <a:pt x="528" y="1482"/>
                  </a:lnTo>
                  <a:lnTo>
                    <a:pt x="528" y="1482"/>
                  </a:lnTo>
                  <a:lnTo>
                    <a:pt x="516" y="1482"/>
                  </a:lnTo>
                  <a:lnTo>
                    <a:pt x="528" y="1488"/>
                  </a:lnTo>
                  <a:lnTo>
                    <a:pt x="528" y="1494"/>
                  </a:lnTo>
                  <a:lnTo>
                    <a:pt x="528" y="1494"/>
                  </a:lnTo>
                  <a:lnTo>
                    <a:pt x="522" y="1500"/>
                  </a:lnTo>
                  <a:lnTo>
                    <a:pt x="528" y="1500"/>
                  </a:lnTo>
                  <a:lnTo>
                    <a:pt x="522" y="1506"/>
                  </a:lnTo>
                  <a:lnTo>
                    <a:pt x="510" y="1494"/>
                  </a:lnTo>
                  <a:lnTo>
                    <a:pt x="516" y="1512"/>
                  </a:lnTo>
                  <a:lnTo>
                    <a:pt x="522" y="1512"/>
                  </a:lnTo>
                  <a:lnTo>
                    <a:pt x="516" y="1518"/>
                  </a:lnTo>
                  <a:lnTo>
                    <a:pt x="522" y="1518"/>
                  </a:lnTo>
                  <a:lnTo>
                    <a:pt x="516" y="1518"/>
                  </a:lnTo>
                  <a:lnTo>
                    <a:pt x="504" y="1518"/>
                  </a:lnTo>
                  <a:lnTo>
                    <a:pt x="510" y="1524"/>
                  </a:lnTo>
                  <a:lnTo>
                    <a:pt x="522" y="1530"/>
                  </a:lnTo>
                  <a:lnTo>
                    <a:pt x="522" y="1542"/>
                  </a:lnTo>
                  <a:lnTo>
                    <a:pt x="498" y="1524"/>
                  </a:lnTo>
                  <a:lnTo>
                    <a:pt x="504" y="1536"/>
                  </a:lnTo>
                  <a:lnTo>
                    <a:pt x="498" y="1536"/>
                  </a:lnTo>
                  <a:lnTo>
                    <a:pt x="516" y="1554"/>
                  </a:lnTo>
                  <a:lnTo>
                    <a:pt x="516" y="1554"/>
                  </a:lnTo>
                  <a:lnTo>
                    <a:pt x="492" y="1536"/>
                  </a:lnTo>
                  <a:lnTo>
                    <a:pt x="492" y="1542"/>
                  </a:lnTo>
                  <a:lnTo>
                    <a:pt x="510" y="1554"/>
                  </a:lnTo>
                  <a:lnTo>
                    <a:pt x="516" y="1560"/>
                  </a:lnTo>
                  <a:lnTo>
                    <a:pt x="510" y="1566"/>
                  </a:lnTo>
                  <a:lnTo>
                    <a:pt x="504" y="1572"/>
                  </a:lnTo>
                  <a:lnTo>
                    <a:pt x="510" y="1578"/>
                  </a:lnTo>
                  <a:lnTo>
                    <a:pt x="510" y="1584"/>
                  </a:lnTo>
                  <a:lnTo>
                    <a:pt x="498" y="1578"/>
                  </a:lnTo>
                  <a:lnTo>
                    <a:pt x="498" y="1584"/>
                  </a:lnTo>
                  <a:lnTo>
                    <a:pt x="504" y="1584"/>
                  </a:lnTo>
                  <a:lnTo>
                    <a:pt x="510" y="1584"/>
                  </a:lnTo>
                  <a:lnTo>
                    <a:pt x="516" y="1596"/>
                  </a:lnTo>
                  <a:lnTo>
                    <a:pt x="516" y="1602"/>
                  </a:lnTo>
                  <a:lnTo>
                    <a:pt x="504" y="1608"/>
                  </a:lnTo>
                  <a:lnTo>
                    <a:pt x="504" y="1608"/>
                  </a:lnTo>
                  <a:lnTo>
                    <a:pt x="504" y="1608"/>
                  </a:lnTo>
                  <a:lnTo>
                    <a:pt x="504" y="1620"/>
                  </a:lnTo>
                  <a:lnTo>
                    <a:pt x="492" y="1620"/>
                  </a:lnTo>
                  <a:lnTo>
                    <a:pt x="492" y="1626"/>
                  </a:lnTo>
                  <a:lnTo>
                    <a:pt x="498" y="1632"/>
                  </a:lnTo>
                  <a:lnTo>
                    <a:pt x="492" y="1632"/>
                  </a:lnTo>
                  <a:lnTo>
                    <a:pt x="492" y="1638"/>
                  </a:lnTo>
                  <a:lnTo>
                    <a:pt x="498" y="1644"/>
                  </a:lnTo>
                  <a:lnTo>
                    <a:pt x="504" y="1650"/>
                  </a:lnTo>
                  <a:lnTo>
                    <a:pt x="498" y="1656"/>
                  </a:lnTo>
                  <a:lnTo>
                    <a:pt x="498" y="1662"/>
                  </a:lnTo>
                  <a:lnTo>
                    <a:pt x="492" y="1662"/>
                  </a:lnTo>
                  <a:lnTo>
                    <a:pt x="492" y="1668"/>
                  </a:lnTo>
                  <a:lnTo>
                    <a:pt x="492" y="1674"/>
                  </a:lnTo>
                  <a:lnTo>
                    <a:pt x="492" y="1674"/>
                  </a:lnTo>
                  <a:lnTo>
                    <a:pt x="486" y="1686"/>
                  </a:lnTo>
                  <a:lnTo>
                    <a:pt x="492" y="1692"/>
                  </a:lnTo>
                  <a:lnTo>
                    <a:pt x="492" y="1686"/>
                  </a:lnTo>
                  <a:lnTo>
                    <a:pt x="492" y="1692"/>
                  </a:lnTo>
                  <a:lnTo>
                    <a:pt x="486" y="1692"/>
                  </a:lnTo>
                  <a:lnTo>
                    <a:pt x="486" y="1698"/>
                  </a:lnTo>
                  <a:lnTo>
                    <a:pt x="486" y="1710"/>
                  </a:lnTo>
                  <a:lnTo>
                    <a:pt x="474" y="1710"/>
                  </a:lnTo>
                  <a:lnTo>
                    <a:pt x="474" y="1716"/>
                  </a:lnTo>
                  <a:lnTo>
                    <a:pt x="468" y="1722"/>
                  </a:lnTo>
                  <a:lnTo>
                    <a:pt x="462" y="1734"/>
                  </a:lnTo>
                  <a:lnTo>
                    <a:pt x="462" y="1740"/>
                  </a:lnTo>
                  <a:lnTo>
                    <a:pt x="456" y="1752"/>
                  </a:lnTo>
                  <a:lnTo>
                    <a:pt x="456" y="1758"/>
                  </a:lnTo>
                  <a:lnTo>
                    <a:pt x="456" y="1764"/>
                  </a:lnTo>
                  <a:lnTo>
                    <a:pt x="450" y="1770"/>
                  </a:lnTo>
                  <a:lnTo>
                    <a:pt x="438" y="1788"/>
                  </a:lnTo>
                  <a:lnTo>
                    <a:pt x="432" y="1782"/>
                  </a:lnTo>
                  <a:lnTo>
                    <a:pt x="432" y="1782"/>
                  </a:lnTo>
                  <a:lnTo>
                    <a:pt x="432" y="1776"/>
                  </a:lnTo>
                  <a:lnTo>
                    <a:pt x="426" y="1782"/>
                  </a:lnTo>
                  <a:lnTo>
                    <a:pt x="426" y="1776"/>
                  </a:lnTo>
                  <a:lnTo>
                    <a:pt x="414" y="1776"/>
                  </a:lnTo>
                  <a:lnTo>
                    <a:pt x="414" y="1770"/>
                  </a:lnTo>
                  <a:lnTo>
                    <a:pt x="408" y="1776"/>
                  </a:lnTo>
                  <a:lnTo>
                    <a:pt x="402" y="1776"/>
                  </a:lnTo>
                  <a:lnTo>
                    <a:pt x="402" y="1776"/>
                  </a:lnTo>
                  <a:lnTo>
                    <a:pt x="402" y="1776"/>
                  </a:lnTo>
                  <a:lnTo>
                    <a:pt x="396" y="1776"/>
                  </a:lnTo>
                  <a:lnTo>
                    <a:pt x="396" y="1782"/>
                  </a:lnTo>
                  <a:lnTo>
                    <a:pt x="390" y="1782"/>
                  </a:lnTo>
                  <a:lnTo>
                    <a:pt x="384" y="1782"/>
                  </a:lnTo>
                  <a:lnTo>
                    <a:pt x="390" y="1776"/>
                  </a:lnTo>
                  <a:lnTo>
                    <a:pt x="384" y="1776"/>
                  </a:lnTo>
                  <a:lnTo>
                    <a:pt x="372" y="1776"/>
                  </a:lnTo>
                  <a:lnTo>
                    <a:pt x="366" y="1776"/>
                  </a:lnTo>
                  <a:lnTo>
                    <a:pt x="366" y="1770"/>
                  </a:lnTo>
                  <a:lnTo>
                    <a:pt x="360" y="1770"/>
                  </a:lnTo>
                  <a:lnTo>
                    <a:pt x="360" y="1776"/>
                  </a:lnTo>
                  <a:lnTo>
                    <a:pt x="348" y="1776"/>
                  </a:lnTo>
                  <a:lnTo>
                    <a:pt x="348" y="1776"/>
                  </a:lnTo>
                  <a:lnTo>
                    <a:pt x="342" y="1776"/>
                  </a:lnTo>
                  <a:lnTo>
                    <a:pt x="336" y="1776"/>
                  </a:lnTo>
                  <a:lnTo>
                    <a:pt x="330" y="1776"/>
                  </a:lnTo>
                  <a:lnTo>
                    <a:pt x="330" y="1782"/>
                  </a:lnTo>
                  <a:lnTo>
                    <a:pt x="336" y="1782"/>
                  </a:lnTo>
                  <a:lnTo>
                    <a:pt x="336" y="1788"/>
                  </a:lnTo>
                  <a:lnTo>
                    <a:pt x="342" y="1794"/>
                  </a:lnTo>
                  <a:lnTo>
                    <a:pt x="336" y="1800"/>
                  </a:lnTo>
                  <a:lnTo>
                    <a:pt x="330" y="1800"/>
                  </a:lnTo>
                  <a:lnTo>
                    <a:pt x="324" y="1800"/>
                  </a:lnTo>
                  <a:lnTo>
                    <a:pt x="324" y="1794"/>
                  </a:lnTo>
                  <a:lnTo>
                    <a:pt x="324" y="1794"/>
                  </a:lnTo>
                  <a:lnTo>
                    <a:pt x="318" y="1794"/>
                  </a:lnTo>
                  <a:lnTo>
                    <a:pt x="318" y="1794"/>
                  </a:lnTo>
                  <a:lnTo>
                    <a:pt x="312" y="1794"/>
                  </a:lnTo>
                  <a:lnTo>
                    <a:pt x="312" y="1800"/>
                  </a:lnTo>
                  <a:lnTo>
                    <a:pt x="306" y="1806"/>
                  </a:lnTo>
                  <a:lnTo>
                    <a:pt x="300" y="1806"/>
                  </a:lnTo>
                  <a:lnTo>
                    <a:pt x="300" y="1806"/>
                  </a:lnTo>
                  <a:lnTo>
                    <a:pt x="288" y="1818"/>
                  </a:lnTo>
                  <a:lnTo>
                    <a:pt x="288" y="1830"/>
                  </a:lnTo>
                  <a:lnTo>
                    <a:pt x="288" y="1836"/>
                  </a:lnTo>
                  <a:lnTo>
                    <a:pt x="294" y="1842"/>
                  </a:lnTo>
                  <a:lnTo>
                    <a:pt x="294" y="1854"/>
                  </a:lnTo>
                  <a:lnTo>
                    <a:pt x="300" y="1860"/>
                  </a:lnTo>
                  <a:lnTo>
                    <a:pt x="300" y="1866"/>
                  </a:lnTo>
                  <a:lnTo>
                    <a:pt x="294" y="1872"/>
                  </a:lnTo>
                  <a:lnTo>
                    <a:pt x="288" y="1878"/>
                  </a:lnTo>
                  <a:lnTo>
                    <a:pt x="288" y="1878"/>
                  </a:lnTo>
                  <a:lnTo>
                    <a:pt x="288" y="1884"/>
                  </a:lnTo>
                  <a:lnTo>
                    <a:pt x="276" y="1884"/>
                  </a:lnTo>
                  <a:lnTo>
                    <a:pt x="276" y="1884"/>
                  </a:lnTo>
                  <a:lnTo>
                    <a:pt x="264" y="1878"/>
                  </a:lnTo>
                  <a:lnTo>
                    <a:pt x="252" y="1878"/>
                  </a:lnTo>
                  <a:lnTo>
                    <a:pt x="240" y="1878"/>
                  </a:lnTo>
                  <a:lnTo>
                    <a:pt x="240" y="1878"/>
                  </a:lnTo>
                  <a:lnTo>
                    <a:pt x="234" y="1878"/>
                  </a:lnTo>
                  <a:lnTo>
                    <a:pt x="234" y="1884"/>
                  </a:lnTo>
                  <a:lnTo>
                    <a:pt x="228" y="1884"/>
                  </a:lnTo>
                  <a:lnTo>
                    <a:pt x="222" y="1884"/>
                  </a:lnTo>
                  <a:lnTo>
                    <a:pt x="210" y="1890"/>
                  </a:lnTo>
                  <a:lnTo>
                    <a:pt x="192" y="1884"/>
                  </a:lnTo>
                  <a:lnTo>
                    <a:pt x="186" y="1884"/>
                  </a:lnTo>
                  <a:lnTo>
                    <a:pt x="180" y="1884"/>
                  </a:lnTo>
                  <a:lnTo>
                    <a:pt x="174" y="1884"/>
                  </a:lnTo>
                  <a:lnTo>
                    <a:pt x="168" y="1884"/>
                  </a:lnTo>
                  <a:lnTo>
                    <a:pt x="168" y="1884"/>
                  </a:lnTo>
                  <a:lnTo>
                    <a:pt x="162" y="1884"/>
                  </a:lnTo>
                  <a:lnTo>
                    <a:pt x="156" y="1884"/>
                  </a:lnTo>
                  <a:lnTo>
                    <a:pt x="162" y="1878"/>
                  </a:lnTo>
                  <a:lnTo>
                    <a:pt x="162" y="1878"/>
                  </a:lnTo>
                  <a:lnTo>
                    <a:pt x="168" y="1878"/>
                  </a:lnTo>
                  <a:lnTo>
                    <a:pt x="174" y="1878"/>
                  </a:lnTo>
                  <a:lnTo>
                    <a:pt x="174" y="1872"/>
                  </a:lnTo>
                  <a:lnTo>
                    <a:pt x="174" y="1872"/>
                  </a:lnTo>
                  <a:lnTo>
                    <a:pt x="168" y="1866"/>
                  </a:lnTo>
                  <a:lnTo>
                    <a:pt x="168" y="1866"/>
                  </a:lnTo>
                  <a:lnTo>
                    <a:pt x="168" y="1860"/>
                  </a:lnTo>
                  <a:lnTo>
                    <a:pt x="168" y="1860"/>
                  </a:lnTo>
                  <a:lnTo>
                    <a:pt x="174" y="1854"/>
                  </a:lnTo>
                  <a:lnTo>
                    <a:pt x="180" y="1848"/>
                  </a:lnTo>
                  <a:lnTo>
                    <a:pt x="180" y="1848"/>
                  </a:lnTo>
                  <a:lnTo>
                    <a:pt x="180" y="1842"/>
                  </a:lnTo>
                  <a:lnTo>
                    <a:pt x="180" y="1836"/>
                  </a:lnTo>
                  <a:lnTo>
                    <a:pt x="174" y="1836"/>
                  </a:lnTo>
                  <a:lnTo>
                    <a:pt x="174" y="1836"/>
                  </a:lnTo>
                  <a:lnTo>
                    <a:pt x="174" y="1836"/>
                  </a:lnTo>
                  <a:lnTo>
                    <a:pt x="174" y="1836"/>
                  </a:lnTo>
                  <a:lnTo>
                    <a:pt x="168" y="1836"/>
                  </a:lnTo>
                  <a:lnTo>
                    <a:pt x="168" y="1830"/>
                  </a:lnTo>
                  <a:lnTo>
                    <a:pt x="168" y="1824"/>
                  </a:lnTo>
                  <a:lnTo>
                    <a:pt x="168" y="1818"/>
                  </a:lnTo>
                  <a:lnTo>
                    <a:pt x="162" y="1818"/>
                  </a:lnTo>
                  <a:lnTo>
                    <a:pt x="162" y="1818"/>
                  </a:lnTo>
                  <a:lnTo>
                    <a:pt x="156" y="1812"/>
                  </a:lnTo>
                  <a:lnTo>
                    <a:pt x="156" y="1812"/>
                  </a:lnTo>
                  <a:lnTo>
                    <a:pt x="156" y="1800"/>
                  </a:lnTo>
                  <a:lnTo>
                    <a:pt x="144" y="1788"/>
                  </a:lnTo>
                  <a:lnTo>
                    <a:pt x="138" y="1782"/>
                  </a:lnTo>
                  <a:lnTo>
                    <a:pt x="138" y="1776"/>
                  </a:lnTo>
                  <a:lnTo>
                    <a:pt x="132" y="1764"/>
                  </a:lnTo>
                  <a:lnTo>
                    <a:pt x="132" y="1758"/>
                  </a:lnTo>
                  <a:lnTo>
                    <a:pt x="126" y="1758"/>
                  </a:lnTo>
                  <a:lnTo>
                    <a:pt x="138" y="1758"/>
                  </a:lnTo>
                  <a:lnTo>
                    <a:pt x="144" y="1764"/>
                  </a:lnTo>
                  <a:lnTo>
                    <a:pt x="150" y="1764"/>
                  </a:lnTo>
                  <a:lnTo>
                    <a:pt x="150" y="1770"/>
                  </a:lnTo>
                  <a:lnTo>
                    <a:pt x="150" y="1764"/>
                  </a:lnTo>
                  <a:lnTo>
                    <a:pt x="156" y="1770"/>
                  </a:lnTo>
                  <a:lnTo>
                    <a:pt x="156" y="1764"/>
                  </a:lnTo>
                  <a:lnTo>
                    <a:pt x="162" y="1764"/>
                  </a:lnTo>
                  <a:lnTo>
                    <a:pt x="162" y="1758"/>
                  </a:lnTo>
                  <a:lnTo>
                    <a:pt x="156" y="1758"/>
                  </a:lnTo>
                  <a:lnTo>
                    <a:pt x="150" y="1746"/>
                  </a:lnTo>
                  <a:lnTo>
                    <a:pt x="150" y="1746"/>
                  </a:lnTo>
                  <a:lnTo>
                    <a:pt x="150" y="1746"/>
                  </a:lnTo>
                  <a:lnTo>
                    <a:pt x="144" y="1746"/>
                  </a:lnTo>
                  <a:lnTo>
                    <a:pt x="144" y="1740"/>
                  </a:lnTo>
                  <a:lnTo>
                    <a:pt x="144" y="1734"/>
                  </a:lnTo>
                  <a:lnTo>
                    <a:pt x="150" y="1734"/>
                  </a:lnTo>
                  <a:lnTo>
                    <a:pt x="162" y="1740"/>
                  </a:lnTo>
                  <a:lnTo>
                    <a:pt x="168" y="1734"/>
                  </a:lnTo>
                  <a:lnTo>
                    <a:pt x="168" y="1734"/>
                  </a:lnTo>
                  <a:lnTo>
                    <a:pt x="168" y="1734"/>
                  </a:lnTo>
                  <a:lnTo>
                    <a:pt x="174" y="1716"/>
                  </a:lnTo>
                  <a:lnTo>
                    <a:pt x="168" y="1716"/>
                  </a:lnTo>
                  <a:lnTo>
                    <a:pt x="168" y="1710"/>
                  </a:lnTo>
                  <a:lnTo>
                    <a:pt x="162" y="1704"/>
                  </a:lnTo>
                  <a:lnTo>
                    <a:pt x="156" y="1710"/>
                  </a:lnTo>
                  <a:lnTo>
                    <a:pt x="150" y="1710"/>
                  </a:lnTo>
                  <a:lnTo>
                    <a:pt x="150" y="1704"/>
                  </a:lnTo>
                  <a:lnTo>
                    <a:pt x="150" y="1704"/>
                  </a:lnTo>
                  <a:lnTo>
                    <a:pt x="150" y="1698"/>
                  </a:lnTo>
                  <a:lnTo>
                    <a:pt x="144" y="1698"/>
                  </a:lnTo>
                  <a:lnTo>
                    <a:pt x="144" y="1692"/>
                  </a:lnTo>
                  <a:lnTo>
                    <a:pt x="138" y="1686"/>
                  </a:lnTo>
                  <a:lnTo>
                    <a:pt x="144" y="1686"/>
                  </a:lnTo>
                  <a:lnTo>
                    <a:pt x="138" y="1680"/>
                  </a:lnTo>
                  <a:lnTo>
                    <a:pt x="138" y="1680"/>
                  </a:lnTo>
                  <a:lnTo>
                    <a:pt x="132" y="1674"/>
                  </a:lnTo>
                  <a:lnTo>
                    <a:pt x="126" y="1674"/>
                  </a:lnTo>
                  <a:lnTo>
                    <a:pt x="120" y="1668"/>
                  </a:lnTo>
                  <a:lnTo>
                    <a:pt x="120" y="1662"/>
                  </a:lnTo>
                  <a:lnTo>
                    <a:pt x="120" y="1656"/>
                  </a:lnTo>
                  <a:lnTo>
                    <a:pt x="108" y="1650"/>
                  </a:lnTo>
                  <a:lnTo>
                    <a:pt x="108" y="1644"/>
                  </a:lnTo>
                  <a:lnTo>
                    <a:pt x="102" y="1644"/>
                  </a:lnTo>
                  <a:lnTo>
                    <a:pt x="108" y="1644"/>
                  </a:lnTo>
                  <a:lnTo>
                    <a:pt x="102" y="1632"/>
                  </a:lnTo>
                  <a:lnTo>
                    <a:pt x="96" y="1626"/>
                  </a:lnTo>
                  <a:lnTo>
                    <a:pt x="96" y="1626"/>
                  </a:lnTo>
                  <a:lnTo>
                    <a:pt x="96" y="1620"/>
                  </a:lnTo>
                  <a:lnTo>
                    <a:pt x="102" y="1620"/>
                  </a:lnTo>
                  <a:lnTo>
                    <a:pt x="102" y="1614"/>
                  </a:lnTo>
                  <a:lnTo>
                    <a:pt x="90" y="1614"/>
                  </a:lnTo>
                  <a:lnTo>
                    <a:pt x="96" y="1608"/>
                  </a:lnTo>
                  <a:lnTo>
                    <a:pt x="96" y="1602"/>
                  </a:lnTo>
                  <a:lnTo>
                    <a:pt x="96" y="1602"/>
                  </a:lnTo>
                  <a:lnTo>
                    <a:pt x="96" y="1602"/>
                  </a:lnTo>
                  <a:lnTo>
                    <a:pt x="90" y="1596"/>
                  </a:lnTo>
                  <a:lnTo>
                    <a:pt x="90" y="1602"/>
                  </a:lnTo>
                  <a:lnTo>
                    <a:pt x="90" y="1602"/>
                  </a:lnTo>
                  <a:lnTo>
                    <a:pt x="90" y="1608"/>
                  </a:lnTo>
                  <a:lnTo>
                    <a:pt x="84" y="1608"/>
                  </a:lnTo>
                  <a:lnTo>
                    <a:pt x="78" y="1608"/>
                  </a:lnTo>
                  <a:lnTo>
                    <a:pt x="78" y="1602"/>
                  </a:lnTo>
                  <a:lnTo>
                    <a:pt x="78" y="1608"/>
                  </a:lnTo>
                  <a:lnTo>
                    <a:pt x="78" y="1596"/>
                  </a:lnTo>
                  <a:lnTo>
                    <a:pt x="78" y="1584"/>
                  </a:lnTo>
                  <a:lnTo>
                    <a:pt x="78" y="1584"/>
                  </a:lnTo>
                  <a:lnTo>
                    <a:pt x="78" y="1572"/>
                  </a:lnTo>
                  <a:lnTo>
                    <a:pt x="78" y="1572"/>
                  </a:lnTo>
                  <a:lnTo>
                    <a:pt x="78" y="1578"/>
                  </a:lnTo>
                  <a:lnTo>
                    <a:pt x="72" y="1572"/>
                  </a:lnTo>
                  <a:lnTo>
                    <a:pt x="72" y="1566"/>
                  </a:lnTo>
                  <a:lnTo>
                    <a:pt x="72" y="1566"/>
                  </a:lnTo>
                  <a:lnTo>
                    <a:pt x="84" y="1560"/>
                  </a:lnTo>
                  <a:lnTo>
                    <a:pt x="72" y="1566"/>
                  </a:lnTo>
                  <a:lnTo>
                    <a:pt x="66" y="1560"/>
                  </a:lnTo>
                  <a:lnTo>
                    <a:pt x="60" y="1560"/>
                  </a:lnTo>
                  <a:lnTo>
                    <a:pt x="60" y="1554"/>
                  </a:lnTo>
                  <a:lnTo>
                    <a:pt x="66" y="1554"/>
                  </a:lnTo>
                  <a:lnTo>
                    <a:pt x="72" y="1548"/>
                  </a:lnTo>
                  <a:lnTo>
                    <a:pt x="60" y="1548"/>
                  </a:lnTo>
                  <a:lnTo>
                    <a:pt x="60" y="1542"/>
                  </a:lnTo>
                  <a:lnTo>
                    <a:pt x="60" y="1542"/>
                  </a:lnTo>
                  <a:lnTo>
                    <a:pt x="60" y="1536"/>
                  </a:lnTo>
                  <a:lnTo>
                    <a:pt x="60" y="1536"/>
                  </a:lnTo>
                  <a:lnTo>
                    <a:pt x="66" y="1536"/>
                  </a:lnTo>
                  <a:lnTo>
                    <a:pt x="66" y="1530"/>
                  </a:lnTo>
                  <a:lnTo>
                    <a:pt x="60" y="1530"/>
                  </a:lnTo>
                  <a:lnTo>
                    <a:pt x="66" y="1518"/>
                  </a:lnTo>
                  <a:lnTo>
                    <a:pt x="72" y="1512"/>
                  </a:lnTo>
                  <a:lnTo>
                    <a:pt x="72" y="1500"/>
                  </a:lnTo>
                  <a:lnTo>
                    <a:pt x="72" y="1494"/>
                  </a:lnTo>
                  <a:lnTo>
                    <a:pt x="72" y="1488"/>
                  </a:lnTo>
                  <a:lnTo>
                    <a:pt x="72" y="1482"/>
                  </a:lnTo>
                  <a:lnTo>
                    <a:pt x="72" y="1482"/>
                  </a:lnTo>
                  <a:lnTo>
                    <a:pt x="72" y="1476"/>
                  </a:lnTo>
                  <a:lnTo>
                    <a:pt x="78" y="1476"/>
                  </a:lnTo>
                  <a:lnTo>
                    <a:pt x="66" y="1476"/>
                  </a:lnTo>
                  <a:lnTo>
                    <a:pt x="60" y="1476"/>
                  </a:lnTo>
                  <a:lnTo>
                    <a:pt x="54" y="1482"/>
                  </a:lnTo>
                  <a:lnTo>
                    <a:pt x="48" y="1488"/>
                  </a:lnTo>
                  <a:lnTo>
                    <a:pt x="42" y="1488"/>
                  </a:lnTo>
                  <a:lnTo>
                    <a:pt x="48" y="1476"/>
                  </a:lnTo>
                  <a:lnTo>
                    <a:pt x="60" y="1464"/>
                  </a:lnTo>
                  <a:lnTo>
                    <a:pt x="48" y="1464"/>
                  </a:lnTo>
                  <a:lnTo>
                    <a:pt x="48" y="1458"/>
                  </a:lnTo>
                  <a:lnTo>
                    <a:pt x="42" y="1476"/>
                  </a:lnTo>
                  <a:lnTo>
                    <a:pt x="42" y="1482"/>
                  </a:lnTo>
                  <a:lnTo>
                    <a:pt x="36" y="1488"/>
                  </a:lnTo>
                  <a:lnTo>
                    <a:pt x="36" y="1482"/>
                  </a:lnTo>
                  <a:lnTo>
                    <a:pt x="30" y="1482"/>
                  </a:lnTo>
                  <a:lnTo>
                    <a:pt x="36" y="1470"/>
                  </a:lnTo>
                  <a:lnTo>
                    <a:pt x="30" y="1476"/>
                  </a:lnTo>
                  <a:lnTo>
                    <a:pt x="30" y="1470"/>
                  </a:lnTo>
                  <a:lnTo>
                    <a:pt x="24" y="1470"/>
                  </a:lnTo>
                  <a:lnTo>
                    <a:pt x="18" y="1476"/>
                  </a:lnTo>
                  <a:lnTo>
                    <a:pt x="18" y="1464"/>
                  </a:lnTo>
                  <a:lnTo>
                    <a:pt x="30" y="1458"/>
                  </a:lnTo>
                  <a:lnTo>
                    <a:pt x="24" y="1458"/>
                  </a:lnTo>
                  <a:lnTo>
                    <a:pt x="18" y="1452"/>
                  </a:lnTo>
                  <a:lnTo>
                    <a:pt x="18" y="1446"/>
                  </a:lnTo>
                  <a:lnTo>
                    <a:pt x="24" y="1446"/>
                  </a:lnTo>
                  <a:lnTo>
                    <a:pt x="18" y="1434"/>
                  </a:lnTo>
                  <a:lnTo>
                    <a:pt x="12" y="1428"/>
                  </a:lnTo>
                  <a:lnTo>
                    <a:pt x="12" y="1422"/>
                  </a:lnTo>
                  <a:lnTo>
                    <a:pt x="12" y="1416"/>
                  </a:lnTo>
                  <a:lnTo>
                    <a:pt x="12" y="1404"/>
                  </a:lnTo>
                  <a:lnTo>
                    <a:pt x="12" y="1392"/>
                  </a:lnTo>
                  <a:lnTo>
                    <a:pt x="6" y="1398"/>
                  </a:lnTo>
                  <a:lnTo>
                    <a:pt x="0" y="1398"/>
                  </a:lnTo>
                  <a:lnTo>
                    <a:pt x="6" y="1386"/>
                  </a:lnTo>
                  <a:lnTo>
                    <a:pt x="24" y="1380"/>
                  </a:lnTo>
                  <a:lnTo>
                    <a:pt x="30" y="1386"/>
                  </a:lnTo>
                  <a:lnTo>
                    <a:pt x="36" y="1398"/>
                  </a:lnTo>
                  <a:lnTo>
                    <a:pt x="36" y="1398"/>
                  </a:lnTo>
                  <a:lnTo>
                    <a:pt x="48" y="1404"/>
                  </a:lnTo>
                  <a:lnTo>
                    <a:pt x="54" y="1398"/>
                  </a:lnTo>
                  <a:lnTo>
                    <a:pt x="60" y="1392"/>
                  </a:lnTo>
                  <a:lnTo>
                    <a:pt x="66" y="1374"/>
                  </a:lnTo>
                  <a:lnTo>
                    <a:pt x="66" y="1374"/>
                  </a:lnTo>
                  <a:lnTo>
                    <a:pt x="72" y="1350"/>
                  </a:lnTo>
                  <a:lnTo>
                    <a:pt x="66" y="1326"/>
                  </a:lnTo>
                  <a:lnTo>
                    <a:pt x="60" y="1308"/>
                  </a:lnTo>
                  <a:lnTo>
                    <a:pt x="72" y="1296"/>
                  </a:lnTo>
                  <a:lnTo>
                    <a:pt x="78" y="1290"/>
                  </a:lnTo>
                  <a:lnTo>
                    <a:pt x="84" y="1284"/>
                  </a:lnTo>
                  <a:lnTo>
                    <a:pt x="78" y="1278"/>
                  </a:lnTo>
                  <a:lnTo>
                    <a:pt x="78" y="1278"/>
                  </a:lnTo>
                  <a:lnTo>
                    <a:pt x="72" y="1272"/>
                  </a:lnTo>
                  <a:lnTo>
                    <a:pt x="72" y="1272"/>
                  </a:lnTo>
                  <a:lnTo>
                    <a:pt x="84" y="1266"/>
                  </a:lnTo>
                  <a:lnTo>
                    <a:pt x="102" y="1266"/>
                  </a:lnTo>
                  <a:lnTo>
                    <a:pt x="102" y="1266"/>
                  </a:lnTo>
                  <a:lnTo>
                    <a:pt x="108" y="1260"/>
                  </a:lnTo>
                  <a:lnTo>
                    <a:pt x="120" y="1254"/>
                  </a:lnTo>
                  <a:lnTo>
                    <a:pt x="126" y="1248"/>
                  </a:lnTo>
                  <a:lnTo>
                    <a:pt x="132" y="1230"/>
                  </a:lnTo>
                  <a:lnTo>
                    <a:pt x="138" y="1218"/>
                  </a:lnTo>
                  <a:lnTo>
                    <a:pt x="132" y="1206"/>
                  </a:lnTo>
                  <a:lnTo>
                    <a:pt x="138" y="1200"/>
                  </a:lnTo>
                  <a:lnTo>
                    <a:pt x="144" y="1194"/>
                  </a:lnTo>
                  <a:lnTo>
                    <a:pt x="144" y="1182"/>
                  </a:lnTo>
                  <a:lnTo>
                    <a:pt x="144" y="1176"/>
                  </a:lnTo>
                  <a:lnTo>
                    <a:pt x="138" y="1170"/>
                  </a:lnTo>
                  <a:lnTo>
                    <a:pt x="138" y="1164"/>
                  </a:lnTo>
                  <a:lnTo>
                    <a:pt x="138" y="1158"/>
                  </a:lnTo>
                  <a:lnTo>
                    <a:pt x="126" y="1146"/>
                  </a:lnTo>
                  <a:lnTo>
                    <a:pt x="126" y="1140"/>
                  </a:lnTo>
                  <a:lnTo>
                    <a:pt x="120" y="1128"/>
                  </a:lnTo>
                  <a:lnTo>
                    <a:pt x="114" y="1122"/>
                  </a:lnTo>
                  <a:lnTo>
                    <a:pt x="114" y="1116"/>
                  </a:lnTo>
                  <a:lnTo>
                    <a:pt x="108" y="1104"/>
                  </a:lnTo>
                  <a:lnTo>
                    <a:pt x="120" y="1104"/>
                  </a:lnTo>
                  <a:lnTo>
                    <a:pt x="132" y="1104"/>
                  </a:lnTo>
                  <a:lnTo>
                    <a:pt x="138" y="1104"/>
                  </a:lnTo>
                  <a:lnTo>
                    <a:pt x="144" y="1104"/>
                  </a:lnTo>
                  <a:lnTo>
                    <a:pt x="150" y="1092"/>
                  </a:lnTo>
                  <a:lnTo>
                    <a:pt x="162" y="1074"/>
                  </a:lnTo>
                  <a:lnTo>
                    <a:pt x="162" y="1074"/>
                  </a:lnTo>
                  <a:lnTo>
                    <a:pt x="162" y="1068"/>
                  </a:lnTo>
                  <a:lnTo>
                    <a:pt x="162" y="1056"/>
                  </a:lnTo>
                  <a:lnTo>
                    <a:pt x="138" y="1032"/>
                  </a:lnTo>
                  <a:lnTo>
                    <a:pt x="126" y="1032"/>
                  </a:lnTo>
                  <a:lnTo>
                    <a:pt x="96" y="1014"/>
                  </a:lnTo>
                  <a:lnTo>
                    <a:pt x="108" y="954"/>
                  </a:lnTo>
                  <a:lnTo>
                    <a:pt x="108" y="954"/>
                  </a:lnTo>
                  <a:lnTo>
                    <a:pt x="108" y="930"/>
                  </a:lnTo>
                  <a:lnTo>
                    <a:pt x="108" y="924"/>
                  </a:lnTo>
                  <a:lnTo>
                    <a:pt x="108" y="918"/>
                  </a:lnTo>
                  <a:lnTo>
                    <a:pt x="102" y="912"/>
                  </a:lnTo>
                  <a:lnTo>
                    <a:pt x="96" y="900"/>
                  </a:lnTo>
                  <a:lnTo>
                    <a:pt x="90" y="888"/>
                  </a:lnTo>
                  <a:lnTo>
                    <a:pt x="96" y="864"/>
                  </a:lnTo>
                  <a:lnTo>
                    <a:pt x="96" y="846"/>
                  </a:lnTo>
                  <a:lnTo>
                    <a:pt x="108" y="834"/>
                  </a:lnTo>
                  <a:lnTo>
                    <a:pt x="108" y="828"/>
                  </a:lnTo>
                  <a:lnTo>
                    <a:pt x="102" y="822"/>
                  </a:lnTo>
                  <a:lnTo>
                    <a:pt x="90" y="804"/>
                  </a:lnTo>
                  <a:lnTo>
                    <a:pt x="84" y="798"/>
                  </a:lnTo>
                  <a:lnTo>
                    <a:pt x="84" y="792"/>
                  </a:lnTo>
                  <a:lnTo>
                    <a:pt x="96" y="780"/>
                  </a:lnTo>
                  <a:lnTo>
                    <a:pt x="102" y="768"/>
                  </a:lnTo>
                  <a:lnTo>
                    <a:pt x="96" y="750"/>
                  </a:lnTo>
                  <a:lnTo>
                    <a:pt x="108" y="744"/>
                  </a:lnTo>
                  <a:lnTo>
                    <a:pt x="114" y="732"/>
                  </a:lnTo>
                  <a:lnTo>
                    <a:pt x="132" y="714"/>
                  </a:lnTo>
                  <a:lnTo>
                    <a:pt x="144" y="708"/>
                  </a:lnTo>
                  <a:lnTo>
                    <a:pt x="168" y="696"/>
                  </a:lnTo>
                  <a:lnTo>
                    <a:pt x="198" y="690"/>
                  </a:lnTo>
                  <a:lnTo>
                    <a:pt x="258" y="702"/>
                  </a:lnTo>
                  <a:lnTo>
                    <a:pt x="282" y="678"/>
                  </a:lnTo>
                  <a:lnTo>
                    <a:pt x="276" y="636"/>
                  </a:lnTo>
                  <a:lnTo>
                    <a:pt x="234" y="612"/>
                  </a:lnTo>
                  <a:lnTo>
                    <a:pt x="300" y="534"/>
                  </a:lnTo>
                  <a:lnTo>
                    <a:pt x="300" y="516"/>
                  </a:lnTo>
                  <a:lnTo>
                    <a:pt x="312" y="510"/>
                  </a:lnTo>
                  <a:lnTo>
                    <a:pt x="318" y="456"/>
                  </a:lnTo>
                  <a:lnTo>
                    <a:pt x="324" y="444"/>
                  </a:lnTo>
                  <a:lnTo>
                    <a:pt x="312" y="396"/>
                  </a:lnTo>
                  <a:lnTo>
                    <a:pt x="360" y="396"/>
                  </a:lnTo>
                  <a:lnTo>
                    <a:pt x="402" y="372"/>
                  </a:lnTo>
                  <a:lnTo>
                    <a:pt x="402" y="366"/>
                  </a:lnTo>
                  <a:lnTo>
                    <a:pt x="390" y="348"/>
                  </a:lnTo>
                  <a:lnTo>
                    <a:pt x="420" y="330"/>
                  </a:lnTo>
                  <a:lnTo>
                    <a:pt x="450" y="288"/>
                  </a:lnTo>
                  <a:lnTo>
                    <a:pt x="474" y="276"/>
                  </a:lnTo>
                  <a:lnTo>
                    <a:pt x="486" y="270"/>
                  </a:lnTo>
                  <a:lnTo>
                    <a:pt x="486" y="252"/>
                  </a:lnTo>
                  <a:lnTo>
                    <a:pt x="474" y="234"/>
                  </a:lnTo>
                  <a:lnTo>
                    <a:pt x="462" y="216"/>
                  </a:lnTo>
                  <a:lnTo>
                    <a:pt x="462" y="204"/>
                  </a:lnTo>
                  <a:lnTo>
                    <a:pt x="492" y="204"/>
                  </a:lnTo>
                  <a:lnTo>
                    <a:pt x="498" y="192"/>
                  </a:lnTo>
                  <a:lnTo>
                    <a:pt x="516" y="162"/>
                  </a:lnTo>
                  <a:lnTo>
                    <a:pt x="522" y="150"/>
                  </a:lnTo>
                  <a:lnTo>
                    <a:pt x="558" y="132"/>
                  </a:lnTo>
                  <a:lnTo>
                    <a:pt x="564" y="126"/>
                  </a:lnTo>
                  <a:lnTo>
                    <a:pt x="606" y="138"/>
                  </a:lnTo>
                  <a:lnTo>
                    <a:pt x="624" y="144"/>
                  </a:lnTo>
                  <a:lnTo>
                    <a:pt x="648" y="114"/>
                  </a:lnTo>
                  <a:lnTo>
                    <a:pt x="642" y="84"/>
                  </a:lnTo>
                  <a:lnTo>
                    <a:pt x="642" y="66"/>
                  </a:lnTo>
                  <a:lnTo>
                    <a:pt x="648" y="66"/>
                  </a:lnTo>
                  <a:lnTo>
                    <a:pt x="666" y="60"/>
                  </a:lnTo>
                  <a:lnTo>
                    <a:pt x="678" y="66"/>
                  </a:lnTo>
                  <a:lnTo>
                    <a:pt x="690" y="72"/>
                  </a:lnTo>
                  <a:lnTo>
                    <a:pt x="720" y="72"/>
                  </a:lnTo>
                  <a:lnTo>
                    <a:pt x="810" y="90"/>
                  </a:lnTo>
                  <a:lnTo>
                    <a:pt x="834" y="72"/>
                  </a:lnTo>
                  <a:lnTo>
                    <a:pt x="816" y="66"/>
                  </a:lnTo>
                  <a:lnTo>
                    <a:pt x="810" y="66"/>
                  </a:lnTo>
                  <a:lnTo>
                    <a:pt x="834" y="48"/>
                  </a:lnTo>
                  <a:lnTo>
                    <a:pt x="846" y="30"/>
                  </a:lnTo>
                  <a:lnTo>
                    <a:pt x="846" y="12"/>
                  </a:lnTo>
                  <a:lnTo>
                    <a:pt x="822" y="6"/>
                  </a:lnTo>
                  <a:lnTo>
                    <a:pt x="864" y="0"/>
                  </a:lnTo>
                  <a:lnTo>
                    <a:pt x="882" y="6"/>
                  </a:lnTo>
                  <a:lnTo>
                    <a:pt x="900" y="6"/>
                  </a:lnTo>
                  <a:lnTo>
                    <a:pt x="900" y="6"/>
                  </a:lnTo>
                  <a:lnTo>
                    <a:pt x="894" y="12"/>
                  </a:lnTo>
                  <a:lnTo>
                    <a:pt x="912" y="18"/>
                  </a:lnTo>
                  <a:lnTo>
                    <a:pt x="930" y="30"/>
                  </a:lnTo>
                  <a:lnTo>
                    <a:pt x="930" y="36"/>
                  </a:lnTo>
                  <a:lnTo>
                    <a:pt x="942" y="36"/>
                  </a:lnTo>
                  <a:lnTo>
                    <a:pt x="942" y="42"/>
                  </a:lnTo>
                  <a:lnTo>
                    <a:pt x="948" y="48"/>
                  </a:lnTo>
                  <a:lnTo>
                    <a:pt x="954" y="48"/>
                  </a:lnTo>
                  <a:lnTo>
                    <a:pt x="966" y="54"/>
                  </a:lnTo>
                  <a:lnTo>
                    <a:pt x="966" y="54"/>
                  </a:lnTo>
                  <a:lnTo>
                    <a:pt x="972" y="60"/>
                  </a:lnTo>
                  <a:lnTo>
                    <a:pt x="978" y="60"/>
                  </a:lnTo>
                  <a:lnTo>
                    <a:pt x="990" y="60"/>
                  </a:lnTo>
                  <a:lnTo>
                    <a:pt x="990" y="66"/>
                  </a:lnTo>
                  <a:lnTo>
                    <a:pt x="996" y="72"/>
                  </a:lnTo>
                  <a:lnTo>
                    <a:pt x="1002" y="78"/>
                  </a:lnTo>
                  <a:lnTo>
                    <a:pt x="1014" y="78"/>
                  </a:lnTo>
                  <a:lnTo>
                    <a:pt x="1026" y="72"/>
                  </a:lnTo>
                  <a:lnTo>
                    <a:pt x="1038" y="78"/>
                  </a:lnTo>
                  <a:lnTo>
                    <a:pt x="1050" y="78"/>
                  </a:lnTo>
                  <a:lnTo>
                    <a:pt x="1062" y="84"/>
                  </a:lnTo>
                  <a:lnTo>
                    <a:pt x="1074" y="90"/>
                  </a:lnTo>
                  <a:lnTo>
                    <a:pt x="1092" y="96"/>
                  </a:lnTo>
                  <a:lnTo>
                    <a:pt x="1104" y="102"/>
                  </a:lnTo>
                  <a:lnTo>
                    <a:pt x="1104" y="108"/>
                  </a:lnTo>
                  <a:lnTo>
                    <a:pt x="1104" y="120"/>
                  </a:lnTo>
                  <a:lnTo>
                    <a:pt x="1110" y="120"/>
                  </a:lnTo>
                  <a:lnTo>
                    <a:pt x="1116" y="120"/>
                  </a:lnTo>
                  <a:lnTo>
                    <a:pt x="1122" y="126"/>
                  </a:lnTo>
                  <a:lnTo>
                    <a:pt x="1128" y="132"/>
                  </a:lnTo>
                  <a:lnTo>
                    <a:pt x="1140" y="138"/>
                  </a:lnTo>
                  <a:lnTo>
                    <a:pt x="1146" y="144"/>
                  </a:lnTo>
                  <a:lnTo>
                    <a:pt x="1152" y="144"/>
                  </a:lnTo>
                  <a:lnTo>
                    <a:pt x="1152" y="150"/>
                  </a:lnTo>
                  <a:lnTo>
                    <a:pt x="1140" y="156"/>
                  </a:lnTo>
                  <a:lnTo>
                    <a:pt x="1134" y="162"/>
                  </a:lnTo>
                  <a:lnTo>
                    <a:pt x="1134" y="174"/>
                  </a:lnTo>
                  <a:lnTo>
                    <a:pt x="1134" y="180"/>
                  </a:lnTo>
                  <a:lnTo>
                    <a:pt x="1140" y="186"/>
                  </a:lnTo>
                  <a:lnTo>
                    <a:pt x="1140" y="192"/>
                  </a:lnTo>
                  <a:lnTo>
                    <a:pt x="1140" y="198"/>
                  </a:lnTo>
                  <a:lnTo>
                    <a:pt x="1134" y="198"/>
                  </a:lnTo>
                  <a:lnTo>
                    <a:pt x="1134" y="204"/>
                  </a:lnTo>
                  <a:lnTo>
                    <a:pt x="1134" y="204"/>
                  </a:lnTo>
                  <a:lnTo>
                    <a:pt x="1128" y="210"/>
                  </a:lnTo>
                  <a:lnTo>
                    <a:pt x="1128" y="216"/>
                  </a:lnTo>
                  <a:lnTo>
                    <a:pt x="1140" y="216"/>
                  </a:lnTo>
                  <a:lnTo>
                    <a:pt x="1146" y="216"/>
                  </a:lnTo>
                  <a:lnTo>
                    <a:pt x="1158" y="216"/>
                  </a:lnTo>
                  <a:lnTo>
                    <a:pt x="1164" y="222"/>
                  </a:lnTo>
                  <a:lnTo>
                    <a:pt x="1158" y="222"/>
                  </a:lnTo>
                  <a:lnTo>
                    <a:pt x="1164" y="228"/>
                  </a:lnTo>
                  <a:lnTo>
                    <a:pt x="1164" y="234"/>
                  </a:lnTo>
                  <a:lnTo>
                    <a:pt x="1158" y="240"/>
                  </a:lnTo>
                  <a:lnTo>
                    <a:pt x="1152" y="240"/>
                  </a:lnTo>
                  <a:lnTo>
                    <a:pt x="1146" y="240"/>
                  </a:lnTo>
                  <a:lnTo>
                    <a:pt x="1146" y="246"/>
                  </a:lnTo>
                  <a:lnTo>
                    <a:pt x="1146" y="252"/>
                  </a:lnTo>
                  <a:lnTo>
                    <a:pt x="1146" y="252"/>
                  </a:lnTo>
                  <a:lnTo>
                    <a:pt x="1146" y="258"/>
                  </a:lnTo>
                  <a:lnTo>
                    <a:pt x="1152" y="264"/>
                  </a:lnTo>
                  <a:lnTo>
                    <a:pt x="1164" y="276"/>
                  </a:lnTo>
                  <a:lnTo>
                    <a:pt x="1170" y="288"/>
                  </a:lnTo>
                  <a:lnTo>
                    <a:pt x="1182" y="294"/>
                  </a:lnTo>
                  <a:lnTo>
                    <a:pt x="1182" y="300"/>
                  </a:lnTo>
                  <a:lnTo>
                    <a:pt x="1182" y="306"/>
                  </a:lnTo>
                  <a:lnTo>
                    <a:pt x="1176" y="306"/>
                  </a:lnTo>
                  <a:lnTo>
                    <a:pt x="1176" y="312"/>
                  </a:lnTo>
                  <a:lnTo>
                    <a:pt x="1176" y="318"/>
                  </a:lnTo>
                  <a:lnTo>
                    <a:pt x="1176" y="330"/>
                  </a:lnTo>
                  <a:lnTo>
                    <a:pt x="1170" y="336"/>
                  </a:lnTo>
                  <a:lnTo>
                    <a:pt x="1170" y="342"/>
                  </a:lnTo>
                  <a:lnTo>
                    <a:pt x="1158" y="348"/>
                  </a:lnTo>
                  <a:lnTo>
                    <a:pt x="1152" y="354"/>
                  </a:lnTo>
                  <a:lnTo>
                    <a:pt x="1158" y="360"/>
                  </a:lnTo>
                  <a:lnTo>
                    <a:pt x="1152" y="372"/>
                  </a:lnTo>
                  <a:lnTo>
                    <a:pt x="1158" y="378"/>
                  </a:lnTo>
                  <a:lnTo>
                    <a:pt x="1164" y="390"/>
                  </a:lnTo>
                  <a:lnTo>
                    <a:pt x="1176" y="390"/>
                  </a:lnTo>
                  <a:lnTo>
                    <a:pt x="1176" y="402"/>
                  </a:lnTo>
                  <a:lnTo>
                    <a:pt x="1182" y="408"/>
                  </a:lnTo>
                  <a:lnTo>
                    <a:pt x="1188" y="414"/>
                  </a:lnTo>
                  <a:lnTo>
                    <a:pt x="1188" y="420"/>
                  </a:lnTo>
                  <a:lnTo>
                    <a:pt x="1194" y="426"/>
                  </a:lnTo>
                  <a:lnTo>
                    <a:pt x="1194" y="432"/>
                  </a:lnTo>
                  <a:lnTo>
                    <a:pt x="1200" y="432"/>
                  </a:lnTo>
                  <a:lnTo>
                    <a:pt x="1188" y="444"/>
                  </a:lnTo>
                  <a:lnTo>
                    <a:pt x="1188" y="444"/>
                  </a:lnTo>
                  <a:lnTo>
                    <a:pt x="1182" y="444"/>
                  </a:lnTo>
                  <a:lnTo>
                    <a:pt x="1182" y="444"/>
                  </a:lnTo>
                  <a:lnTo>
                    <a:pt x="1182" y="450"/>
                  </a:lnTo>
                  <a:lnTo>
                    <a:pt x="1176" y="450"/>
                  </a:lnTo>
                  <a:lnTo>
                    <a:pt x="1170" y="444"/>
                  </a:lnTo>
                  <a:lnTo>
                    <a:pt x="1170" y="450"/>
                  </a:lnTo>
                  <a:lnTo>
                    <a:pt x="1164" y="450"/>
                  </a:lnTo>
                  <a:lnTo>
                    <a:pt x="1164" y="444"/>
                  </a:lnTo>
                  <a:lnTo>
                    <a:pt x="1158" y="438"/>
                  </a:lnTo>
                  <a:lnTo>
                    <a:pt x="1152" y="444"/>
                  </a:lnTo>
                  <a:lnTo>
                    <a:pt x="1146" y="444"/>
                  </a:lnTo>
                  <a:lnTo>
                    <a:pt x="1146" y="444"/>
                  </a:lnTo>
                  <a:lnTo>
                    <a:pt x="1140" y="444"/>
                  </a:lnTo>
                  <a:lnTo>
                    <a:pt x="1140" y="444"/>
                  </a:lnTo>
                  <a:lnTo>
                    <a:pt x="1134" y="438"/>
                  </a:lnTo>
                  <a:lnTo>
                    <a:pt x="1134" y="444"/>
                  </a:lnTo>
                  <a:lnTo>
                    <a:pt x="1128" y="444"/>
                  </a:lnTo>
                  <a:lnTo>
                    <a:pt x="1128" y="450"/>
                  </a:lnTo>
                  <a:lnTo>
                    <a:pt x="1122" y="444"/>
                  </a:lnTo>
                  <a:lnTo>
                    <a:pt x="1122" y="444"/>
                  </a:lnTo>
                  <a:lnTo>
                    <a:pt x="1116" y="444"/>
                  </a:lnTo>
                  <a:lnTo>
                    <a:pt x="1116" y="444"/>
                  </a:lnTo>
                  <a:lnTo>
                    <a:pt x="1104" y="438"/>
                  </a:lnTo>
                  <a:lnTo>
                    <a:pt x="1110" y="450"/>
                  </a:lnTo>
                  <a:lnTo>
                    <a:pt x="1104" y="450"/>
                  </a:lnTo>
                  <a:lnTo>
                    <a:pt x="1104" y="456"/>
                  </a:lnTo>
                  <a:lnTo>
                    <a:pt x="1098" y="456"/>
                  </a:lnTo>
                  <a:lnTo>
                    <a:pt x="1098" y="450"/>
                  </a:lnTo>
                  <a:lnTo>
                    <a:pt x="1092" y="450"/>
                  </a:lnTo>
                  <a:lnTo>
                    <a:pt x="1086" y="450"/>
                  </a:lnTo>
                  <a:lnTo>
                    <a:pt x="1086" y="444"/>
                  </a:lnTo>
                  <a:lnTo>
                    <a:pt x="1074" y="444"/>
                  </a:lnTo>
                  <a:lnTo>
                    <a:pt x="1074" y="438"/>
                  </a:lnTo>
                  <a:lnTo>
                    <a:pt x="1068" y="438"/>
                  </a:lnTo>
                  <a:lnTo>
                    <a:pt x="1062" y="432"/>
                  </a:lnTo>
                  <a:lnTo>
                    <a:pt x="1062" y="438"/>
                  </a:lnTo>
                  <a:lnTo>
                    <a:pt x="1068" y="444"/>
                  </a:lnTo>
                  <a:lnTo>
                    <a:pt x="1068" y="444"/>
                  </a:lnTo>
                  <a:lnTo>
                    <a:pt x="1062" y="450"/>
                  </a:lnTo>
                  <a:lnTo>
                    <a:pt x="1062" y="450"/>
                  </a:lnTo>
                  <a:lnTo>
                    <a:pt x="1062" y="450"/>
                  </a:lnTo>
                  <a:lnTo>
                    <a:pt x="1056" y="450"/>
                  </a:lnTo>
                  <a:lnTo>
                    <a:pt x="1056" y="444"/>
                  </a:lnTo>
                  <a:lnTo>
                    <a:pt x="1056" y="444"/>
                  </a:lnTo>
                  <a:lnTo>
                    <a:pt x="1044" y="444"/>
                  </a:lnTo>
                  <a:lnTo>
                    <a:pt x="1044" y="444"/>
                  </a:lnTo>
                  <a:lnTo>
                    <a:pt x="1044" y="444"/>
                  </a:lnTo>
                  <a:lnTo>
                    <a:pt x="1044" y="438"/>
                  </a:lnTo>
                  <a:lnTo>
                    <a:pt x="1038" y="438"/>
                  </a:lnTo>
                  <a:lnTo>
                    <a:pt x="1032" y="438"/>
                  </a:lnTo>
                  <a:lnTo>
                    <a:pt x="1032" y="438"/>
                  </a:lnTo>
                  <a:lnTo>
                    <a:pt x="1032" y="444"/>
                  </a:lnTo>
                  <a:lnTo>
                    <a:pt x="1026" y="450"/>
                  </a:lnTo>
                  <a:lnTo>
                    <a:pt x="1032" y="456"/>
                  </a:lnTo>
                  <a:lnTo>
                    <a:pt x="1026" y="456"/>
                  </a:lnTo>
                  <a:lnTo>
                    <a:pt x="1032" y="456"/>
                  </a:lnTo>
                  <a:lnTo>
                    <a:pt x="1032" y="462"/>
                  </a:lnTo>
                  <a:lnTo>
                    <a:pt x="1026" y="462"/>
                  </a:lnTo>
                  <a:lnTo>
                    <a:pt x="1026" y="456"/>
                  </a:lnTo>
                  <a:lnTo>
                    <a:pt x="1020" y="462"/>
                  </a:lnTo>
                  <a:lnTo>
                    <a:pt x="1020" y="468"/>
                  </a:lnTo>
                  <a:lnTo>
                    <a:pt x="1026" y="468"/>
                  </a:lnTo>
                  <a:lnTo>
                    <a:pt x="1020" y="468"/>
                  </a:lnTo>
                  <a:lnTo>
                    <a:pt x="1026" y="462"/>
                  </a:lnTo>
                  <a:lnTo>
                    <a:pt x="1026" y="462"/>
                  </a:lnTo>
                  <a:lnTo>
                    <a:pt x="1026" y="468"/>
                  </a:lnTo>
                  <a:lnTo>
                    <a:pt x="1032" y="468"/>
                  </a:lnTo>
                  <a:lnTo>
                    <a:pt x="1032" y="468"/>
                  </a:lnTo>
                  <a:lnTo>
                    <a:pt x="1032" y="474"/>
                  </a:lnTo>
                  <a:lnTo>
                    <a:pt x="1038" y="474"/>
                  </a:lnTo>
                  <a:lnTo>
                    <a:pt x="1038" y="480"/>
                  </a:lnTo>
                  <a:lnTo>
                    <a:pt x="1026" y="486"/>
                  </a:lnTo>
                  <a:lnTo>
                    <a:pt x="1032" y="486"/>
                  </a:lnTo>
                  <a:lnTo>
                    <a:pt x="1032" y="486"/>
                  </a:lnTo>
                  <a:lnTo>
                    <a:pt x="1026" y="486"/>
                  </a:lnTo>
                  <a:lnTo>
                    <a:pt x="1026" y="486"/>
                  </a:lnTo>
                  <a:lnTo>
                    <a:pt x="1020" y="486"/>
                  </a:lnTo>
                  <a:lnTo>
                    <a:pt x="1020" y="486"/>
                  </a:lnTo>
                  <a:lnTo>
                    <a:pt x="1014" y="480"/>
                  </a:lnTo>
                  <a:lnTo>
                    <a:pt x="1008" y="486"/>
                  </a:lnTo>
                  <a:lnTo>
                    <a:pt x="1008" y="486"/>
                  </a:lnTo>
                  <a:lnTo>
                    <a:pt x="1002" y="486"/>
                  </a:lnTo>
                  <a:lnTo>
                    <a:pt x="1008" y="486"/>
                  </a:lnTo>
                  <a:lnTo>
                    <a:pt x="1002" y="486"/>
                  </a:lnTo>
                  <a:lnTo>
                    <a:pt x="990" y="480"/>
                  </a:lnTo>
                  <a:lnTo>
                    <a:pt x="984" y="486"/>
                  </a:lnTo>
                  <a:lnTo>
                    <a:pt x="990" y="486"/>
                  </a:lnTo>
                  <a:lnTo>
                    <a:pt x="990" y="486"/>
                  </a:lnTo>
                  <a:lnTo>
                    <a:pt x="996" y="492"/>
                  </a:lnTo>
                  <a:lnTo>
                    <a:pt x="1002" y="492"/>
                  </a:lnTo>
                  <a:lnTo>
                    <a:pt x="1002" y="492"/>
                  </a:lnTo>
                  <a:lnTo>
                    <a:pt x="1002" y="498"/>
                  </a:lnTo>
                  <a:lnTo>
                    <a:pt x="996" y="498"/>
                  </a:lnTo>
                  <a:lnTo>
                    <a:pt x="990" y="492"/>
                  </a:lnTo>
                  <a:lnTo>
                    <a:pt x="990" y="498"/>
                  </a:lnTo>
                  <a:lnTo>
                    <a:pt x="990" y="498"/>
                  </a:lnTo>
                  <a:lnTo>
                    <a:pt x="984" y="498"/>
                  </a:lnTo>
                  <a:lnTo>
                    <a:pt x="984" y="498"/>
                  </a:lnTo>
                  <a:lnTo>
                    <a:pt x="978" y="498"/>
                  </a:lnTo>
                  <a:lnTo>
                    <a:pt x="972" y="498"/>
                  </a:lnTo>
                  <a:lnTo>
                    <a:pt x="966" y="498"/>
                  </a:lnTo>
                  <a:lnTo>
                    <a:pt x="960" y="498"/>
                  </a:lnTo>
                  <a:lnTo>
                    <a:pt x="966" y="504"/>
                  </a:lnTo>
                  <a:lnTo>
                    <a:pt x="972" y="504"/>
                  </a:lnTo>
                  <a:lnTo>
                    <a:pt x="966" y="510"/>
                  </a:lnTo>
                  <a:lnTo>
                    <a:pt x="960" y="504"/>
                  </a:lnTo>
                  <a:lnTo>
                    <a:pt x="954" y="504"/>
                  </a:lnTo>
                  <a:lnTo>
                    <a:pt x="954" y="510"/>
                  </a:lnTo>
                  <a:lnTo>
                    <a:pt x="960" y="510"/>
                  </a:lnTo>
                  <a:lnTo>
                    <a:pt x="966" y="510"/>
                  </a:lnTo>
                  <a:lnTo>
                    <a:pt x="972" y="510"/>
                  </a:lnTo>
                  <a:lnTo>
                    <a:pt x="972" y="516"/>
                  </a:lnTo>
                  <a:lnTo>
                    <a:pt x="966" y="522"/>
                  </a:lnTo>
                  <a:lnTo>
                    <a:pt x="966" y="522"/>
                  </a:lnTo>
                  <a:lnTo>
                    <a:pt x="972" y="522"/>
                  </a:lnTo>
                  <a:lnTo>
                    <a:pt x="972" y="528"/>
                  </a:lnTo>
                  <a:lnTo>
                    <a:pt x="960" y="522"/>
                  </a:lnTo>
                  <a:lnTo>
                    <a:pt x="954" y="522"/>
                  </a:lnTo>
                  <a:lnTo>
                    <a:pt x="960" y="528"/>
                  </a:lnTo>
                  <a:lnTo>
                    <a:pt x="960" y="534"/>
                  </a:lnTo>
                  <a:lnTo>
                    <a:pt x="954" y="534"/>
                  </a:lnTo>
                  <a:lnTo>
                    <a:pt x="960" y="540"/>
                  </a:lnTo>
                  <a:lnTo>
                    <a:pt x="960" y="546"/>
                  </a:lnTo>
                  <a:lnTo>
                    <a:pt x="954" y="552"/>
                  </a:lnTo>
                  <a:lnTo>
                    <a:pt x="948" y="552"/>
                  </a:lnTo>
                  <a:lnTo>
                    <a:pt x="948" y="552"/>
                  </a:lnTo>
                  <a:lnTo>
                    <a:pt x="948" y="552"/>
                  </a:lnTo>
                  <a:lnTo>
                    <a:pt x="948" y="558"/>
                  </a:lnTo>
                  <a:lnTo>
                    <a:pt x="948" y="558"/>
                  </a:lnTo>
                  <a:lnTo>
                    <a:pt x="942" y="558"/>
                  </a:lnTo>
                  <a:lnTo>
                    <a:pt x="942" y="564"/>
                  </a:lnTo>
                  <a:lnTo>
                    <a:pt x="942" y="564"/>
                  </a:lnTo>
                  <a:lnTo>
                    <a:pt x="936" y="564"/>
                  </a:lnTo>
                  <a:lnTo>
                    <a:pt x="930" y="564"/>
                  </a:lnTo>
                  <a:lnTo>
                    <a:pt x="930" y="570"/>
                  </a:lnTo>
                  <a:lnTo>
                    <a:pt x="930" y="570"/>
                  </a:lnTo>
                  <a:lnTo>
                    <a:pt x="930" y="576"/>
                  </a:lnTo>
                  <a:lnTo>
                    <a:pt x="924" y="576"/>
                  </a:lnTo>
                  <a:lnTo>
                    <a:pt x="924" y="582"/>
                  </a:lnTo>
                  <a:lnTo>
                    <a:pt x="924" y="582"/>
                  </a:lnTo>
                  <a:lnTo>
                    <a:pt x="924" y="582"/>
                  </a:lnTo>
                  <a:lnTo>
                    <a:pt x="918" y="588"/>
                  </a:lnTo>
                  <a:lnTo>
                    <a:pt x="918" y="582"/>
                  </a:lnTo>
                  <a:lnTo>
                    <a:pt x="912" y="582"/>
                  </a:lnTo>
                  <a:lnTo>
                    <a:pt x="912" y="582"/>
                  </a:lnTo>
                  <a:lnTo>
                    <a:pt x="912" y="582"/>
                  </a:lnTo>
                  <a:lnTo>
                    <a:pt x="912" y="582"/>
                  </a:lnTo>
                  <a:lnTo>
                    <a:pt x="912" y="588"/>
                  </a:lnTo>
                  <a:lnTo>
                    <a:pt x="918" y="588"/>
                  </a:lnTo>
                  <a:lnTo>
                    <a:pt x="918" y="594"/>
                  </a:lnTo>
                  <a:lnTo>
                    <a:pt x="930" y="594"/>
                  </a:lnTo>
                  <a:lnTo>
                    <a:pt x="930" y="594"/>
                  </a:lnTo>
                  <a:lnTo>
                    <a:pt x="936" y="594"/>
                  </a:lnTo>
                  <a:lnTo>
                    <a:pt x="930" y="600"/>
                  </a:lnTo>
                  <a:lnTo>
                    <a:pt x="930" y="600"/>
                  </a:lnTo>
                  <a:lnTo>
                    <a:pt x="936" y="606"/>
                  </a:lnTo>
                  <a:lnTo>
                    <a:pt x="930" y="606"/>
                  </a:lnTo>
                  <a:lnTo>
                    <a:pt x="924" y="606"/>
                  </a:lnTo>
                  <a:lnTo>
                    <a:pt x="924" y="612"/>
                  </a:lnTo>
                  <a:lnTo>
                    <a:pt x="924" y="612"/>
                  </a:lnTo>
                  <a:lnTo>
                    <a:pt x="930" y="618"/>
                  </a:lnTo>
                  <a:lnTo>
                    <a:pt x="930" y="612"/>
                  </a:lnTo>
                  <a:lnTo>
                    <a:pt x="936" y="618"/>
                  </a:lnTo>
                  <a:lnTo>
                    <a:pt x="936" y="618"/>
                  </a:lnTo>
                  <a:lnTo>
                    <a:pt x="942" y="618"/>
                  </a:lnTo>
                  <a:lnTo>
                    <a:pt x="942" y="624"/>
                  </a:lnTo>
                  <a:lnTo>
                    <a:pt x="948" y="624"/>
                  </a:lnTo>
                  <a:lnTo>
                    <a:pt x="948" y="624"/>
                  </a:lnTo>
                  <a:lnTo>
                    <a:pt x="948" y="624"/>
                  </a:lnTo>
                  <a:lnTo>
                    <a:pt x="954" y="630"/>
                  </a:lnTo>
                  <a:lnTo>
                    <a:pt x="954" y="630"/>
                  </a:lnTo>
                  <a:lnTo>
                    <a:pt x="954" y="630"/>
                  </a:lnTo>
                  <a:lnTo>
                    <a:pt x="954" y="630"/>
                  </a:lnTo>
                  <a:lnTo>
                    <a:pt x="948" y="630"/>
                  </a:lnTo>
                  <a:lnTo>
                    <a:pt x="942" y="630"/>
                  </a:lnTo>
                  <a:lnTo>
                    <a:pt x="948" y="636"/>
                  </a:lnTo>
                  <a:lnTo>
                    <a:pt x="948" y="636"/>
                  </a:lnTo>
                  <a:lnTo>
                    <a:pt x="948" y="642"/>
                  </a:lnTo>
                  <a:lnTo>
                    <a:pt x="954" y="636"/>
                  </a:lnTo>
                  <a:lnTo>
                    <a:pt x="954" y="636"/>
                  </a:lnTo>
                  <a:lnTo>
                    <a:pt x="960" y="642"/>
                  </a:lnTo>
                  <a:lnTo>
                    <a:pt x="960" y="642"/>
                  </a:lnTo>
                  <a:lnTo>
                    <a:pt x="954" y="648"/>
                  </a:lnTo>
                  <a:lnTo>
                    <a:pt x="948" y="648"/>
                  </a:lnTo>
                  <a:lnTo>
                    <a:pt x="948" y="654"/>
                  </a:lnTo>
                  <a:lnTo>
                    <a:pt x="948" y="654"/>
                  </a:lnTo>
                  <a:lnTo>
                    <a:pt x="942" y="660"/>
                  </a:lnTo>
                  <a:lnTo>
                    <a:pt x="936" y="660"/>
                  </a:lnTo>
                  <a:lnTo>
                    <a:pt x="936" y="660"/>
                  </a:lnTo>
                  <a:lnTo>
                    <a:pt x="936" y="666"/>
                  </a:lnTo>
                  <a:lnTo>
                    <a:pt x="930" y="666"/>
                  </a:lnTo>
                  <a:lnTo>
                    <a:pt x="924" y="666"/>
                  </a:lnTo>
                  <a:lnTo>
                    <a:pt x="924" y="666"/>
                  </a:lnTo>
                  <a:lnTo>
                    <a:pt x="918" y="672"/>
                  </a:lnTo>
                  <a:lnTo>
                    <a:pt x="918" y="678"/>
                  </a:lnTo>
                  <a:lnTo>
                    <a:pt x="918" y="678"/>
                  </a:lnTo>
                  <a:lnTo>
                    <a:pt x="912" y="678"/>
                  </a:lnTo>
                  <a:lnTo>
                    <a:pt x="912" y="684"/>
                  </a:lnTo>
                  <a:lnTo>
                    <a:pt x="906" y="684"/>
                  </a:lnTo>
                  <a:lnTo>
                    <a:pt x="906" y="684"/>
                  </a:lnTo>
                  <a:lnTo>
                    <a:pt x="900" y="690"/>
                  </a:lnTo>
                  <a:lnTo>
                    <a:pt x="900" y="690"/>
                  </a:lnTo>
                  <a:lnTo>
                    <a:pt x="900" y="696"/>
                  </a:lnTo>
                  <a:lnTo>
                    <a:pt x="900" y="696"/>
                  </a:lnTo>
                  <a:lnTo>
                    <a:pt x="900" y="702"/>
                  </a:lnTo>
                  <a:lnTo>
                    <a:pt x="894" y="702"/>
                  </a:lnTo>
                  <a:lnTo>
                    <a:pt x="894" y="708"/>
                  </a:lnTo>
                  <a:lnTo>
                    <a:pt x="894" y="714"/>
                  </a:lnTo>
                  <a:lnTo>
                    <a:pt x="888" y="714"/>
                  </a:lnTo>
                  <a:lnTo>
                    <a:pt x="888" y="714"/>
                  </a:lnTo>
                  <a:lnTo>
                    <a:pt x="888" y="720"/>
                  </a:lnTo>
                  <a:lnTo>
                    <a:pt x="888" y="714"/>
                  </a:lnTo>
                  <a:lnTo>
                    <a:pt x="888" y="714"/>
                  </a:lnTo>
                  <a:lnTo>
                    <a:pt x="888" y="720"/>
                  </a:lnTo>
                  <a:lnTo>
                    <a:pt x="882" y="714"/>
                  </a:lnTo>
                  <a:lnTo>
                    <a:pt x="882" y="714"/>
                  </a:lnTo>
                  <a:lnTo>
                    <a:pt x="882" y="720"/>
                  </a:lnTo>
                  <a:lnTo>
                    <a:pt x="876" y="714"/>
                  </a:lnTo>
                  <a:lnTo>
                    <a:pt x="876" y="720"/>
                  </a:lnTo>
                  <a:lnTo>
                    <a:pt x="876" y="726"/>
                  </a:lnTo>
                  <a:lnTo>
                    <a:pt x="876" y="720"/>
                  </a:lnTo>
                  <a:lnTo>
                    <a:pt x="870" y="720"/>
                  </a:lnTo>
                  <a:lnTo>
                    <a:pt x="870" y="726"/>
                  </a:lnTo>
                  <a:lnTo>
                    <a:pt x="864" y="732"/>
                  </a:lnTo>
                  <a:lnTo>
                    <a:pt x="852" y="738"/>
                  </a:lnTo>
                  <a:lnTo>
                    <a:pt x="840" y="744"/>
                  </a:lnTo>
                  <a:lnTo>
                    <a:pt x="828" y="744"/>
                  </a:lnTo>
                  <a:lnTo>
                    <a:pt x="822" y="738"/>
                  </a:lnTo>
                  <a:lnTo>
                    <a:pt x="816" y="744"/>
                  </a:lnTo>
                  <a:lnTo>
                    <a:pt x="816" y="750"/>
                  </a:lnTo>
                  <a:lnTo>
                    <a:pt x="810" y="744"/>
                  </a:lnTo>
                  <a:lnTo>
                    <a:pt x="798" y="756"/>
                  </a:lnTo>
                  <a:lnTo>
                    <a:pt x="792" y="762"/>
                  </a:lnTo>
                  <a:lnTo>
                    <a:pt x="798" y="768"/>
                  </a:lnTo>
                  <a:lnTo>
                    <a:pt x="786" y="774"/>
                  </a:lnTo>
                  <a:lnTo>
                    <a:pt x="780" y="768"/>
                  </a:lnTo>
                  <a:lnTo>
                    <a:pt x="774" y="762"/>
                  </a:lnTo>
                  <a:lnTo>
                    <a:pt x="768" y="756"/>
                  </a:lnTo>
                  <a:lnTo>
                    <a:pt x="768" y="756"/>
                  </a:lnTo>
                  <a:lnTo>
                    <a:pt x="768" y="756"/>
                  </a:lnTo>
                  <a:lnTo>
                    <a:pt x="768" y="762"/>
                  </a:lnTo>
                  <a:lnTo>
                    <a:pt x="768" y="768"/>
                  </a:lnTo>
                  <a:lnTo>
                    <a:pt x="774" y="768"/>
                  </a:lnTo>
                  <a:lnTo>
                    <a:pt x="774" y="774"/>
                  </a:lnTo>
                  <a:lnTo>
                    <a:pt x="774" y="774"/>
                  </a:lnTo>
                  <a:lnTo>
                    <a:pt x="774" y="774"/>
                  </a:lnTo>
                  <a:lnTo>
                    <a:pt x="768" y="774"/>
                  </a:lnTo>
                  <a:lnTo>
                    <a:pt x="768" y="768"/>
                  </a:lnTo>
                  <a:lnTo>
                    <a:pt x="762" y="768"/>
                  </a:lnTo>
                  <a:lnTo>
                    <a:pt x="756" y="762"/>
                  </a:lnTo>
                  <a:lnTo>
                    <a:pt x="762" y="774"/>
                  </a:lnTo>
                  <a:lnTo>
                    <a:pt x="756" y="774"/>
                  </a:lnTo>
                  <a:lnTo>
                    <a:pt x="750" y="768"/>
                  </a:lnTo>
                  <a:lnTo>
                    <a:pt x="750" y="774"/>
                  </a:lnTo>
                  <a:lnTo>
                    <a:pt x="750" y="774"/>
                  </a:lnTo>
                  <a:lnTo>
                    <a:pt x="750" y="780"/>
                  </a:lnTo>
                  <a:lnTo>
                    <a:pt x="750" y="786"/>
                  </a:lnTo>
                  <a:lnTo>
                    <a:pt x="744" y="786"/>
                  </a:lnTo>
                  <a:lnTo>
                    <a:pt x="744" y="786"/>
                  </a:lnTo>
                  <a:lnTo>
                    <a:pt x="738" y="786"/>
                  </a:lnTo>
                  <a:lnTo>
                    <a:pt x="738" y="786"/>
                  </a:lnTo>
                  <a:lnTo>
                    <a:pt x="738" y="792"/>
                  </a:lnTo>
                  <a:lnTo>
                    <a:pt x="738" y="792"/>
                  </a:lnTo>
                  <a:lnTo>
                    <a:pt x="738" y="792"/>
                  </a:lnTo>
                  <a:lnTo>
                    <a:pt x="732" y="792"/>
                  </a:lnTo>
                  <a:lnTo>
                    <a:pt x="732" y="798"/>
                  </a:lnTo>
                  <a:lnTo>
                    <a:pt x="726" y="792"/>
                  </a:lnTo>
                  <a:lnTo>
                    <a:pt x="726" y="792"/>
                  </a:lnTo>
                  <a:lnTo>
                    <a:pt x="720" y="792"/>
                  </a:lnTo>
                  <a:lnTo>
                    <a:pt x="726" y="798"/>
                  </a:lnTo>
                  <a:lnTo>
                    <a:pt x="732" y="798"/>
                  </a:lnTo>
                  <a:lnTo>
                    <a:pt x="732" y="798"/>
                  </a:lnTo>
                  <a:lnTo>
                    <a:pt x="732" y="804"/>
                  </a:lnTo>
                  <a:lnTo>
                    <a:pt x="726" y="804"/>
                  </a:lnTo>
                  <a:lnTo>
                    <a:pt x="726" y="804"/>
                  </a:lnTo>
                  <a:lnTo>
                    <a:pt x="726" y="804"/>
                  </a:lnTo>
                  <a:lnTo>
                    <a:pt x="726" y="804"/>
                  </a:lnTo>
                  <a:lnTo>
                    <a:pt x="720" y="804"/>
                  </a:lnTo>
                  <a:lnTo>
                    <a:pt x="720" y="804"/>
                  </a:lnTo>
                  <a:lnTo>
                    <a:pt x="714" y="804"/>
                  </a:lnTo>
                  <a:lnTo>
                    <a:pt x="714" y="804"/>
                  </a:lnTo>
                  <a:lnTo>
                    <a:pt x="708" y="804"/>
                  </a:lnTo>
                  <a:lnTo>
                    <a:pt x="702" y="804"/>
                  </a:lnTo>
                  <a:lnTo>
                    <a:pt x="702" y="810"/>
                  </a:lnTo>
                  <a:lnTo>
                    <a:pt x="702" y="804"/>
                  </a:lnTo>
                  <a:lnTo>
                    <a:pt x="702" y="804"/>
                  </a:lnTo>
                  <a:lnTo>
                    <a:pt x="702" y="798"/>
                  </a:lnTo>
                  <a:lnTo>
                    <a:pt x="696" y="798"/>
                  </a:lnTo>
                  <a:lnTo>
                    <a:pt x="696" y="798"/>
                  </a:lnTo>
                  <a:lnTo>
                    <a:pt x="696" y="804"/>
                  </a:lnTo>
                  <a:lnTo>
                    <a:pt x="696" y="804"/>
                  </a:lnTo>
                  <a:lnTo>
                    <a:pt x="696" y="810"/>
                  </a:lnTo>
                  <a:lnTo>
                    <a:pt x="696" y="810"/>
                  </a:lnTo>
                  <a:lnTo>
                    <a:pt x="690" y="804"/>
                  </a:lnTo>
                  <a:lnTo>
                    <a:pt x="690" y="810"/>
                  </a:lnTo>
                  <a:lnTo>
                    <a:pt x="690" y="816"/>
                  </a:lnTo>
                  <a:lnTo>
                    <a:pt x="684" y="810"/>
                  </a:lnTo>
                  <a:lnTo>
                    <a:pt x="684" y="816"/>
                  </a:lnTo>
                  <a:lnTo>
                    <a:pt x="684" y="822"/>
                  </a:lnTo>
                  <a:lnTo>
                    <a:pt x="672" y="828"/>
                  </a:lnTo>
                  <a:lnTo>
                    <a:pt x="672" y="822"/>
                  </a:lnTo>
                  <a:lnTo>
                    <a:pt x="666" y="822"/>
                  </a:lnTo>
                  <a:lnTo>
                    <a:pt x="672" y="828"/>
                  </a:lnTo>
                  <a:lnTo>
                    <a:pt x="666" y="828"/>
                  </a:lnTo>
                  <a:lnTo>
                    <a:pt x="666" y="828"/>
                  </a:lnTo>
                  <a:lnTo>
                    <a:pt x="666" y="822"/>
                  </a:lnTo>
                  <a:lnTo>
                    <a:pt x="660" y="828"/>
                  </a:lnTo>
                  <a:lnTo>
                    <a:pt x="666" y="828"/>
                  </a:lnTo>
                  <a:lnTo>
                    <a:pt x="660" y="834"/>
                  </a:lnTo>
                  <a:lnTo>
                    <a:pt x="660" y="834"/>
                  </a:lnTo>
                  <a:lnTo>
                    <a:pt x="660" y="834"/>
                  </a:lnTo>
                  <a:lnTo>
                    <a:pt x="672" y="834"/>
                  </a:lnTo>
                  <a:lnTo>
                    <a:pt x="678" y="828"/>
                  </a:lnTo>
                  <a:lnTo>
                    <a:pt x="678" y="828"/>
                  </a:lnTo>
                  <a:lnTo>
                    <a:pt x="684" y="834"/>
                  </a:lnTo>
                  <a:lnTo>
                    <a:pt x="684" y="834"/>
                  </a:lnTo>
                  <a:lnTo>
                    <a:pt x="684" y="840"/>
                  </a:lnTo>
                  <a:lnTo>
                    <a:pt x="678" y="840"/>
                  </a:lnTo>
                  <a:lnTo>
                    <a:pt x="678" y="846"/>
                  </a:lnTo>
                  <a:lnTo>
                    <a:pt x="672" y="846"/>
                  </a:lnTo>
                  <a:lnTo>
                    <a:pt x="672" y="852"/>
                  </a:lnTo>
                  <a:lnTo>
                    <a:pt x="666" y="852"/>
                  </a:lnTo>
                  <a:lnTo>
                    <a:pt x="660" y="858"/>
                  </a:lnTo>
                  <a:lnTo>
                    <a:pt x="660" y="858"/>
                  </a:lnTo>
                  <a:lnTo>
                    <a:pt x="660" y="864"/>
                  </a:lnTo>
                  <a:lnTo>
                    <a:pt x="654" y="864"/>
                  </a:lnTo>
                  <a:lnTo>
                    <a:pt x="654" y="870"/>
                  </a:lnTo>
                  <a:lnTo>
                    <a:pt x="648" y="870"/>
                  </a:lnTo>
                  <a:lnTo>
                    <a:pt x="648" y="876"/>
                  </a:lnTo>
                  <a:lnTo>
                    <a:pt x="648" y="882"/>
                  </a:lnTo>
                  <a:lnTo>
                    <a:pt x="642" y="882"/>
                  </a:lnTo>
                  <a:lnTo>
                    <a:pt x="642" y="888"/>
                  </a:lnTo>
                  <a:lnTo>
                    <a:pt x="642" y="888"/>
                  </a:lnTo>
                  <a:lnTo>
                    <a:pt x="636" y="888"/>
                  </a:lnTo>
                  <a:lnTo>
                    <a:pt x="636" y="894"/>
                  </a:lnTo>
                  <a:lnTo>
                    <a:pt x="630" y="894"/>
                  </a:lnTo>
                  <a:lnTo>
                    <a:pt x="624" y="900"/>
                  </a:lnTo>
                  <a:lnTo>
                    <a:pt x="624" y="900"/>
                  </a:lnTo>
                  <a:lnTo>
                    <a:pt x="618" y="906"/>
                  </a:lnTo>
                  <a:lnTo>
                    <a:pt x="612" y="900"/>
                  </a:lnTo>
                  <a:lnTo>
                    <a:pt x="612" y="900"/>
                  </a:lnTo>
                  <a:lnTo>
                    <a:pt x="606" y="906"/>
                  </a:lnTo>
                  <a:lnTo>
                    <a:pt x="606" y="906"/>
                  </a:lnTo>
                  <a:lnTo>
                    <a:pt x="606" y="912"/>
                  </a:lnTo>
                  <a:lnTo>
                    <a:pt x="606" y="912"/>
                  </a:lnTo>
                  <a:lnTo>
                    <a:pt x="600" y="906"/>
                  </a:lnTo>
                  <a:lnTo>
                    <a:pt x="594" y="912"/>
                  </a:lnTo>
                  <a:lnTo>
                    <a:pt x="588" y="906"/>
                  </a:lnTo>
                  <a:lnTo>
                    <a:pt x="588" y="900"/>
                  </a:lnTo>
                  <a:lnTo>
                    <a:pt x="588" y="900"/>
                  </a:lnTo>
                  <a:lnTo>
                    <a:pt x="582" y="894"/>
                  </a:lnTo>
                  <a:lnTo>
                    <a:pt x="582" y="894"/>
                  </a:lnTo>
                  <a:lnTo>
                    <a:pt x="582" y="900"/>
                  </a:lnTo>
                  <a:lnTo>
                    <a:pt x="582" y="900"/>
                  </a:lnTo>
                  <a:lnTo>
                    <a:pt x="576" y="906"/>
                  </a:lnTo>
                  <a:lnTo>
                    <a:pt x="582" y="906"/>
                  </a:lnTo>
                  <a:lnTo>
                    <a:pt x="588" y="906"/>
                  </a:lnTo>
                  <a:lnTo>
                    <a:pt x="588" y="912"/>
                  </a:lnTo>
                  <a:lnTo>
                    <a:pt x="588" y="912"/>
                  </a:lnTo>
                  <a:lnTo>
                    <a:pt x="594" y="918"/>
                  </a:lnTo>
                  <a:lnTo>
                    <a:pt x="588" y="924"/>
                  </a:lnTo>
                  <a:lnTo>
                    <a:pt x="582" y="924"/>
                  </a:lnTo>
                  <a:lnTo>
                    <a:pt x="576" y="924"/>
                  </a:lnTo>
                  <a:lnTo>
                    <a:pt x="576" y="924"/>
                  </a:lnTo>
                  <a:lnTo>
                    <a:pt x="576" y="930"/>
                  </a:lnTo>
                  <a:lnTo>
                    <a:pt x="582" y="924"/>
                  </a:lnTo>
                  <a:lnTo>
                    <a:pt x="582" y="930"/>
                  </a:lnTo>
                  <a:lnTo>
                    <a:pt x="588" y="930"/>
                  </a:lnTo>
                  <a:lnTo>
                    <a:pt x="582" y="930"/>
                  </a:lnTo>
                  <a:lnTo>
                    <a:pt x="588" y="936"/>
                  </a:lnTo>
                  <a:lnTo>
                    <a:pt x="582" y="936"/>
                  </a:lnTo>
                  <a:lnTo>
                    <a:pt x="594" y="936"/>
                  </a:lnTo>
                  <a:lnTo>
                    <a:pt x="594" y="936"/>
                  </a:lnTo>
                  <a:lnTo>
                    <a:pt x="606" y="936"/>
                  </a:lnTo>
                  <a:lnTo>
                    <a:pt x="600" y="942"/>
                  </a:lnTo>
                  <a:lnTo>
                    <a:pt x="594" y="942"/>
                  </a:lnTo>
                  <a:lnTo>
                    <a:pt x="594" y="942"/>
                  </a:lnTo>
                  <a:lnTo>
                    <a:pt x="594" y="942"/>
                  </a:lnTo>
                  <a:lnTo>
                    <a:pt x="594" y="942"/>
                  </a:lnTo>
                  <a:lnTo>
                    <a:pt x="588" y="942"/>
                  </a:lnTo>
                  <a:lnTo>
                    <a:pt x="588" y="942"/>
                  </a:lnTo>
                  <a:lnTo>
                    <a:pt x="594" y="948"/>
                  </a:lnTo>
                  <a:lnTo>
                    <a:pt x="594" y="948"/>
                  </a:lnTo>
                  <a:lnTo>
                    <a:pt x="588" y="948"/>
                  </a:lnTo>
                  <a:lnTo>
                    <a:pt x="588" y="948"/>
                  </a:lnTo>
                  <a:lnTo>
                    <a:pt x="156" y="1392"/>
                  </a:lnTo>
                  <a:lnTo>
                    <a:pt x="150" y="1398"/>
                  </a:lnTo>
                  <a:lnTo>
                    <a:pt x="144" y="1398"/>
                  </a:lnTo>
                  <a:lnTo>
                    <a:pt x="144" y="1404"/>
                  </a:lnTo>
                  <a:lnTo>
                    <a:pt x="144" y="1404"/>
                  </a:lnTo>
                  <a:lnTo>
                    <a:pt x="138" y="1410"/>
                  </a:lnTo>
                  <a:lnTo>
                    <a:pt x="132" y="1410"/>
                  </a:lnTo>
                  <a:lnTo>
                    <a:pt x="132" y="1422"/>
                  </a:lnTo>
                  <a:lnTo>
                    <a:pt x="138" y="1434"/>
                  </a:lnTo>
                  <a:lnTo>
                    <a:pt x="144" y="1434"/>
                  </a:lnTo>
                  <a:lnTo>
                    <a:pt x="150" y="1434"/>
                  </a:lnTo>
                  <a:lnTo>
                    <a:pt x="144" y="1440"/>
                  </a:lnTo>
                  <a:lnTo>
                    <a:pt x="138" y="1446"/>
                  </a:lnTo>
                  <a:lnTo>
                    <a:pt x="126" y="1458"/>
                  </a:lnTo>
                  <a:lnTo>
                    <a:pt x="120" y="1458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20" y="1470"/>
                  </a:lnTo>
                  <a:lnTo>
                    <a:pt x="132" y="1470"/>
                  </a:lnTo>
                  <a:lnTo>
                    <a:pt x="132" y="1464"/>
                  </a:lnTo>
                  <a:lnTo>
                    <a:pt x="144" y="1458"/>
                  </a:lnTo>
                  <a:lnTo>
                    <a:pt x="144" y="1464"/>
                  </a:lnTo>
                  <a:lnTo>
                    <a:pt x="132" y="1470"/>
                  </a:lnTo>
                  <a:lnTo>
                    <a:pt x="138" y="1470"/>
                  </a:lnTo>
                  <a:lnTo>
                    <a:pt x="144" y="1470"/>
                  </a:lnTo>
                  <a:lnTo>
                    <a:pt x="150" y="1464"/>
                  </a:lnTo>
                  <a:lnTo>
                    <a:pt x="150" y="1458"/>
                  </a:lnTo>
                  <a:lnTo>
                    <a:pt x="156" y="1458"/>
                  </a:lnTo>
                  <a:lnTo>
                    <a:pt x="168" y="1452"/>
                  </a:lnTo>
                  <a:lnTo>
                    <a:pt x="174" y="1446"/>
                  </a:lnTo>
                  <a:lnTo>
                    <a:pt x="168" y="1446"/>
                  </a:lnTo>
                  <a:lnTo>
                    <a:pt x="174" y="1446"/>
                  </a:lnTo>
                  <a:lnTo>
                    <a:pt x="180" y="1440"/>
                  </a:lnTo>
                  <a:lnTo>
                    <a:pt x="192" y="1440"/>
                  </a:lnTo>
                  <a:lnTo>
                    <a:pt x="192" y="1440"/>
                  </a:lnTo>
                  <a:lnTo>
                    <a:pt x="186" y="1452"/>
                  </a:lnTo>
                  <a:lnTo>
                    <a:pt x="198" y="1446"/>
                  </a:lnTo>
                  <a:lnTo>
                    <a:pt x="198" y="1452"/>
                  </a:lnTo>
                  <a:lnTo>
                    <a:pt x="210" y="1446"/>
                  </a:lnTo>
                  <a:lnTo>
                    <a:pt x="210" y="1440"/>
                  </a:lnTo>
                  <a:lnTo>
                    <a:pt x="222" y="1434"/>
                  </a:lnTo>
                  <a:lnTo>
                    <a:pt x="216" y="1434"/>
                  </a:lnTo>
                  <a:lnTo>
                    <a:pt x="222" y="1428"/>
                  </a:lnTo>
                  <a:lnTo>
                    <a:pt x="228" y="1434"/>
                  </a:lnTo>
                  <a:lnTo>
                    <a:pt x="240" y="1428"/>
                  </a:lnTo>
                  <a:lnTo>
                    <a:pt x="240" y="1416"/>
                  </a:lnTo>
                  <a:lnTo>
                    <a:pt x="240" y="1416"/>
                  </a:lnTo>
                  <a:lnTo>
                    <a:pt x="240" y="1428"/>
                  </a:lnTo>
                  <a:lnTo>
                    <a:pt x="246" y="1428"/>
                  </a:lnTo>
                  <a:lnTo>
                    <a:pt x="252" y="1422"/>
                  </a:lnTo>
                  <a:lnTo>
                    <a:pt x="258" y="1416"/>
                  </a:lnTo>
                  <a:lnTo>
                    <a:pt x="258" y="1416"/>
                  </a:lnTo>
                  <a:lnTo>
                    <a:pt x="258" y="1410"/>
                  </a:lnTo>
                  <a:lnTo>
                    <a:pt x="258" y="1410"/>
                  </a:lnTo>
                  <a:lnTo>
                    <a:pt x="264" y="1410"/>
                  </a:lnTo>
                  <a:lnTo>
                    <a:pt x="264" y="1404"/>
                  </a:lnTo>
                  <a:lnTo>
                    <a:pt x="270" y="1398"/>
                  </a:lnTo>
                  <a:lnTo>
                    <a:pt x="270" y="1398"/>
                  </a:lnTo>
                  <a:lnTo>
                    <a:pt x="264" y="1392"/>
                  </a:lnTo>
                  <a:lnTo>
                    <a:pt x="264" y="1392"/>
                  </a:lnTo>
                  <a:lnTo>
                    <a:pt x="270" y="1392"/>
                  </a:lnTo>
                  <a:lnTo>
                    <a:pt x="276" y="1386"/>
                  </a:lnTo>
                  <a:lnTo>
                    <a:pt x="276" y="1374"/>
                  </a:lnTo>
                  <a:lnTo>
                    <a:pt x="276" y="1374"/>
                  </a:lnTo>
                  <a:lnTo>
                    <a:pt x="270" y="1386"/>
                  </a:lnTo>
                  <a:lnTo>
                    <a:pt x="264" y="1386"/>
                  </a:lnTo>
                  <a:lnTo>
                    <a:pt x="264" y="1380"/>
                  </a:lnTo>
                  <a:lnTo>
                    <a:pt x="264" y="1374"/>
                  </a:lnTo>
                  <a:lnTo>
                    <a:pt x="270" y="1368"/>
                  </a:lnTo>
                  <a:lnTo>
                    <a:pt x="276" y="1356"/>
                  </a:lnTo>
                  <a:lnTo>
                    <a:pt x="270" y="1350"/>
                  </a:lnTo>
                  <a:lnTo>
                    <a:pt x="276" y="1344"/>
                  </a:lnTo>
                  <a:lnTo>
                    <a:pt x="270" y="1350"/>
                  </a:lnTo>
                  <a:lnTo>
                    <a:pt x="264" y="1350"/>
                  </a:lnTo>
                  <a:lnTo>
                    <a:pt x="264" y="1344"/>
                  </a:lnTo>
                  <a:lnTo>
                    <a:pt x="264" y="1344"/>
                  </a:lnTo>
                  <a:lnTo>
                    <a:pt x="264" y="1350"/>
                  </a:lnTo>
                  <a:lnTo>
                    <a:pt x="258" y="1350"/>
                  </a:lnTo>
                  <a:lnTo>
                    <a:pt x="252" y="1344"/>
                  </a:lnTo>
                  <a:lnTo>
                    <a:pt x="252" y="1338"/>
                  </a:lnTo>
                  <a:lnTo>
                    <a:pt x="246" y="1344"/>
                  </a:lnTo>
                  <a:lnTo>
                    <a:pt x="252" y="1344"/>
                  </a:lnTo>
                  <a:lnTo>
                    <a:pt x="246" y="1344"/>
                  </a:lnTo>
                  <a:lnTo>
                    <a:pt x="240" y="1344"/>
                  </a:lnTo>
                  <a:lnTo>
                    <a:pt x="246" y="1338"/>
                  </a:lnTo>
                  <a:lnTo>
                    <a:pt x="246" y="1338"/>
                  </a:lnTo>
                  <a:lnTo>
                    <a:pt x="252" y="1338"/>
                  </a:lnTo>
                  <a:lnTo>
                    <a:pt x="246" y="1338"/>
                  </a:lnTo>
                  <a:lnTo>
                    <a:pt x="240" y="1338"/>
                  </a:lnTo>
                  <a:lnTo>
                    <a:pt x="228" y="1338"/>
                  </a:lnTo>
                  <a:lnTo>
                    <a:pt x="228" y="1338"/>
                  </a:lnTo>
                  <a:lnTo>
                    <a:pt x="228" y="1344"/>
                  </a:lnTo>
                  <a:lnTo>
                    <a:pt x="228" y="1350"/>
                  </a:lnTo>
                  <a:lnTo>
                    <a:pt x="228" y="1350"/>
                  </a:lnTo>
                  <a:lnTo>
                    <a:pt x="228" y="1350"/>
                  </a:lnTo>
                  <a:lnTo>
                    <a:pt x="222" y="1356"/>
                  </a:lnTo>
                  <a:lnTo>
                    <a:pt x="216" y="1356"/>
                  </a:lnTo>
                  <a:lnTo>
                    <a:pt x="222" y="1350"/>
                  </a:lnTo>
                  <a:lnTo>
                    <a:pt x="216" y="1350"/>
                  </a:lnTo>
                  <a:lnTo>
                    <a:pt x="216" y="1344"/>
                  </a:lnTo>
                  <a:lnTo>
                    <a:pt x="210" y="1338"/>
                  </a:lnTo>
                  <a:lnTo>
                    <a:pt x="210" y="1344"/>
                  </a:lnTo>
                  <a:lnTo>
                    <a:pt x="198" y="1344"/>
                  </a:lnTo>
                  <a:lnTo>
                    <a:pt x="198" y="1350"/>
                  </a:lnTo>
                  <a:lnTo>
                    <a:pt x="204" y="1350"/>
                  </a:lnTo>
                  <a:lnTo>
                    <a:pt x="204" y="1356"/>
                  </a:lnTo>
                  <a:lnTo>
                    <a:pt x="198" y="1350"/>
                  </a:lnTo>
                  <a:lnTo>
                    <a:pt x="192" y="1356"/>
                  </a:lnTo>
                  <a:lnTo>
                    <a:pt x="192" y="1350"/>
                  </a:lnTo>
                  <a:lnTo>
                    <a:pt x="192" y="1344"/>
                  </a:lnTo>
                  <a:lnTo>
                    <a:pt x="186" y="1344"/>
                  </a:lnTo>
                  <a:lnTo>
                    <a:pt x="186" y="1350"/>
                  </a:lnTo>
                  <a:lnTo>
                    <a:pt x="192" y="1356"/>
                  </a:lnTo>
                  <a:lnTo>
                    <a:pt x="186" y="1356"/>
                  </a:lnTo>
                  <a:lnTo>
                    <a:pt x="186" y="1356"/>
                  </a:lnTo>
                  <a:lnTo>
                    <a:pt x="186" y="1356"/>
                  </a:lnTo>
                  <a:lnTo>
                    <a:pt x="186" y="1362"/>
                  </a:lnTo>
                  <a:lnTo>
                    <a:pt x="192" y="1362"/>
                  </a:lnTo>
                  <a:lnTo>
                    <a:pt x="186" y="1362"/>
                  </a:lnTo>
                  <a:lnTo>
                    <a:pt x="186" y="1368"/>
                  </a:lnTo>
                  <a:lnTo>
                    <a:pt x="192" y="1368"/>
                  </a:lnTo>
                  <a:lnTo>
                    <a:pt x="186" y="1374"/>
                  </a:lnTo>
                  <a:lnTo>
                    <a:pt x="192" y="1380"/>
                  </a:lnTo>
                  <a:lnTo>
                    <a:pt x="198" y="1392"/>
                  </a:lnTo>
                  <a:lnTo>
                    <a:pt x="198" y="1398"/>
                  </a:lnTo>
                  <a:lnTo>
                    <a:pt x="198" y="1398"/>
                  </a:lnTo>
                  <a:lnTo>
                    <a:pt x="204" y="1398"/>
                  </a:lnTo>
                  <a:lnTo>
                    <a:pt x="198" y="1398"/>
                  </a:lnTo>
                  <a:lnTo>
                    <a:pt x="198" y="1398"/>
                  </a:lnTo>
                  <a:lnTo>
                    <a:pt x="198" y="1404"/>
                  </a:lnTo>
                  <a:lnTo>
                    <a:pt x="192" y="1398"/>
                  </a:lnTo>
                  <a:lnTo>
                    <a:pt x="192" y="1398"/>
                  </a:lnTo>
                  <a:lnTo>
                    <a:pt x="186" y="1398"/>
                  </a:lnTo>
                  <a:lnTo>
                    <a:pt x="180" y="1398"/>
                  </a:lnTo>
                  <a:lnTo>
                    <a:pt x="186" y="1398"/>
                  </a:lnTo>
                  <a:lnTo>
                    <a:pt x="186" y="1398"/>
                  </a:lnTo>
                  <a:lnTo>
                    <a:pt x="180" y="1392"/>
                  </a:lnTo>
                  <a:lnTo>
                    <a:pt x="180" y="1392"/>
                  </a:lnTo>
                  <a:lnTo>
                    <a:pt x="174" y="1392"/>
                  </a:lnTo>
                  <a:lnTo>
                    <a:pt x="174" y="1386"/>
                  </a:lnTo>
                  <a:lnTo>
                    <a:pt x="168" y="1392"/>
                  </a:lnTo>
                  <a:lnTo>
                    <a:pt x="162" y="1386"/>
                  </a:lnTo>
                  <a:lnTo>
                    <a:pt x="168" y="1380"/>
                  </a:lnTo>
                  <a:lnTo>
                    <a:pt x="162" y="1380"/>
                  </a:lnTo>
                  <a:lnTo>
                    <a:pt x="156" y="1386"/>
                  </a:lnTo>
                  <a:lnTo>
                    <a:pt x="162" y="1392"/>
                  </a:lnTo>
                  <a:lnTo>
                    <a:pt x="156" y="1392"/>
                  </a:lnTo>
                  <a:lnTo>
                    <a:pt x="588" y="948"/>
                  </a:lnTo>
                  <a:lnTo>
                    <a:pt x="282" y="1536"/>
                  </a:lnTo>
                  <a:lnTo>
                    <a:pt x="282" y="1548"/>
                  </a:lnTo>
                  <a:lnTo>
                    <a:pt x="282" y="1554"/>
                  </a:lnTo>
                  <a:lnTo>
                    <a:pt x="288" y="1548"/>
                  </a:lnTo>
                  <a:lnTo>
                    <a:pt x="288" y="1536"/>
                  </a:lnTo>
                  <a:lnTo>
                    <a:pt x="300" y="1524"/>
                  </a:lnTo>
                  <a:lnTo>
                    <a:pt x="306" y="1518"/>
                  </a:lnTo>
                  <a:lnTo>
                    <a:pt x="312" y="1506"/>
                  </a:lnTo>
                  <a:lnTo>
                    <a:pt x="318" y="1506"/>
                  </a:lnTo>
                  <a:lnTo>
                    <a:pt x="324" y="1494"/>
                  </a:lnTo>
                  <a:lnTo>
                    <a:pt x="324" y="1482"/>
                  </a:lnTo>
                  <a:lnTo>
                    <a:pt x="330" y="1470"/>
                  </a:lnTo>
                  <a:lnTo>
                    <a:pt x="336" y="1464"/>
                  </a:lnTo>
                  <a:lnTo>
                    <a:pt x="342" y="1458"/>
                  </a:lnTo>
                  <a:lnTo>
                    <a:pt x="348" y="1458"/>
                  </a:lnTo>
                  <a:lnTo>
                    <a:pt x="354" y="1452"/>
                  </a:lnTo>
                  <a:lnTo>
                    <a:pt x="360" y="1452"/>
                  </a:lnTo>
                  <a:lnTo>
                    <a:pt x="360" y="1440"/>
                  </a:lnTo>
                  <a:lnTo>
                    <a:pt x="348" y="1440"/>
                  </a:lnTo>
                  <a:lnTo>
                    <a:pt x="354" y="1434"/>
                  </a:lnTo>
                  <a:lnTo>
                    <a:pt x="354" y="1428"/>
                  </a:lnTo>
                  <a:lnTo>
                    <a:pt x="354" y="1422"/>
                  </a:lnTo>
                  <a:lnTo>
                    <a:pt x="354" y="1416"/>
                  </a:lnTo>
                  <a:lnTo>
                    <a:pt x="348" y="1410"/>
                  </a:lnTo>
                  <a:lnTo>
                    <a:pt x="342" y="1416"/>
                  </a:lnTo>
                  <a:lnTo>
                    <a:pt x="330" y="1428"/>
                  </a:lnTo>
                  <a:lnTo>
                    <a:pt x="324" y="1434"/>
                  </a:lnTo>
                  <a:lnTo>
                    <a:pt x="318" y="1434"/>
                  </a:lnTo>
                  <a:lnTo>
                    <a:pt x="318" y="1440"/>
                  </a:lnTo>
                  <a:lnTo>
                    <a:pt x="312" y="1446"/>
                  </a:lnTo>
                  <a:lnTo>
                    <a:pt x="318" y="1452"/>
                  </a:lnTo>
                  <a:lnTo>
                    <a:pt x="312" y="1458"/>
                  </a:lnTo>
                  <a:lnTo>
                    <a:pt x="312" y="1458"/>
                  </a:lnTo>
                  <a:lnTo>
                    <a:pt x="312" y="1458"/>
                  </a:lnTo>
                  <a:lnTo>
                    <a:pt x="306" y="1464"/>
                  </a:lnTo>
                  <a:lnTo>
                    <a:pt x="300" y="1476"/>
                  </a:lnTo>
                  <a:lnTo>
                    <a:pt x="294" y="1482"/>
                  </a:lnTo>
                  <a:lnTo>
                    <a:pt x="288" y="1494"/>
                  </a:lnTo>
                  <a:lnTo>
                    <a:pt x="288" y="1506"/>
                  </a:lnTo>
                  <a:lnTo>
                    <a:pt x="282" y="1518"/>
                  </a:lnTo>
                  <a:lnTo>
                    <a:pt x="282" y="1524"/>
                  </a:lnTo>
                  <a:lnTo>
                    <a:pt x="276" y="1530"/>
                  </a:lnTo>
                  <a:lnTo>
                    <a:pt x="282" y="1536"/>
                  </a:lnTo>
                  <a:lnTo>
                    <a:pt x="588" y="948"/>
                  </a:lnTo>
                  <a:lnTo>
                    <a:pt x="414" y="1344"/>
                  </a:lnTo>
                  <a:lnTo>
                    <a:pt x="402" y="1350"/>
                  </a:lnTo>
                  <a:lnTo>
                    <a:pt x="390" y="1350"/>
                  </a:lnTo>
                  <a:lnTo>
                    <a:pt x="378" y="1350"/>
                  </a:lnTo>
                  <a:lnTo>
                    <a:pt x="384" y="1356"/>
                  </a:lnTo>
                  <a:lnTo>
                    <a:pt x="390" y="1356"/>
                  </a:lnTo>
                  <a:lnTo>
                    <a:pt x="402" y="1356"/>
                  </a:lnTo>
                  <a:lnTo>
                    <a:pt x="408" y="1350"/>
                  </a:lnTo>
                  <a:lnTo>
                    <a:pt x="414" y="1356"/>
                  </a:lnTo>
                  <a:lnTo>
                    <a:pt x="408" y="1356"/>
                  </a:lnTo>
                  <a:lnTo>
                    <a:pt x="414" y="1356"/>
                  </a:lnTo>
                  <a:lnTo>
                    <a:pt x="414" y="1362"/>
                  </a:lnTo>
                  <a:lnTo>
                    <a:pt x="408" y="1368"/>
                  </a:lnTo>
                  <a:lnTo>
                    <a:pt x="432" y="1374"/>
                  </a:lnTo>
                  <a:lnTo>
                    <a:pt x="438" y="1374"/>
                  </a:lnTo>
                  <a:lnTo>
                    <a:pt x="444" y="1368"/>
                  </a:lnTo>
                  <a:lnTo>
                    <a:pt x="438" y="1368"/>
                  </a:lnTo>
                  <a:lnTo>
                    <a:pt x="450" y="1362"/>
                  </a:lnTo>
                  <a:lnTo>
                    <a:pt x="450" y="1362"/>
                  </a:lnTo>
                  <a:lnTo>
                    <a:pt x="456" y="1356"/>
                  </a:lnTo>
                  <a:lnTo>
                    <a:pt x="474" y="1356"/>
                  </a:lnTo>
                  <a:lnTo>
                    <a:pt x="486" y="1350"/>
                  </a:lnTo>
                  <a:lnTo>
                    <a:pt x="486" y="1350"/>
                  </a:lnTo>
                  <a:lnTo>
                    <a:pt x="486" y="1344"/>
                  </a:lnTo>
                  <a:lnTo>
                    <a:pt x="456" y="1356"/>
                  </a:lnTo>
                  <a:lnTo>
                    <a:pt x="444" y="1350"/>
                  </a:lnTo>
                  <a:lnTo>
                    <a:pt x="444" y="1350"/>
                  </a:lnTo>
                  <a:lnTo>
                    <a:pt x="438" y="1350"/>
                  </a:lnTo>
                  <a:lnTo>
                    <a:pt x="438" y="1356"/>
                  </a:lnTo>
                  <a:lnTo>
                    <a:pt x="438" y="1350"/>
                  </a:lnTo>
                  <a:lnTo>
                    <a:pt x="432" y="1350"/>
                  </a:lnTo>
                  <a:lnTo>
                    <a:pt x="432" y="1356"/>
                  </a:lnTo>
                  <a:lnTo>
                    <a:pt x="426" y="1350"/>
                  </a:lnTo>
                  <a:lnTo>
                    <a:pt x="426" y="1350"/>
                  </a:lnTo>
                  <a:lnTo>
                    <a:pt x="420" y="1350"/>
                  </a:lnTo>
                  <a:lnTo>
                    <a:pt x="414" y="1344"/>
                  </a:lnTo>
                  <a:lnTo>
                    <a:pt x="588" y="948"/>
                  </a:lnTo>
                  <a:close/>
                </a:path>
              </a:pathLst>
            </a:custGeom>
            <a:solidFill>
              <a:srgbClr val="00f008"/>
            </a:solidFill>
            <a:ln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9" name=""/>
            <p:cNvSpPr/>
            <p:nvPr/>
          </p:nvSpPr>
          <p:spPr>
            <a:xfrm>
              <a:off x="8773560" y="-1008360"/>
              <a:ext cx="1844280" cy="2224800"/>
            </a:xfrm>
            <a:custGeom>
              <a:avLst/>
              <a:gdLst/>
              <a:ahLst/>
              <a:rect l="l" t="t" r="r" b="b"/>
              <a:pathLst>
                <a:path w="1164" h="1404">
                  <a:moveTo>
                    <a:pt x="0" y="1398"/>
                  </a:moveTo>
                  <a:lnTo>
                    <a:pt x="0" y="1398"/>
                  </a:lnTo>
                  <a:lnTo>
                    <a:pt x="6" y="1404"/>
                  </a:lnTo>
                  <a:lnTo>
                    <a:pt x="18" y="1398"/>
                  </a:lnTo>
                  <a:lnTo>
                    <a:pt x="24" y="1392"/>
                  </a:lnTo>
                  <a:lnTo>
                    <a:pt x="30" y="1374"/>
                  </a:lnTo>
                  <a:lnTo>
                    <a:pt x="30" y="1374"/>
                  </a:lnTo>
                  <a:lnTo>
                    <a:pt x="30" y="1350"/>
                  </a:lnTo>
                  <a:lnTo>
                    <a:pt x="24" y="1326"/>
                  </a:lnTo>
                  <a:lnTo>
                    <a:pt x="24" y="1308"/>
                  </a:lnTo>
                  <a:lnTo>
                    <a:pt x="36" y="1296"/>
                  </a:lnTo>
                  <a:lnTo>
                    <a:pt x="42" y="1290"/>
                  </a:lnTo>
                  <a:lnTo>
                    <a:pt x="48" y="1284"/>
                  </a:lnTo>
                  <a:lnTo>
                    <a:pt x="42" y="1278"/>
                  </a:lnTo>
                  <a:lnTo>
                    <a:pt x="42" y="1278"/>
                  </a:lnTo>
                  <a:lnTo>
                    <a:pt x="36" y="1272"/>
                  </a:lnTo>
                  <a:lnTo>
                    <a:pt x="36" y="1272"/>
                  </a:lnTo>
                  <a:lnTo>
                    <a:pt x="48" y="1266"/>
                  </a:lnTo>
                  <a:lnTo>
                    <a:pt x="66" y="1266"/>
                  </a:lnTo>
                  <a:lnTo>
                    <a:pt x="66" y="1266"/>
                  </a:lnTo>
                  <a:lnTo>
                    <a:pt x="72" y="1266"/>
                  </a:lnTo>
                  <a:lnTo>
                    <a:pt x="84" y="1254"/>
                  </a:lnTo>
                  <a:lnTo>
                    <a:pt x="90" y="1248"/>
                  </a:lnTo>
                  <a:lnTo>
                    <a:pt x="96" y="1230"/>
                  </a:lnTo>
                  <a:lnTo>
                    <a:pt x="102" y="1224"/>
                  </a:lnTo>
                  <a:lnTo>
                    <a:pt x="96" y="1206"/>
                  </a:lnTo>
                  <a:lnTo>
                    <a:pt x="102" y="1200"/>
                  </a:lnTo>
                  <a:lnTo>
                    <a:pt x="108" y="1194"/>
                  </a:lnTo>
                  <a:lnTo>
                    <a:pt x="108" y="1182"/>
                  </a:lnTo>
                  <a:lnTo>
                    <a:pt x="108" y="1176"/>
                  </a:lnTo>
                  <a:lnTo>
                    <a:pt x="102" y="1170"/>
                  </a:lnTo>
                  <a:lnTo>
                    <a:pt x="96" y="1164"/>
                  </a:lnTo>
                  <a:lnTo>
                    <a:pt x="96" y="1158"/>
                  </a:lnTo>
                  <a:lnTo>
                    <a:pt x="90" y="1152"/>
                  </a:lnTo>
                  <a:lnTo>
                    <a:pt x="84" y="1140"/>
                  </a:lnTo>
                  <a:lnTo>
                    <a:pt x="84" y="1128"/>
                  </a:lnTo>
                  <a:lnTo>
                    <a:pt x="78" y="1122"/>
                  </a:lnTo>
                  <a:lnTo>
                    <a:pt x="78" y="1116"/>
                  </a:lnTo>
                  <a:lnTo>
                    <a:pt x="72" y="1104"/>
                  </a:lnTo>
                  <a:lnTo>
                    <a:pt x="84" y="1104"/>
                  </a:lnTo>
                  <a:lnTo>
                    <a:pt x="96" y="1104"/>
                  </a:lnTo>
                  <a:lnTo>
                    <a:pt x="102" y="1104"/>
                  </a:lnTo>
                  <a:lnTo>
                    <a:pt x="108" y="1104"/>
                  </a:lnTo>
                  <a:lnTo>
                    <a:pt x="114" y="1092"/>
                  </a:lnTo>
                  <a:lnTo>
                    <a:pt x="120" y="1080"/>
                  </a:lnTo>
                  <a:lnTo>
                    <a:pt x="126" y="1074"/>
                  </a:lnTo>
                  <a:lnTo>
                    <a:pt x="126" y="1068"/>
                  </a:lnTo>
                  <a:lnTo>
                    <a:pt x="126" y="1062"/>
                  </a:lnTo>
                  <a:lnTo>
                    <a:pt x="102" y="1032"/>
                  </a:lnTo>
                  <a:lnTo>
                    <a:pt x="90" y="1032"/>
                  </a:lnTo>
                  <a:lnTo>
                    <a:pt x="60" y="1014"/>
                  </a:lnTo>
                  <a:lnTo>
                    <a:pt x="72" y="960"/>
                  </a:lnTo>
                  <a:lnTo>
                    <a:pt x="72" y="954"/>
                  </a:lnTo>
                  <a:lnTo>
                    <a:pt x="72" y="930"/>
                  </a:lnTo>
                  <a:lnTo>
                    <a:pt x="72" y="924"/>
                  </a:lnTo>
                  <a:lnTo>
                    <a:pt x="72" y="918"/>
                  </a:lnTo>
                  <a:lnTo>
                    <a:pt x="66" y="912"/>
                  </a:lnTo>
                  <a:lnTo>
                    <a:pt x="60" y="906"/>
                  </a:lnTo>
                  <a:lnTo>
                    <a:pt x="54" y="888"/>
                  </a:lnTo>
                  <a:lnTo>
                    <a:pt x="60" y="864"/>
                  </a:lnTo>
                  <a:lnTo>
                    <a:pt x="54" y="846"/>
                  </a:lnTo>
                  <a:lnTo>
                    <a:pt x="72" y="834"/>
                  </a:lnTo>
                  <a:lnTo>
                    <a:pt x="72" y="828"/>
                  </a:lnTo>
                  <a:lnTo>
                    <a:pt x="66" y="822"/>
                  </a:lnTo>
                  <a:lnTo>
                    <a:pt x="54" y="810"/>
                  </a:lnTo>
                  <a:lnTo>
                    <a:pt x="48" y="798"/>
                  </a:lnTo>
                  <a:lnTo>
                    <a:pt x="48" y="792"/>
                  </a:lnTo>
                  <a:lnTo>
                    <a:pt x="60" y="780"/>
                  </a:lnTo>
                  <a:lnTo>
                    <a:pt x="66" y="768"/>
                  </a:lnTo>
                  <a:lnTo>
                    <a:pt x="60" y="750"/>
                  </a:lnTo>
                  <a:lnTo>
                    <a:pt x="72" y="744"/>
                  </a:lnTo>
                  <a:lnTo>
                    <a:pt x="78" y="732"/>
                  </a:lnTo>
                  <a:lnTo>
                    <a:pt x="96" y="720"/>
                  </a:lnTo>
                  <a:lnTo>
                    <a:pt x="108" y="714"/>
                  </a:lnTo>
                  <a:lnTo>
                    <a:pt x="132" y="696"/>
                  </a:lnTo>
                  <a:lnTo>
                    <a:pt x="162" y="690"/>
                  </a:lnTo>
                  <a:lnTo>
                    <a:pt x="222" y="702"/>
                  </a:lnTo>
                  <a:lnTo>
                    <a:pt x="246" y="678"/>
                  </a:lnTo>
                  <a:lnTo>
                    <a:pt x="240" y="636"/>
                  </a:lnTo>
                  <a:lnTo>
                    <a:pt x="198" y="618"/>
                  </a:lnTo>
                  <a:lnTo>
                    <a:pt x="258" y="534"/>
                  </a:lnTo>
                  <a:lnTo>
                    <a:pt x="264" y="516"/>
                  </a:lnTo>
                  <a:lnTo>
                    <a:pt x="276" y="510"/>
                  </a:lnTo>
                  <a:lnTo>
                    <a:pt x="282" y="456"/>
                  </a:lnTo>
                  <a:lnTo>
                    <a:pt x="288" y="444"/>
                  </a:lnTo>
                  <a:lnTo>
                    <a:pt x="276" y="396"/>
                  </a:lnTo>
                  <a:lnTo>
                    <a:pt x="324" y="396"/>
                  </a:lnTo>
                  <a:lnTo>
                    <a:pt x="366" y="372"/>
                  </a:lnTo>
                  <a:lnTo>
                    <a:pt x="366" y="366"/>
                  </a:lnTo>
                  <a:lnTo>
                    <a:pt x="354" y="348"/>
                  </a:lnTo>
                  <a:lnTo>
                    <a:pt x="384" y="330"/>
                  </a:lnTo>
                  <a:lnTo>
                    <a:pt x="414" y="288"/>
                  </a:lnTo>
                  <a:lnTo>
                    <a:pt x="438" y="276"/>
                  </a:lnTo>
                  <a:lnTo>
                    <a:pt x="450" y="270"/>
                  </a:lnTo>
                  <a:lnTo>
                    <a:pt x="450" y="252"/>
                  </a:lnTo>
                  <a:lnTo>
                    <a:pt x="438" y="234"/>
                  </a:lnTo>
                  <a:lnTo>
                    <a:pt x="426" y="216"/>
                  </a:lnTo>
                  <a:lnTo>
                    <a:pt x="426" y="210"/>
                  </a:lnTo>
                  <a:lnTo>
                    <a:pt x="456" y="204"/>
                  </a:lnTo>
                  <a:lnTo>
                    <a:pt x="462" y="192"/>
                  </a:lnTo>
                  <a:lnTo>
                    <a:pt x="480" y="162"/>
                  </a:lnTo>
                  <a:lnTo>
                    <a:pt x="486" y="150"/>
                  </a:lnTo>
                  <a:lnTo>
                    <a:pt x="522" y="132"/>
                  </a:lnTo>
                  <a:lnTo>
                    <a:pt x="528" y="126"/>
                  </a:lnTo>
                  <a:lnTo>
                    <a:pt x="570" y="138"/>
                  </a:lnTo>
                  <a:lnTo>
                    <a:pt x="588" y="144"/>
                  </a:lnTo>
                  <a:lnTo>
                    <a:pt x="612" y="114"/>
                  </a:lnTo>
                  <a:lnTo>
                    <a:pt x="606" y="84"/>
                  </a:lnTo>
                  <a:lnTo>
                    <a:pt x="606" y="72"/>
                  </a:lnTo>
                  <a:lnTo>
                    <a:pt x="606" y="66"/>
                  </a:lnTo>
                  <a:lnTo>
                    <a:pt x="630" y="60"/>
                  </a:lnTo>
                  <a:lnTo>
                    <a:pt x="642" y="66"/>
                  </a:lnTo>
                  <a:lnTo>
                    <a:pt x="654" y="72"/>
                  </a:lnTo>
                  <a:lnTo>
                    <a:pt x="684" y="72"/>
                  </a:lnTo>
                  <a:lnTo>
                    <a:pt x="774" y="90"/>
                  </a:lnTo>
                  <a:lnTo>
                    <a:pt x="798" y="72"/>
                  </a:lnTo>
                  <a:lnTo>
                    <a:pt x="780" y="66"/>
                  </a:lnTo>
                  <a:lnTo>
                    <a:pt x="774" y="66"/>
                  </a:lnTo>
                  <a:lnTo>
                    <a:pt x="798" y="48"/>
                  </a:lnTo>
                  <a:lnTo>
                    <a:pt x="810" y="30"/>
                  </a:lnTo>
                  <a:lnTo>
                    <a:pt x="810" y="12"/>
                  </a:lnTo>
                  <a:lnTo>
                    <a:pt x="780" y="6"/>
                  </a:lnTo>
                  <a:lnTo>
                    <a:pt x="828" y="0"/>
                  </a:lnTo>
                  <a:lnTo>
                    <a:pt x="846" y="6"/>
                  </a:lnTo>
                  <a:lnTo>
                    <a:pt x="864" y="6"/>
                  </a:lnTo>
                  <a:lnTo>
                    <a:pt x="864" y="6"/>
                  </a:lnTo>
                  <a:lnTo>
                    <a:pt x="858" y="12"/>
                  </a:lnTo>
                  <a:lnTo>
                    <a:pt x="876" y="18"/>
                  </a:lnTo>
                  <a:lnTo>
                    <a:pt x="894" y="30"/>
                  </a:lnTo>
                  <a:lnTo>
                    <a:pt x="894" y="36"/>
                  </a:lnTo>
                  <a:lnTo>
                    <a:pt x="906" y="36"/>
                  </a:lnTo>
                  <a:lnTo>
                    <a:pt x="906" y="42"/>
                  </a:lnTo>
                  <a:lnTo>
                    <a:pt x="912" y="48"/>
                  </a:lnTo>
                  <a:lnTo>
                    <a:pt x="918" y="48"/>
                  </a:lnTo>
                  <a:lnTo>
                    <a:pt x="930" y="54"/>
                  </a:lnTo>
                  <a:lnTo>
                    <a:pt x="930" y="54"/>
                  </a:lnTo>
                  <a:lnTo>
                    <a:pt x="936" y="60"/>
                  </a:lnTo>
                  <a:lnTo>
                    <a:pt x="942" y="60"/>
                  </a:lnTo>
                  <a:lnTo>
                    <a:pt x="954" y="60"/>
                  </a:lnTo>
                  <a:lnTo>
                    <a:pt x="954" y="66"/>
                  </a:lnTo>
                  <a:lnTo>
                    <a:pt x="960" y="72"/>
                  </a:lnTo>
                  <a:lnTo>
                    <a:pt x="966" y="78"/>
                  </a:lnTo>
                  <a:lnTo>
                    <a:pt x="978" y="78"/>
                  </a:lnTo>
                  <a:lnTo>
                    <a:pt x="990" y="78"/>
                  </a:lnTo>
                  <a:lnTo>
                    <a:pt x="1002" y="78"/>
                  </a:lnTo>
                  <a:lnTo>
                    <a:pt x="1014" y="78"/>
                  </a:lnTo>
                  <a:lnTo>
                    <a:pt x="1026" y="84"/>
                  </a:lnTo>
                  <a:lnTo>
                    <a:pt x="1038" y="90"/>
                  </a:lnTo>
                  <a:lnTo>
                    <a:pt x="1056" y="96"/>
                  </a:lnTo>
                  <a:lnTo>
                    <a:pt x="1068" y="102"/>
                  </a:lnTo>
                  <a:lnTo>
                    <a:pt x="1068" y="108"/>
                  </a:lnTo>
                  <a:lnTo>
                    <a:pt x="1068" y="120"/>
                  </a:lnTo>
                  <a:lnTo>
                    <a:pt x="1074" y="120"/>
                  </a:lnTo>
                  <a:lnTo>
                    <a:pt x="1080" y="120"/>
                  </a:lnTo>
                  <a:lnTo>
                    <a:pt x="1086" y="126"/>
                  </a:lnTo>
                  <a:lnTo>
                    <a:pt x="1092" y="132"/>
                  </a:lnTo>
                  <a:lnTo>
                    <a:pt x="1104" y="138"/>
                  </a:lnTo>
                  <a:lnTo>
                    <a:pt x="1110" y="144"/>
                  </a:lnTo>
                  <a:lnTo>
                    <a:pt x="1116" y="144"/>
                  </a:lnTo>
                  <a:lnTo>
                    <a:pt x="1116" y="150"/>
                  </a:lnTo>
                  <a:lnTo>
                    <a:pt x="1104" y="156"/>
                  </a:lnTo>
                  <a:lnTo>
                    <a:pt x="1098" y="162"/>
                  </a:lnTo>
                  <a:lnTo>
                    <a:pt x="1098" y="174"/>
                  </a:lnTo>
                  <a:lnTo>
                    <a:pt x="1098" y="180"/>
                  </a:lnTo>
                  <a:lnTo>
                    <a:pt x="1104" y="186"/>
                  </a:lnTo>
                  <a:lnTo>
                    <a:pt x="1104" y="192"/>
                  </a:lnTo>
                  <a:lnTo>
                    <a:pt x="1104" y="198"/>
                  </a:lnTo>
                  <a:lnTo>
                    <a:pt x="1098" y="198"/>
                  </a:lnTo>
                  <a:lnTo>
                    <a:pt x="1098" y="204"/>
                  </a:lnTo>
                  <a:lnTo>
                    <a:pt x="1098" y="204"/>
                  </a:lnTo>
                  <a:lnTo>
                    <a:pt x="1092" y="210"/>
                  </a:lnTo>
                  <a:lnTo>
                    <a:pt x="1092" y="216"/>
                  </a:lnTo>
                  <a:lnTo>
                    <a:pt x="1104" y="216"/>
                  </a:lnTo>
                  <a:lnTo>
                    <a:pt x="1110" y="216"/>
                  </a:lnTo>
                  <a:lnTo>
                    <a:pt x="1122" y="216"/>
                  </a:lnTo>
                  <a:lnTo>
                    <a:pt x="1128" y="222"/>
                  </a:lnTo>
                  <a:lnTo>
                    <a:pt x="1122" y="222"/>
                  </a:lnTo>
                  <a:lnTo>
                    <a:pt x="1128" y="234"/>
                  </a:lnTo>
                  <a:lnTo>
                    <a:pt x="1128" y="234"/>
                  </a:lnTo>
                  <a:lnTo>
                    <a:pt x="1122" y="240"/>
                  </a:lnTo>
                  <a:lnTo>
                    <a:pt x="1116" y="240"/>
                  </a:lnTo>
                  <a:lnTo>
                    <a:pt x="1110" y="240"/>
                  </a:lnTo>
                  <a:lnTo>
                    <a:pt x="1110" y="246"/>
                  </a:lnTo>
                  <a:lnTo>
                    <a:pt x="1110" y="252"/>
                  </a:lnTo>
                  <a:lnTo>
                    <a:pt x="1110" y="252"/>
                  </a:lnTo>
                  <a:lnTo>
                    <a:pt x="1110" y="258"/>
                  </a:lnTo>
                  <a:lnTo>
                    <a:pt x="1116" y="270"/>
                  </a:lnTo>
                  <a:lnTo>
                    <a:pt x="1128" y="276"/>
                  </a:lnTo>
                  <a:lnTo>
                    <a:pt x="1134" y="288"/>
                  </a:lnTo>
                  <a:lnTo>
                    <a:pt x="1146" y="294"/>
                  </a:lnTo>
                  <a:lnTo>
                    <a:pt x="1146" y="306"/>
                  </a:lnTo>
                  <a:lnTo>
                    <a:pt x="1146" y="306"/>
                  </a:lnTo>
                  <a:lnTo>
                    <a:pt x="1140" y="306"/>
                  </a:lnTo>
                  <a:lnTo>
                    <a:pt x="1140" y="312"/>
                  </a:lnTo>
                  <a:lnTo>
                    <a:pt x="1140" y="324"/>
                  </a:lnTo>
                  <a:lnTo>
                    <a:pt x="1134" y="330"/>
                  </a:lnTo>
                  <a:lnTo>
                    <a:pt x="1134" y="336"/>
                  </a:lnTo>
                  <a:lnTo>
                    <a:pt x="1128" y="342"/>
                  </a:lnTo>
                  <a:lnTo>
                    <a:pt x="1122" y="348"/>
                  </a:lnTo>
                  <a:lnTo>
                    <a:pt x="1116" y="354"/>
                  </a:lnTo>
                  <a:lnTo>
                    <a:pt x="1122" y="360"/>
                  </a:lnTo>
                  <a:lnTo>
                    <a:pt x="1116" y="372"/>
                  </a:lnTo>
                  <a:lnTo>
                    <a:pt x="1122" y="378"/>
                  </a:lnTo>
                  <a:lnTo>
                    <a:pt x="1128" y="390"/>
                  </a:lnTo>
                  <a:lnTo>
                    <a:pt x="1140" y="396"/>
                  </a:lnTo>
                  <a:lnTo>
                    <a:pt x="1140" y="402"/>
                  </a:lnTo>
                  <a:lnTo>
                    <a:pt x="1146" y="408"/>
                  </a:lnTo>
                  <a:lnTo>
                    <a:pt x="1152" y="414"/>
                  </a:lnTo>
                  <a:lnTo>
                    <a:pt x="1152" y="420"/>
                  </a:lnTo>
                  <a:lnTo>
                    <a:pt x="1158" y="426"/>
                  </a:lnTo>
                  <a:lnTo>
                    <a:pt x="1158" y="432"/>
                  </a:lnTo>
                  <a:lnTo>
                    <a:pt x="1164" y="438"/>
                  </a:lnTo>
                  <a:lnTo>
                    <a:pt x="1152" y="444"/>
                  </a:lnTo>
                  <a:lnTo>
                    <a:pt x="1152" y="444"/>
                  </a:lnTo>
                  <a:lnTo>
                    <a:pt x="1146" y="444"/>
                  </a:lnTo>
                  <a:lnTo>
                    <a:pt x="1146" y="444"/>
                  </a:lnTo>
                  <a:lnTo>
                    <a:pt x="1146" y="450"/>
                  </a:lnTo>
                  <a:lnTo>
                    <a:pt x="1140" y="450"/>
                  </a:lnTo>
                  <a:lnTo>
                    <a:pt x="1134" y="444"/>
                  </a:lnTo>
                  <a:lnTo>
                    <a:pt x="1128" y="450"/>
                  </a:lnTo>
                  <a:lnTo>
                    <a:pt x="1128" y="450"/>
                  </a:lnTo>
                  <a:lnTo>
                    <a:pt x="1122" y="444"/>
                  </a:lnTo>
                  <a:lnTo>
                    <a:pt x="1122" y="444"/>
                  </a:lnTo>
                  <a:lnTo>
                    <a:pt x="1116" y="444"/>
                  </a:lnTo>
                  <a:lnTo>
                    <a:pt x="1110" y="444"/>
                  </a:lnTo>
                  <a:lnTo>
                    <a:pt x="1110" y="444"/>
                  </a:lnTo>
                  <a:lnTo>
                    <a:pt x="1104" y="444"/>
                  </a:lnTo>
                  <a:lnTo>
                    <a:pt x="1098" y="444"/>
                  </a:lnTo>
                  <a:lnTo>
                    <a:pt x="1098" y="438"/>
                  </a:lnTo>
                  <a:lnTo>
                    <a:pt x="1098" y="444"/>
                  </a:lnTo>
                  <a:lnTo>
                    <a:pt x="1092" y="444"/>
                  </a:lnTo>
                  <a:lnTo>
                    <a:pt x="1092" y="450"/>
                  </a:lnTo>
                  <a:lnTo>
                    <a:pt x="1086" y="444"/>
                  </a:lnTo>
                  <a:lnTo>
                    <a:pt x="1086" y="444"/>
                  </a:lnTo>
                  <a:lnTo>
                    <a:pt x="1080" y="444"/>
                  </a:lnTo>
                  <a:lnTo>
                    <a:pt x="1080" y="444"/>
                  </a:lnTo>
                  <a:lnTo>
                    <a:pt x="1068" y="444"/>
                  </a:lnTo>
                  <a:lnTo>
                    <a:pt x="1074" y="450"/>
                  </a:lnTo>
                  <a:lnTo>
                    <a:pt x="1068" y="450"/>
                  </a:lnTo>
                  <a:lnTo>
                    <a:pt x="1062" y="456"/>
                  </a:lnTo>
                  <a:lnTo>
                    <a:pt x="1062" y="456"/>
                  </a:lnTo>
                  <a:lnTo>
                    <a:pt x="1062" y="450"/>
                  </a:lnTo>
                  <a:lnTo>
                    <a:pt x="1056" y="450"/>
                  </a:lnTo>
                  <a:lnTo>
                    <a:pt x="1050" y="450"/>
                  </a:lnTo>
                  <a:lnTo>
                    <a:pt x="1050" y="450"/>
                  </a:lnTo>
                  <a:lnTo>
                    <a:pt x="1038" y="444"/>
                  </a:lnTo>
                  <a:lnTo>
                    <a:pt x="1038" y="438"/>
                  </a:lnTo>
                  <a:lnTo>
                    <a:pt x="1032" y="438"/>
                  </a:lnTo>
                  <a:lnTo>
                    <a:pt x="1026" y="432"/>
                  </a:lnTo>
                  <a:lnTo>
                    <a:pt x="1026" y="438"/>
                  </a:lnTo>
                  <a:lnTo>
                    <a:pt x="1026" y="444"/>
                  </a:lnTo>
                  <a:lnTo>
                    <a:pt x="1026" y="444"/>
                  </a:lnTo>
                  <a:lnTo>
                    <a:pt x="1026" y="450"/>
                  </a:lnTo>
                  <a:lnTo>
                    <a:pt x="1026" y="450"/>
                  </a:lnTo>
                  <a:lnTo>
                    <a:pt x="1026" y="450"/>
                  </a:lnTo>
                  <a:lnTo>
                    <a:pt x="1020" y="450"/>
                  </a:lnTo>
                  <a:lnTo>
                    <a:pt x="1020" y="450"/>
                  </a:lnTo>
                  <a:lnTo>
                    <a:pt x="1014" y="444"/>
                  </a:lnTo>
                  <a:lnTo>
                    <a:pt x="1008" y="450"/>
                  </a:lnTo>
                  <a:lnTo>
                    <a:pt x="1008" y="444"/>
                  </a:lnTo>
                  <a:lnTo>
                    <a:pt x="1008" y="444"/>
                  </a:lnTo>
                  <a:lnTo>
                    <a:pt x="1008" y="438"/>
                  </a:lnTo>
                  <a:lnTo>
                    <a:pt x="1002" y="438"/>
                  </a:lnTo>
                  <a:lnTo>
                    <a:pt x="996" y="438"/>
                  </a:lnTo>
                  <a:lnTo>
                    <a:pt x="996" y="438"/>
                  </a:lnTo>
                  <a:lnTo>
                    <a:pt x="996" y="444"/>
                  </a:lnTo>
                  <a:lnTo>
                    <a:pt x="990" y="450"/>
                  </a:lnTo>
                  <a:lnTo>
                    <a:pt x="996" y="456"/>
                  </a:lnTo>
                  <a:lnTo>
                    <a:pt x="990" y="456"/>
                  </a:lnTo>
                  <a:lnTo>
                    <a:pt x="996" y="456"/>
                  </a:lnTo>
                  <a:lnTo>
                    <a:pt x="996" y="462"/>
                  </a:lnTo>
                  <a:lnTo>
                    <a:pt x="990" y="462"/>
                  </a:lnTo>
                  <a:lnTo>
                    <a:pt x="984" y="462"/>
                  </a:lnTo>
                  <a:lnTo>
                    <a:pt x="984" y="462"/>
                  </a:lnTo>
                  <a:lnTo>
                    <a:pt x="984" y="468"/>
                  </a:lnTo>
                  <a:lnTo>
                    <a:pt x="990" y="468"/>
                  </a:lnTo>
                  <a:lnTo>
                    <a:pt x="984" y="468"/>
                  </a:lnTo>
                  <a:lnTo>
                    <a:pt x="990" y="462"/>
                  </a:lnTo>
                  <a:lnTo>
                    <a:pt x="990" y="462"/>
                  </a:lnTo>
                  <a:lnTo>
                    <a:pt x="990" y="468"/>
                  </a:lnTo>
                  <a:lnTo>
                    <a:pt x="996" y="468"/>
                  </a:lnTo>
                  <a:lnTo>
                    <a:pt x="996" y="468"/>
                  </a:lnTo>
                  <a:lnTo>
                    <a:pt x="996" y="474"/>
                  </a:lnTo>
                  <a:lnTo>
                    <a:pt x="1002" y="480"/>
                  </a:lnTo>
                  <a:lnTo>
                    <a:pt x="996" y="480"/>
                  </a:lnTo>
                  <a:lnTo>
                    <a:pt x="990" y="486"/>
                  </a:lnTo>
                  <a:lnTo>
                    <a:pt x="996" y="486"/>
                  </a:lnTo>
                  <a:lnTo>
                    <a:pt x="990" y="486"/>
                  </a:lnTo>
                  <a:lnTo>
                    <a:pt x="990" y="486"/>
                  </a:lnTo>
                  <a:lnTo>
                    <a:pt x="990" y="486"/>
                  </a:lnTo>
                  <a:lnTo>
                    <a:pt x="984" y="492"/>
                  </a:lnTo>
                  <a:lnTo>
                    <a:pt x="984" y="486"/>
                  </a:lnTo>
                  <a:lnTo>
                    <a:pt x="978" y="486"/>
                  </a:lnTo>
                  <a:lnTo>
                    <a:pt x="972" y="486"/>
                  </a:lnTo>
                  <a:lnTo>
                    <a:pt x="972" y="486"/>
                  </a:lnTo>
                  <a:lnTo>
                    <a:pt x="966" y="486"/>
                  </a:lnTo>
                  <a:lnTo>
                    <a:pt x="972" y="486"/>
                  </a:lnTo>
                  <a:lnTo>
                    <a:pt x="966" y="486"/>
                  </a:lnTo>
                  <a:lnTo>
                    <a:pt x="954" y="486"/>
                  </a:lnTo>
                  <a:lnTo>
                    <a:pt x="948" y="486"/>
                  </a:lnTo>
                  <a:lnTo>
                    <a:pt x="954" y="486"/>
                  </a:lnTo>
                  <a:lnTo>
                    <a:pt x="954" y="486"/>
                  </a:lnTo>
                  <a:lnTo>
                    <a:pt x="960" y="492"/>
                  </a:lnTo>
                  <a:lnTo>
                    <a:pt x="966" y="492"/>
                  </a:lnTo>
                  <a:lnTo>
                    <a:pt x="966" y="492"/>
                  </a:lnTo>
                  <a:lnTo>
                    <a:pt x="960" y="498"/>
                  </a:lnTo>
                  <a:lnTo>
                    <a:pt x="960" y="498"/>
                  </a:lnTo>
                  <a:lnTo>
                    <a:pt x="954" y="492"/>
                  </a:lnTo>
                  <a:lnTo>
                    <a:pt x="954" y="498"/>
                  </a:lnTo>
                  <a:lnTo>
                    <a:pt x="954" y="498"/>
                  </a:lnTo>
                  <a:lnTo>
                    <a:pt x="948" y="498"/>
                  </a:lnTo>
                  <a:lnTo>
                    <a:pt x="948" y="504"/>
                  </a:lnTo>
                  <a:lnTo>
                    <a:pt x="942" y="498"/>
                  </a:lnTo>
                  <a:lnTo>
                    <a:pt x="936" y="498"/>
                  </a:lnTo>
                  <a:lnTo>
                    <a:pt x="930" y="498"/>
                  </a:lnTo>
                  <a:lnTo>
                    <a:pt x="924" y="504"/>
                  </a:lnTo>
                  <a:lnTo>
                    <a:pt x="930" y="504"/>
                  </a:lnTo>
                  <a:lnTo>
                    <a:pt x="936" y="510"/>
                  </a:lnTo>
                  <a:lnTo>
                    <a:pt x="930" y="510"/>
                  </a:lnTo>
                  <a:lnTo>
                    <a:pt x="924" y="504"/>
                  </a:lnTo>
                  <a:lnTo>
                    <a:pt x="918" y="504"/>
                  </a:lnTo>
                  <a:lnTo>
                    <a:pt x="918" y="510"/>
                  </a:lnTo>
                  <a:lnTo>
                    <a:pt x="924" y="510"/>
                  </a:lnTo>
                  <a:lnTo>
                    <a:pt x="930" y="510"/>
                  </a:lnTo>
                  <a:lnTo>
                    <a:pt x="936" y="510"/>
                  </a:lnTo>
                  <a:lnTo>
                    <a:pt x="936" y="516"/>
                  </a:lnTo>
                  <a:lnTo>
                    <a:pt x="930" y="522"/>
                  </a:lnTo>
                  <a:lnTo>
                    <a:pt x="930" y="522"/>
                  </a:lnTo>
                  <a:lnTo>
                    <a:pt x="936" y="522"/>
                  </a:lnTo>
                  <a:lnTo>
                    <a:pt x="936" y="528"/>
                  </a:lnTo>
                  <a:lnTo>
                    <a:pt x="924" y="522"/>
                  </a:lnTo>
                  <a:lnTo>
                    <a:pt x="918" y="528"/>
                  </a:lnTo>
                  <a:lnTo>
                    <a:pt x="924" y="528"/>
                  </a:lnTo>
                  <a:lnTo>
                    <a:pt x="924" y="534"/>
                  </a:lnTo>
                  <a:lnTo>
                    <a:pt x="918" y="534"/>
                  </a:lnTo>
                  <a:lnTo>
                    <a:pt x="924" y="540"/>
                  </a:lnTo>
                  <a:lnTo>
                    <a:pt x="924" y="546"/>
                  </a:lnTo>
                  <a:lnTo>
                    <a:pt x="918" y="552"/>
                  </a:lnTo>
                  <a:lnTo>
                    <a:pt x="912" y="552"/>
                  </a:lnTo>
                  <a:lnTo>
                    <a:pt x="912" y="552"/>
                  </a:lnTo>
                  <a:lnTo>
                    <a:pt x="912" y="552"/>
                  </a:lnTo>
                  <a:lnTo>
                    <a:pt x="912" y="558"/>
                  </a:lnTo>
                  <a:lnTo>
                    <a:pt x="912" y="558"/>
                  </a:lnTo>
                  <a:lnTo>
                    <a:pt x="906" y="558"/>
                  </a:lnTo>
                  <a:lnTo>
                    <a:pt x="906" y="564"/>
                  </a:lnTo>
                  <a:lnTo>
                    <a:pt x="906" y="564"/>
                  </a:lnTo>
                  <a:lnTo>
                    <a:pt x="900" y="564"/>
                  </a:lnTo>
                  <a:lnTo>
                    <a:pt x="894" y="570"/>
                  </a:lnTo>
                  <a:lnTo>
                    <a:pt x="894" y="570"/>
                  </a:lnTo>
                  <a:lnTo>
                    <a:pt x="894" y="570"/>
                  </a:lnTo>
                  <a:lnTo>
                    <a:pt x="894" y="576"/>
                  </a:lnTo>
                  <a:lnTo>
                    <a:pt x="888" y="576"/>
                  </a:lnTo>
                  <a:lnTo>
                    <a:pt x="888" y="582"/>
                  </a:lnTo>
                  <a:lnTo>
                    <a:pt x="888" y="582"/>
                  </a:lnTo>
                  <a:lnTo>
                    <a:pt x="888" y="582"/>
                  </a:lnTo>
                  <a:lnTo>
                    <a:pt x="882" y="588"/>
                  </a:lnTo>
                  <a:lnTo>
                    <a:pt x="882" y="588"/>
                  </a:lnTo>
                  <a:lnTo>
                    <a:pt x="876" y="582"/>
                  </a:lnTo>
                  <a:lnTo>
                    <a:pt x="876" y="582"/>
                  </a:lnTo>
                  <a:lnTo>
                    <a:pt x="870" y="582"/>
                  </a:lnTo>
                  <a:lnTo>
                    <a:pt x="876" y="58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2" y="594"/>
                  </a:lnTo>
                  <a:lnTo>
                    <a:pt x="894" y="594"/>
                  </a:lnTo>
                  <a:lnTo>
                    <a:pt x="894" y="594"/>
                  </a:lnTo>
                  <a:lnTo>
                    <a:pt x="900" y="594"/>
                  </a:lnTo>
                  <a:lnTo>
                    <a:pt x="894" y="600"/>
                  </a:lnTo>
                  <a:lnTo>
                    <a:pt x="894" y="600"/>
                  </a:lnTo>
                  <a:lnTo>
                    <a:pt x="900" y="606"/>
                  </a:lnTo>
                  <a:lnTo>
                    <a:pt x="894" y="606"/>
                  </a:lnTo>
                  <a:lnTo>
                    <a:pt x="888" y="606"/>
                  </a:lnTo>
                  <a:lnTo>
                    <a:pt x="888" y="612"/>
                  </a:lnTo>
                  <a:lnTo>
                    <a:pt x="888" y="612"/>
                  </a:lnTo>
                  <a:lnTo>
                    <a:pt x="894" y="618"/>
                  </a:lnTo>
                  <a:lnTo>
                    <a:pt x="894" y="618"/>
                  </a:lnTo>
                  <a:lnTo>
                    <a:pt x="894" y="618"/>
                  </a:lnTo>
                  <a:lnTo>
                    <a:pt x="900" y="618"/>
                  </a:lnTo>
                  <a:lnTo>
                    <a:pt x="906" y="618"/>
                  </a:lnTo>
                  <a:lnTo>
                    <a:pt x="906" y="624"/>
                  </a:lnTo>
                  <a:lnTo>
                    <a:pt x="906" y="624"/>
                  </a:lnTo>
                  <a:lnTo>
                    <a:pt x="912" y="624"/>
                  </a:lnTo>
                  <a:lnTo>
                    <a:pt x="912" y="624"/>
                  </a:lnTo>
                  <a:lnTo>
                    <a:pt x="912" y="630"/>
                  </a:lnTo>
                  <a:lnTo>
                    <a:pt x="918" y="630"/>
                  </a:lnTo>
                  <a:lnTo>
                    <a:pt x="918" y="630"/>
                  </a:lnTo>
                  <a:lnTo>
                    <a:pt x="918" y="630"/>
                  </a:lnTo>
                  <a:lnTo>
                    <a:pt x="912" y="630"/>
                  </a:lnTo>
                  <a:lnTo>
                    <a:pt x="906" y="630"/>
                  </a:lnTo>
                  <a:lnTo>
                    <a:pt x="906" y="636"/>
                  </a:lnTo>
                  <a:lnTo>
                    <a:pt x="912" y="636"/>
                  </a:lnTo>
                  <a:lnTo>
                    <a:pt x="912" y="642"/>
                  </a:lnTo>
                  <a:lnTo>
                    <a:pt x="918" y="642"/>
                  </a:lnTo>
                  <a:lnTo>
                    <a:pt x="918" y="636"/>
                  </a:lnTo>
                  <a:lnTo>
                    <a:pt x="924" y="642"/>
                  </a:lnTo>
                  <a:lnTo>
                    <a:pt x="924" y="642"/>
                  </a:lnTo>
                  <a:lnTo>
                    <a:pt x="918" y="648"/>
                  </a:lnTo>
                  <a:lnTo>
                    <a:pt x="912" y="648"/>
                  </a:lnTo>
                  <a:lnTo>
                    <a:pt x="912" y="654"/>
                  </a:lnTo>
                  <a:lnTo>
                    <a:pt x="912" y="654"/>
                  </a:lnTo>
                  <a:lnTo>
                    <a:pt x="906" y="660"/>
                  </a:lnTo>
                  <a:lnTo>
                    <a:pt x="900" y="660"/>
                  </a:lnTo>
                  <a:lnTo>
                    <a:pt x="900" y="666"/>
                  </a:lnTo>
                  <a:lnTo>
                    <a:pt x="900" y="666"/>
                  </a:lnTo>
                  <a:lnTo>
                    <a:pt x="894" y="666"/>
                  </a:lnTo>
                  <a:lnTo>
                    <a:pt x="888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82" y="678"/>
                  </a:lnTo>
                  <a:lnTo>
                    <a:pt x="882" y="678"/>
                  </a:lnTo>
                  <a:lnTo>
                    <a:pt x="876" y="678"/>
                  </a:lnTo>
                  <a:lnTo>
                    <a:pt x="870" y="684"/>
                  </a:lnTo>
                  <a:lnTo>
                    <a:pt x="870" y="684"/>
                  </a:lnTo>
                  <a:lnTo>
                    <a:pt x="870" y="684"/>
                  </a:lnTo>
                  <a:lnTo>
                    <a:pt x="864" y="690"/>
                  </a:lnTo>
                  <a:lnTo>
                    <a:pt x="864" y="690"/>
                  </a:lnTo>
                  <a:lnTo>
                    <a:pt x="864" y="696"/>
                  </a:lnTo>
                  <a:lnTo>
                    <a:pt x="864" y="696"/>
                  </a:lnTo>
                  <a:lnTo>
                    <a:pt x="864" y="702"/>
                  </a:lnTo>
                  <a:lnTo>
                    <a:pt x="858" y="702"/>
                  </a:lnTo>
                  <a:lnTo>
                    <a:pt x="858" y="708"/>
                  </a:lnTo>
                  <a:lnTo>
                    <a:pt x="858" y="714"/>
                  </a:lnTo>
                  <a:lnTo>
                    <a:pt x="852" y="714"/>
                  </a:lnTo>
                  <a:lnTo>
                    <a:pt x="852" y="714"/>
                  </a:lnTo>
                  <a:lnTo>
                    <a:pt x="852" y="720"/>
                  </a:lnTo>
                  <a:lnTo>
                    <a:pt x="852" y="714"/>
                  </a:lnTo>
                  <a:lnTo>
                    <a:pt x="852" y="714"/>
                  </a:lnTo>
                  <a:lnTo>
                    <a:pt x="852" y="720"/>
                  </a:lnTo>
                  <a:lnTo>
                    <a:pt x="846" y="714"/>
                  </a:lnTo>
                  <a:lnTo>
                    <a:pt x="846" y="714"/>
                  </a:lnTo>
                  <a:lnTo>
                    <a:pt x="846" y="720"/>
                  </a:lnTo>
                  <a:lnTo>
                    <a:pt x="840" y="714"/>
                  </a:lnTo>
                  <a:lnTo>
                    <a:pt x="840" y="720"/>
                  </a:lnTo>
                  <a:lnTo>
                    <a:pt x="840" y="726"/>
                  </a:lnTo>
                  <a:lnTo>
                    <a:pt x="834" y="720"/>
                  </a:lnTo>
                  <a:lnTo>
                    <a:pt x="834" y="720"/>
                  </a:lnTo>
                  <a:lnTo>
                    <a:pt x="834" y="726"/>
                  </a:lnTo>
                  <a:lnTo>
                    <a:pt x="828" y="732"/>
                  </a:lnTo>
                  <a:lnTo>
                    <a:pt x="816" y="738"/>
                  </a:lnTo>
                  <a:lnTo>
                    <a:pt x="804" y="744"/>
                  </a:lnTo>
                  <a:lnTo>
                    <a:pt x="792" y="744"/>
                  </a:lnTo>
                  <a:lnTo>
                    <a:pt x="786" y="738"/>
                  </a:lnTo>
                  <a:lnTo>
                    <a:pt x="780" y="744"/>
                  </a:lnTo>
                  <a:lnTo>
                    <a:pt x="780" y="750"/>
                  </a:lnTo>
                  <a:lnTo>
                    <a:pt x="774" y="750"/>
                  </a:lnTo>
                  <a:lnTo>
                    <a:pt x="762" y="756"/>
                  </a:lnTo>
                  <a:lnTo>
                    <a:pt x="756" y="762"/>
                  </a:lnTo>
                  <a:lnTo>
                    <a:pt x="762" y="768"/>
                  </a:lnTo>
                  <a:lnTo>
                    <a:pt x="750" y="774"/>
                  </a:lnTo>
                  <a:lnTo>
                    <a:pt x="744" y="768"/>
                  </a:lnTo>
                  <a:lnTo>
                    <a:pt x="738" y="762"/>
                  </a:lnTo>
                  <a:lnTo>
                    <a:pt x="732" y="756"/>
                  </a:lnTo>
                  <a:lnTo>
                    <a:pt x="732" y="756"/>
                  </a:lnTo>
                  <a:lnTo>
                    <a:pt x="732" y="756"/>
                  </a:lnTo>
                  <a:lnTo>
                    <a:pt x="732" y="762"/>
                  </a:lnTo>
                  <a:lnTo>
                    <a:pt x="732" y="768"/>
                  </a:lnTo>
                  <a:lnTo>
                    <a:pt x="738" y="768"/>
                  </a:lnTo>
                  <a:lnTo>
                    <a:pt x="738" y="774"/>
                  </a:lnTo>
                  <a:lnTo>
                    <a:pt x="738" y="774"/>
                  </a:lnTo>
                  <a:lnTo>
                    <a:pt x="738" y="774"/>
                  </a:lnTo>
                  <a:lnTo>
                    <a:pt x="732" y="774"/>
                  </a:lnTo>
                  <a:lnTo>
                    <a:pt x="732" y="774"/>
                  </a:lnTo>
                  <a:lnTo>
                    <a:pt x="726" y="768"/>
                  </a:lnTo>
                  <a:lnTo>
                    <a:pt x="720" y="762"/>
                  </a:lnTo>
                  <a:lnTo>
                    <a:pt x="726" y="774"/>
                  </a:lnTo>
                  <a:lnTo>
                    <a:pt x="720" y="774"/>
                  </a:lnTo>
                  <a:lnTo>
                    <a:pt x="714" y="768"/>
                  </a:lnTo>
                  <a:lnTo>
                    <a:pt x="714" y="774"/>
                  </a:lnTo>
                  <a:lnTo>
                    <a:pt x="714" y="774"/>
                  </a:lnTo>
                  <a:lnTo>
                    <a:pt x="714" y="780"/>
                  </a:lnTo>
                  <a:lnTo>
                    <a:pt x="714" y="786"/>
                  </a:lnTo>
                  <a:lnTo>
                    <a:pt x="708" y="786"/>
                  </a:lnTo>
                  <a:lnTo>
                    <a:pt x="708" y="786"/>
                  </a:lnTo>
                  <a:lnTo>
                    <a:pt x="702" y="786"/>
                  </a:lnTo>
                  <a:lnTo>
                    <a:pt x="702" y="786"/>
                  </a:lnTo>
                  <a:lnTo>
                    <a:pt x="702" y="792"/>
                  </a:lnTo>
                  <a:lnTo>
                    <a:pt x="702" y="792"/>
                  </a:lnTo>
                  <a:lnTo>
                    <a:pt x="702" y="792"/>
                  </a:lnTo>
                  <a:lnTo>
                    <a:pt x="696" y="798"/>
                  </a:lnTo>
                  <a:lnTo>
                    <a:pt x="696" y="798"/>
                  </a:lnTo>
                  <a:lnTo>
                    <a:pt x="690" y="792"/>
                  </a:lnTo>
                  <a:lnTo>
                    <a:pt x="690" y="792"/>
                  </a:lnTo>
                  <a:lnTo>
                    <a:pt x="684" y="798"/>
                  </a:lnTo>
                  <a:lnTo>
                    <a:pt x="690" y="798"/>
                  </a:lnTo>
                  <a:lnTo>
                    <a:pt x="690" y="798"/>
                  </a:lnTo>
                  <a:lnTo>
                    <a:pt x="696" y="804"/>
                  </a:lnTo>
                  <a:lnTo>
                    <a:pt x="696" y="804"/>
                  </a:lnTo>
                  <a:lnTo>
                    <a:pt x="690" y="804"/>
                  </a:lnTo>
                  <a:lnTo>
                    <a:pt x="690" y="804"/>
                  </a:lnTo>
                  <a:lnTo>
                    <a:pt x="690" y="804"/>
                  </a:lnTo>
                  <a:lnTo>
                    <a:pt x="690" y="804"/>
                  </a:lnTo>
                  <a:lnTo>
                    <a:pt x="684" y="804"/>
                  </a:lnTo>
                  <a:lnTo>
                    <a:pt x="684" y="804"/>
                  </a:lnTo>
                  <a:lnTo>
                    <a:pt x="678" y="804"/>
                  </a:lnTo>
                  <a:lnTo>
                    <a:pt x="672" y="804"/>
                  </a:lnTo>
                  <a:lnTo>
                    <a:pt x="672" y="804"/>
                  </a:lnTo>
                  <a:lnTo>
                    <a:pt x="666" y="804"/>
                  </a:lnTo>
                  <a:lnTo>
                    <a:pt x="666" y="810"/>
                  </a:lnTo>
                  <a:lnTo>
                    <a:pt x="666" y="804"/>
                  </a:lnTo>
                  <a:lnTo>
                    <a:pt x="666" y="804"/>
                  </a:lnTo>
                  <a:lnTo>
                    <a:pt x="666" y="804"/>
                  </a:lnTo>
                  <a:lnTo>
                    <a:pt x="660" y="798"/>
                  </a:lnTo>
                  <a:lnTo>
                    <a:pt x="660" y="798"/>
                  </a:lnTo>
                  <a:lnTo>
                    <a:pt x="660" y="804"/>
                  </a:lnTo>
                  <a:lnTo>
                    <a:pt x="660" y="804"/>
                  </a:lnTo>
                  <a:lnTo>
                    <a:pt x="660" y="810"/>
                  </a:lnTo>
                  <a:lnTo>
                    <a:pt x="660" y="810"/>
                  </a:lnTo>
                  <a:lnTo>
                    <a:pt x="654" y="804"/>
                  </a:lnTo>
                  <a:lnTo>
                    <a:pt x="654" y="810"/>
                  </a:lnTo>
                  <a:lnTo>
                    <a:pt x="654" y="816"/>
                  </a:lnTo>
                  <a:lnTo>
                    <a:pt x="648" y="810"/>
                  </a:lnTo>
                  <a:lnTo>
                    <a:pt x="648" y="816"/>
                  </a:lnTo>
                  <a:lnTo>
                    <a:pt x="648" y="822"/>
                  </a:lnTo>
                  <a:lnTo>
                    <a:pt x="636" y="828"/>
                  </a:lnTo>
                  <a:lnTo>
                    <a:pt x="636" y="822"/>
                  </a:lnTo>
                  <a:lnTo>
                    <a:pt x="630" y="822"/>
                  </a:lnTo>
                  <a:lnTo>
                    <a:pt x="636" y="828"/>
                  </a:lnTo>
                  <a:lnTo>
                    <a:pt x="630" y="828"/>
                  </a:lnTo>
                  <a:lnTo>
                    <a:pt x="630" y="828"/>
                  </a:lnTo>
                  <a:lnTo>
                    <a:pt x="630" y="828"/>
                  </a:lnTo>
                  <a:lnTo>
                    <a:pt x="624" y="828"/>
                  </a:lnTo>
                  <a:lnTo>
                    <a:pt x="630" y="828"/>
                  </a:lnTo>
                  <a:lnTo>
                    <a:pt x="624" y="834"/>
                  </a:lnTo>
                  <a:lnTo>
                    <a:pt x="624" y="834"/>
                  </a:lnTo>
                  <a:lnTo>
                    <a:pt x="624" y="834"/>
                  </a:lnTo>
                  <a:lnTo>
                    <a:pt x="636" y="834"/>
                  </a:lnTo>
                  <a:lnTo>
                    <a:pt x="642" y="828"/>
                  </a:lnTo>
                  <a:lnTo>
                    <a:pt x="642" y="828"/>
                  </a:lnTo>
                  <a:lnTo>
                    <a:pt x="648" y="834"/>
                  </a:lnTo>
                  <a:lnTo>
                    <a:pt x="648" y="834"/>
                  </a:lnTo>
                  <a:lnTo>
                    <a:pt x="648" y="840"/>
                  </a:lnTo>
                  <a:lnTo>
                    <a:pt x="642" y="840"/>
                  </a:lnTo>
                  <a:lnTo>
                    <a:pt x="642" y="846"/>
                  </a:lnTo>
                  <a:lnTo>
                    <a:pt x="636" y="852"/>
                  </a:lnTo>
                  <a:lnTo>
                    <a:pt x="636" y="852"/>
                  </a:lnTo>
                  <a:lnTo>
                    <a:pt x="630" y="852"/>
                  </a:lnTo>
                  <a:lnTo>
                    <a:pt x="624" y="858"/>
                  </a:lnTo>
                  <a:lnTo>
                    <a:pt x="624" y="858"/>
                  </a:lnTo>
                  <a:lnTo>
                    <a:pt x="624" y="864"/>
                  </a:lnTo>
                  <a:lnTo>
                    <a:pt x="618" y="864"/>
                  </a:lnTo>
                  <a:lnTo>
                    <a:pt x="618" y="870"/>
                  </a:lnTo>
                  <a:lnTo>
                    <a:pt x="612" y="870"/>
                  </a:lnTo>
                  <a:lnTo>
                    <a:pt x="612" y="876"/>
                  </a:lnTo>
                  <a:lnTo>
                    <a:pt x="612" y="882"/>
                  </a:lnTo>
                  <a:lnTo>
                    <a:pt x="606" y="882"/>
                  </a:lnTo>
                  <a:lnTo>
                    <a:pt x="606" y="888"/>
                  </a:lnTo>
                  <a:lnTo>
                    <a:pt x="606" y="888"/>
                  </a:lnTo>
                  <a:lnTo>
                    <a:pt x="600" y="894"/>
                  </a:lnTo>
                  <a:lnTo>
                    <a:pt x="594" y="894"/>
                  </a:lnTo>
                  <a:lnTo>
                    <a:pt x="594" y="894"/>
                  </a:lnTo>
                  <a:lnTo>
                    <a:pt x="588" y="900"/>
                  </a:lnTo>
                  <a:lnTo>
                    <a:pt x="588" y="900"/>
                  </a:lnTo>
                  <a:lnTo>
                    <a:pt x="576" y="906"/>
                  </a:lnTo>
                  <a:lnTo>
                    <a:pt x="576" y="900"/>
                  </a:lnTo>
                  <a:lnTo>
                    <a:pt x="570" y="900"/>
                  </a:lnTo>
                  <a:lnTo>
                    <a:pt x="570" y="906"/>
                  </a:lnTo>
                  <a:lnTo>
                    <a:pt x="570" y="906"/>
                  </a:lnTo>
                  <a:lnTo>
                    <a:pt x="570" y="912"/>
                  </a:lnTo>
                  <a:lnTo>
                    <a:pt x="570" y="912"/>
                  </a:lnTo>
                  <a:lnTo>
                    <a:pt x="564" y="912"/>
                  </a:lnTo>
                  <a:lnTo>
                    <a:pt x="558" y="912"/>
                  </a:lnTo>
                  <a:lnTo>
                    <a:pt x="552" y="906"/>
                  </a:lnTo>
                  <a:lnTo>
                    <a:pt x="552" y="900"/>
                  </a:lnTo>
                  <a:lnTo>
                    <a:pt x="552" y="900"/>
                  </a:lnTo>
                  <a:lnTo>
                    <a:pt x="546" y="894"/>
                  </a:lnTo>
                  <a:lnTo>
                    <a:pt x="546" y="894"/>
                  </a:lnTo>
                  <a:lnTo>
                    <a:pt x="546" y="900"/>
                  </a:lnTo>
                  <a:lnTo>
                    <a:pt x="546" y="900"/>
                  </a:lnTo>
                  <a:lnTo>
                    <a:pt x="540" y="906"/>
                  </a:lnTo>
                  <a:lnTo>
                    <a:pt x="546" y="906"/>
                  </a:lnTo>
                  <a:lnTo>
                    <a:pt x="552" y="906"/>
                  </a:lnTo>
                  <a:lnTo>
                    <a:pt x="552" y="912"/>
                  </a:lnTo>
                  <a:lnTo>
                    <a:pt x="552" y="912"/>
                  </a:lnTo>
                  <a:lnTo>
                    <a:pt x="558" y="918"/>
                  </a:lnTo>
                  <a:lnTo>
                    <a:pt x="552" y="924"/>
                  </a:lnTo>
                  <a:lnTo>
                    <a:pt x="546" y="924"/>
                  </a:lnTo>
                  <a:lnTo>
                    <a:pt x="540" y="924"/>
                  </a:lnTo>
                  <a:lnTo>
                    <a:pt x="540" y="924"/>
                  </a:lnTo>
                  <a:lnTo>
                    <a:pt x="540" y="930"/>
                  </a:lnTo>
                  <a:lnTo>
                    <a:pt x="546" y="924"/>
                  </a:lnTo>
                  <a:lnTo>
                    <a:pt x="546" y="930"/>
                  </a:lnTo>
                  <a:lnTo>
                    <a:pt x="546" y="930"/>
                  </a:lnTo>
                  <a:lnTo>
                    <a:pt x="546" y="930"/>
                  </a:lnTo>
                  <a:lnTo>
                    <a:pt x="552" y="936"/>
                  </a:lnTo>
                  <a:lnTo>
                    <a:pt x="546" y="936"/>
                  </a:lnTo>
                  <a:lnTo>
                    <a:pt x="558" y="936"/>
                  </a:lnTo>
                  <a:lnTo>
                    <a:pt x="558" y="936"/>
                  </a:lnTo>
                  <a:lnTo>
                    <a:pt x="564" y="936"/>
                  </a:lnTo>
                  <a:lnTo>
                    <a:pt x="558" y="942"/>
                  </a:lnTo>
                  <a:lnTo>
                    <a:pt x="558" y="942"/>
                  </a:lnTo>
                  <a:lnTo>
                    <a:pt x="552" y="942"/>
                  </a:lnTo>
                  <a:lnTo>
                    <a:pt x="558" y="942"/>
                  </a:lnTo>
                  <a:lnTo>
                    <a:pt x="558" y="942"/>
                  </a:lnTo>
                  <a:lnTo>
                    <a:pt x="552" y="942"/>
                  </a:lnTo>
                  <a:lnTo>
                    <a:pt x="552" y="948"/>
                  </a:lnTo>
                  <a:lnTo>
                    <a:pt x="558" y="948"/>
                  </a:lnTo>
                  <a:lnTo>
                    <a:pt x="558" y="948"/>
                  </a:lnTo>
                  <a:lnTo>
                    <a:pt x="552" y="948"/>
                  </a:lnTo>
                  <a:lnTo>
                    <a:pt x="552" y="954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00" name=""/>
            <p:cNvSpPr/>
            <p:nvPr/>
          </p:nvSpPr>
          <p:spPr>
            <a:xfrm>
              <a:off x="8716320" y="608040"/>
              <a:ext cx="1168920" cy="1378440"/>
            </a:xfrm>
            <a:custGeom>
              <a:avLst/>
              <a:gdLst/>
              <a:ahLst/>
              <a:rect l="l" t="t" r="r" b="b"/>
              <a:pathLst>
                <a:path w="738" h="870">
                  <a:moveTo>
                    <a:pt x="570" y="0"/>
                  </a:moveTo>
                  <a:lnTo>
                    <a:pt x="564" y="0"/>
                  </a:lnTo>
                  <a:lnTo>
                    <a:pt x="564" y="6"/>
                  </a:lnTo>
                  <a:lnTo>
                    <a:pt x="564" y="6"/>
                  </a:lnTo>
                  <a:lnTo>
                    <a:pt x="564" y="6"/>
                  </a:lnTo>
                  <a:lnTo>
                    <a:pt x="558" y="12"/>
                  </a:lnTo>
                  <a:lnTo>
                    <a:pt x="558" y="12"/>
                  </a:lnTo>
                  <a:lnTo>
                    <a:pt x="558" y="12"/>
                  </a:lnTo>
                  <a:lnTo>
                    <a:pt x="564" y="18"/>
                  </a:lnTo>
                  <a:lnTo>
                    <a:pt x="564" y="18"/>
                  </a:lnTo>
                  <a:lnTo>
                    <a:pt x="558" y="18"/>
                  </a:lnTo>
                  <a:lnTo>
                    <a:pt x="558" y="24"/>
                  </a:lnTo>
                  <a:lnTo>
                    <a:pt x="558" y="24"/>
                  </a:lnTo>
                  <a:lnTo>
                    <a:pt x="558" y="24"/>
                  </a:lnTo>
                  <a:lnTo>
                    <a:pt x="558" y="30"/>
                  </a:lnTo>
                  <a:lnTo>
                    <a:pt x="558" y="30"/>
                  </a:lnTo>
                  <a:lnTo>
                    <a:pt x="564" y="30"/>
                  </a:lnTo>
                  <a:lnTo>
                    <a:pt x="564" y="30"/>
                  </a:lnTo>
                  <a:lnTo>
                    <a:pt x="564" y="36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2" y="36"/>
                  </a:lnTo>
                  <a:lnTo>
                    <a:pt x="558" y="42"/>
                  </a:lnTo>
                  <a:lnTo>
                    <a:pt x="558" y="42"/>
                  </a:lnTo>
                  <a:lnTo>
                    <a:pt x="558" y="48"/>
                  </a:lnTo>
                  <a:lnTo>
                    <a:pt x="564" y="48"/>
                  </a:lnTo>
                  <a:lnTo>
                    <a:pt x="564" y="48"/>
                  </a:lnTo>
                  <a:lnTo>
                    <a:pt x="564" y="54"/>
                  </a:lnTo>
                  <a:lnTo>
                    <a:pt x="570" y="54"/>
                  </a:lnTo>
                  <a:lnTo>
                    <a:pt x="564" y="54"/>
                  </a:lnTo>
                  <a:lnTo>
                    <a:pt x="558" y="54"/>
                  </a:lnTo>
                  <a:lnTo>
                    <a:pt x="564" y="60"/>
                  </a:lnTo>
                  <a:lnTo>
                    <a:pt x="564" y="60"/>
                  </a:lnTo>
                  <a:lnTo>
                    <a:pt x="558" y="60"/>
                  </a:lnTo>
                  <a:lnTo>
                    <a:pt x="558" y="66"/>
                  </a:lnTo>
                  <a:lnTo>
                    <a:pt x="564" y="66"/>
                  </a:lnTo>
                  <a:lnTo>
                    <a:pt x="558" y="66"/>
                  </a:lnTo>
                  <a:lnTo>
                    <a:pt x="558" y="72"/>
                  </a:lnTo>
                  <a:lnTo>
                    <a:pt x="558" y="72"/>
                  </a:lnTo>
                  <a:lnTo>
                    <a:pt x="558" y="72"/>
                  </a:lnTo>
                  <a:lnTo>
                    <a:pt x="558" y="78"/>
                  </a:lnTo>
                  <a:lnTo>
                    <a:pt x="558" y="84"/>
                  </a:lnTo>
                  <a:lnTo>
                    <a:pt x="558" y="84"/>
                  </a:lnTo>
                  <a:lnTo>
                    <a:pt x="558" y="90"/>
                  </a:lnTo>
                  <a:lnTo>
                    <a:pt x="564" y="90"/>
                  </a:lnTo>
                  <a:lnTo>
                    <a:pt x="564" y="90"/>
                  </a:lnTo>
                  <a:lnTo>
                    <a:pt x="558" y="90"/>
                  </a:lnTo>
                  <a:lnTo>
                    <a:pt x="558" y="96"/>
                  </a:lnTo>
                  <a:lnTo>
                    <a:pt x="558" y="96"/>
                  </a:lnTo>
                  <a:lnTo>
                    <a:pt x="558" y="96"/>
                  </a:lnTo>
                  <a:lnTo>
                    <a:pt x="564" y="102"/>
                  </a:lnTo>
                  <a:lnTo>
                    <a:pt x="564" y="108"/>
                  </a:lnTo>
                  <a:lnTo>
                    <a:pt x="564" y="108"/>
                  </a:lnTo>
                  <a:lnTo>
                    <a:pt x="570" y="108"/>
                  </a:lnTo>
                  <a:lnTo>
                    <a:pt x="570" y="114"/>
                  </a:lnTo>
                  <a:lnTo>
                    <a:pt x="570" y="114"/>
                  </a:lnTo>
                  <a:lnTo>
                    <a:pt x="564" y="120"/>
                  </a:lnTo>
                  <a:lnTo>
                    <a:pt x="570" y="114"/>
                  </a:lnTo>
                  <a:lnTo>
                    <a:pt x="570" y="120"/>
                  </a:lnTo>
                  <a:lnTo>
                    <a:pt x="570" y="120"/>
                  </a:lnTo>
                  <a:lnTo>
                    <a:pt x="576" y="120"/>
                  </a:lnTo>
                  <a:lnTo>
                    <a:pt x="576" y="126"/>
                  </a:lnTo>
                  <a:lnTo>
                    <a:pt x="570" y="126"/>
                  </a:lnTo>
                  <a:lnTo>
                    <a:pt x="570" y="132"/>
                  </a:lnTo>
                  <a:lnTo>
                    <a:pt x="564" y="132"/>
                  </a:lnTo>
                  <a:lnTo>
                    <a:pt x="570" y="138"/>
                  </a:lnTo>
                  <a:lnTo>
                    <a:pt x="576" y="138"/>
                  </a:lnTo>
                  <a:lnTo>
                    <a:pt x="576" y="138"/>
                  </a:lnTo>
                  <a:lnTo>
                    <a:pt x="582" y="138"/>
                  </a:lnTo>
                  <a:lnTo>
                    <a:pt x="588" y="138"/>
                  </a:lnTo>
                  <a:lnTo>
                    <a:pt x="594" y="138"/>
                  </a:lnTo>
                  <a:lnTo>
                    <a:pt x="600" y="138"/>
                  </a:lnTo>
                  <a:lnTo>
                    <a:pt x="600" y="144"/>
                  </a:lnTo>
                  <a:lnTo>
                    <a:pt x="600" y="144"/>
                  </a:lnTo>
                  <a:lnTo>
                    <a:pt x="600" y="150"/>
                  </a:lnTo>
                  <a:lnTo>
                    <a:pt x="600" y="156"/>
                  </a:lnTo>
                  <a:lnTo>
                    <a:pt x="606" y="156"/>
                  </a:lnTo>
                  <a:lnTo>
                    <a:pt x="612" y="156"/>
                  </a:lnTo>
                  <a:lnTo>
                    <a:pt x="606" y="156"/>
                  </a:lnTo>
                  <a:lnTo>
                    <a:pt x="606" y="150"/>
                  </a:lnTo>
                  <a:lnTo>
                    <a:pt x="612" y="150"/>
                  </a:lnTo>
                  <a:lnTo>
                    <a:pt x="618" y="150"/>
                  </a:lnTo>
                  <a:lnTo>
                    <a:pt x="618" y="150"/>
                  </a:lnTo>
                  <a:lnTo>
                    <a:pt x="624" y="150"/>
                  </a:lnTo>
                  <a:lnTo>
                    <a:pt x="624" y="144"/>
                  </a:lnTo>
                  <a:lnTo>
                    <a:pt x="630" y="144"/>
                  </a:lnTo>
                  <a:lnTo>
                    <a:pt x="636" y="144"/>
                  </a:lnTo>
                  <a:lnTo>
                    <a:pt x="636" y="150"/>
                  </a:lnTo>
                  <a:lnTo>
                    <a:pt x="636" y="150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42" y="156"/>
                  </a:lnTo>
                  <a:lnTo>
                    <a:pt x="642" y="162"/>
                  </a:lnTo>
                  <a:lnTo>
                    <a:pt x="648" y="162"/>
                  </a:lnTo>
                  <a:lnTo>
                    <a:pt x="648" y="168"/>
                  </a:lnTo>
                  <a:lnTo>
                    <a:pt x="654" y="174"/>
                  </a:lnTo>
                  <a:lnTo>
                    <a:pt x="654" y="174"/>
                  </a:lnTo>
                  <a:lnTo>
                    <a:pt x="660" y="174"/>
                  </a:lnTo>
                  <a:lnTo>
                    <a:pt x="654" y="180"/>
                  </a:lnTo>
                  <a:lnTo>
                    <a:pt x="660" y="180"/>
                  </a:lnTo>
                  <a:lnTo>
                    <a:pt x="660" y="180"/>
                  </a:lnTo>
                  <a:lnTo>
                    <a:pt x="666" y="180"/>
                  </a:lnTo>
                  <a:lnTo>
                    <a:pt x="672" y="180"/>
                  </a:lnTo>
                  <a:lnTo>
                    <a:pt x="672" y="180"/>
                  </a:lnTo>
                  <a:lnTo>
                    <a:pt x="678" y="180"/>
                  </a:lnTo>
                  <a:lnTo>
                    <a:pt x="678" y="186"/>
                  </a:lnTo>
                  <a:lnTo>
                    <a:pt x="678" y="186"/>
                  </a:lnTo>
                  <a:lnTo>
                    <a:pt x="678" y="186"/>
                  </a:lnTo>
                  <a:lnTo>
                    <a:pt x="684" y="186"/>
                  </a:lnTo>
                  <a:lnTo>
                    <a:pt x="684" y="192"/>
                  </a:lnTo>
                  <a:lnTo>
                    <a:pt x="690" y="192"/>
                  </a:lnTo>
                  <a:lnTo>
                    <a:pt x="690" y="192"/>
                  </a:lnTo>
                  <a:lnTo>
                    <a:pt x="690" y="192"/>
                  </a:lnTo>
                  <a:lnTo>
                    <a:pt x="690" y="198"/>
                  </a:lnTo>
                  <a:lnTo>
                    <a:pt x="690" y="198"/>
                  </a:lnTo>
                  <a:lnTo>
                    <a:pt x="684" y="198"/>
                  </a:lnTo>
                  <a:lnTo>
                    <a:pt x="678" y="192"/>
                  </a:lnTo>
                  <a:lnTo>
                    <a:pt x="678" y="192"/>
                  </a:lnTo>
                  <a:lnTo>
                    <a:pt x="672" y="192"/>
                  </a:lnTo>
                  <a:lnTo>
                    <a:pt x="672" y="198"/>
                  </a:lnTo>
                  <a:lnTo>
                    <a:pt x="678" y="198"/>
                  </a:lnTo>
                  <a:lnTo>
                    <a:pt x="678" y="204"/>
                  </a:lnTo>
                  <a:lnTo>
                    <a:pt x="684" y="204"/>
                  </a:lnTo>
                  <a:lnTo>
                    <a:pt x="684" y="204"/>
                  </a:lnTo>
                  <a:lnTo>
                    <a:pt x="690" y="210"/>
                  </a:lnTo>
                  <a:lnTo>
                    <a:pt x="696" y="210"/>
                  </a:lnTo>
                  <a:lnTo>
                    <a:pt x="696" y="210"/>
                  </a:lnTo>
                  <a:lnTo>
                    <a:pt x="702" y="210"/>
                  </a:lnTo>
                  <a:lnTo>
                    <a:pt x="708" y="210"/>
                  </a:lnTo>
                  <a:lnTo>
                    <a:pt x="708" y="210"/>
                  </a:lnTo>
                  <a:lnTo>
                    <a:pt x="714" y="216"/>
                  </a:lnTo>
                  <a:lnTo>
                    <a:pt x="714" y="222"/>
                  </a:lnTo>
                  <a:lnTo>
                    <a:pt x="714" y="228"/>
                  </a:lnTo>
                  <a:lnTo>
                    <a:pt x="714" y="234"/>
                  </a:lnTo>
                  <a:lnTo>
                    <a:pt x="720" y="234"/>
                  </a:lnTo>
                  <a:lnTo>
                    <a:pt x="720" y="240"/>
                  </a:lnTo>
                  <a:lnTo>
                    <a:pt x="726" y="240"/>
                  </a:lnTo>
                  <a:lnTo>
                    <a:pt x="726" y="240"/>
                  </a:lnTo>
                  <a:lnTo>
                    <a:pt x="726" y="246"/>
                  </a:lnTo>
                  <a:lnTo>
                    <a:pt x="732" y="246"/>
                  </a:lnTo>
                  <a:lnTo>
                    <a:pt x="738" y="246"/>
                  </a:lnTo>
                  <a:lnTo>
                    <a:pt x="738" y="246"/>
                  </a:lnTo>
                  <a:lnTo>
                    <a:pt x="738" y="252"/>
                  </a:lnTo>
                  <a:lnTo>
                    <a:pt x="732" y="252"/>
                  </a:lnTo>
                  <a:lnTo>
                    <a:pt x="732" y="252"/>
                  </a:lnTo>
                  <a:lnTo>
                    <a:pt x="726" y="258"/>
                  </a:lnTo>
                  <a:lnTo>
                    <a:pt x="726" y="258"/>
                  </a:lnTo>
                  <a:lnTo>
                    <a:pt x="732" y="264"/>
                  </a:lnTo>
                  <a:lnTo>
                    <a:pt x="732" y="264"/>
                  </a:lnTo>
                  <a:lnTo>
                    <a:pt x="726" y="264"/>
                  </a:lnTo>
                  <a:lnTo>
                    <a:pt x="726" y="270"/>
                  </a:lnTo>
                  <a:lnTo>
                    <a:pt x="720" y="270"/>
                  </a:lnTo>
                  <a:lnTo>
                    <a:pt x="714" y="270"/>
                  </a:lnTo>
                  <a:lnTo>
                    <a:pt x="702" y="276"/>
                  </a:lnTo>
                  <a:lnTo>
                    <a:pt x="696" y="282"/>
                  </a:lnTo>
                  <a:lnTo>
                    <a:pt x="702" y="282"/>
                  </a:lnTo>
                  <a:lnTo>
                    <a:pt x="696" y="288"/>
                  </a:lnTo>
                  <a:lnTo>
                    <a:pt x="690" y="288"/>
                  </a:lnTo>
                  <a:lnTo>
                    <a:pt x="684" y="294"/>
                  </a:lnTo>
                  <a:lnTo>
                    <a:pt x="678" y="300"/>
                  </a:lnTo>
                  <a:lnTo>
                    <a:pt x="672" y="300"/>
                  </a:lnTo>
                  <a:lnTo>
                    <a:pt x="666" y="306"/>
                  </a:lnTo>
                  <a:lnTo>
                    <a:pt x="660" y="306"/>
                  </a:lnTo>
                  <a:lnTo>
                    <a:pt x="660" y="306"/>
                  </a:lnTo>
                  <a:lnTo>
                    <a:pt x="660" y="306"/>
                  </a:lnTo>
                  <a:lnTo>
                    <a:pt x="660" y="312"/>
                  </a:lnTo>
                  <a:lnTo>
                    <a:pt x="660" y="312"/>
                  </a:lnTo>
                  <a:lnTo>
                    <a:pt x="660" y="312"/>
                  </a:lnTo>
                  <a:lnTo>
                    <a:pt x="666" y="312"/>
                  </a:lnTo>
                  <a:lnTo>
                    <a:pt x="672" y="318"/>
                  </a:lnTo>
                  <a:lnTo>
                    <a:pt x="672" y="312"/>
                  </a:lnTo>
                  <a:lnTo>
                    <a:pt x="672" y="312"/>
                  </a:lnTo>
                  <a:lnTo>
                    <a:pt x="678" y="312"/>
                  </a:lnTo>
                  <a:lnTo>
                    <a:pt x="684" y="312"/>
                  </a:lnTo>
                  <a:lnTo>
                    <a:pt x="684" y="318"/>
                  </a:lnTo>
                  <a:lnTo>
                    <a:pt x="690" y="318"/>
                  </a:lnTo>
                  <a:lnTo>
                    <a:pt x="696" y="318"/>
                  </a:lnTo>
                  <a:lnTo>
                    <a:pt x="696" y="318"/>
                  </a:lnTo>
                  <a:lnTo>
                    <a:pt x="702" y="324"/>
                  </a:lnTo>
                  <a:lnTo>
                    <a:pt x="696" y="330"/>
                  </a:lnTo>
                  <a:lnTo>
                    <a:pt x="696" y="330"/>
                  </a:lnTo>
                  <a:lnTo>
                    <a:pt x="690" y="330"/>
                  </a:lnTo>
                  <a:lnTo>
                    <a:pt x="696" y="330"/>
                  </a:lnTo>
                  <a:lnTo>
                    <a:pt x="696" y="330"/>
                  </a:lnTo>
                  <a:lnTo>
                    <a:pt x="702" y="330"/>
                  </a:lnTo>
                  <a:lnTo>
                    <a:pt x="702" y="330"/>
                  </a:lnTo>
                  <a:lnTo>
                    <a:pt x="708" y="330"/>
                  </a:lnTo>
                  <a:lnTo>
                    <a:pt x="702" y="336"/>
                  </a:lnTo>
                  <a:lnTo>
                    <a:pt x="696" y="336"/>
                  </a:lnTo>
                  <a:lnTo>
                    <a:pt x="690" y="336"/>
                  </a:lnTo>
                  <a:lnTo>
                    <a:pt x="690" y="336"/>
                  </a:lnTo>
                  <a:lnTo>
                    <a:pt x="684" y="342"/>
                  </a:lnTo>
                  <a:lnTo>
                    <a:pt x="678" y="342"/>
                  </a:lnTo>
                  <a:lnTo>
                    <a:pt x="672" y="336"/>
                  </a:lnTo>
                  <a:lnTo>
                    <a:pt x="672" y="336"/>
                  </a:lnTo>
                  <a:lnTo>
                    <a:pt x="666" y="336"/>
                  </a:lnTo>
                  <a:lnTo>
                    <a:pt x="660" y="336"/>
                  </a:lnTo>
                  <a:lnTo>
                    <a:pt x="666" y="342"/>
                  </a:lnTo>
                  <a:lnTo>
                    <a:pt x="672" y="348"/>
                  </a:lnTo>
                  <a:lnTo>
                    <a:pt x="672" y="348"/>
                  </a:lnTo>
                  <a:lnTo>
                    <a:pt x="666" y="354"/>
                  </a:lnTo>
                  <a:lnTo>
                    <a:pt x="660" y="354"/>
                  </a:lnTo>
                  <a:lnTo>
                    <a:pt x="654" y="360"/>
                  </a:lnTo>
                  <a:lnTo>
                    <a:pt x="660" y="354"/>
                  </a:lnTo>
                  <a:lnTo>
                    <a:pt x="666" y="354"/>
                  </a:lnTo>
                  <a:lnTo>
                    <a:pt x="666" y="360"/>
                  </a:lnTo>
                  <a:lnTo>
                    <a:pt x="660" y="360"/>
                  </a:lnTo>
                  <a:lnTo>
                    <a:pt x="654" y="360"/>
                  </a:lnTo>
                  <a:lnTo>
                    <a:pt x="648" y="366"/>
                  </a:lnTo>
                  <a:lnTo>
                    <a:pt x="648" y="360"/>
                  </a:lnTo>
                  <a:lnTo>
                    <a:pt x="654" y="354"/>
                  </a:lnTo>
                  <a:lnTo>
                    <a:pt x="648" y="354"/>
                  </a:lnTo>
                  <a:lnTo>
                    <a:pt x="648" y="360"/>
                  </a:lnTo>
                  <a:lnTo>
                    <a:pt x="642" y="366"/>
                  </a:lnTo>
                  <a:lnTo>
                    <a:pt x="636" y="366"/>
                  </a:lnTo>
                  <a:lnTo>
                    <a:pt x="636" y="372"/>
                  </a:lnTo>
                  <a:lnTo>
                    <a:pt x="630" y="372"/>
                  </a:lnTo>
                  <a:lnTo>
                    <a:pt x="630" y="378"/>
                  </a:lnTo>
                  <a:lnTo>
                    <a:pt x="630" y="372"/>
                  </a:lnTo>
                  <a:lnTo>
                    <a:pt x="630" y="378"/>
                  </a:lnTo>
                  <a:lnTo>
                    <a:pt x="630" y="378"/>
                  </a:lnTo>
                  <a:lnTo>
                    <a:pt x="630" y="384"/>
                  </a:lnTo>
                  <a:lnTo>
                    <a:pt x="630" y="390"/>
                  </a:lnTo>
                  <a:lnTo>
                    <a:pt x="624" y="390"/>
                  </a:lnTo>
                  <a:lnTo>
                    <a:pt x="618" y="390"/>
                  </a:lnTo>
                  <a:lnTo>
                    <a:pt x="618" y="384"/>
                  </a:lnTo>
                  <a:lnTo>
                    <a:pt x="612" y="384"/>
                  </a:lnTo>
                  <a:lnTo>
                    <a:pt x="618" y="378"/>
                  </a:lnTo>
                  <a:lnTo>
                    <a:pt x="612" y="378"/>
                  </a:lnTo>
                  <a:lnTo>
                    <a:pt x="606" y="378"/>
                  </a:lnTo>
                  <a:lnTo>
                    <a:pt x="606" y="378"/>
                  </a:lnTo>
                  <a:lnTo>
                    <a:pt x="606" y="378"/>
                  </a:lnTo>
                  <a:lnTo>
                    <a:pt x="606" y="372"/>
                  </a:lnTo>
                  <a:lnTo>
                    <a:pt x="606" y="366"/>
                  </a:lnTo>
                  <a:lnTo>
                    <a:pt x="606" y="366"/>
                  </a:lnTo>
                  <a:lnTo>
                    <a:pt x="606" y="360"/>
                  </a:lnTo>
                  <a:lnTo>
                    <a:pt x="612" y="360"/>
                  </a:lnTo>
                  <a:lnTo>
                    <a:pt x="612" y="354"/>
                  </a:lnTo>
                  <a:lnTo>
                    <a:pt x="606" y="354"/>
                  </a:lnTo>
                  <a:lnTo>
                    <a:pt x="606" y="360"/>
                  </a:lnTo>
                  <a:lnTo>
                    <a:pt x="606" y="366"/>
                  </a:lnTo>
                  <a:lnTo>
                    <a:pt x="600" y="366"/>
                  </a:lnTo>
                  <a:lnTo>
                    <a:pt x="600" y="360"/>
                  </a:lnTo>
                  <a:lnTo>
                    <a:pt x="600" y="354"/>
                  </a:lnTo>
                  <a:lnTo>
                    <a:pt x="600" y="354"/>
                  </a:lnTo>
                  <a:lnTo>
                    <a:pt x="600" y="354"/>
                  </a:lnTo>
                  <a:lnTo>
                    <a:pt x="600" y="360"/>
                  </a:lnTo>
                  <a:lnTo>
                    <a:pt x="594" y="366"/>
                  </a:lnTo>
                  <a:lnTo>
                    <a:pt x="594" y="372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94" y="378"/>
                  </a:lnTo>
                  <a:lnTo>
                    <a:pt x="594" y="378"/>
                  </a:lnTo>
                  <a:lnTo>
                    <a:pt x="594" y="384"/>
                  </a:lnTo>
                  <a:lnTo>
                    <a:pt x="594" y="384"/>
                  </a:lnTo>
                  <a:lnTo>
                    <a:pt x="588" y="390"/>
                  </a:lnTo>
                  <a:lnTo>
                    <a:pt x="582" y="396"/>
                  </a:lnTo>
                  <a:lnTo>
                    <a:pt x="576" y="396"/>
                  </a:lnTo>
                  <a:lnTo>
                    <a:pt x="576" y="396"/>
                  </a:lnTo>
                  <a:lnTo>
                    <a:pt x="576" y="402"/>
                  </a:lnTo>
                  <a:lnTo>
                    <a:pt x="576" y="402"/>
                  </a:lnTo>
                  <a:lnTo>
                    <a:pt x="570" y="402"/>
                  </a:lnTo>
                  <a:lnTo>
                    <a:pt x="564" y="402"/>
                  </a:lnTo>
                  <a:lnTo>
                    <a:pt x="552" y="414"/>
                  </a:lnTo>
                  <a:lnTo>
                    <a:pt x="552" y="408"/>
                  </a:lnTo>
                  <a:lnTo>
                    <a:pt x="546" y="408"/>
                  </a:lnTo>
                  <a:lnTo>
                    <a:pt x="552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20"/>
                  </a:lnTo>
                  <a:lnTo>
                    <a:pt x="534" y="420"/>
                  </a:lnTo>
                  <a:lnTo>
                    <a:pt x="528" y="420"/>
                  </a:lnTo>
                  <a:lnTo>
                    <a:pt x="522" y="420"/>
                  </a:lnTo>
                  <a:lnTo>
                    <a:pt x="516" y="420"/>
                  </a:lnTo>
                  <a:lnTo>
                    <a:pt x="522" y="420"/>
                  </a:lnTo>
                  <a:lnTo>
                    <a:pt x="522" y="420"/>
                  </a:lnTo>
                  <a:lnTo>
                    <a:pt x="528" y="426"/>
                  </a:lnTo>
                  <a:lnTo>
                    <a:pt x="534" y="432"/>
                  </a:lnTo>
                  <a:lnTo>
                    <a:pt x="528" y="438"/>
                  </a:lnTo>
                  <a:lnTo>
                    <a:pt x="516" y="444"/>
                  </a:lnTo>
                  <a:lnTo>
                    <a:pt x="486" y="438"/>
                  </a:lnTo>
                  <a:lnTo>
                    <a:pt x="504" y="444"/>
                  </a:lnTo>
                  <a:lnTo>
                    <a:pt x="522" y="456"/>
                  </a:lnTo>
                  <a:lnTo>
                    <a:pt x="510" y="456"/>
                  </a:lnTo>
                  <a:lnTo>
                    <a:pt x="534" y="462"/>
                  </a:lnTo>
                  <a:lnTo>
                    <a:pt x="528" y="462"/>
                  </a:lnTo>
                  <a:lnTo>
                    <a:pt x="528" y="462"/>
                  </a:lnTo>
                  <a:lnTo>
                    <a:pt x="516" y="462"/>
                  </a:lnTo>
                  <a:lnTo>
                    <a:pt x="528" y="468"/>
                  </a:lnTo>
                  <a:lnTo>
                    <a:pt x="528" y="474"/>
                  </a:lnTo>
                  <a:lnTo>
                    <a:pt x="528" y="474"/>
                  </a:lnTo>
                  <a:lnTo>
                    <a:pt x="522" y="480"/>
                  </a:lnTo>
                  <a:lnTo>
                    <a:pt x="528" y="480"/>
                  </a:lnTo>
                  <a:lnTo>
                    <a:pt x="522" y="486"/>
                  </a:lnTo>
                  <a:lnTo>
                    <a:pt x="510" y="474"/>
                  </a:lnTo>
                  <a:lnTo>
                    <a:pt x="516" y="492"/>
                  </a:lnTo>
                  <a:lnTo>
                    <a:pt x="522" y="492"/>
                  </a:lnTo>
                  <a:lnTo>
                    <a:pt x="516" y="498"/>
                  </a:lnTo>
                  <a:lnTo>
                    <a:pt x="522" y="498"/>
                  </a:lnTo>
                  <a:lnTo>
                    <a:pt x="516" y="498"/>
                  </a:lnTo>
                  <a:lnTo>
                    <a:pt x="504" y="498"/>
                  </a:lnTo>
                  <a:lnTo>
                    <a:pt x="510" y="504"/>
                  </a:lnTo>
                  <a:lnTo>
                    <a:pt x="522" y="510"/>
                  </a:lnTo>
                  <a:lnTo>
                    <a:pt x="522" y="522"/>
                  </a:lnTo>
                  <a:lnTo>
                    <a:pt x="498" y="504"/>
                  </a:lnTo>
                  <a:lnTo>
                    <a:pt x="504" y="516"/>
                  </a:lnTo>
                  <a:lnTo>
                    <a:pt x="498" y="516"/>
                  </a:lnTo>
                  <a:lnTo>
                    <a:pt x="516" y="534"/>
                  </a:lnTo>
                  <a:lnTo>
                    <a:pt x="516" y="534"/>
                  </a:lnTo>
                  <a:lnTo>
                    <a:pt x="492" y="516"/>
                  </a:lnTo>
                  <a:lnTo>
                    <a:pt x="492" y="522"/>
                  </a:lnTo>
                  <a:lnTo>
                    <a:pt x="510" y="534"/>
                  </a:lnTo>
                  <a:lnTo>
                    <a:pt x="516" y="540"/>
                  </a:lnTo>
                  <a:lnTo>
                    <a:pt x="510" y="546"/>
                  </a:lnTo>
                  <a:lnTo>
                    <a:pt x="504" y="552"/>
                  </a:lnTo>
                  <a:lnTo>
                    <a:pt x="510" y="558"/>
                  </a:lnTo>
                  <a:lnTo>
                    <a:pt x="510" y="564"/>
                  </a:lnTo>
                  <a:lnTo>
                    <a:pt x="498" y="558"/>
                  </a:lnTo>
                  <a:lnTo>
                    <a:pt x="498" y="564"/>
                  </a:lnTo>
                  <a:lnTo>
                    <a:pt x="504" y="564"/>
                  </a:lnTo>
                  <a:lnTo>
                    <a:pt x="510" y="564"/>
                  </a:lnTo>
                  <a:lnTo>
                    <a:pt x="516" y="576"/>
                  </a:lnTo>
                  <a:lnTo>
                    <a:pt x="516" y="582"/>
                  </a:lnTo>
                  <a:lnTo>
                    <a:pt x="504" y="588"/>
                  </a:lnTo>
                  <a:lnTo>
                    <a:pt x="504" y="588"/>
                  </a:lnTo>
                  <a:lnTo>
                    <a:pt x="504" y="588"/>
                  </a:lnTo>
                  <a:lnTo>
                    <a:pt x="504" y="600"/>
                  </a:lnTo>
                  <a:lnTo>
                    <a:pt x="492" y="600"/>
                  </a:lnTo>
                  <a:lnTo>
                    <a:pt x="492" y="606"/>
                  </a:lnTo>
                  <a:lnTo>
                    <a:pt x="498" y="612"/>
                  </a:lnTo>
                  <a:lnTo>
                    <a:pt x="492" y="612"/>
                  </a:lnTo>
                  <a:lnTo>
                    <a:pt x="492" y="618"/>
                  </a:lnTo>
                  <a:lnTo>
                    <a:pt x="498" y="624"/>
                  </a:lnTo>
                  <a:lnTo>
                    <a:pt x="504" y="630"/>
                  </a:lnTo>
                  <a:lnTo>
                    <a:pt x="498" y="636"/>
                  </a:lnTo>
                  <a:lnTo>
                    <a:pt x="498" y="642"/>
                  </a:lnTo>
                  <a:lnTo>
                    <a:pt x="492" y="642"/>
                  </a:lnTo>
                  <a:lnTo>
                    <a:pt x="492" y="648"/>
                  </a:lnTo>
                  <a:lnTo>
                    <a:pt x="492" y="654"/>
                  </a:lnTo>
                  <a:lnTo>
                    <a:pt x="492" y="654"/>
                  </a:lnTo>
                  <a:lnTo>
                    <a:pt x="486" y="666"/>
                  </a:lnTo>
                  <a:lnTo>
                    <a:pt x="492" y="672"/>
                  </a:lnTo>
                  <a:lnTo>
                    <a:pt x="492" y="666"/>
                  </a:lnTo>
                  <a:lnTo>
                    <a:pt x="492" y="672"/>
                  </a:lnTo>
                  <a:lnTo>
                    <a:pt x="486" y="672"/>
                  </a:lnTo>
                  <a:lnTo>
                    <a:pt x="486" y="678"/>
                  </a:lnTo>
                  <a:lnTo>
                    <a:pt x="486" y="690"/>
                  </a:lnTo>
                  <a:lnTo>
                    <a:pt x="474" y="690"/>
                  </a:lnTo>
                  <a:lnTo>
                    <a:pt x="474" y="696"/>
                  </a:lnTo>
                  <a:lnTo>
                    <a:pt x="468" y="702"/>
                  </a:lnTo>
                  <a:lnTo>
                    <a:pt x="462" y="714"/>
                  </a:lnTo>
                  <a:lnTo>
                    <a:pt x="462" y="720"/>
                  </a:lnTo>
                  <a:lnTo>
                    <a:pt x="456" y="732"/>
                  </a:lnTo>
                  <a:lnTo>
                    <a:pt x="456" y="738"/>
                  </a:lnTo>
                  <a:lnTo>
                    <a:pt x="456" y="744"/>
                  </a:lnTo>
                  <a:lnTo>
                    <a:pt x="450" y="750"/>
                  </a:lnTo>
                  <a:lnTo>
                    <a:pt x="438" y="768"/>
                  </a:lnTo>
                  <a:lnTo>
                    <a:pt x="432" y="762"/>
                  </a:lnTo>
                  <a:lnTo>
                    <a:pt x="432" y="762"/>
                  </a:lnTo>
                  <a:lnTo>
                    <a:pt x="432" y="756"/>
                  </a:lnTo>
                  <a:lnTo>
                    <a:pt x="426" y="762"/>
                  </a:lnTo>
                  <a:lnTo>
                    <a:pt x="426" y="756"/>
                  </a:lnTo>
                  <a:lnTo>
                    <a:pt x="414" y="756"/>
                  </a:lnTo>
                  <a:lnTo>
                    <a:pt x="414" y="750"/>
                  </a:lnTo>
                  <a:lnTo>
                    <a:pt x="408" y="756"/>
                  </a:lnTo>
                  <a:lnTo>
                    <a:pt x="402" y="756"/>
                  </a:lnTo>
                  <a:lnTo>
                    <a:pt x="402" y="756"/>
                  </a:lnTo>
                  <a:lnTo>
                    <a:pt x="402" y="756"/>
                  </a:lnTo>
                  <a:lnTo>
                    <a:pt x="396" y="756"/>
                  </a:lnTo>
                  <a:lnTo>
                    <a:pt x="396" y="762"/>
                  </a:lnTo>
                  <a:lnTo>
                    <a:pt x="390" y="762"/>
                  </a:lnTo>
                  <a:lnTo>
                    <a:pt x="384" y="762"/>
                  </a:lnTo>
                  <a:lnTo>
                    <a:pt x="390" y="756"/>
                  </a:lnTo>
                  <a:lnTo>
                    <a:pt x="384" y="756"/>
                  </a:lnTo>
                  <a:lnTo>
                    <a:pt x="372" y="756"/>
                  </a:lnTo>
                  <a:lnTo>
                    <a:pt x="366" y="756"/>
                  </a:lnTo>
                  <a:lnTo>
                    <a:pt x="366" y="750"/>
                  </a:lnTo>
                  <a:lnTo>
                    <a:pt x="360" y="750"/>
                  </a:lnTo>
                  <a:lnTo>
                    <a:pt x="360" y="756"/>
                  </a:lnTo>
                  <a:lnTo>
                    <a:pt x="348" y="756"/>
                  </a:lnTo>
                  <a:lnTo>
                    <a:pt x="348" y="756"/>
                  </a:lnTo>
                  <a:lnTo>
                    <a:pt x="342" y="756"/>
                  </a:lnTo>
                  <a:lnTo>
                    <a:pt x="336" y="756"/>
                  </a:lnTo>
                  <a:lnTo>
                    <a:pt x="330" y="756"/>
                  </a:lnTo>
                  <a:lnTo>
                    <a:pt x="330" y="762"/>
                  </a:lnTo>
                  <a:lnTo>
                    <a:pt x="336" y="762"/>
                  </a:lnTo>
                  <a:lnTo>
                    <a:pt x="336" y="768"/>
                  </a:lnTo>
                  <a:lnTo>
                    <a:pt x="342" y="774"/>
                  </a:lnTo>
                  <a:lnTo>
                    <a:pt x="336" y="780"/>
                  </a:lnTo>
                  <a:lnTo>
                    <a:pt x="330" y="780"/>
                  </a:lnTo>
                  <a:lnTo>
                    <a:pt x="324" y="780"/>
                  </a:lnTo>
                  <a:lnTo>
                    <a:pt x="324" y="774"/>
                  </a:lnTo>
                  <a:lnTo>
                    <a:pt x="324" y="774"/>
                  </a:lnTo>
                  <a:lnTo>
                    <a:pt x="318" y="774"/>
                  </a:lnTo>
                  <a:lnTo>
                    <a:pt x="318" y="774"/>
                  </a:lnTo>
                  <a:lnTo>
                    <a:pt x="312" y="774"/>
                  </a:lnTo>
                  <a:lnTo>
                    <a:pt x="312" y="780"/>
                  </a:lnTo>
                  <a:lnTo>
                    <a:pt x="306" y="786"/>
                  </a:lnTo>
                  <a:lnTo>
                    <a:pt x="300" y="786"/>
                  </a:lnTo>
                  <a:lnTo>
                    <a:pt x="300" y="786"/>
                  </a:lnTo>
                  <a:lnTo>
                    <a:pt x="288" y="798"/>
                  </a:lnTo>
                  <a:lnTo>
                    <a:pt x="288" y="810"/>
                  </a:lnTo>
                  <a:lnTo>
                    <a:pt x="288" y="816"/>
                  </a:lnTo>
                  <a:lnTo>
                    <a:pt x="294" y="822"/>
                  </a:lnTo>
                  <a:lnTo>
                    <a:pt x="294" y="834"/>
                  </a:lnTo>
                  <a:lnTo>
                    <a:pt x="300" y="840"/>
                  </a:lnTo>
                  <a:lnTo>
                    <a:pt x="300" y="846"/>
                  </a:lnTo>
                  <a:lnTo>
                    <a:pt x="294" y="852"/>
                  </a:lnTo>
                  <a:lnTo>
                    <a:pt x="288" y="858"/>
                  </a:lnTo>
                  <a:lnTo>
                    <a:pt x="288" y="858"/>
                  </a:lnTo>
                  <a:lnTo>
                    <a:pt x="288" y="864"/>
                  </a:lnTo>
                  <a:lnTo>
                    <a:pt x="276" y="864"/>
                  </a:lnTo>
                  <a:lnTo>
                    <a:pt x="276" y="864"/>
                  </a:lnTo>
                  <a:lnTo>
                    <a:pt x="264" y="858"/>
                  </a:lnTo>
                  <a:lnTo>
                    <a:pt x="252" y="858"/>
                  </a:lnTo>
                  <a:lnTo>
                    <a:pt x="240" y="858"/>
                  </a:lnTo>
                  <a:lnTo>
                    <a:pt x="240" y="858"/>
                  </a:lnTo>
                  <a:lnTo>
                    <a:pt x="234" y="858"/>
                  </a:lnTo>
                  <a:lnTo>
                    <a:pt x="234" y="864"/>
                  </a:lnTo>
                  <a:lnTo>
                    <a:pt x="228" y="864"/>
                  </a:lnTo>
                  <a:lnTo>
                    <a:pt x="222" y="864"/>
                  </a:lnTo>
                  <a:lnTo>
                    <a:pt x="210" y="870"/>
                  </a:lnTo>
                  <a:lnTo>
                    <a:pt x="192" y="864"/>
                  </a:lnTo>
                  <a:lnTo>
                    <a:pt x="186" y="864"/>
                  </a:lnTo>
                  <a:lnTo>
                    <a:pt x="180" y="864"/>
                  </a:lnTo>
                  <a:lnTo>
                    <a:pt x="174" y="864"/>
                  </a:lnTo>
                  <a:lnTo>
                    <a:pt x="168" y="864"/>
                  </a:lnTo>
                  <a:lnTo>
                    <a:pt x="168" y="864"/>
                  </a:lnTo>
                  <a:lnTo>
                    <a:pt x="162" y="864"/>
                  </a:lnTo>
                  <a:lnTo>
                    <a:pt x="156" y="864"/>
                  </a:lnTo>
                  <a:lnTo>
                    <a:pt x="162" y="858"/>
                  </a:lnTo>
                  <a:lnTo>
                    <a:pt x="162" y="858"/>
                  </a:lnTo>
                  <a:lnTo>
                    <a:pt x="168" y="858"/>
                  </a:lnTo>
                  <a:lnTo>
                    <a:pt x="174" y="858"/>
                  </a:lnTo>
                  <a:lnTo>
                    <a:pt x="174" y="852"/>
                  </a:lnTo>
                  <a:lnTo>
                    <a:pt x="174" y="852"/>
                  </a:lnTo>
                  <a:lnTo>
                    <a:pt x="168" y="846"/>
                  </a:lnTo>
                  <a:lnTo>
                    <a:pt x="168" y="846"/>
                  </a:lnTo>
                  <a:lnTo>
                    <a:pt x="168" y="840"/>
                  </a:lnTo>
                  <a:lnTo>
                    <a:pt x="168" y="840"/>
                  </a:lnTo>
                  <a:lnTo>
                    <a:pt x="174" y="834"/>
                  </a:lnTo>
                  <a:lnTo>
                    <a:pt x="180" y="828"/>
                  </a:lnTo>
                  <a:lnTo>
                    <a:pt x="180" y="828"/>
                  </a:lnTo>
                  <a:lnTo>
                    <a:pt x="180" y="822"/>
                  </a:lnTo>
                  <a:lnTo>
                    <a:pt x="180" y="816"/>
                  </a:lnTo>
                  <a:lnTo>
                    <a:pt x="174" y="816"/>
                  </a:lnTo>
                  <a:lnTo>
                    <a:pt x="174" y="816"/>
                  </a:lnTo>
                  <a:lnTo>
                    <a:pt x="174" y="816"/>
                  </a:lnTo>
                  <a:lnTo>
                    <a:pt x="174" y="816"/>
                  </a:lnTo>
                  <a:lnTo>
                    <a:pt x="168" y="816"/>
                  </a:lnTo>
                  <a:lnTo>
                    <a:pt x="168" y="810"/>
                  </a:lnTo>
                  <a:lnTo>
                    <a:pt x="168" y="804"/>
                  </a:lnTo>
                  <a:lnTo>
                    <a:pt x="168" y="798"/>
                  </a:lnTo>
                  <a:lnTo>
                    <a:pt x="162" y="798"/>
                  </a:lnTo>
                  <a:lnTo>
                    <a:pt x="162" y="798"/>
                  </a:lnTo>
                  <a:lnTo>
                    <a:pt x="156" y="792"/>
                  </a:lnTo>
                  <a:lnTo>
                    <a:pt x="156" y="792"/>
                  </a:lnTo>
                  <a:lnTo>
                    <a:pt x="156" y="780"/>
                  </a:lnTo>
                  <a:lnTo>
                    <a:pt x="144" y="768"/>
                  </a:lnTo>
                  <a:lnTo>
                    <a:pt x="138" y="762"/>
                  </a:lnTo>
                  <a:lnTo>
                    <a:pt x="138" y="756"/>
                  </a:lnTo>
                  <a:lnTo>
                    <a:pt x="132" y="744"/>
                  </a:lnTo>
                  <a:lnTo>
                    <a:pt x="132" y="738"/>
                  </a:lnTo>
                  <a:lnTo>
                    <a:pt x="126" y="738"/>
                  </a:lnTo>
                  <a:lnTo>
                    <a:pt x="138" y="738"/>
                  </a:lnTo>
                  <a:lnTo>
                    <a:pt x="144" y="744"/>
                  </a:lnTo>
                  <a:lnTo>
                    <a:pt x="150" y="744"/>
                  </a:lnTo>
                  <a:lnTo>
                    <a:pt x="150" y="750"/>
                  </a:lnTo>
                  <a:lnTo>
                    <a:pt x="150" y="744"/>
                  </a:lnTo>
                  <a:lnTo>
                    <a:pt x="156" y="750"/>
                  </a:lnTo>
                  <a:lnTo>
                    <a:pt x="156" y="744"/>
                  </a:lnTo>
                  <a:lnTo>
                    <a:pt x="162" y="744"/>
                  </a:lnTo>
                  <a:lnTo>
                    <a:pt x="162" y="738"/>
                  </a:lnTo>
                  <a:lnTo>
                    <a:pt x="156" y="738"/>
                  </a:lnTo>
                  <a:lnTo>
                    <a:pt x="150" y="726"/>
                  </a:lnTo>
                  <a:lnTo>
                    <a:pt x="150" y="726"/>
                  </a:lnTo>
                  <a:lnTo>
                    <a:pt x="150" y="726"/>
                  </a:lnTo>
                  <a:lnTo>
                    <a:pt x="144" y="726"/>
                  </a:lnTo>
                  <a:lnTo>
                    <a:pt x="144" y="720"/>
                  </a:lnTo>
                  <a:lnTo>
                    <a:pt x="144" y="714"/>
                  </a:lnTo>
                  <a:lnTo>
                    <a:pt x="150" y="714"/>
                  </a:lnTo>
                  <a:lnTo>
                    <a:pt x="162" y="720"/>
                  </a:lnTo>
                  <a:lnTo>
                    <a:pt x="168" y="714"/>
                  </a:lnTo>
                  <a:lnTo>
                    <a:pt x="168" y="714"/>
                  </a:lnTo>
                  <a:lnTo>
                    <a:pt x="168" y="714"/>
                  </a:lnTo>
                  <a:lnTo>
                    <a:pt x="174" y="696"/>
                  </a:lnTo>
                  <a:lnTo>
                    <a:pt x="168" y="696"/>
                  </a:lnTo>
                  <a:lnTo>
                    <a:pt x="168" y="690"/>
                  </a:lnTo>
                  <a:lnTo>
                    <a:pt x="162" y="684"/>
                  </a:lnTo>
                  <a:lnTo>
                    <a:pt x="156" y="690"/>
                  </a:lnTo>
                  <a:lnTo>
                    <a:pt x="150" y="690"/>
                  </a:lnTo>
                  <a:lnTo>
                    <a:pt x="150" y="684"/>
                  </a:lnTo>
                  <a:lnTo>
                    <a:pt x="150" y="684"/>
                  </a:lnTo>
                  <a:lnTo>
                    <a:pt x="150" y="678"/>
                  </a:lnTo>
                  <a:lnTo>
                    <a:pt x="144" y="678"/>
                  </a:lnTo>
                  <a:lnTo>
                    <a:pt x="144" y="672"/>
                  </a:lnTo>
                  <a:lnTo>
                    <a:pt x="138" y="666"/>
                  </a:lnTo>
                  <a:lnTo>
                    <a:pt x="144" y="666"/>
                  </a:lnTo>
                  <a:lnTo>
                    <a:pt x="138" y="660"/>
                  </a:lnTo>
                  <a:lnTo>
                    <a:pt x="138" y="660"/>
                  </a:lnTo>
                  <a:lnTo>
                    <a:pt x="132" y="654"/>
                  </a:lnTo>
                  <a:lnTo>
                    <a:pt x="126" y="654"/>
                  </a:lnTo>
                  <a:lnTo>
                    <a:pt x="120" y="648"/>
                  </a:lnTo>
                  <a:lnTo>
                    <a:pt x="120" y="642"/>
                  </a:lnTo>
                  <a:lnTo>
                    <a:pt x="120" y="636"/>
                  </a:lnTo>
                  <a:lnTo>
                    <a:pt x="108" y="630"/>
                  </a:lnTo>
                  <a:lnTo>
                    <a:pt x="108" y="624"/>
                  </a:lnTo>
                  <a:lnTo>
                    <a:pt x="102" y="624"/>
                  </a:lnTo>
                  <a:lnTo>
                    <a:pt x="108" y="624"/>
                  </a:lnTo>
                  <a:lnTo>
                    <a:pt x="102" y="612"/>
                  </a:lnTo>
                  <a:lnTo>
                    <a:pt x="96" y="606"/>
                  </a:lnTo>
                  <a:lnTo>
                    <a:pt x="96" y="606"/>
                  </a:lnTo>
                  <a:lnTo>
                    <a:pt x="96" y="600"/>
                  </a:lnTo>
                  <a:lnTo>
                    <a:pt x="102" y="600"/>
                  </a:lnTo>
                  <a:lnTo>
                    <a:pt x="102" y="594"/>
                  </a:lnTo>
                  <a:lnTo>
                    <a:pt x="90" y="594"/>
                  </a:lnTo>
                  <a:lnTo>
                    <a:pt x="96" y="588"/>
                  </a:lnTo>
                  <a:lnTo>
                    <a:pt x="96" y="582"/>
                  </a:lnTo>
                  <a:lnTo>
                    <a:pt x="96" y="582"/>
                  </a:lnTo>
                  <a:lnTo>
                    <a:pt x="96" y="582"/>
                  </a:lnTo>
                  <a:lnTo>
                    <a:pt x="90" y="576"/>
                  </a:lnTo>
                  <a:lnTo>
                    <a:pt x="90" y="582"/>
                  </a:lnTo>
                  <a:lnTo>
                    <a:pt x="90" y="582"/>
                  </a:lnTo>
                  <a:lnTo>
                    <a:pt x="90" y="588"/>
                  </a:lnTo>
                  <a:lnTo>
                    <a:pt x="84" y="588"/>
                  </a:lnTo>
                  <a:lnTo>
                    <a:pt x="78" y="588"/>
                  </a:lnTo>
                  <a:lnTo>
                    <a:pt x="78" y="582"/>
                  </a:lnTo>
                  <a:lnTo>
                    <a:pt x="78" y="588"/>
                  </a:lnTo>
                  <a:lnTo>
                    <a:pt x="78" y="576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78" y="552"/>
                  </a:lnTo>
                  <a:lnTo>
                    <a:pt x="78" y="552"/>
                  </a:lnTo>
                  <a:lnTo>
                    <a:pt x="78" y="558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72" y="546"/>
                  </a:lnTo>
                  <a:lnTo>
                    <a:pt x="84" y="540"/>
                  </a:lnTo>
                  <a:lnTo>
                    <a:pt x="72" y="546"/>
                  </a:lnTo>
                  <a:lnTo>
                    <a:pt x="66" y="540"/>
                  </a:lnTo>
                  <a:lnTo>
                    <a:pt x="60" y="540"/>
                  </a:lnTo>
                  <a:lnTo>
                    <a:pt x="60" y="534"/>
                  </a:lnTo>
                  <a:lnTo>
                    <a:pt x="66" y="534"/>
                  </a:lnTo>
                  <a:lnTo>
                    <a:pt x="72" y="528"/>
                  </a:lnTo>
                  <a:lnTo>
                    <a:pt x="60" y="528"/>
                  </a:lnTo>
                  <a:lnTo>
                    <a:pt x="60" y="522"/>
                  </a:lnTo>
                  <a:lnTo>
                    <a:pt x="60" y="522"/>
                  </a:lnTo>
                  <a:lnTo>
                    <a:pt x="60" y="516"/>
                  </a:lnTo>
                  <a:lnTo>
                    <a:pt x="60" y="516"/>
                  </a:lnTo>
                  <a:lnTo>
                    <a:pt x="66" y="516"/>
                  </a:lnTo>
                  <a:lnTo>
                    <a:pt x="66" y="510"/>
                  </a:lnTo>
                  <a:lnTo>
                    <a:pt x="60" y="510"/>
                  </a:lnTo>
                  <a:lnTo>
                    <a:pt x="66" y="498"/>
                  </a:lnTo>
                  <a:lnTo>
                    <a:pt x="72" y="492"/>
                  </a:lnTo>
                  <a:lnTo>
                    <a:pt x="72" y="480"/>
                  </a:lnTo>
                  <a:lnTo>
                    <a:pt x="72" y="474"/>
                  </a:lnTo>
                  <a:lnTo>
                    <a:pt x="72" y="468"/>
                  </a:lnTo>
                  <a:lnTo>
                    <a:pt x="72" y="462"/>
                  </a:lnTo>
                  <a:lnTo>
                    <a:pt x="72" y="462"/>
                  </a:lnTo>
                  <a:lnTo>
                    <a:pt x="72" y="456"/>
                  </a:lnTo>
                  <a:lnTo>
                    <a:pt x="78" y="456"/>
                  </a:lnTo>
                  <a:lnTo>
                    <a:pt x="66" y="456"/>
                  </a:lnTo>
                  <a:lnTo>
                    <a:pt x="60" y="456"/>
                  </a:lnTo>
                  <a:lnTo>
                    <a:pt x="54" y="462"/>
                  </a:lnTo>
                  <a:lnTo>
                    <a:pt x="48" y="468"/>
                  </a:lnTo>
                  <a:lnTo>
                    <a:pt x="42" y="468"/>
                  </a:lnTo>
                  <a:lnTo>
                    <a:pt x="48" y="456"/>
                  </a:lnTo>
                  <a:lnTo>
                    <a:pt x="60" y="444"/>
                  </a:lnTo>
                  <a:lnTo>
                    <a:pt x="48" y="444"/>
                  </a:lnTo>
                  <a:lnTo>
                    <a:pt x="48" y="438"/>
                  </a:lnTo>
                  <a:lnTo>
                    <a:pt x="42" y="456"/>
                  </a:lnTo>
                  <a:lnTo>
                    <a:pt x="42" y="462"/>
                  </a:lnTo>
                  <a:lnTo>
                    <a:pt x="36" y="468"/>
                  </a:lnTo>
                  <a:lnTo>
                    <a:pt x="36" y="462"/>
                  </a:lnTo>
                  <a:lnTo>
                    <a:pt x="30" y="462"/>
                  </a:lnTo>
                  <a:lnTo>
                    <a:pt x="36" y="450"/>
                  </a:lnTo>
                  <a:lnTo>
                    <a:pt x="30" y="456"/>
                  </a:lnTo>
                  <a:lnTo>
                    <a:pt x="30" y="450"/>
                  </a:lnTo>
                  <a:lnTo>
                    <a:pt x="24" y="450"/>
                  </a:lnTo>
                  <a:lnTo>
                    <a:pt x="18" y="456"/>
                  </a:lnTo>
                  <a:lnTo>
                    <a:pt x="18" y="444"/>
                  </a:lnTo>
                  <a:lnTo>
                    <a:pt x="30" y="438"/>
                  </a:lnTo>
                  <a:lnTo>
                    <a:pt x="24" y="438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24" y="426"/>
                  </a:lnTo>
                  <a:lnTo>
                    <a:pt x="18" y="414"/>
                  </a:lnTo>
                  <a:lnTo>
                    <a:pt x="12" y="408"/>
                  </a:lnTo>
                  <a:lnTo>
                    <a:pt x="12" y="402"/>
                  </a:lnTo>
                  <a:lnTo>
                    <a:pt x="12" y="396"/>
                  </a:lnTo>
                  <a:lnTo>
                    <a:pt x="12" y="384"/>
                  </a:lnTo>
                  <a:lnTo>
                    <a:pt x="12" y="372"/>
                  </a:lnTo>
                  <a:lnTo>
                    <a:pt x="6" y="378"/>
                  </a:lnTo>
                  <a:lnTo>
                    <a:pt x="0" y="378"/>
                  </a:lnTo>
                  <a:lnTo>
                    <a:pt x="6" y="366"/>
                  </a:lnTo>
                  <a:lnTo>
                    <a:pt x="24" y="360"/>
                  </a:lnTo>
                  <a:lnTo>
                    <a:pt x="30" y="366"/>
                  </a:lnTo>
                  <a:lnTo>
                    <a:pt x="36" y="378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01" name=""/>
            <p:cNvSpPr/>
            <p:nvPr/>
          </p:nvSpPr>
          <p:spPr>
            <a:xfrm>
              <a:off x="9619560" y="493560"/>
              <a:ext cx="28080" cy="123480"/>
            </a:xfrm>
            <a:custGeom>
              <a:avLst/>
              <a:gdLst/>
              <a:ahLst/>
              <a:rect l="l" t="t" r="r" b="b"/>
              <a:pathLst>
                <a:path w="18" h="78">
                  <a:moveTo>
                    <a:pt x="18" y="0"/>
                  </a:moveTo>
                  <a:lnTo>
                    <a:pt x="12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66"/>
                  </a:lnTo>
                  <a:lnTo>
                    <a:pt x="12" y="60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72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0" y="72"/>
                  </a:lnTo>
                </a:path>
              </a:pathLst>
            </a:custGeom>
            <a:noFill/>
            <a:ln w="648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02" name=""/>
            <p:cNvSpPr/>
            <p:nvPr/>
          </p:nvSpPr>
          <p:spPr>
            <a:xfrm>
              <a:off x="8897040" y="1111680"/>
              <a:ext cx="256320" cy="209160"/>
            </a:xfrm>
            <a:custGeom>
              <a:avLst/>
              <a:gdLst/>
              <a:ahLst/>
              <a:rect l="l" t="t" r="r" b="b"/>
              <a:pathLst>
                <a:path w="162" h="132">
                  <a:moveTo>
                    <a:pt x="42" y="54"/>
                  </a:moveTo>
                  <a:lnTo>
                    <a:pt x="30" y="60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8"/>
                  </a:lnTo>
                  <a:lnTo>
                    <a:pt x="12" y="120"/>
                  </a:lnTo>
                  <a:lnTo>
                    <a:pt x="6" y="12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26"/>
                  </a:lnTo>
                  <a:lnTo>
                    <a:pt x="30" y="120"/>
                  </a:lnTo>
                  <a:lnTo>
                    <a:pt x="30" y="126"/>
                  </a:lnTo>
                  <a:lnTo>
                    <a:pt x="18" y="132"/>
                  </a:lnTo>
                  <a:lnTo>
                    <a:pt x="24" y="132"/>
                  </a:lnTo>
                  <a:lnTo>
                    <a:pt x="30" y="132"/>
                  </a:lnTo>
                  <a:lnTo>
                    <a:pt x="36" y="126"/>
                  </a:lnTo>
                  <a:lnTo>
                    <a:pt x="30" y="126"/>
                  </a:lnTo>
                  <a:lnTo>
                    <a:pt x="42" y="120"/>
                  </a:lnTo>
                  <a:lnTo>
                    <a:pt x="54" y="114"/>
                  </a:lnTo>
                  <a:lnTo>
                    <a:pt x="60" y="108"/>
                  </a:lnTo>
                  <a:lnTo>
                    <a:pt x="54" y="108"/>
                  </a:lnTo>
                  <a:lnTo>
                    <a:pt x="60" y="108"/>
                  </a:lnTo>
                  <a:lnTo>
                    <a:pt x="66" y="102"/>
                  </a:lnTo>
                  <a:lnTo>
                    <a:pt x="72" y="102"/>
                  </a:lnTo>
                  <a:lnTo>
                    <a:pt x="78" y="102"/>
                  </a:lnTo>
                  <a:lnTo>
                    <a:pt x="72" y="114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102" y="96"/>
                  </a:lnTo>
                  <a:lnTo>
                    <a:pt x="102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6" y="90"/>
                  </a:lnTo>
                  <a:lnTo>
                    <a:pt x="126" y="78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138" y="84"/>
                  </a:lnTo>
                  <a:lnTo>
                    <a:pt x="144" y="78"/>
                  </a:lnTo>
                  <a:lnTo>
                    <a:pt x="144" y="78"/>
                  </a:lnTo>
                  <a:lnTo>
                    <a:pt x="144" y="78"/>
                  </a:lnTo>
                  <a:lnTo>
                    <a:pt x="144" y="72"/>
                  </a:lnTo>
                  <a:lnTo>
                    <a:pt x="150" y="72"/>
                  </a:lnTo>
                  <a:lnTo>
                    <a:pt x="150" y="66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0" y="60"/>
                  </a:lnTo>
                  <a:lnTo>
                    <a:pt x="150" y="54"/>
                  </a:lnTo>
                  <a:lnTo>
                    <a:pt x="156" y="54"/>
                  </a:lnTo>
                  <a:lnTo>
                    <a:pt x="162" y="4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48"/>
                  </a:lnTo>
                  <a:lnTo>
                    <a:pt x="150" y="48"/>
                  </a:lnTo>
                  <a:lnTo>
                    <a:pt x="144" y="42"/>
                  </a:lnTo>
                  <a:lnTo>
                    <a:pt x="150" y="36"/>
                  </a:lnTo>
                  <a:lnTo>
                    <a:pt x="156" y="30"/>
                  </a:lnTo>
                  <a:lnTo>
                    <a:pt x="162" y="18"/>
                  </a:lnTo>
                  <a:lnTo>
                    <a:pt x="156" y="12"/>
                  </a:lnTo>
                  <a:lnTo>
                    <a:pt x="162" y="6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12"/>
                  </a:lnTo>
                  <a:lnTo>
                    <a:pt x="144" y="12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32" y="12"/>
                  </a:lnTo>
                  <a:lnTo>
                    <a:pt x="126" y="6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108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54" y="48"/>
                  </a:lnTo>
                  <a:lnTo>
                    <a:pt x="48" y="42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54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03" name=""/>
            <p:cNvSpPr/>
            <p:nvPr/>
          </p:nvSpPr>
          <p:spPr>
            <a:xfrm>
              <a:off x="9153720" y="1225800"/>
              <a:ext cx="133200" cy="227880"/>
            </a:xfrm>
            <a:custGeom>
              <a:avLst/>
              <a:gdLst/>
              <a:ahLst/>
              <a:rect l="l" t="t" r="r" b="b"/>
              <a:pathLst>
                <a:path w="84" h="144">
                  <a:moveTo>
                    <a:pt x="6" y="132"/>
                  </a:moveTo>
                  <a:lnTo>
                    <a:pt x="6" y="138"/>
                  </a:lnTo>
                  <a:lnTo>
                    <a:pt x="6" y="144"/>
                  </a:lnTo>
                  <a:lnTo>
                    <a:pt x="12" y="138"/>
                  </a:lnTo>
                  <a:lnTo>
                    <a:pt x="12" y="126"/>
                  </a:lnTo>
                  <a:lnTo>
                    <a:pt x="24" y="114"/>
                  </a:lnTo>
                  <a:lnTo>
                    <a:pt x="30" y="108"/>
                  </a:lnTo>
                  <a:lnTo>
                    <a:pt x="36" y="102"/>
                  </a:lnTo>
                  <a:lnTo>
                    <a:pt x="42" y="96"/>
                  </a:lnTo>
                  <a:lnTo>
                    <a:pt x="48" y="84"/>
                  </a:lnTo>
                  <a:lnTo>
                    <a:pt x="48" y="72"/>
                  </a:lnTo>
                  <a:lnTo>
                    <a:pt x="54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72" y="48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42" y="42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0" y="54"/>
                  </a:lnTo>
                  <a:lnTo>
                    <a:pt x="24" y="66"/>
                  </a:lnTo>
                  <a:lnTo>
                    <a:pt x="18" y="72"/>
                  </a:lnTo>
                  <a:lnTo>
                    <a:pt x="12" y="84"/>
                  </a:lnTo>
                  <a:lnTo>
                    <a:pt x="12" y="96"/>
                  </a:lnTo>
                  <a:lnTo>
                    <a:pt x="6" y="108"/>
                  </a:lnTo>
                  <a:lnTo>
                    <a:pt x="6" y="114"/>
                  </a:lnTo>
                  <a:lnTo>
                    <a:pt x="0" y="126"/>
                  </a:lnTo>
                  <a:lnTo>
                    <a:pt x="6" y="132"/>
                  </a:lnTo>
                  <a:close/>
                </a:path>
              </a:pathLst>
            </a:custGeom>
            <a:noFill/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04" name=""/>
            <p:cNvSpPr/>
            <p:nvPr/>
          </p:nvSpPr>
          <p:spPr>
            <a:xfrm>
              <a:off x="9743400" y="1397160"/>
              <a:ext cx="171000" cy="227880"/>
            </a:xfrm>
            <a:custGeom>
              <a:avLst/>
              <a:gdLst/>
              <a:ahLst/>
              <a:rect l="l" t="t" r="r" b="b"/>
              <a:pathLst>
                <a:path w="108" h="144">
                  <a:moveTo>
                    <a:pt x="0" y="96"/>
                  </a:moveTo>
                  <a:lnTo>
                    <a:pt x="0" y="96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8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12" y="144"/>
                  </a:lnTo>
                  <a:lnTo>
                    <a:pt x="18" y="144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18" y="126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0" y="120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42" y="10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48" y="102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54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0"/>
                  </a:lnTo>
                  <a:lnTo>
                    <a:pt x="54" y="90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6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6" y="90"/>
                  </a:lnTo>
                  <a:lnTo>
                    <a:pt x="6" y="90"/>
                  </a:lnTo>
                  <a:lnTo>
                    <a:pt x="0" y="9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05" name=""/>
            <p:cNvSpPr/>
            <p:nvPr/>
          </p:nvSpPr>
          <p:spPr>
            <a:xfrm>
              <a:off x="9477000" y="1539360"/>
              <a:ext cx="123480" cy="256680"/>
            </a:xfrm>
            <a:custGeom>
              <a:avLst/>
              <a:gdLst/>
              <a:ahLst/>
              <a:rect l="l" t="t" r="r" b="b"/>
              <a:pathLst>
                <a:path w="78" h="162">
                  <a:moveTo>
                    <a:pt x="0" y="126"/>
                  </a:moveTo>
                  <a:lnTo>
                    <a:pt x="6" y="132"/>
                  </a:lnTo>
                  <a:lnTo>
                    <a:pt x="6" y="132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6" y="156"/>
                  </a:lnTo>
                  <a:lnTo>
                    <a:pt x="6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24" y="138"/>
                  </a:lnTo>
                  <a:lnTo>
                    <a:pt x="24" y="138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96"/>
                  </a:lnTo>
                  <a:lnTo>
                    <a:pt x="42" y="90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48" y="66"/>
                  </a:lnTo>
                  <a:lnTo>
                    <a:pt x="54" y="66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30" y="72"/>
                  </a:lnTo>
                  <a:lnTo>
                    <a:pt x="24" y="78"/>
                  </a:lnTo>
                  <a:lnTo>
                    <a:pt x="18" y="90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06" name=""/>
            <p:cNvSpPr/>
            <p:nvPr/>
          </p:nvSpPr>
          <p:spPr>
            <a:xfrm>
              <a:off x="7974720" y="3641040"/>
              <a:ext cx="655920" cy="437040"/>
            </a:xfrm>
            <a:custGeom>
              <a:avLst/>
              <a:gdLst/>
              <a:ahLst/>
              <a:rect l="l" t="t" r="r" b="b"/>
              <a:pathLst>
                <a:path w="414" h="276">
                  <a:moveTo>
                    <a:pt x="30" y="210"/>
                  </a:moveTo>
                  <a:lnTo>
                    <a:pt x="30" y="204"/>
                  </a:lnTo>
                  <a:lnTo>
                    <a:pt x="24" y="204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36" y="192"/>
                  </a:lnTo>
                  <a:lnTo>
                    <a:pt x="42" y="192"/>
                  </a:lnTo>
                  <a:lnTo>
                    <a:pt x="48" y="192"/>
                  </a:lnTo>
                  <a:lnTo>
                    <a:pt x="48" y="186"/>
                  </a:lnTo>
                  <a:lnTo>
                    <a:pt x="54" y="186"/>
                  </a:lnTo>
                  <a:lnTo>
                    <a:pt x="66" y="180"/>
                  </a:lnTo>
                  <a:lnTo>
                    <a:pt x="66" y="186"/>
                  </a:lnTo>
                  <a:lnTo>
                    <a:pt x="72" y="186"/>
                  </a:lnTo>
                  <a:lnTo>
                    <a:pt x="78" y="186"/>
                  </a:lnTo>
                  <a:lnTo>
                    <a:pt x="78" y="198"/>
                  </a:lnTo>
                  <a:lnTo>
                    <a:pt x="84" y="198"/>
                  </a:lnTo>
                  <a:lnTo>
                    <a:pt x="84" y="204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78" y="210"/>
                  </a:lnTo>
                  <a:lnTo>
                    <a:pt x="78" y="216"/>
                  </a:lnTo>
                  <a:lnTo>
                    <a:pt x="78" y="228"/>
                  </a:lnTo>
                  <a:lnTo>
                    <a:pt x="90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96" y="246"/>
                  </a:lnTo>
                  <a:lnTo>
                    <a:pt x="102" y="252"/>
                  </a:lnTo>
                  <a:lnTo>
                    <a:pt x="102" y="258"/>
                  </a:lnTo>
                  <a:lnTo>
                    <a:pt x="102" y="258"/>
                  </a:lnTo>
                  <a:lnTo>
                    <a:pt x="102" y="258"/>
                  </a:lnTo>
                  <a:lnTo>
                    <a:pt x="108" y="264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58"/>
                  </a:lnTo>
                  <a:lnTo>
                    <a:pt x="132" y="258"/>
                  </a:lnTo>
                  <a:lnTo>
                    <a:pt x="138" y="258"/>
                  </a:lnTo>
                  <a:lnTo>
                    <a:pt x="150" y="252"/>
                  </a:lnTo>
                  <a:lnTo>
                    <a:pt x="156" y="252"/>
                  </a:lnTo>
                  <a:lnTo>
                    <a:pt x="156" y="252"/>
                  </a:lnTo>
                  <a:lnTo>
                    <a:pt x="162" y="258"/>
                  </a:lnTo>
                  <a:lnTo>
                    <a:pt x="174" y="258"/>
                  </a:lnTo>
                  <a:lnTo>
                    <a:pt x="180" y="252"/>
                  </a:lnTo>
                  <a:lnTo>
                    <a:pt x="186" y="246"/>
                  </a:lnTo>
                  <a:lnTo>
                    <a:pt x="192" y="240"/>
                  </a:lnTo>
                  <a:lnTo>
                    <a:pt x="192" y="234"/>
                  </a:lnTo>
                  <a:lnTo>
                    <a:pt x="204" y="228"/>
                  </a:lnTo>
                  <a:lnTo>
                    <a:pt x="204" y="222"/>
                  </a:lnTo>
                  <a:lnTo>
                    <a:pt x="198" y="216"/>
                  </a:lnTo>
                  <a:lnTo>
                    <a:pt x="198" y="210"/>
                  </a:lnTo>
                  <a:lnTo>
                    <a:pt x="216" y="198"/>
                  </a:lnTo>
                  <a:lnTo>
                    <a:pt x="222" y="186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28" y="186"/>
                  </a:lnTo>
                  <a:lnTo>
                    <a:pt x="234" y="192"/>
                  </a:lnTo>
                  <a:lnTo>
                    <a:pt x="228" y="210"/>
                  </a:lnTo>
                  <a:lnTo>
                    <a:pt x="234" y="210"/>
                  </a:lnTo>
                  <a:lnTo>
                    <a:pt x="240" y="216"/>
                  </a:lnTo>
                  <a:lnTo>
                    <a:pt x="246" y="234"/>
                  </a:lnTo>
                  <a:lnTo>
                    <a:pt x="258" y="234"/>
                  </a:lnTo>
                  <a:lnTo>
                    <a:pt x="264" y="234"/>
                  </a:lnTo>
                  <a:lnTo>
                    <a:pt x="270" y="234"/>
                  </a:lnTo>
                  <a:lnTo>
                    <a:pt x="270" y="240"/>
                  </a:lnTo>
                  <a:lnTo>
                    <a:pt x="264" y="246"/>
                  </a:lnTo>
                  <a:lnTo>
                    <a:pt x="276" y="258"/>
                  </a:lnTo>
                  <a:lnTo>
                    <a:pt x="276" y="264"/>
                  </a:lnTo>
                  <a:lnTo>
                    <a:pt x="276" y="270"/>
                  </a:lnTo>
                  <a:lnTo>
                    <a:pt x="282" y="276"/>
                  </a:lnTo>
                  <a:lnTo>
                    <a:pt x="282" y="276"/>
                  </a:lnTo>
                  <a:lnTo>
                    <a:pt x="288" y="270"/>
                  </a:lnTo>
                  <a:lnTo>
                    <a:pt x="282" y="264"/>
                  </a:lnTo>
                  <a:lnTo>
                    <a:pt x="288" y="258"/>
                  </a:lnTo>
                  <a:lnTo>
                    <a:pt x="282" y="246"/>
                  </a:lnTo>
                  <a:lnTo>
                    <a:pt x="282" y="240"/>
                  </a:lnTo>
                  <a:lnTo>
                    <a:pt x="300" y="222"/>
                  </a:lnTo>
                  <a:lnTo>
                    <a:pt x="306" y="216"/>
                  </a:lnTo>
                  <a:lnTo>
                    <a:pt x="306" y="204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306" y="186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24" y="180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30" y="204"/>
                  </a:lnTo>
                  <a:lnTo>
                    <a:pt x="336" y="204"/>
                  </a:lnTo>
                  <a:lnTo>
                    <a:pt x="348" y="204"/>
                  </a:lnTo>
                  <a:lnTo>
                    <a:pt x="348" y="198"/>
                  </a:lnTo>
                  <a:lnTo>
                    <a:pt x="354" y="192"/>
                  </a:lnTo>
                  <a:lnTo>
                    <a:pt x="366" y="192"/>
                  </a:lnTo>
                  <a:lnTo>
                    <a:pt x="372" y="192"/>
                  </a:lnTo>
                  <a:lnTo>
                    <a:pt x="372" y="192"/>
                  </a:lnTo>
                  <a:lnTo>
                    <a:pt x="372" y="198"/>
                  </a:lnTo>
                  <a:lnTo>
                    <a:pt x="378" y="198"/>
                  </a:lnTo>
                  <a:lnTo>
                    <a:pt x="378" y="204"/>
                  </a:lnTo>
                  <a:lnTo>
                    <a:pt x="378" y="210"/>
                  </a:lnTo>
                  <a:lnTo>
                    <a:pt x="378" y="216"/>
                  </a:lnTo>
                  <a:lnTo>
                    <a:pt x="384" y="216"/>
                  </a:lnTo>
                  <a:lnTo>
                    <a:pt x="390" y="210"/>
                  </a:lnTo>
                  <a:lnTo>
                    <a:pt x="390" y="204"/>
                  </a:lnTo>
                  <a:lnTo>
                    <a:pt x="384" y="198"/>
                  </a:lnTo>
                  <a:lnTo>
                    <a:pt x="390" y="192"/>
                  </a:lnTo>
                  <a:lnTo>
                    <a:pt x="384" y="186"/>
                  </a:lnTo>
                  <a:lnTo>
                    <a:pt x="378" y="180"/>
                  </a:lnTo>
                  <a:lnTo>
                    <a:pt x="378" y="174"/>
                  </a:lnTo>
                  <a:lnTo>
                    <a:pt x="378" y="168"/>
                  </a:lnTo>
                  <a:lnTo>
                    <a:pt x="378" y="162"/>
                  </a:lnTo>
                  <a:lnTo>
                    <a:pt x="384" y="162"/>
                  </a:lnTo>
                  <a:lnTo>
                    <a:pt x="390" y="156"/>
                  </a:lnTo>
                  <a:lnTo>
                    <a:pt x="396" y="162"/>
                  </a:lnTo>
                  <a:lnTo>
                    <a:pt x="402" y="168"/>
                  </a:lnTo>
                  <a:lnTo>
                    <a:pt x="408" y="174"/>
                  </a:lnTo>
                  <a:lnTo>
                    <a:pt x="414" y="168"/>
                  </a:lnTo>
                  <a:lnTo>
                    <a:pt x="414" y="162"/>
                  </a:lnTo>
                  <a:lnTo>
                    <a:pt x="414" y="156"/>
                  </a:lnTo>
                  <a:lnTo>
                    <a:pt x="414" y="144"/>
                  </a:lnTo>
                  <a:lnTo>
                    <a:pt x="414" y="138"/>
                  </a:lnTo>
                  <a:lnTo>
                    <a:pt x="414" y="132"/>
                  </a:lnTo>
                  <a:lnTo>
                    <a:pt x="414" y="126"/>
                  </a:lnTo>
                  <a:lnTo>
                    <a:pt x="414" y="126"/>
                  </a:lnTo>
                  <a:lnTo>
                    <a:pt x="414" y="126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14" y="120"/>
                  </a:lnTo>
                  <a:lnTo>
                    <a:pt x="414" y="120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08" y="108"/>
                  </a:lnTo>
                  <a:lnTo>
                    <a:pt x="408" y="108"/>
                  </a:lnTo>
                  <a:lnTo>
                    <a:pt x="408" y="108"/>
                  </a:lnTo>
                  <a:lnTo>
                    <a:pt x="402" y="108"/>
                  </a:lnTo>
                  <a:lnTo>
                    <a:pt x="402" y="108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402" y="114"/>
                  </a:lnTo>
                  <a:lnTo>
                    <a:pt x="396" y="120"/>
                  </a:lnTo>
                  <a:lnTo>
                    <a:pt x="402" y="120"/>
                  </a:lnTo>
                  <a:lnTo>
                    <a:pt x="402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0" y="120"/>
                  </a:lnTo>
                  <a:lnTo>
                    <a:pt x="390" y="120"/>
                  </a:lnTo>
                  <a:lnTo>
                    <a:pt x="390" y="126"/>
                  </a:lnTo>
                  <a:lnTo>
                    <a:pt x="390" y="126"/>
                  </a:lnTo>
                  <a:lnTo>
                    <a:pt x="390" y="126"/>
                  </a:lnTo>
                  <a:lnTo>
                    <a:pt x="390" y="126"/>
                  </a:lnTo>
                  <a:lnTo>
                    <a:pt x="390" y="126"/>
                  </a:lnTo>
                  <a:lnTo>
                    <a:pt x="390" y="126"/>
                  </a:lnTo>
                  <a:lnTo>
                    <a:pt x="384" y="132"/>
                  </a:lnTo>
                  <a:lnTo>
                    <a:pt x="384" y="132"/>
                  </a:lnTo>
                  <a:lnTo>
                    <a:pt x="384" y="132"/>
                  </a:lnTo>
                  <a:lnTo>
                    <a:pt x="384" y="132"/>
                  </a:lnTo>
                  <a:lnTo>
                    <a:pt x="384" y="132"/>
                  </a:lnTo>
                  <a:lnTo>
                    <a:pt x="384" y="132"/>
                  </a:lnTo>
                  <a:lnTo>
                    <a:pt x="378" y="132"/>
                  </a:lnTo>
                  <a:lnTo>
                    <a:pt x="378" y="132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8" y="126"/>
                  </a:lnTo>
                  <a:lnTo>
                    <a:pt x="372" y="126"/>
                  </a:lnTo>
                  <a:lnTo>
                    <a:pt x="372" y="120"/>
                  </a:lnTo>
                  <a:lnTo>
                    <a:pt x="372" y="120"/>
                  </a:lnTo>
                  <a:lnTo>
                    <a:pt x="372" y="120"/>
                  </a:lnTo>
                  <a:lnTo>
                    <a:pt x="372" y="120"/>
                  </a:lnTo>
                  <a:lnTo>
                    <a:pt x="366" y="120"/>
                  </a:lnTo>
                  <a:lnTo>
                    <a:pt x="366" y="120"/>
                  </a:lnTo>
                  <a:lnTo>
                    <a:pt x="366" y="120"/>
                  </a:lnTo>
                  <a:lnTo>
                    <a:pt x="360" y="120"/>
                  </a:lnTo>
                  <a:lnTo>
                    <a:pt x="360" y="120"/>
                  </a:lnTo>
                  <a:lnTo>
                    <a:pt x="360" y="120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60" y="108"/>
                  </a:lnTo>
                  <a:lnTo>
                    <a:pt x="360" y="108"/>
                  </a:lnTo>
                  <a:lnTo>
                    <a:pt x="360" y="108"/>
                  </a:lnTo>
                  <a:lnTo>
                    <a:pt x="360" y="108"/>
                  </a:lnTo>
                  <a:lnTo>
                    <a:pt x="360" y="108"/>
                  </a:lnTo>
                  <a:lnTo>
                    <a:pt x="360" y="108"/>
                  </a:lnTo>
                  <a:lnTo>
                    <a:pt x="354" y="108"/>
                  </a:lnTo>
                  <a:lnTo>
                    <a:pt x="354" y="108"/>
                  </a:lnTo>
                  <a:lnTo>
                    <a:pt x="354" y="108"/>
                  </a:lnTo>
                  <a:lnTo>
                    <a:pt x="354" y="108"/>
                  </a:lnTo>
                  <a:lnTo>
                    <a:pt x="354" y="108"/>
                  </a:lnTo>
                  <a:lnTo>
                    <a:pt x="354" y="102"/>
                  </a:lnTo>
                  <a:lnTo>
                    <a:pt x="354" y="102"/>
                  </a:lnTo>
                  <a:lnTo>
                    <a:pt x="348" y="102"/>
                  </a:lnTo>
                  <a:lnTo>
                    <a:pt x="348" y="102"/>
                  </a:lnTo>
                  <a:lnTo>
                    <a:pt x="348" y="102"/>
                  </a:lnTo>
                  <a:lnTo>
                    <a:pt x="342" y="102"/>
                  </a:lnTo>
                  <a:lnTo>
                    <a:pt x="342" y="102"/>
                  </a:lnTo>
                  <a:lnTo>
                    <a:pt x="342" y="102"/>
                  </a:lnTo>
                  <a:lnTo>
                    <a:pt x="342" y="102"/>
                  </a:lnTo>
                  <a:lnTo>
                    <a:pt x="342" y="102"/>
                  </a:lnTo>
                  <a:lnTo>
                    <a:pt x="342" y="102"/>
                  </a:lnTo>
                  <a:lnTo>
                    <a:pt x="342" y="102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6" y="102"/>
                  </a:lnTo>
                  <a:lnTo>
                    <a:pt x="330" y="102"/>
                  </a:lnTo>
                  <a:lnTo>
                    <a:pt x="330" y="102"/>
                  </a:lnTo>
                  <a:lnTo>
                    <a:pt x="330" y="102"/>
                  </a:lnTo>
                  <a:lnTo>
                    <a:pt x="330" y="102"/>
                  </a:lnTo>
                  <a:lnTo>
                    <a:pt x="330" y="102"/>
                  </a:lnTo>
                  <a:lnTo>
                    <a:pt x="330" y="102"/>
                  </a:lnTo>
                  <a:lnTo>
                    <a:pt x="330" y="102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30" y="96"/>
                  </a:lnTo>
                  <a:lnTo>
                    <a:pt x="330" y="96"/>
                  </a:lnTo>
                  <a:lnTo>
                    <a:pt x="330" y="90"/>
                  </a:lnTo>
                  <a:lnTo>
                    <a:pt x="330" y="90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84"/>
                  </a:lnTo>
                  <a:lnTo>
                    <a:pt x="324" y="84"/>
                  </a:lnTo>
                  <a:lnTo>
                    <a:pt x="324" y="84"/>
                  </a:lnTo>
                  <a:lnTo>
                    <a:pt x="324" y="84"/>
                  </a:lnTo>
                  <a:lnTo>
                    <a:pt x="324" y="78"/>
                  </a:lnTo>
                  <a:lnTo>
                    <a:pt x="324" y="78"/>
                  </a:lnTo>
                  <a:lnTo>
                    <a:pt x="330" y="78"/>
                  </a:lnTo>
                  <a:lnTo>
                    <a:pt x="330" y="72"/>
                  </a:lnTo>
                  <a:lnTo>
                    <a:pt x="330" y="72"/>
                  </a:lnTo>
                  <a:lnTo>
                    <a:pt x="330" y="72"/>
                  </a:lnTo>
                  <a:lnTo>
                    <a:pt x="330" y="66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36" y="60"/>
                  </a:lnTo>
                  <a:lnTo>
                    <a:pt x="342" y="60"/>
                  </a:lnTo>
                  <a:lnTo>
                    <a:pt x="342" y="60"/>
                  </a:lnTo>
                  <a:lnTo>
                    <a:pt x="342" y="54"/>
                  </a:lnTo>
                  <a:lnTo>
                    <a:pt x="342" y="54"/>
                  </a:lnTo>
                  <a:lnTo>
                    <a:pt x="342" y="54"/>
                  </a:lnTo>
                  <a:lnTo>
                    <a:pt x="342" y="48"/>
                  </a:lnTo>
                  <a:lnTo>
                    <a:pt x="342" y="48"/>
                  </a:lnTo>
                  <a:lnTo>
                    <a:pt x="342" y="48"/>
                  </a:lnTo>
                  <a:lnTo>
                    <a:pt x="342" y="48"/>
                  </a:lnTo>
                  <a:lnTo>
                    <a:pt x="342" y="48"/>
                  </a:lnTo>
                  <a:lnTo>
                    <a:pt x="336" y="48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6" y="48"/>
                  </a:lnTo>
                  <a:lnTo>
                    <a:pt x="336" y="42"/>
                  </a:lnTo>
                  <a:lnTo>
                    <a:pt x="336" y="42"/>
                  </a:lnTo>
                  <a:lnTo>
                    <a:pt x="330" y="42"/>
                  </a:lnTo>
                  <a:lnTo>
                    <a:pt x="330" y="42"/>
                  </a:lnTo>
                  <a:lnTo>
                    <a:pt x="330" y="42"/>
                  </a:lnTo>
                  <a:lnTo>
                    <a:pt x="330" y="42"/>
                  </a:lnTo>
                  <a:lnTo>
                    <a:pt x="330" y="42"/>
                  </a:lnTo>
                  <a:lnTo>
                    <a:pt x="330" y="42"/>
                  </a:lnTo>
                  <a:lnTo>
                    <a:pt x="330" y="42"/>
                  </a:lnTo>
                  <a:lnTo>
                    <a:pt x="330" y="42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42"/>
                  </a:lnTo>
                  <a:lnTo>
                    <a:pt x="324" y="42"/>
                  </a:lnTo>
                  <a:lnTo>
                    <a:pt x="324" y="42"/>
                  </a:lnTo>
                  <a:lnTo>
                    <a:pt x="324" y="42"/>
                  </a:lnTo>
                  <a:lnTo>
                    <a:pt x="324" y="42"/>
                  </a:lnTo>
                  <a:lnTo>
                    <a:pt x="324" y="42"/>
                  </a:lnTo>
                  <a:lnTo>
                    <a:pt x="324" y="42"/>
                  </a:lnTo>
                  <a:lnTo>
                    <a:pt x="324" y="42"/>
                  </a:lnTo>
                  <a:lnTo>
                    <a:pt x="318" y="42"/>
                  </a:lnTo>
                  <a:lnTo>
                    <a:pt x="318" y="36"/>
                  </a:lnTo>
                  <a:lnTo>
                    <a:pt x="318" y="36"/>
                  </a:lnTo>
                  <a:lnTo>
                    <a:pt x="318" y="36"/>
                  </a:lnTo>
                  <a:lnTo>
                    <a:pt x="318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2" y="30"/>
                  </a:lnTo>
                  <a:lnTo>
                    <a:pt x="312" y="24"/>
                  </a:lnTo>
                  <a:lnTo>
                    <a:pt x="306" y="24"/>
                  </a:lnTo>
                  <a:lnTo>
                    <a:pt x="306" y="24"/>
                  </a:lnTo>
                  <a:lnTo>
                    <a:pt x="306" y="24"/>
                  </a:lnTo>
                  <a:lnTo>
                    <a:pt x="306" y="24"/>
                  </a:lnTo>
                  <a:lnTo>
                    <a:pt x="306" y="24"/>
                  </a:lnTo>
                  <a:lnTo>
                    <a:pt x="300" y="24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300" y="18"/>
                  </a:lnTo>
                  <a:lnTo>
                    <a:pt x="294" y="18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76" y="18"/>
                  </a:lnTo>
                  <a:lnTo>
                    <a:pt x="270" y="18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12"/>
                  </a:lnTo>
                  <a:lnTo>
                    <a:pt x="264" y="18"/>
                  </a:lnTo>
                  <a:lnTo>
                    <a:pt x="258" y="12"/>
                  </a:lnTo>
                  <a:lnTo>
                    <a:pt x="258" y="12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52" y="6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46" y="6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2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46" y="18"/>
                  </a:lnTo>
                  <a:lnTo>
                    <a:pt x="246" y="24"/>
                  </a:lnTo>
                  <a:lnTo>
                    <a:pt x="246" y="30"/>
                  </a:lnTo>
                  <a:lnTo>
                    <a:pt x="240" y="30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34" y="30"/>
                  </a:lnTo>
                  <a:lnTo>
                    <a:pt x="234" y="30"/>
                  </a:lnTo>
                  <a:lnTo>
                    <a:pt x="228" y="30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30"/>
                  </a:lnTo>
                  <a:lnTo>
                    <a:pt x="210" y="24"/>
                  </a:lnTo>
                  <a:lnTo>
                    <a:pt x="198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80" y="30"/>
                  </a:lnTo>
                  <a:lnTo>
                    <a:pt x="180" y="30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8" y="42"/>
                  </a:lnTo>
                  <a:lnTo>
                    <a:pt x="138" y="48"/>
                  </a:lnTo>
                  <a:lnTo>
                    <a:pt x="132" y="5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14" y="48"/>
                  </a:lnTo>
                  <a:lnTo>
                    <a:pt x="114" y="42"/>
                  </a:lnTo>
                  <a:lnTo>
                    <a:pt x="114" y="42"/>
                  </a:lnTo>
                  <a:lnTo>
                    <a:pt x="102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6" y="48"/>
                  </a:lnTo>
                  <a:lnTo>
                    <a:pt x="84" y="60"/>
                  </a:lnTo>
                  <a:lnTo>
                    <a:pt x="90" y="60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72" y="90"/>
                  </a:lnTo>
                  <a:lnTo>
                    <a:pt x="72" y="96"/>
                  </a:lnTo>
                  <a:lnTo>
                    <a:pt x="66" y="102"/>
                  </a:lnTo>
                  <a:lnTo>
                    <a:pt x="60" y="108"/>
                  </a:lnTo>
                  <a:lnTo>
                    <a:pt x="48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48" y="132"/>
                  </a:lnTo>
                  <a:lnTo>
                    <a:pt x="48" y="138"/>
                  </a:lnTo>
                  <a:lnTo>
                    <a:pt x="36" y="144"/>
                  </a:lnTo>
                  <a:lnTo>
                    <a:pt x="18" y="16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18" y="180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12" y="216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12" y="228"/>
                  </a:lnTo>
                  <a:lnTo>
                    <a:pt x="18" y="222"/>
                  </a:lnTo>
                  <a:lnTo>
                    <a:pt x="18" y="222"/>
                  </a:lnTo>
                  <a:lnTo>
                    <a:pt x="24" y="222"/>
                  </a:lnTo>
                  <a:lnTo>
                    <a:pt x="30" y="210"/>
                  </a:lnTo>
                  <a:lnTo>
                    <a:pt x="30" y="21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07" name=""/>
            <p:cNvSpPr/>
            <p:nvPr/>
          </p:nvSpPr>
          <p:spPr>
            <a:xfrm>
              <a:off x="10313640" y="2604600"/>
              <a:ext cx="2652480" cy="1768320"/>
            </a:xfrm>
            <a:custGeom>
              <a:avLst/>
              <a:gdLst/>
              <a:ahLst/>
              <a:rect l="l" t="t" r="r" b="b"/>
              <a:pathLst>
                <a:path w="1674" h="1116">
                  <a:moveTo>
                    <a:pt x="42" y="474"/>
                  </a:moveTo>
                  <a:lnTo>
                    <a:pt x="42" y="474"/>
                  </a:lnTo>
                  <a:lnTo>
                    <a:pt x="42" y="480"/>
                  </a:lnTo>
                  <a:lnTo>
                    <a:pt x="42" y="486"/>
                  </a:lnTo>
                  <a:lnTo>
                    <a:pt x="42" y="486"/>
                  </a:lnTo>
                  <a:lnTo>
                    <a:pt x="36" y="486"/>
                  </a:lnTo>
                  <a:lnTo>
                    <a:pt x="36" y="486"/>
                  </a:lnTo>
                  <a:lnTo>
                    <a:pt x="36" y="492"/>
                  </a:lnTo>
                  <a:lnTo>
                    <a:pt x="30" y="492"/>
                  </a:lnTo>
                  <a:lnTo>
                    <a:pt x="30" y="498"/>
                  </a:lnTo>
                  <a:lnTo>
                    <a:pt x="30" y="498"/>
                  </a:lnTo>
                  <a:lnTo>
                    <a:pt x="30" y="504"/>
                  </a:lnTo>
                  <a:lnTo>
                    <a:pt x="24" y="504"/>
                  </a:lnTo>
                  <a:lnTo>
                    <a:pt x="24" y="510"/>
                  </a:lnTo>
                  <a:lnTo>
                    <a:pt x="24" y="516"/>
                  </a:lnTo>
                  <a:lnTo>
                    <a:pt x="24" y="516"/>
                  </a:lnTo>
                  <a:lnTo>
                    <a:pt x="24" y="522"/>
                  </a:lnTo>
                  <a:lnTo>
                    <a:pt x="24" y="522"/>
                  </a:lnTo>
                  <a:lnTo>
                    <a:pt x="24" y="522"/>
                  </a:lnTo>
                  <a:lnTo>
                    <a:pt x="24" y="528"/>
                  </a:lnTo>
                  <a:lnTo>
                    <a:pt x="12" y="534"/>
                  </a:lnTo>
                  <a:lnTo>
                    <a:pt x="12" y="540"/>
                  </a:lnTo>
                  <a:lnTo>
                    <a:pt x="6" y="540"/>
                  </a:lnTo>
                  <a:lnTo>
                    <a:pt x="6" y="546"/>
                  </a:lnTo>
                  <a:lnTo>
                    <a:pt x="6" y="552"/>
                  </a:lnTo>
                  <a:lnTo>
                    <a:pt x="6" y="564"/>
                  </a:lnTo>
                  <a:lnTo>
                    <a:pt x="6" y="564"/>
                  </a:lnTo>
                  <a:lnTo>
                    <a:pt x="6" y="570"/>
                  </a:lnTo>
                  <a:lnTo>
                    <a:pt x="0" y="570"/>
                  </a:lnTo>
                  <a:lnTo>
                    <a:pt x="6" y="570"/>
                  </a:lnTo>
                  <a:lnTo>
                    <a:pt x="12" y="564"/>
                  </a:lnTo>
                  <a:lnTo>
                    <a:pt x="18" y="570"/>
                  </a:lnTo>
                  <a:lnTo>
                    <a:pt x="12" y="570"/>
                  </a:lnTo>
                  <a:lnTo>
                    <a:pt x="18" y="576"/>
                  </a:lnTo>
                  <a:lnTo>
                    <a:pt x="18" y="576"/>
                  </a:lnTo>
                  <a:lnTo>
                    <a:pt x="18" y="582"/>
                  </a:lnTo>
                  <a:lnTo>
                    <a:pt x="24" y="582"/>
                  </a:lnTo>
                  <a:lnTo>
                    <a:pt x="24" y="588"/>
                  </a:lnTo>
                  <a:lnTo>
                    <a:pt x="24" y="588"/>
                  </a:lnTo>
                  <a:lnTo>
                    <a:pt x="24" y="588"/>
                  </a:lnTo>
                  <a:lnTo>
                    <a:pt x="24" y="588"/>
                  </a:lnTo>
                  <a:lnTo>
                    <a:pt x="30" y="588"/>
                  </a:lnTo>
                  <a:lnTo>
                    <a:pt x="36" y="588"/>
                  </a:lnTo>
                  <a:lnTo>
                    <a:pt x="36" y="588"/>
                  </a:lnTo>
                  <a:lnTo>
                    <a:pt x="36" y="588"/>
                  </a:lnTo>
                  <a:lnTo>
                    <a:pt x="36" y="588"/>
                  </a:lnTo>
                  <a:lnTo>
                    <a:pt x="36" y="588"/>
                  </a:lnTo>
                  <a:lnTo>
                    <a:pt x="42" y="594"/>
                  </a:lnTo>
                  <a:lnTo>
                    <a:pt x="42" y="594"/>
                  </a:lnTo>
                  <a:lnTo>
                    <a:pt x="42" y="600"/>
                  </a:lnTo>
                  <a:lnTo>
                    <a:pt x="42" y="600"/>
                  </a:lnTo>
                  <a:lnTo>
                    <a:pt x="48" y="606"/>
                  </a:lnTo>
                  <a:lnTo>
                    <a:pt x="48" y="612"/>
                  </a:lnTo>
                  <a:lnTo>
                    <a:pt x="48" y="612"/>
                  </a:lnTo>
                  <a:lnTo>
                    <a:pt x="48" y="612"/>
                  </a:lnTo>
                  <a:lnTo>
                    <a:pt x="54" y="612"/>
                  </a:lnTo>
                  <a:lnTo>
                    <a:pt x="60" y="606"/>
                  </a:lnTo>
                  <a:lnTo>
                    <a:pt x="60" y="606"/>
                  </a:lnTo>
                  <a:lnTo>
                    <a:pt x="60" y="606"/>
                  </a:lnTo>
                  <a:lnTo>
                    <a:pt x="60" y="606"/>
                  </a:lnTo>
                  <a:lnTo>
                    <a:pt x="66" y="606"/>
                  </a:lnTo>
                  <a:lnTo>
                    <a:pt x="66" y="612"/>
                  </a:lnTo>
                  <a:lnTo>
                    <a:pt x="66" y="612"/>
                  </a:lnTo>
                  <a:lnTo>
                    <a:pt x="66" y="606"/>
                  </a:lnTo>
                  <a:lnTo>
                    <a:pt x="66" y="606"/>
                  </a:lnTo>
                  <a:lnTo>
                    <a:pt x="66" y="612"/>
                  </a:lnTo>
                  <a:lnTo>
                    <a:pt x="72" y="612"/>
                  </a:lnTo>
                  <a:lnTo>
                    <a:pt x="72" y="618"/>
                  </a:lnTo>
                  <a:lnTo>
                    <a:pt x="72" y="618"/>
                  </a:lnTo>
                  <a:lnTo>
                    <a:pt x="72" y="618"/>
                  </a:lnTo>
                  <a:lnTo>
                    <a:pt x="72" y="624"/>
                  </a:lnTo>
                  <a:lnTo>
                    <a:pt x="72" y="624"/>
                  </a:lnTo>
                  <a:lnTo>
                    <a:pt x="72" y="624"/>
                  </a:lnTo>
                  <a:lnTo>
                    <a:pt x="66" y="624"/>
                  </a:lnTo>
                  <a:lnTo>
                    <a:pt x="72" y="630"/>
                  </a:lnTo>
                  <a:lnTo>
                    <a:pt x="78" y="630"/>
                  </a:lnTo>
                  <a:lnTo>
                    <a:pt x="78" y="624"/>
                  </a:lnTo>
                  <a:lnTo>
                    <a:pt x="78" y="624"/>
                  </a:lnTo>
                  <a:lnTo>
                    <a:pt x="78" y="624"/>
                  </a:lnTo>
                  <a:lnTo>
                    <a:pt x="78" y="624"/>
                  </a:lnTo>
                  <a:lnTo>
                    <a:pt x="84" y="624"/>
                  </a:lnTo>
                  <a:lnTo>
                    <a:pt x="84" y="624"/>
                  </a:lnTo>
                  <a:lnTo>
                    <a:pt x="90" y="624"/>
                  </a:lnTo>
                  <a:lnTo>
                    <a:pt x="90" y="624"/>
                  </a:lnTo>
                  <a:lnTo>
                    <a:pt x="90" y="624"/>
                  </a:lnTo>
                  <a:lnTo>
                    <a:pt x="90" y="618"/>
                  </a:lnTo>
                  <a:lnTo>
                    <a:pt x="96" y="612"/>
                  </a:lnTo>
                  <a:lnTo>
                    <a:pt x="96" y="612"/>
                  </a:lnTo>
                  <a:lnTo>
                    <a:pt x="96" y="612"/>
                  </a:lnTo>
                  <a:lnTo>
                    <a:pt x="96" y="612"/>
                  </a:lnTo>
                  <a:lnTo>
                    <a:pt x="96" y="606"/>
                  </a:lnTo>
                  <a:lnTo>
                    <a:pt x="102" y="606"/>
                  </a:lnTo>
                  <a:lnTo>
                    <a:pt x="102" y="612"/>
                  </a:lnTo>
                  <a:lnTo>
                    <a:pt x="102" y="612"/>
                  </a:lnTo>
                  <a:lnTo>
                    <a:pt x="102" y="612"/>
                  </a:lnTo>
                  <a:lnTo>
                    <a:pt x="108" y="612"/>
                  </a:lnTo>
                  <a:lnTo>
                    <a:pt x="108" y="612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08" y="618"/>
                  </a:lnTo>
                  <a:lnTo>
                    <a:pt x="114" y="618"/>
                  </a:lnTo>
                  <a:lnTo>
                    <a:pt x="114" y="624"/>
                  </a:lnTo>
                  <a:lnTo>
                    <a:pt x="120" y="624"/>
                  </a:lnTo>
                  <a:lnTo>
                    <a:pt x="120" y="624"/>
                  </a:lnTo>
                  <a:lnTo>
                    <a:pt x="126" y="624"/>
                  </a:lnTo>
                  <a:lnTo>
                    <a:pt x="126" y="624"/>
                  </a:lnTo>
                  <a:lnTo>
                    <a:pt x="132" y="624"/>
                  </a:lnTo>
                  <a:lnTo>
                    <a:pt x="138" y="624"/>
                  </a:lnTo>
                  <a:lnTo>
                    <a:pt x="144" y="624"/>
                  </a:lnTo>
                  <a:lnTo>
                    <a:pt x="150" y="624"/>
                  </a:lnTo>
                  <a:lnTo>
                    <a:pt x="156" y="624"/>
                  </a:lnTo>
                  <a:lnTo>
                    <a:pt x="162" y="630"/>
                  </a:lnTo>
                  <a:lnTo>
                    <a:pt x="162" y="636"/>
                  </a:lnTo>
                  <a:lnTo>
                    <a:pt x="174" y="630"/>
                  </a:lnTo>
                  <a:lnTo>
                    <a:pt x="174" y="630"/>
                  </a:lnTo>
                  <a:lnTo>
                    <a:pt x="180" y="630"/>
                  </a:lnTo>
                  <a:lnTo>
                    <a:pt x="186" y="636"/>
                  </a:lnTo>
                  <a:lnTo>
                    <a:pt x="192" y="636"/>
                  </a:lnTo>
                  <a:lnTo>
                    <a:pt x="192" y="636"/>
                  </a:lnTo>
                  <a:lnTo>
                    <a:pt x="204" y="636"/>
                  </a:lnTo>
                  <a:lnTo>
                    <a:pt x="210" y="636"/>
                  </a:lnTo>
                  <a:lnTo>
                    <a:pt x="210" y="630"/>
                  </a:lnTo>
                  <a:lnTo>
                    <a:pt x="216" y="630"/>
                  </a:lnTo>
                  <a:lnTo>
                    <a:pt x="216" y="630"/>
                  </a:lnTo>
                  <a:lnTo>
                    <a:pt x="222" y="630"/>
                  </a:lnTo>
                  <a:lnTo>
                    <a:pt x="228" y="630"/>
                  </a:lnTo>
                  <a:lnTo>
                    <a:pt x="234" y="630"/>
                  </a:lnTo>
                  <a:lnTo>
                    <a:pt x="234" y="636"/>
                  </a:lnTo>
                  <a:lnTo>
                    <a:pt x="234" y="636"/>
                  </a:lnTo>
                  <a:lnTo>
                    <a:pt x="234" y="642"/>
                  </a:lnTo>
                  <a:lnTo>
                    <a:pt x="240" y="648"/>
                  </a:lnTo>
                  <a:lnTo>
                    <a:pt x="246" y="648"/>
                  </a:lnTo>
                  <a:lnTo>
                    <a:pt x="252" y="648"/>
                  </a:lnTo>
                  <a:lnTo>
                    <a:pt x="252" y="660"/>
                  </a:lnTo>
                  <a:lnTo>
                    <a:pt x="258" y="660"/>
                  </a:lnTo>
                  <a:lnTo>
                    <a:pt x="258" y="660"/>
                  </a:lnTo>
                  <a:lnTo>
                    <a:pt x="264" y="660"/>
                  </a:lnTo>
                  <a:lnTo>
                    <a:pt x="276" y="660"/>
                  </a:lnTo>
                  <a:lnTo>
                    <a:pt x="288" y="642"/>
                  </a:lnTo>
                  <a:lnTo>
                    <a:pt x="294" y="636"/>
                  </a:lnTo>
                  <a:lnTo>
                    <a:pt x="324" y="630"/>
                  </a:lnTo>
                  <a:lnTo>
                    <a:pt x="330" y="636"/>
                  </a:lnTo>
                  <a:lnTo>
                    <a:pt x="336" y="630"/>
                  </a:lnTo>
                  <a:lnTo>
                    <a:pt x="342" y="630"/>
                  </a:lnTo>
                  <a:lnTo>
                    <a:pt x="348" y="630"/>
                  </a:lnTo>
                  <a:lnTo>
                    <a:pt x="348" y="630"/>
                  </a:lnTo>
                  <a:lnTo>
                    <a:pt x="354" y="630"/>
                  </a:lnTo>
                  <a:lnTo>
                    <a:pt x="360" y="624"/>
                  </a:lnTo>
                  <a:lnTo>
                    <a:pt x="366" y="624"/>
                  </a:lnTo>
                  <a:lnTo>
                    <a:pt x="372" y="624"/>
                  </a:lnTo>
                  <a:lnTo>
                    <a:pt x="378" y="618"/>
                  </a:lnTo>
                  <a:lnTo>
                    <a:pt x="378" y="612"/>
                  </a:lnTo>
                  <a:lnTo>
                    <a:pt x="384" y="606"/>
                  </a:lnTo>
                  <a:lnTo>
                    <a:pt x="384" y="600"/>
                  </a:lnTo>
                  <a:lnTo>
                    <a:pt x="384" y="600"/>
                  </a:lnTo>
                  <a:lnTo>
                    <a:pt x="390" y="600"/>
                  </a:lnTo>
                  <a:lnTo>
                    <a:pt x="390" y="594"/>
                  </a:lnTo>
                  <a:lnTo>
                    <a:pt x="390" y="600"/>
                  </a:lnTo>
                  <a:lnTo>
                    <a:pt x="390" y="600"/>
                  </a:lnTo>
                  <a:lnTo>
                    <a:pt x="396" y="594"/>
                  </a:lnTo>
                  <a:lnTo>
                    <a:pt x="396" y="594"/>
                  </a:lnTo>
                  <a:lnTo>
                    <a:pt x="396" y="594"/>
                  </a:lnTo>
                  <a:lnTo>
                    <a:pt x="396" y="594"/>
                  </a:lnTo>
                  <a:lnTo>
                    <a:pt x="396" y="594"/>
                  </a:lnTo>
                  <a:lnTo>
                    <a:pt x="402" y="594"/>
                  </a:lnTo>
                  <a:lnTo>
                    <a:pt x="402" y="594"/>
                  </a:lnTo>
                  <a:lnTo>
                    <a:pt x="408" y="594"/>
                  </a:lnTo>
                  <a:lnTo>
                    <a:pt x="408" y="594"/>
                  </a:lnTo>
                  <a:lnTo>
                    <a:pt x="408" y="594"/>
                  </a:lnTo>
                  <a:lnTo>
                    <a:pt x="408" y="588"/>
                  </a:lnTo>
                  <a:lnTo>
                    <a:pt x="414" y="588"/>
                  </a:lnTo>
                  <a:lnTo>
                    <a:pt x="414" y="588"/>
                  </a:lnTo>
                  <a:lnTo>
                    <a:pt x="414" y="588"/>
                  </a:lnTo>
                  <a:lnTo>
                    <a:pt x="414" y="588"/>
                  </a:lnTo>
                  <a:lnTo>
                    <a:pt x="414" y="588"/>
                  </a:lnTo>
                  <a:lnTo>
                    <a:pt x="414" y="588"/>
                  </a:lnTo>
                  <a:lnTo>
                    <a:pt x="420" y="588"/>
                  </a:lnTo>
                  <a:lnTo>
                    <a:pt x="420" y="588"/>
                  </a:lnTo>
                  <a:lnTo>
                    <a:pt x="420" y="588"/>
                  </a:lnTo>
                  <a:lnTo>
                    <a:pt x="420" y="588"/>
                  </a:lnTo>
                  <a:lnTo>
                    <a:pt x="426" y="588"/>
                  </a:lnTo>
                  <a:lnTo>
                    <a:pt x="426" y="588"/>
                  </a:lnTo>
                  <a:lnTo>
                    <a:pt x="426" y="588"/>
                  </a:lnTo>
                  <a:lnTo>
                    <a:pt x="432" y="588"/>
                  </a:lnTo>
                  <a:lnTo>
                    <a:pt x="498" y="516"/>
                  </a:lnTo>
                  <a:lnTo>
                    <a:pt x="528" y="528"/>
                  </a:lnTo>
                  <a:lnTo>
                    <a:pt x="588" y="606"/>
                  </a:lnTo>
                  <a:lnTo>
                    <a:pt x="654" y="690"/>
                  </a:lnTo>
                  <a:lnTo>
                    <a:pt x="714" y="768"/>
                  </a:lnTo>
                  <a:lnTo>
                    <a:pt x="780" y="852"/>
                  </a:lnTo>
                  <a:lnTo>
                    <a:pt x="864" y="792"/>
                  </a:lnTo>
                  <a:lnTo>
                    <a:pt x="888" y="816"/>
                  </a:lnTo>
                  <a:lnTo>
                    <a:pt x="888" y="744"/>
                  </a:lnTo>
                  <a:lnTo>
                    <a:pt x="894" y="792"/>
                  </a:lnTo>
                  <a:lnTo>
                    <a:pt x="960" y="810"/>
                  </a:lnTo>
                  <a:lnTo>
                    <a:pt x="864" y="822"/>
                  </a:lnTo>
                  <a:lnTo>
                    <a:pt x="900" y="852"/>
                  </a:lnTo>
                  <a:lnTo>
                    <a:pt x="972" y="882"/>
                  </a:lnTo>
                  <a:lnTo>
                    <a:pt x="1056" y="900"/>
                  </a:lnTo>
                  <a:lnTo>
                    <a:pt x="954" y="972"/>
                  </a:lnTo>
                  <a:lnTo>
                    <a:pt x="1008" y="1008"/>
                  </a:lnTo>
                  <a:lnTo>
                    <a:pt x="1044" y="1062"/>
                  </a:lnTo>
                  <a:lnTo>
                    <a:pt x="1050" y="1116"/>
                  </a:lnTo>
                  <a:lnTo>
                    <a:pt x="1188" y="1056"/>
                  </a:lnTo>
                  <a:lnTo>
                    <a:pt x="1254" y="1038"/>
                  </a:lnTo>
                  <a:lnTo>
                    <a:pt x="1314" y="1002"/>
                  </a:lnTo>
                  <a:lnTo>
                    <a:pt x="1242" y="990"/>
                  </a:lnTo>
                  <a:lnTo>
                    <a:pt x="1164" y="912"/>
                  </a:lnTo>
                  <a:lnTo>
                    <a:pt x="1194" y="846"/>
                  </a:lnTo>
                  <a:lnTo>
                    <a:pt x="1182" y="882"/>
                  </a:lnTo>
                  <a:lnTo>
                    <a:pt x="1212" y="852"/>
                  </a:lnTo>
                  <a:lnTo>
                    <a:pt x="1344" y="792"/>
                  </a:lnTo>
                  <a:lnTo>
                    <a:pt x="1500" y="732"/>
                  </a:lnTo>
                  <a:lnTo>
                    <a:pt x="1548" y="726"/>
                  </a:lnTo>
                  <a:lnTo>
                    <a:pt x="1596" y="642"/>
                  </a:lnTo>
                  <a:lnTo>
                    <a:pt x="1674" y="600"/>
                  </a:lnTo>
                  <a:lnTo>
                    <a:pt x="1644" y="408"/>
                  </a:lnTo>
                  <a:lnTo>
                    <a:pt x="1518" y="354"/>
                  </a:lnTo>
                  <a:lnTo>
                    <a:pt x="1386" y="300"/>
                  </a:lnTo>
                  <a:lnTo>
                    <a:pt x="1326" y="318"/>
                  </a:lnTo>
                  <a:lnTo>
                    <a:pt x="1224" y="192"/>
                  </a:lnTo>
                  <a:lnTo>
                    <a:pt x="1128" y="66"/>
                  </a:lnTo>
                  <a:lnTo>
                    <a:pt x="1122" y="18"/>
                  </a:lnTo>
                  <a:lnTo>
                    <a:pt x="972" y="0"/>
                  </a:lnTo>
                  <a:lnTo>
                    <a:pt x="900" y="30"/>
                  </a:lnTo>
                  <a:lnTo>
                    <a:pt x="774" y="96"/>
                  </a:lnTo>
                  <a:lnTo>
                    <a:pt x="774" y="150"/>
                  </a:lnTo>
                  <a:lnTo>
                    <a:pt x="618" y="114"/>
                  </a:lnTo>
                  <a:lnTo>
                    <a:pt x="462" y="78"/>
                  </a:lnTo>
                  <a:lnTo>
                    <a:pt x="306" y="78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44" y="78"/>
                  </a:lnTo>
                  <a:lnTo>
                    <a:pt x="138" y="78"/>
                  </a:lnTo>
                  <a:lnTo>
                    <a:pt x="144" y="78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38" y="90"/>
                  </a:lnTo>
                  <a:lnTo>
                    <a:pt x="138" y="96"/>
                  </a:lnTo>
                  <a:lnTo>
                    <a:pt x="138" y="96"/>
                  </a:lnTo>
                  <a:lnTo>
                    <a:pt x="138" y="96"/>
                  </a:lnTo>
                  <a:lnTo>
                    <a:pt x="138" y="96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2" y="102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20"/>
                  </a:lnTo>
                  <a:lnTo>
                    <a:pt x="132" y="120"/>
                  </a:lnTo>
                  <a:lnTo>
                    <a:pt x="132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2" y="132"/>
                  </a:lnTo>
                  <a:lnTo>
                    <a:pt x="132" y="132"/>
                  </a:lnTo>
                  <a:lnTo>
                    <a:pt x="132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44" y="144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44" y="156"/>
                  </a:lnTo>
                  <a:lnTo>
                    <a:pt x="144" y="156"/>
                  </a:lnTo>
                  <a:lnTo>
                    <a:pt x="144" y="156"/>
                  </a:lnTo>
                  <a:lnTo>
                    <a:pt x="144" y="156"/>
                  </a:lnTo>
                  <a:lnTo>
                    <a:pt x="144" y="162"/>
                  </a:lnTo>
                  <a:lnTo>
                    <a:pt x="144" y="162"/>
                  </a:lnTo>
                  <a:lnTo>
                    <a:pt x="138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44" y="168"/>
                  </a:lnTo>
                  <a:lnTo>
                    <a:pt x="150" y="174"/>
                  </a:lnTo>
                  <a:lnTo>
                    <a:pt x="150" y="174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6" y="186"/>
                  </a:lnTo>
                  <a:lnTo>
                    <a:pt x="156" y="186"/>
                  </a:lnTo>
                  <a:lnTo>
                    <a:pt x="162" y="186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62" y="198"/>
                  </a:lnTo>
                  <a:lnTo>
                    <a:pt x="162" y="198"/>
                  </a:lnTo>
                  <a:lnTo>
                    <a:pt x="168" y="198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10"/>
                  </a:lnTo>
                  <a:lnTo>
                    <a:pt x="168" y="210"/>
                  </a:lnTo>
                  <a:lnTo>
                    <a:pt x="168" y="210"/>
                  </a:lnTo>
                  <a:lnTo>
                    <a:pt x="168" y="210"/>
                  </a:lnTo>
                  <a:lnTo>
                    <a:pt x="174" y="216"/>
                  </a:lnTo>
                  <a:lnTo>
                    <a:pt x="180" y="222"/>
                  </a:lnTo>
                  <a:lnTo>
                    <a:pt x="180" y="222"/>
                  </a:lnTo>
                  <a:lnTo>
                    <a:pt x="186" y="228"/>
                  </a:lnTo>
                  <a:lnTo>
                    <a:pt x="186" y="228"/>
                  </a:lnTo>
                  <a:lnTo>
                    <a:pt x="186" y="228"/>
                  </a:lnTo>
                  <a:lnTo>
                    <a:pt x="180" y="234"/>
                  </a:lnTo>
                  <a:lnTo>
                    <a:pt x="180" y="234"/>
                  </a:lnTo>
                  <a:lnTo>
                    <a:pt x="174" y="234"/>
                  </a:lnTo>
                  <a:lnTo>
                    <a:pt x="168" y="240"/>
                  </a:lnTo>
                  <a:lnTo>
                    <a:pt x="174" y="240"/>
                  </a:lnTo>
                  <a:lnTo>
                    <a:pt x="174" y="240"/>
                  </a:lnTo>
                  <a:lnTo>
                    <a:pt x="174" y="240"/>
                  </a:lnTo>
                  <a:lnTo>
                    <a:pt x="174" y="246"/>
                  </a:lnTo>
                  <a:lnTo>
                    <a:pt x="174" y="246"/>
                  </a:lnTo>
                  <a:lnTo>
                    <a:pt x="180" y="246"/>
                  </a:lnTo>
                  <a:lnTo>
                    <a:pt x="180" y="252"/>
                  </a:lnTo>
                  <a:lnTo>
                    <a:pt x="180" y="252"/>
                  </a:lnTo>
                  <a:lnTo>
                    <a:pt x="180" y="252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6" y="258"/>
                  </a:lnTo>
                  <a:lnTo>
                    <a:pt x="180" y="282"/>
                  </a:lnTo>
                  <a:lnTo>
                    <a:pt x="180" y="282"/>
                  </a:lnTo>
                  <a:lnTo>
                    <a:pt x="174" y="288"/>
                  </a:lnTo>
                  <a:lnTo>
                    <a:pt x="168" y="288"/>
                  </a:lnTo>
                  <a:lnTo>
                    <a:pt x="156" y="288"/>
                  </a:lnTo>
                  <a:lnTo>
                    <a:pt x="150" y="294"/>
                  </a:lnTo>
                  <a:lnTo>
                    <a:pt x="144" y="294"/>
                  </a:lnTo>
                  <a:lnTo>
                    <a:pt x="144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26" y="318"/>
                  </a:lnTo>
                  <a:lnTo>
                    <a:pt x="120" y="324"/>
                  </a:lnTo>
                  <a:lnTo>
                    <a:pt x="108" y="336"/>
                  </a:lnTo>
                  <a:lnTo>
                    <a:pt x="108" y="336"/>
                  </a:lnTo>
                  <a:lnTo>
                    <a:pt x="102" y="342"/>
                  </a:lnTo>
                  <a:lnTo>
                    <a:pt x="102" y="342"/>
                  </a:lnTo>
                  <a:lnTo>
                    <a:pt x="96" y="348"/>
                  </a:lnTo>
                  <a:lnTo>
                    <a:pt x="84" y="366"/>
                  </a:lnTo>
                  <a:lnTo>
                    <a:pt x="78" y="372"/>
                  </a:lnTo>
                  <a:lnTo>
                    <a:pt x="78" y="378"/>
                  </a:lnTo>
                  <a:lnTo>
                    <a:pt x="72" y="378"/>
                  </a:lnTo>
                  <a:lnTo>
                    <a:pt x="72" y="384"/>
                  </a:lnTo>
                  <a:lnTo>
                    <a:pt x="66" y="384"/>
                  </a:lnTo>
                  <a:lnTo>
                    <a:pt x="66" y="390"/>
                  </a:lnTo>
                  <a:lnTo>
                    <a:pt x="60" y="390"/>
                  </a:lnTo>
                  <a:lnTo>
                    <a:pt x="60" y="402"/>
                  </a:lnTo>
                  <a:lnTo>
                    <a:pt x="48" y="408"/>
                  </a:lnTo>
                  <a:lnTo>
                    <a:pt x="48" y="414"/>
                  </a:lnTo>
                  <a:lnTo>
                    <a:pt x="48" y="414"/>
                  </a:lnTo>
                  <a:lnTo>
                    <a:pt x="54" y="420"/>
                  </a:lnTo>
                  <a:lnTo>
                    <a:pt x="54" y="426"/>
                  </a:lnTo>
                  <a:lnTo>
                    <a:pt x="54" y="432"/>
                  </a:lnTo>
                  <a:lnTo>
                    <a:pt x="66" y="438"/>
                  </a:lnTo>
                  <a:lnTo>
                    <a:pt x="66" y="444"/>
                  </a:lnTo>
                  <a:lnTo>
                    <a:pt x="60" y="450"/>
                  </a:lnTo>
                  <a:lnTo>
                    <a:pt x="60" y="456"/>
                  </a:lnTo>
                  <a:lnTo>
                    <a:pt x="60" y="456"/>
                  </a:lnTo>
                  <a:lnTo>
                    <a:pt x="60" y="456"/>
                  </a:lnTo>
                  <a:lnTo>
                    <a:pt x="54" y="462"/>
                  </a:lnTo>
                  <a:lnTo>
                    <a:pt x="60" y="462"/>
                  </a:lnTo>
                  <a:lnTo>
                    <a:pt x="60" y="462"/>
                  </a:lnTo>
                  <a:lnTo>
                    <a:pt x="60" y="462"/>
                  </a:lnTo>
                  <a:lnTo>
                    <a:pt x="60" y="462"/>
                  </a:lnTo>
                  <a:lnTo>
                    <a:pt x="60" y="462"/>
                  </a:lnTo>
                  <a:lnTo>
                    <a:pt x="66" y="462"/>
                  </a:lnTo>
                  <a:lnTo>
                    <a:pt x="66" y="468"/>
                  </a:lnTo>
                  <a:lnTo>
                    <a:pt x="66" y="468"/>
                  </a:lnTo>
                  <a:lnTo>
                    <a:pt x="72" y="468"/>
                  </a:lnTo>
                  <a:lnTo>
                    <a:pt x="72" y="468"/>
                  </a:lnTo>
                  <a:lnTo>
                    <a:pt x="72" y="474"/>
                  </a:lnTo>
                  <a:lnTo>
                    <a:pt x="72" y="474"/>
                  </a:lnTo>
                  <a:lnTo>
                    <a:pt x="72" y="474"/>
                  </a:lnTo>
                  <a:lnTo>
                    <a:pt x="72" y="474"/>
                  </a:lnTo>
                  <a:lnTo>
                    <a:pt x="72" y="480"/>
                  </a:lnTo>
                  <a:lnTo>
                    <a:pt x="72" y="480"/>
                  </a:lnTo>
                  <a:lnTo>
                    <a:pt x="72" y="480"/>
                  </a:lnTo>
                  <a:lnTo>
                    <a:pt x="72" y="480"/>
                  </a:lnTo>
                  <a:lnTo>
                    <a:pt x="72" y="486"/>
                  </a:lnTo>
                  <a:lnTo>
                    <a:pt x="72" y="486"/>
                  </a:lnTo>
                  <a:lnTo>
                    <a:pt x="66" y="480"/>
                  </a:lnTo>
                  <a:lnTo>
                    <a:pt x="60" y="480"/>
                  </a:lnTo>
                  <a:lnTo>
                    <a:pt x="60" y="480"/>
                  </a:lnTo>
                  <a:lnTo>
                    <a:pt x="54" y="480"/>
                  </a:lnTo>
                  <a:lnTo>
                    <a:pt x="54" y="480"/>
                  </a:lnTo>
                  <a:lnTo>
                    <a:pt x="54" y="480"/>
                  </a:lnTo>
                  <a:lnTo>
                    <a:pt x="48" y="474"/>
                  </a:lnTo>
                  <a:lnTo>
                    <a:pt x="42" y="474"/>
                  </a:lnTo>
                  <a:lnTo>
                    <a:pt x="42" y="474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08" name=""/>
            <p:cNvSpPr/>
            <p:nvPr/>
          </p:nvSpPr>
          <p:spPr>
            <a:xfrm>
              <a:off x="10408680" y="3621960"/>
              <a:ext cx="1080" cy="900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09" name=""/>
            <p:cNvSpPr/>
            <p:nvPr/>
          </p:nvSpPr>
          <p:spPr>
            <a:xfrm>
              <a:off x="10018800" y="4972320"/>
              <a:ext cx="950760" cy="884160"/>
            </a:xfrm>
            <a:custGeom>
              <a:avLst/>
              <a:gdLst/>
              <a:ahLst/>
              <a:rect l="l" t="t" r="r" b="b"/>
              <a:pathLst>
                <a:path w="600" h="558">
                  <a:moveTo>
                    <a:pt x="330" y="462"/>
                  </a:moveTo>
                  <a:lnTo>
                    <a:pt x="330" y="462"/>
                  </a:lnTo>
                  <a:lnTo>
                    <a:pt x="324" y="456"/>
                  </a:lnTo>
                  <a:lnTo>
                    <a:pt x="324" y="450"/>
                  </a:lnTo>
                  <a:lnTo>
                    <a:pt x="324" y="450"/>
                  </a:lnTo>
                  <a:lnTo>
                    <a:pt x="324" y="450"/>
                  </a:lnTo>
                  <a:lnTo>
                    <a:pt x="318" y="444"/>
                  </a:lnTo>
                  <a:lnTo>
                    <a:pt x="318" y="444"/>
                  </a:lnTo>
                  <a:lnTo>
                    <a:pt x="318" y="438"/>
                  </a:lnTo>
                  <a:lnTo>
                    <a:pt x="318" y="438"/>
                  </a:lnTo>
                  <a:lnTo>
                    <a:pt x="318" y="444"/>
                  </a:lnTo>
                  <a:lnTo>
                    <a:pt x="312" y="444"/>
                  </a:lnTo>
                  <a:lnTo>
                    <a:pt x="312" y="438"/>
                  </a:lnTo>
                  <a:lnTo>
                    <a:pt x="306" y="444"/>
                  </a:lnTo>
                  <a:lnTo>
                    <a:pt x="306" y="438"/>
                  </a:lnTo>
                  <a:lnTo>
                    <a:pt x="300" y="438"/>
                  </a:lnTo>
                  <a:lnTo>
                    <a:pt x="294" y="438"/>
                  </a:lnTo>
                  <a:lnTo>
                    <a:pt x="306" y="438"/>
                  </a:lnTo>
                  <a:lnTo>
                    <a:pt x="306" y="438"/>
                  </a:lnTo>
                  <a:lnTo>
                    <a:pt x="300" y="438"/>
                  </a:lnTo>
                  <a:lnTo>
                    <a:pt x="300" y="432"/>
                  </a:lnTo>
                  <a:lnTo>
                    <a:pt x="300" y="426"/>
                  </a:lnTo>
                  <a:lnTo>
                    <a:pt x="300" y="420"/>
                  </a:lnTo>
                  <a:lnTo>
                    <a:pt x="294" y="420"/>
                  </a:lnTo>
                  <a:lnTo>
                    <a:pt x="294" y="420"/>
                  </a:lnTo>
                  <a:lnTo>
                    <a:pt x="288" y="414"/>
                  </a:lnTo>
                  <a:lnTo>
                    <a:pt x="282" y="414"/>
                  </a:lnTo>
                  <a:lnTo>
                    <a:pt x="288" y="420"/>
                  </a:lnTo>
                  <a:lnTo>
                    <a:pt x="288" y="420"/>
                  </a:lnTo>
                  <a:lnTo>
                    <a:pt x="282" y="420"/>
                  </a:lnTo>
                  <a:lnTo>
                    <a:pt x="282" y="420"/>
                  </a:lnTo>
                  <a:lnTo>
                    <a:pt x="276" y="420"/>
                  </a:lnTo>
                  <a:lnTo>
                    <a:pt x="276" y="420"/>
                  </a:lnTo>
                  <a:lnTo>
                    <a:pt x="276" y="420"/>
                  </a:lnTo>
                  <a:lnTo>
                    <a:pt x="276" y="414"/>
                  </a:lnTo>
                  <a:lnTo>
                    <a:pt x="276" y="408"/>
                  </a:lnTo>
                  <a:lnTo>
                    <a:pt x="270" y="408"/>
                  </a:lnTo>
                  <a:lnTo>
                    <a:pt x="270" y="408"/>
                  </a:lnTo>
                  <a:lnTo>
                    <a:pt x="264" y="402"/>
                  </a:lnTo>
                  <a:lnTo>
                    <a:pt x="258" y="402"/>
                  </a:lnTo>
                  <a:lnTo>
                    <a:pt x="258" y="402"/>
                  </a:lnTo>
                  <a:lnTo>
                    <a:pt x="258" y="402"/>
                  </a:lnTo>
                  <a:lnTo>
                    <a:pt x="252" y="402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6"/>
                  </a:lnTo>
                  <a:lnTo>
                    <a:pt x="240" y="396"/>
                  </a:lnTo>
                  <a:lnTo>
                    <a:pt x="240" y="396"/>
                  </a:lnTo>
                  <a:lnTo>
                    <a:pt x="234" y="396"/>
                  </a:lnTo>
                  <a:lnTo>
                    <a:pt x="234" y="396"/>
                  </a:lnTo>
                  <a:lnTo>
                    <a:pt x="234" y="396"/>
                  </a:lnTo>
                  <a:lnTo>
                    <a:pt x="228" y="396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28" y="390"/>
                  </a:lnTo>
                  <a:lnTo>
                    <a:pt x="234" y="384"/>
                  </a:lnTo>
                  <a:lnTo>
                    <a:pt x="234" y="384"/>
                  </a:lnTo>
                  <a:lnTo>
                    <a:pt x="234" y="384"/>
                  </a:lnTo>
                  <a:lnTo>
                    <a:pt x="240" y="390"/>
                  </a:lnTo>
                  <a:lnTo>
                    <a:pt x="240" y="390"/>
                  </a:lnTo>
                  <a:lnTo>
                    <a:pt x="246" y="390"/>
                  </a:lnTo>
                  <a:lnTo>
                    <a:pt x="252" y="390"/>
                  </a:lnTo>
                  <a:lnTo>
                    <a:pt x="252" y="390"/>
                  </a:lnTo>
                  <a:lnTo>
                    <a:pt x="258" y="384"/>
                  </a:lnTo>
                  <a:lnTo>
                    <a:pt x="258" y="384"/>
                  </a:lnTo>
                  <a:lnTo>
                    <a:pt x="264" y="384"/>
                  </a:lnTo>
                  <a:lnTo>
                    <a:pt x="264" y="378"/>
                  </a:lnTo>
                  <a:lnTo>
                    <a:pt x="264" y="384"/>
                  </a:lnTo>
                  <a:lnTo>
                    <a:pt x="264" y="378"/>
                  </a:lnTo>
                  <a:lnTo>
                    <a:pt x="270" y="378"/>
                  </a:lnTo>
                  <a:lnTo>
                    <a:pt x="270" y="372"/>
                  </a:lnTo>
                  <a:lnTo>
                    <a:pt x="264" y="366"/>
                  </a:lnTo>
                  <a:lnTo>
                    <a:pt x="270" y="366"/>
                  </a:lnTo>
                  <a:lnTo>
                    <a:pt x="270" y="366"/>
                  </a:lnTo>
                  <a:lnTo>
                    <a:pt x="270" y="366"/>
                  </a:lnTo>
                  <a:lnTo>
                    <a:pt x="270" y="360"/>
                  </a:lnTo>
                  <a:lnTo>
                    <a:pt x="264" y="354"/>
                  </a:lnTo>
                  <a:lnTo>
                    <a:pt x="264" y="354"/>
                  </a:lnTo>
                  <a:lnTo>
                    <a:pt x="264" y="360"/>
                  </a:lnTo>
                  <a:lnTo>
                    <a:pt x="264" y="354"/>
                  </a:lnTo>
                  <a:lnTo>
                    <a:pt x="264" y="354"/>
                  </a:lnTo>
                  <a:lnTo>
                    <a:pt x="258" y="348"/>
                  </a:lnTo>
                  <a:lnTo>
                    <a:pt x="258" y="348"/>
                  </a:lnTo>
                  <a:lnTo>
                    <a:pt x="258" y="348"/>
                  </a:lnTo>
                  <a:lnTo>
                    <a:pt x="258" y="348"/>
                  </a:lnTo>
                  <a:lnTo>
                    <a:pt x="258" y="354"/>
                  </a:lnTo>
                  <a:lnTo>
                    <a:pt x="252" y="348"/>
                  </a:lnTo>
                  <a:lnTo>
                    <a:pt x="252" y="348"/>
                  </a:lnTo>
                  <a:lnTo>
                    <a:pt x="252" y="336"/>
                  </a:lnTo>
                  <a:lnTo>
                    <a:pt x="252" y="336"/>
                  </a:lnTo>
                  <a:lnTo>
                    <a:pt x="258" y="336"/>
                  </a:lnTo>
                  <a:lnTo>
                    <a:pt x="264" y="330"/>
                  </a:lnTo>
                  <a:lnTo>
                    <a:pt x="264" y="330"/>
                  </a:lnTo>
                  <a:lnTo>
                    <a:pt x="264" y="324"/>
                  </a:lnTo>
                  <a:lnTo>
                    <a:pt x="270" y="324"/>
                  </a:lnTo>
                  <a:lnTo>
                    <a:pt x="270" y="330"/>
                  </a:lnTo>
                  <a:lnTo>
                    <a:pt x="276" y="330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8" y="336"/>
                  </a:lnTo>
                  <a:lnTo>
                    <a:pt x="288" y="342"/>
                  </a:lnTo>
                  <a:lnTo>
                    <a:pt x="288" y="348"/>
                  </a:lnTo>
                  <a:lnTo>
                    <a:pt x="288" y="348"/>
                  </a:lnTo>
                  <a:lnTo>
                    <a:pt x="288" y="348"/>
                  </a:lnTo>
                  <a:lnTo>
                    <a:pt x="282" y="354"/>
                  </a:lnTo>
                  <a:lnTo>
                    <a:pt x="276" y="360"/>
                  </a:lnTo>
                  <a:lnTo>
                    <a:pt x="282" y="354"/>
                  </a:lnTo>
                  <a:lnTo>
                    <a:pt x="276" y="354"/>
                  </a:lnTo>
                  <a:lnTo>
                    <a:pt x="276" y="354"/>
                  </a:lnTo>
                  <a:lnTo>
                    <a:pt x="276" y="360"/>
                  </a:lnTo>
                  <a:lnTo>
                    <a:pt x="276" y="360"/>
                  </a:lnTo>
                  <a:lnTo>
                    <a:pt x="288" y="360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54"/>
                  </a:lnTo>
                  <a:lnTo>
                    <a:pt x="300" y="348"/>
                  </a:lnTo>
                  <a:lnTo>
                    <a:pt x="300" y="348"/>
                  </a:lnTo>
                  <a:lnTo>
                    <a:pt x="300" y="336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288" y="324"/>
                  </a:lnTo>
                  <a:lnTo>
                    <a:pt x="288" y="324"/>
                  </a:lnTo>
                  <a:lnTo>
                    <a:pt x="288" y="318"/>
                  </a:lnTo>
                  <a:lnTo>
                    <a:pt x="282" y="312"/>
                  </a:lnTo>
                  <a:lnTo>
                    <a:pt x="282" y="312"/>
                  </a:lnTo>
                  <a:lnTo>
                    <a:pt x="276" y="300"/>
                  </a:lnTo>
                  <a:lnTo>
                    <a:pt x="270" y="300"/>
                  </a:lnTo>
                  <a:lnTo>
                    <a:pt x="270" y="294"/>
                  </a:lnTo>
                  <a:lnTo>
                    <a:pt x="264" y="294"/>
                  </a:lnTo>
                  <a:lnTo>
                    <a:pt x="258" y="282"/>
                  </a:lnTo>
                  <a:lnTo>
                    <a:pt x="258" y="282"/>
                  </a:lnTo>
                  <a:lnTo>
                    <a:pt x="258" y="276"/>
                  </a:lnTo>
                  <a:lnTo>
                    <a:pt x="258" y="270"/>
                  </a:lnTo>
                  <a:lnTo>
                    <a:pt x="258" y="264"/>
                  </a:lnTo>
                  <a:lnTo>
                    <a:pt x="252" y="264"/>
                  </a:lnTo>
                  <a:lnTo>
                    <a:pt x="252" y="258"/>
                  </a:lnTo>
                  <a:lnTo>
                    <a:pt x="252" y="258"/>
                  </a:lnTo>
                  <a:lnTo>
                    <a:pt x="246" y="252"/>
                  </a:lnTo>
                  <a:lnTo>
                    <a:pt x="246" y="252"/>
                  </a:lnTo>
                  <a:lnTo>
                    <a:pt x="240" y="246"/>
                  </a:lnTo>
                  <a:lnTo>
                    <a:pt x="240" y="240"/>
                  </a:lnTo>
                  <a:lnTo>
                    <a:pt x="234" y="234"/>
                  </a:lnTo>
                  <a:lnTo>
                    <a:pt x="234" y="234"/>
                  </a:lnTo>
                  <a:lnTo>
                    <a:pt x="234" y="222"/>
                  </a:lnTo>
                  <a:lnTo>
                    <a:pt x="228" y="216"/>
                  </a:lnTo>
                  <a:lnTo>
                    <a:pt x="228" y="210"/>
                  </a:lnTo>
                  <a:lnTo>
                    <a:pt x="234" y="204"/>
                  </a:lnTo>
                  <a:lnTo>
                    <a:pt x="234" y="204"/>
                  </a:lnTo>
                  <a:lnTo>
                    <a:pt x="234" y="192"/>
                  </a:lnTo>
                  <a:lnTo>
                    <a:pt x="240" y="186"/>
                  </a:lnTo>
                  <a:lnTo>
                    <a:pt x="240" y="186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34" y="180"/>
                  </a:lnTo>
                  <a:lnTo>
                    <a:pt x="234" y="174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34" y="168"/>
                  </a:lnTo>
                  <a:lnTo>
                    <a:pt x="240" y="162"/>
                  </a:lnTo>
                  <a:lnTo>
                    <a:pt x="234" y="162"/>
                  </a:lnTo>
                  <a:lnTo>
                    <a:pt x="234" y="156"/>
                  </a:lnTo>
                  <a:lnTo>
                    <a:pt x="240" y="162"/>
                  </a:lnTo>
                  <a:lnTo>
                    <a:pt x="240" y="162"/>
                  </a:lnTo>
                  <a:lnTo>
                    <a:pt x="240" y="162"/>
                  </a:lnTo>
                  <a:lnTo>
                    <a:pt x="246" y="162"/>
                  </a:lnTo>
                  <a:lnTo>
                    <a:pt x="246" y="162"/>
                  </a:lnTo>
                  <a:lnTo>
                    <a:pt x="246" y="15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2" y="156"/>
                  </a:lnTo>
                  <a:lnTo>
                    <a:pt x="258" y="156"/>
                  </a:lnTo>
                  <a:lnTo>
                    <a:pt x="258" y="150"/>
                  </a:lnTo>
                  <a:lnTo>
                    <a:pt x="258" y="150"/>
                  </a:lnTo>
                  <a:lnTo>
                    <a:pt x="258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70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58" y="168"/>
                  </a:lnTo>
                  <a:lnTo>
                    <a:pt x="252" y="168"/>
                  </a:lnTo>
                  <a:lnTo>
                    <a:pt x="252" y="168"/>
                  </a:lnTo>
                  <a:lnTo>
                    <a:pt x="258" y="168"/>
                  </a:lnTo>
                  <a:lnTo>
                    <a:pt x="258" y="174"/>
                  </a:lnTo>
                  <a:lnTo>
                    <a:pt x="258" y="174"/>
                  </a:lnTo>
                  <a:lnTo>
                    <a:pt x="258" y="180"/>
                  </a:lnTo>
                  <a:lnTo>
                    <a:pt x="264" y="180"/>
                  </a:lnTo>
                  <a:lnTo>
                    <a:pt x="258" y="180"/>
                  </a:lnTo>
                  <a:lnTo>
                    <a:pt x="264" y="180"/>
                  </a:lnTo>
                  <a:lnTo>
                    <a:pt x="264" y="180"/>
                  </a:lnTo>
                  <a:lnTo>
                    <a:pt x="264" y="186"/>
                  </a:lnTo>
                  <a:lnTo>
                    <a:pt x="264" y="180"/>
                  </a:lnTo>
                  <a:lnTo>
                    <a:pt x="270" y="186"/>
                  </a:lnTo>
                  <a:lnTo>
                    <a:pt x="270" y="192"/>
                  </a:lnTo>
                  <a:lnTo>
                    <a:pt x="282" y="192"/>
                  </a:lnTo>
                  <a:lnTo>
                    <a:pt x="282" y="198"/>
                  </a:lnTo>
                  <a:lnTo>
                    <a:pt x="288" y="198"/>
                  </a:lnTo>
                  <a:lnTo>
                    <a:pt x="288" y="198"/>
                  </a:lnTo>
                  <a:lnTo>
                    <a:pt x="294" y="198"/>
                  </a:lnTo>
                  <a:lnTo>
                    <a:pt x="300" y="204"/>
                  </a:lnTo>
                  <a:lnTo>
                    <a:pt x="300" y="210"/>
                  </a:lnTo>
                  <a:lnTo>
                    <a:pt x="300" y="216"/>
                  </a:lnTo>
                  <a:lnTo>
                    <a:pt x="300" y="216"/>
                  </a:lnTo>
                  <a:lnTo>
                    <a:pt x="300" y="222"/>
                  </a:lnTo>
                  <a:lnTo>
                    <a:pt x="300" y="222"/>
                  </a:lnTo>
                  <a:lnTo>
                    <a:pt x="300" y="222"/>
                  </a:lnTo>
                  <a:lnTo>
                    <a:pt x="300" y="228"/>
                  </a:lnTo>
                  <a:lnTo>
                    <a:pt x="306" y="228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306" y="240"/>
                  </a:lnTo>
                  <a:lnTo>
                    <a:pt x="306" y="240"/>
                  </a:lnTo>
                  <a:lnTo>
                    <a:pt x="312" y="240"/>
                  </a:lnTo>
                  <a:lnTo>
                    <a:pt x="318" y="240"/>
                  </a:lnTo>
                  <a:lnTo>
                    <a:pt x="318" y="240"/>
                  </a:lnTo>
                  <a:lnTo>
                    <a:pt x="324" y="246"/>
                  </a:lnTo>
                  <a:lnTo>
                    <a:pt x="330" y="246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36" y="246"/>
                  </a:lnTo>
                  <a:lnTo>
                    <a:pt x="330" y="240"/>
                  </a:lnTo>
                  <a:lnTo>
                    <a:pt x="336" y="240"/>
                  </a:lnTo>
                  <a:lnTo>
                    <a:pt x="330" y="240"/>
                  </a:lnTo>
                  <a:lnTo>
                    <a:pt x="324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312" y="222"/>
                  </a:lnTo>
                  <a:lnTo>
                    <a:pt x="312" y="222"/>
                  </a:lnTo>
                  <a:lnTo>
                    <a:pt x="306" y="216"/>
                  </a:lnTo>
                  <a:lnTo>
                    <a:pt x="306" y="216"/>
                  </a:lnTo>
                  <a:lnTo>
                    <a:pt x="300" y="210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6" y="198"/>
                  </a:lnTo>
                  <a:lnTo>
                    <a:pt x="312" y="198"/>
                  </a:lnTo>
                  <a:lnTo>
                    <a:pt x="318" y="198"/>
                  </a:lnTo>
                  <a:lnTo>
                    <a:pt x="318" y="204"/>
                  </a:lnTo>
                  <a:lnTo>
                    <a:pt x="324" y="204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36" y="210"/>
                  </a:lnTo>
                  <a:lnTo>
                    <a:pt x="336" y="216"/>
                  </a:lnTo>
                  <a:lnTo>
                    <a:pt x="342" y="216"/>
                  </a:lnTo>
                  <a:lnTo>
                    <a:pt x="342" y="222"/>
                  </a:lnTo>
                  <a:lnTo>
                    <a:pt x="342" y="222"/>
                  </a:lnTo>
                  <a:lnTo>
                    <a:pt x="342" y="228"/>
                  </a:lnTo>
                  <a:lnTo>
                    <a:pt x="342" y="234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54" y="240"/>
                  </a:lnTo>
                  <a:lnTo>
                    <a:pt x="354" y="240"/>
                  </a:lnTo>
                  <a:lnTo>
                    <a:pt x="354" y="240"/>
                  </a:lnTo>
                  <a:lnTo>
                    <a:pt x="354" y="240"/>
                  </a:lnTo>
                  <a:lnTo>
                    <a:pt x="354" y="246"/>
                  </a:lnTo>
                  <a:lnTo>
                    <a:pt x="360" y="240"/>
                  </a:lnTo>
                  <a:lnTo>
                    <a:pt x="360" y="240"/>
                  </a:lnTo>
                  <a:lnTo>
                    <a:pt x="360" y="240"/>
                  </a:lnTo>
                  <a:lnTo>
                    <a:pt x="360" y="240"/>
                  </a:lnTo>
                  <a:lnTo>
                    <a:pt x="360" y="240"/>
                  </a:lnTo>
                  <a:lnTo>
                    <a:pt x="360" y="234"/>
                  </a:lnTo>
                  <a:lnTo>
                    <a:pt x="366" y="234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222"/>
                  </a:lnTo>
                  <a:lnTo>
                    <a:pt x="360" y="222"/>
                  </a:lnTo>
                  <a:lnTo>
                    <a:pt x="354" y="210"/>
                  </a:lnTo>
                  <a:lnTo>
                    <a:pt x="348" y="210"/>
                  </a:lnTo>
                  <a:lnTo>
                    <a:pt x="342" y="210"/>
                  </a:lnTo>
                  <a:lnTo>
                    <a:pt x="342" y="210"/>
                  </a:lnTo>
                  <a:lnTo>
                    <a:pt x="342" y="210"/>
                  </a:lnTo>
                  <a:lnTo>
                    <a:pt x="342" y="204"/>
                  </a:lnTo>
                  <a:lnTo>
                    <a:pt x="336" y="198"/>
                  </a:lnTo>
                  <a:lnTo>
                    <a:pt x="336" y="192"/>
                  </a:lnTo>
                  <a:lnTo>
                    <a:pt x="336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6" y="186"/>
                  </a:lnTo>
                  <a:lnTo>
                    <a:pt x="336" y="186"/>
                  </a:lnTo>
                  <a:lnTo>
                    <a:pt x="342" y="186"/>
                  </a:lnTo>
                  <a:lnTo>
                    <a:pt x="342" y="186"/>
                  </a:lnTo>
                  <a:lnTo>
                    <a:pt x="348" y="186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60" y="186"/>
                  </a:lnTo>
                  <a:lnTo>
                    <a:pt x="366" y="192"/>
                  </a:lnTo>
                  <a:lnTo>
                    <a:pt x="372" y="192"/>
                  </a:lnTo>
                  <a:lnTo>
                    <a:pt x="378" y="198"/>
                  </a:lnTo>
                  <a:lnTo>
                    <a:pt x="378" y="198"/>
                  </a:lnTo>
                  <a:lnTo>
                    <a:pt x="384" y="204"/>
                  </a:lnTo>
                  <a:lnTo>
                    <a:pt x="384" y="204"/>
                  </a:lnTo>
                  <a:lnTo>
                    <a:pt x="384" y="210"/>
                  </a:lnTo>
                  <a:lnTo>
                    <a:pt x="390" y="216"/>
                  </a:lnTo>
                  <a:lnTo>
                    <a:pt x="390" y="222"/>
                  </a:lnTo>
                  <a:lnTo>
                    <a:pt x="396" y="216"/>
                  </a:lnTo>
                  <a:lnTo>
                    <a:pt x="396" y="210"/>
                  </a:lnTo>
                  <a:lnTo>
                    <a:pt x="396" y="210"/>
                  </a:lnTo>
                  <a:lnTo>
                    <a:pt x="390" y="198"/>
                  </a:lnTo>
                  <a:lnTo>
                    <a:pt x="384" y="192"/>
                  </a:lnTo>
                  <a:lnTo>
                    <a:pt x="384" y="192"/>
                  </a:lnTo>
                  <a:lnTo>
                    <a:pt x="378" y="192"/>
                  </a:lnTo>
                  <a:lnTo>
                    <a:pt x="378" y="186"/>
                  </a:lnTo>
                  <a:lnTo>
                    <a:pt x="378" y="186"/>
                  </a:lnTo>
                  <a:lnTo>
                    <a:pt x="378" y="186"/>
                  </a:lnTo>
                  <a:lnTo>
                    <a:pt x="366" y="186"/>
                  </a:lnTo>
                  <a:lnTo>
                    <a:pt x="366" y="180"/>
                  </a:lnTo>
                  <a:lnTo>
                    <a:pt x="366" y="180"/>
                  </a:lnTo>
                  <a:lnTo>
                    <a:pt x="366" y="180"/>
                  </a:lnTo>
                  <a:lnTo>
                    <a:pt x="360" y="174"/>
                  </a:lnTo>
                  <a:lnTo>
                    <a:pt x="360" y="174"/>
                  </a:lnTo>
                  <a:lnTo>
                    <a:pt x="360" y="180"/>
                  </a:lnTo>
                  <a:lnTo>
                    <a:pt x="360" y="180"/>
                  </a:lnTo>
                  <a:lnTo>
                    <a:pt x="354" y="180"/>
                  </a:lnTo>
                  <a:lnTo>
                    <a:pt x="348" y="180"/>
                  </a:lnTo>
                  <a:lnTo>
                    <a:pt x="348" y="180"/>
                  </a:lnTo>
                  <a:lnTo>
                    <a:pt x="348" y="174"/>
                  </a:lnTo>
                  <a:lnTo>
                    <a:pt x="348" y="168"/>
                  </a:lnTo>
                  <a:lnTo>
                    <a:pt x="342" y="168"/>
                  </a:lnTo>
                  <a:lnTo>
                    <a:pt x="354" y="162"/>
                  </a:lnTo>
                  <a:lnTo>
                    <a:pt x="348" y="156"/>
                  </a:lnTo>
                  <a:lnTo>
                    <a:pt x="348" y="156"/>
                  </a:lnTo>
                  <a:lnTo>
                    <a:pt x="342" y="156"/>
                  </a:lnTo>
                  <a:lnTo>
                    <a:pt x="342" y="156"/>
                  </a:lnTo>
                  <a:lnTo>
                    <a:pt x="342" y="150"/>
                  </a:lnTo>
                  <a:lnTo>
                    <a:pt x="342" y="150"/>
                  </a:lnTo>
                  <a:lnTo>
                    <a:pt x="336" y="150"/>
                  </a:lnTo>
                  <a:lnTo>
                    <a:pt x="336" y="144"/>
                  </a:lnTo>
                  <a:lnTo>
                    <a:pt x="330" y="138"/>
                  </a:lnTo>
                  <a:lnTo>
                    <a:pt x="330" y="144"/>
                  </a:lnTo>
                  <a:lnTo>
                    <a:pt x="336" y="132"/>
                  </a:lnTo>
                  <a:lnTo>
                    <a:pt x="336" y="126"/>
                  </a:lnTo>
                  <a:lnTo>
                    <a:pt x="336" y="126"/>
                  </a:lnTo>
                  <a:lnTo>
                    <a:pt x="342" y="126"/>
                  </a:lnTo>
                  <a:lnTo>
                    <a:pt x="354" y="132"/>
                  </a:lnTo>
                  <a:lnTo>
                    <a:pt x="354" y="132"/>
                  </a:lnTo>
                  <a:lnTo>
                    <a:pt x="354" y="132"/>
                  </a:lnTo>
                  <a:lnTo>
                    <a:pt x="360" y="132"/>
                  </a:lnTo>
                  <a:lnTo>
                    <a:pt x="360" y="132"/>
                  </a:lnTo>
                  <a:lnTo>
                    <a:pt x="366" y="138"/>
                  </a:lnTo>
                  <a:lnTo>
                    <a:pt x="378" y="132"/>
                  </a:lnTo>
                  <a:lnTo>
                    <a:pt x="378" y="126"/>
                  </a:lnTo>
                  <a:lnTo>
                    <a:pt x="384" y="126"/>
                  </a:lnTo>
                  <a:lnTo>
                    <a:pt x="384" y="126"/>
                  </a:lnTo>
                  <a:lnTo>
                    <a:pt x="390" y="120"/>
                  </a:lnTo>
                  <a:lnTo>
                    <a:pt x="390" y="120"/>
                  </a:lnTo>
                  <a:lnTo>
                    <a:pt x="390" y="120"/>
                  </a:lnTo>
                  <a:lnTo>
                    <a:pt x="396" y="114"/>
                  </a:lnTo>
                  <a:lnTo>
                    <a:pt x="390" y="114"/>
                  </a:lnTo>
                  <a:lnTo>
                    <a:pt x="396" y="114"/>
                  </a:lnTo>
                  <a:lnTo>
                    <a:pt x="396" y="108"/>
                  </a:lnTo>
                  <a:lnTo>
                    <a:pt x="396" y="108"/>
                  </a:lnTo>
                  <a:lnTo>
                    <a:pt x="396" y="108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402" y="102"/>
                  </a:lnTo>
                  <a:lnTo>
                    <a:pt x="408" y="102"/>
                  </a:lnTo>
                  <a:lnTo>
                    <a:pt x="414" y="108"/>
                  </a:lnTo>
                  <a:lnTo>
                    <a:pt x="414" y="108"/>
                  </a:lnTo>
                  <a:lnTo>
                    <a:pt x="414" y="108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20" y="114"/>
                  </a:lnTo>
                  <a:lnTo>
                    <a:pt x="420" y="120"/>
                  </a:lnTo>
                  <a:lnTo>
                    <a:pt x="420" y="114"/>
                  </a:lnTo>
                  <a:lnTo>
                    <a:pt x="420" y="114"/>
                  </a:lnTo>
                  <a:lnTo>
                    <a:pt x="426" y="114"/>
                  </a:lnTo>
                  <a:lnTo>
                    <a:pt x="426" y="120"/>
                  </a:lnTo>
                  <a:lnTo>
                    <a:pt x="432" y="114"/>
                  </a:lnTo>
                  <a:lnTo>
                    <a:pt x="432" y="114"/>
                  </a:lnTo>
                  <a:lnTo>
                    <a:pt x="438" y="114"/>
                  </a:lnTo>
                  <a:lnTo>
                    <a:pt x="438" y="114"/>
                  </a:lnTo>
                  <a:lnTo>
                    <a:pt x="444" y="108"/>
                  </a:lnTo>
                  <a:lnTo>
                    <a:pt x="450" y="108"/>
                  </a:lnTo>
                  <a:lnTo>
                    <a:pt x="450" y="108"/>
                  </a:lnTo>
                  <a:lnTo>
                    <a:pt x="450" y="108"/>
                  </a:lnTo>
                  <a:lnTo>
                    <a:pt x="456" y="102"/>
                  </a:lnTo>
                  <a:lnTo>
                    <a:pt x="456" y="102"/>
                  </a:lnTo>
                  <a:lnTo>
                    <a:pt x="456" y="96"/>
                  </a:lnTo>
                  <a:lnTo>
                    <a:pt x="462" y="96"/>
                  </a:lnTo>
                  <a:lnTo>
                    <a:pt x="462" y="96"/>
                  </a:lnTo>
                  <a:lnTo>
                    <a:pt x="462" y="90"/>
                  </a:lnTo>
                  <a:lnTo>
                    <a:pt x="462" y="90"/>
                  </a:lnTo>
                  <a:lnTo>
                    <a:pt x="456" y="84"/>
                  </a:lnTo>
                  <a:lnTo>
                    <a:pt x="462" y="84"/>
                  </a:lnTo>
                  <a:lnTo>
                    <a:pt x="468" y="90"/>
                  </a:lnTo>
                  <a:lnTo>
                    <a:pt x="468" y="90"/>
                  </a:lnTo>
                  <a:lnTo>
                    <a:pt x="468" y="96"/>
                  </a:lnTo>
                  <a:lnTo>
                    <a:pt x="462" y="96"/>
                  </a:lnTo>
                  <a:lnTo>
                    <a:pt x="462" y="96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62" y="102"/>
                  </a:lnTo>
                  <a:lnTo>
                    <a:pt x="468" y="102"/>
                  </a:lnTo>
                  <a:lnTo>
                    <a:pt x="468" y="108"/>
                  </a:lnTo>
                  <a:lnTo>
                    <a:pt x="474" y="102"/>
                  </a:lnTo>
                  <a:lnTo>
                    <a:pt x="474" y="108"/>
                  </a:lnTo>
                  <a:lnTo>
                    <a:pt x="474" y="108"/>
                  </a:lnTo>
                  <a:lnTo>
                    <a:pt x="474" y="102"/>
                  </a:lnTo>
                  <a:lnTo>
                    <a:pt x="480" y="102"/>
                  </a:lnTo>
                  <a:lnTo>
                    <a:pt x="474" y="108"/>
                  </a:lnTo>
                  <a:lnTo>
                    <a:pt x="474" y="108"/>
                  </a:lnTo>
                  <a:lnTo>
                    <a:pt x="480" y="102"/>
                  </a:lnTo>
                  <a:lnTo>
                    <a:pt x="486" y="102"/>
                  </a:lnTo>
                  <a:lnTo>
                    <a:pt x="486" y="108"/>
                  </a:lnTo>
                  <a:lnTo>
                    <a:pt x="486" y="108"/>
                  </a:lnTo>
                  <a:lnTo>
                    <a:pt x="498" y="114"/>
                  </a:lnTo>
                  <a:lnTo>
                    <a:pt x="498" y="114"/>
                  </a:lnTo>
                  <a:lnTo>
                    <a:pt x="504" y="114"/>
                  </a:lnTo>
                  <a:lnTo>
                    <a:pt x="510" y="114"/>
                  </a:lnTo>
                  <a:lnTo>
                    <a:pt x="510" y="120"/>
                  </a:lnTo>
                  <a:lnTo>
                    <a:pt x="510" y="120"/>
                  </a:lnTo>
                  <a:lnTo>
                    <a:pt x="510" y="114"/>
                  </a:lnTo>
                  <a:lnTo>
                    <a:pt x="528" y="120"/>
                  </a:lnTo>
                  <a:lnTo>
                    <a:pt x="534" y="120"/>
                  </a:lnTo>
                  <a:lnTo>
                    <a:pt x="540" y="120"/>
                  </a:lnTo>
                  <a:lnTo>
                    <a:pt x="540" y="120"/>
                  </a:lnTo>
                  <a:lnTo>
                    <a:pt x="546" y="120"/>
                  </a:lnTo>
                  <a:lnTo>
                    <a:pt x="546" y="120"/>
                  </a:lnTo>
                  <a:lnTo>
                    <a:pt x="552" y="126"/>
                  </a:lnTo>
                  <a:lnTo>
                    <a:pt x="546" y="126"/>
                  </a:lnTo>
                  <a:lnTo>
                    <a:pt x="546" y="126"/>
                  </a:lnTo>
                  <a:lnTo>
                    <a:pt x="552" y="126"/>
                  </a:lnTo>
                  <a:lnTo>
                    <a:pt x="546" y="132"/>
                  </a:lnTo>
                  <a:lnTo>
                    <a:pt x="546" y="138"/>
                  </a:lnTo>
                  <a:lnTo>
                    <a:pt x="552" y="132"/>
                  </a:lnTo>
                  <a:lnTo>
                    <a:pt x="558" y="126"/>
                  </a:lnTo>
                  <a:lnTo>
                    <a:pt x="564" y="120"/>
                  </a:lnTo>
                  <a:lnTo>
                    <a:pt x="564" y="114"/>
                  </a:lnTo>
                  <a:lnTo>
                    <a:pt x="570" y="114"/>
                  </a:lnTo>
                  <a:lnTo>
                    <a:pt x="570" y="108"/>
                  </a:lnTo>
                  <a:lnTo>
                    <a:pt x="576" y="102"/>
                  </a:lnTo>
                  <a:lnTo>
                    <a:pt x="576" y="102"/>
                  </a:lnTo>
                  <a:lnTo>
                    <a:pt x="576" y="96"/>
                  </a:lnTo>
                  <a:lnTo>
                    <a:pt x="570" y="90"/>
                  </a:lnTo>
                  <a:lnTo>
                    <a:pt x="576" y="66"/>
                  </a:lnTo>
                  <a:lnTo>
                    <a:pt x="582" y="66"/>
                  </a:lnTo>
                  <a:lnTo>
                    <a:pt x="588" y="60"/>
                  </a:lnTo>
                  <a:lnTo>
                    <a:pt x="588" y="54"/>
                  </a:lnTo>
                  <a:lnTo>
                    <a:pt x="600" y="54"/>
                  </a:lnTo>
                  <a:lnTo>
                    <a:pt x="600" y="48"/>
                  </a:lnTo>
                  <a:lnTo>
                    <a:pt x="600" y="48"/>
                  </a:lnTo>
                  <a:lnTo>
                    <a:pt x="600" y="36"/>
                  </a:lnTo>
                  <a:lnTo>
                    <a:pt x="600" y="18"/>
                  </a:lnTo>
                  <a:lnTo>
                    <a:pt x="594" y="12"/>
                  </a:lnTo>
                  <a:lnTo>
                    <a:pt x="588" y="6"/>
                  </a:lnTo>
                  <a:lnTo>
                    <a:pt x="570" y="0"/>
                  </a:lnTo>
                  <a:lnTo>
                    <a:pt x="564" y="0"/>
                  </a:lnTo>
                  <a:lnTo>
                    <a:pt x="558" y="0"/>
                  </a:lnTo>
                  <a:lnTo>
                    <a:pt x="552" y="6"/>
                  </a:lnTo>
                  <a:lnTo>
                    <a:pt x="552" y="18"/>
                  </a:lnTo>
                  <a:lnTo>
                    <a:pt x="558" y="24"/>
                  </a:lnTo>
                  <a:lnTo>
                    <a:pt x="558" y="30"/>
                  </a:lnTo>
                  <a:lnTo>
                    <a:pt x="564" y="42"/>
                  </a:lnTo>
                  <a:lnTo>
                    <a:pt x="558" y="48"/>
                  </a:lnTo>
                  <a:lnTo>
                    <a:pt x="552" y="54"/>
                  </a:lnTo>
                  <a:lnTo>
                    <a:pt x="540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2" y="54"/>
                  </a:lnTo>
                  <a:lnTo>
                    <a:pt x="516" y="60"/>
                  </a:lnTo>
                  <a:lnTo>
                    <a:pt x="510" y="60"/>
                  </a:lnTo>
                  <a:lnTo>
                    <a:pt x="504" y="54"/>
                  </a:lnTo>
                  <a:lnTo>
                    <a:pt x="498" y="60"/>
                  </a:lnTo>
                  <a:lnTo>
                    <a:pt x="492" y="60"/>
                  </a:lnTo>
                  <a:lnTo>
                    <a:pt x="480" y="66"/>
                  </a:lnTo>
                  <a:lnTo>
                    <a:pt x="474" y="66"/>
                  </a:lnTo>
                  <a:lnTo>
                    <a:pt x="474" y="60"/>
                  </a:lnTo>
                  <a:lnTo>
                    <a:pt x="468" y="54"/>
                  </a:lnTo>
                  <a:lnTo>
                    <a:pt x="462" y="54"/>
                  </a:lnTo>
                  <a:lnTo>
                    <a:pt x="456" y="48"/>
                  </a:lnTo>
                  <a:lnTo>
                    <a:pt x="444" y="42"/>
                  </a:lnTo>
                  <a:lnTo>
                    <a:pt x="438" y="42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6" y="42"/>
                  </a:lnTo>
                  <a:lnTo>
                    <a:pt x="414" y="36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2" y="24"/>
                  </a:lnTo>
                  <a:lnTo>
                    <a:pt x="396" y="24"/>
                  </a:lnTo>
                  <a:lnTo>
                    <a:pt x="390" y="30"/>
                  </a:lnTo>
                  <a:lnTo>
                    <a:pt x="390" y="24"/>
                  </a:lnTo>
                  <a:lnTo>
                    <a:pt x="384" y="18"/>
                  </a:lnTo>
                  <a:lnTo>
                    <a:pt x="378" y="24"/>
                  </a:lnTo>
                  <a:lnTo>
                    <a:pt x="372" y="24"/>
                  </a:lnTo>
                  <a:lnTo>
                    <a:pt x="366" y="24"/>
                  </a:lnTo>
                  <a:lnTo>
                    <a:pt x="366" y="36"/>
                  </a:lnTo>
                  <a:lnTo>
                    <a:pt x="360" y="36"/>
                  </a:lnTo>
                  <a:lnTo>
                    <a:pt x="360" y="36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06" y="42"/>
                  </a:lnTo>
                  <a:lnTo>
                    <a:pt x="300" y="48"/>
                  </a:lnTo>
                  <a:lnTo>
                    <a:pt x="300" y="42"/>
                  </a:lnTo>
                  <a:lnTo>
                    <a:pt x="294" y="48"/>
                  </a:lnTo>
                  <a:lnTo>
                    <a:pt x="288" y="54"/>
                  </a:lnTo>
                  <a:lnTo>
                    <a:pt x="282" y="54"/>
                  </a:lnTo>
                  <a:lnTo>
                    <a:pt x="270" y="54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6" y="54"/>
                  </a:lnTo>
                  <a:lnTo>
                    <a:pt x="246" y="66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4" y="78"/>
                  </a:lnTo>
                  <a:lnTo>
                    <a:pt x="222" y="78"/>
                  </a:lnTo>
                  <a:lnTo>
                    <a:pt x="204" y="72"/>
                  </a:lnTo>
                  <a:lnTo>
                    <a:pt x="204" y="72"/>
                  </a:lnTo>
                  <a:lnTo>
                    <a:pt x="198" y="72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86" y="78"/>
                  </a:lnTo>
                  <a:lnTo>
                    <a:pt x="174" y="84"/>
                  </a:lnTo>
                  <a:lnTo>
                    <a:pt x="168" y="90"/>
                  </a:lnTo>
                  <a:lnTo>
                    <a:pt x="156" y="102"/>
                  </a:lnTo>
                  <a:lnTo>
                    <a:pt x="156" y="108"/>
                  </a:lnTo>
                  <a:lnTo>
                    <a:pt x="150" y="108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38" y="108"/>
                  </a:lnTo>
                  <a:lnTo>
                    <a:pt x="132" y="108"/>
                  </a:lnTo>
                  <a:lnTo>
                    <a:pt x="126" y="108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0" y="114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90" y="144"/>
                  </a:lnTo>
                  <a:lnTo>
                    <a:pt x="96" y="156"/>
                  </a:lnTo>
                  <a:lnTo>
                    <a:pt x="90" y="162"/>
                  </a:lnTo>
                  <a:lnTo>
                    <a:pt x="90" y="168"/>
                  </a:lnTo>
                  <a:lnTo>
                    <a:pt x="84" y="168"/>
                  </a:lnTo>
                  <a:lnTo>
                    <a:pt x="78" y="168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60" y="210"/>
                  </a:lnTo>
                  <a:lnTo>
                    <a:pt x="60" y="216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36" y="258"/>
                  </a:lnTo>
                  <a:lnTo>
                    <a:pt x="30" y="264"/>
                  </a:lnTo>
                  <a:lnTo>
                    <a:pt x="30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18" y="282"/>
                  </a:lnTo>
                  <a:lnTo>
                    <a:pt x="12" y="282"/>
                  </a:lnTo>
                  <a:lnTo>
                    <a:pt x="6" y="276"/>
                  </a:lnTo>
                  <a:lnTo>
                    <a:pt x="0" y="276"/>
                  </a:lnTo>
                  <a:lnTo>
                    <a:pt x="0" y="282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12" y="294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24" y="312"/>
                  </a:lnTo>
                  <a:lnTo>
                    <a:pt x="24" y="312"/>
                  </a:lnTo>
                  <a:lnTo>
                    <a:pt x="18" y="312"/>
                  </a:lnTo>
                  <a:lnTo>
                    <a:pt x="18" y="318"/>
                  </a:lnTo>
                  <a:lnTo>
                    <a:pt x="24" y="318"/>
                  </a:lnTo>
                  <a:lnTo>
                    <a:pt x="24" y="324"/>
                  </a:lnTo>
                  <a:lnTo>
                    <a:pt x="24" y="330"/>
                  </a:lnTo>
                  <a:lnTo>
                    <a:pt x="24" y="330"/>
                  </a:lnTo>
                  <a:lnTo>
                    <a:pt x="30" y="336"/>
                  </a:lnTo>
                  <a:lnTo>
                    <a:pt x="36" y="336"/>
                  </a:lnTo>
                  <a:lnTo>
                    <a:pt x="36" y="336"/>
                  </a:lnTo>
                  <a:lnTo>
                    <a:pt x="36" y="336"/>
                  </a:lnTo>
                  <a:lnTo>
                    <a:pt x="42" y="336"/>
                  </a:lnTo>
                  <a:lnTo>
                    <a:pt x="42" y="336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2" y="342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48" y="348"/>
                  </a:lnTo>
                  <a:lnTo>
                    <a:pt x="48" y="348"/>
                  </a:lnTo>
                  <a:lnTo>
                    <a:pt x="48" y="354"/>
                  </a:lnTo>
                  <a:lnTo>
                    <a:pt x="54" y="360"/>
                  </a:lnTo>
                  <a:lnTo>
                    <a:pt x="54" y="360"/>
                  </a:lnTo>
                  <a:lnTo>
                    <a:pt x="60" y="360"/>
                  </a:lnTo>
                  <a:lnTo>
                    <a:pt x="60" y="366"/>
                  </a:lnTo>
                  <a:lnTo>
                    <a:pt x="60" y="372"/>
                  </a:lnTo>
                  <a:lnTo>
                    <a:pt x="60" y="372"/>
                  </a:lnTo>
                  <a:lnTo>
                    <a:pt x="60" y="372"/>
                  </a:lnTo>
                  <a:lnTo>
                    <a:pt x="60" y="378"/>
                  </a:lnTo>
                  <a:lnTo>
                    <a:pt x="60" y="378"/>
                  </a:lnTo>
                  <a:lnTo>
                    <a:pt x="66" y="378"/>
                  </a:lnTo>
                  <a:lnTo>
                    <a:pt x="66" y="378"/>
                  </a:lnTo>
                  <a:lnTo>
                    <a:pt x="66" y="378"/>
                  </a:lnTo>
                  <a:lnTo>
                    <a:pt x="72" y="378"/>
                  </a:lnTo>
                  <a:lnTo>
                    <a:pt x="72" y="378"/>
                  </a:lnTo>
                  <a:lnTo>
                    <a:pt x="72" y="378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66"/>
                  </a:lnTo>
                  <a:lnTo>
                    <a:pt x="72" y="366"/>
                  </a:lnTo>
                  <a:lnTo>
                    <a:pt x="72" y="366"/>
                  </a:lnTo>
                  <a:lnTo>
                    <a:pt x="72" y="360"/>
                  </a:lnTo>
                  <a:lnTo>
                    <a:pt x="72" y="360"/>
                  </a:lnTo>
                  <a:lnTo>
                    <a:pt x="72" y="360"/>
                  </a:lnTo>
                  <a:lnTo>
                    <a:pt x="72" y="360"/>
                  </a:lnTo>
                  <a:lnTo>
                    <a:pt x="72" y="360"/>
                  </a:lnTo>
                  <a:lnTo>
                    <a:pt x="72" y="366"/>
                  </a:lnTo>
                  <a:lnTo>
                    <a:pt x="72" y="366"/>
                  </a:lnTo>
                  <a:lnTo>
                    <a:pt x="78" y="366"/>
                  </a:lnTo>
                  <a:lnTo>
                    <a:pt x="72" y="372"/>
                  </a:lnTo>
                  <a:lnTo>
                    <a:pt x="78" y="372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78" y="366"/>
                  </a:lnTo>
                  <a:lnTo>
                    <a:pt x="78" y="366"/>
                  </a:lnTo>
                  <a:lnTo>
                    <a:pt x="84" y="366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0" y="372"/>
                  </a:lnTo>
                  <a:lnTo>
                    <a:pt x="90" y="372"/>
                  </a:lnTo>
                  <a:lnTo>
                    <a:pt x="96" y="366"/>
                  </a:lnTo>
                  <a:lnTo>
                    <a:pt x="96" y="372"/>
                  </a:lnTo>
                  <a:lnTo>
                    <a:pt x="96" y="366"/>
                  </a:lnTo>
                  <a:lnTo>
                    <a:pt x="96" y="366"/>
                  </a:lnTo>
                  <a:lnTo>
                    <a:pt x="102" y="378"/>
                  </a:lnTo>
                  <a:lnTo>
                    <a:pt x="102" y="378"/>
                  </a:lnTo>
                  <a:lnTo>
                    <a:pt x="102" y="378"/>
                  </a:lnTo>
                  <a:lnTo>
                    <a:pt x="102" y="378"/>
                  </a:lnTo>
                  <a:lnTo>
                    <a:pt x="102" y="384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96" y="384"/>
                  </a:lnTo>
                  <a:lnTo>
                    <a:pt x="96" y="384"/>
                  </a:lnTo>
                  <a:lnTo>
                    <a:pt x="96" y="390"/>
                  </a:lnTo>
                  <a:lnTo>
                    <a:pt x="96" y="390"/>
                  </a:lnTo>
                  <a:lnTo>
                    <a:pt x="90" y="390"/>
                  </a:lnTo>
                  <a:lnTo>
                    <a:pt x="90" y="384"/>
                  </a:lnTo>
                  <a:lnTo>
                    <a:pt x="90" y="384"/>
                  </a:lnTo>
                  <a:lnTo>
                    <a:pt x="90" y="384"/>
                  </a:lnTo>
                  <a:lnTo>
                    <a:pt x="90" y="384"/>
                  </a:lnTo>
                  <a:lnTo>
                    <a:pt x="90" y="384"/>
                  </a:lnTo>
                  <a:lnTo>
                    <a:pt x="84" y="384"/>
                  </a:lnTo>
                  <a:lnTo>
                    <a:pt x="84" y="384"/>
                  </a:lnTo>
                  <a:lnTo>
                    <a:pt x="78" y="384"/>
                  </a:lnTo>
                  <a:lnTo>
                    <a:pt x="78" y="384"/>
                  </a:lnTo>
                  <a:lnTo>
                    <a:pt x="78" y="384"/>
                  </a:lnTo>
                  <a:lnTo>
                    <a:pt x="78" y="378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84"/>
                  </a:lnTo>
                  <a:lnTo>
                    <a:pt x="72" y="384"/>
                  </a:lnTo>
                  <a:lnTo>
                    <a:pt x="66" y="378"/>
                  </a:lnTo>
                  <a:lnTo>
                    <a:pt x="66" y="378"/>
                  </a:lnTo>
                  <a:lnTo>
                    <a:pt x="66" y="384"/>
                  </a:lnTo>
                  <a:lnTo>
                    <a:pt x="66" y="384"/>
                  </a:lnTo>
                  <a:lnTo>
                    <a:pt x="66" y="390"/>
                  </a:lnTo>
                  <a:lnTo>
                    <a:pt x="66" y="384"/>
                  </a:lnTo>
                  <a:lnTo>
                    <a:pt x="72" y="384"/>
                  </a:lnTo>
                  <a:lnTo>
                    <a:pt x="66" y="390"/>
                  </a:lnTo>
                  <a:lnTo>
                    <a:pt x="72" y="390"/>
                  </a:lnTo>
                  <a:lnTo>
                    <a:pt x="66" y="396"/>
                  </a:lnTo>
                  <a:lnTo>
                    <a:pt x="66" y="402"/>
                  </a:lnTo>
                  <a:lnTo>
                    <a:pt x="66" y="402"/>
                  </a:lnTo>
                  <a:lnTo>
                    <a:pt x="66" y="408"/>
                  </a:lnTo>
                  <a:lnTo>
                    <a:pt x="66" y="408"/>
                  </a:lnTo>
                  <a:lnTo>
                    <a:pt x="66" y="408"/>
                  </a:lnTo>
                  <a:lnTo>
                    <a:pt x="72" y="408"/>
                  </a:lnTo>
                  <a:lnTo>
                    <a:pt x="72" y="408"/>
                  </a:lnTo>
                  <a:lnTo>
                    <a:pt x="72" y="402"/>
                  </a:lnTo>
                  <a:lnTo>
                    <a:pt x="72" y="402"/>
                  </a:lnTo>
                  <a:lnTo>
                    <a:pt x="78" y="402"/>
                  </a:lnTo>
                  <a:lnTo>
                    <a:pt x="78" y="402"/>
                  </a:lnTo>
                  <a:lnTo>
                    <a:pt x="78" y="408"/>
                  </a:lnTo>
                  <a:lnTo>
                    <a:pt x="78" y="408"/>
                  </a:lnTo>
                  <a:lnTo>
                    <a:pt x="78" y="414"/>
                  </a:lnTo>
                  <a:lnTo>
                    <a:pt x="78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84" y="420"/>
                  </a:lnTo>
                  <a:lnTo>
                    <a:pt x="84" y="420"/>
                  </a:lnTo>
                  <a:lnTo>
                    <a:pt x="84" y="420"/>
                  </a:lnTo>
                  <a:lnTo>
                    <a:pt x="90" y="420"/>
                  </a:lnTo>
                  <a:lnTo>
                    <a:pt x="90" y="426"/>
                  </a:lnTo>
                  <a:lnTo>
                    <a:pt x="90" y="438"/>
                  </a:lnTo>
                  <a:lnTo>
                    <a:pt x="90" y="438"/>
                  </a:lnTo>
                  <a:lnTo>
                    <a:pt x="90" y="444"/>
                  </a:lnTo>
                  <a:lnTo>
                    <a:pt x="96" y="438"/>
                  </a:lnTo>
                  <a:lnTo>
                    <a:pt x="96" y="444"/>
                  </a:lnTo>
                  <a:lnTo>
                    <a:pt x="96" y="444"/>
                  </a:lnTo>
                  <a:lnTo>
                    <a:pt x="96" y="444"/>
                  </a:lnTo>
                  <a:lnTo>
                    <a:pt x="96" y="444"/>
                  </a:lnTo>
                  <a:lnTo>
                    <a:pt x="96" y="444"/>
                  </a:lnTo>
                  <a:lnTo>
                    <a:pt x="96" y="444"/>
                  </a:lnTo>
                  <a:lnTo>
                    <a:pt x="102" y="450"/>
                  </a:lnTo>
                  <a:lnTo>
                    <a:pt x="96" y="450"/>
                  </a:lnTo>
                  <a:lnTo>
                    <a:pt x="102" y="456"/>
                  </a:lnTo>
                  <a:lnTo>
                    <a:pt x="102" y="456"/>
                  </a:lnTo>
                  <a:lnTo>
                    <a:pt x="102" y="456"/>
                  </a:lnTo>
                  <a:lnTo>
                    <a:pt x="96" y="462"/>
                  </a:lnTo>
                  <a:lnTo>
                    <a:pt x="96" y="456"/>
                  </a:lnTo>
                  <a:lnTo>
                    <a:pt x="96" y="462"/>
                  </a:lnTo>
                  <a:lnTo>
                    <a:pt x="96" y="462"/>
                  </a:lnTo>
                  <a:lnTo>
                    <a:pt x="96" y="462"/>
                  </a:lnTo>
                  <a:lnTo>
                    <a:pt x="96" y="462"/>
                  </a:lnTo>
                  <a:lnTo>
                    <a:pt x="96" y="468"/>
                  </a:lnTo>
                  <a:lnTo>
                    <a:pt x="102" y="462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02" y="462"/>
                  </a:lnTo>
                  <a:lnTo>
                    <a:pt x="108" y="462"/>
                  </a:lnTo>
                  <a:lnTo>
                    <a:pt x="108" y="468"/>
                  </a:lnTo>
                  <a:lnTo>
                    <a:pt x="114" y="462"/>
                  </a:lnTo>
                  <a:lnTo>
                    <a:pt x="114" y="462"/>
                  </a:lnTo>
                  <a:lnTo>
                    <a:pt x="114" y="462"/>
                  </a:lnTo>
                  <a:lnTo>
                    <a:pt x="120" y="456"/>
                  </a:lnTo>
                  <a:lnTo>
                    <a:pt x="120" y="450"/>
                  </a:lnTo>
                  <a:lnTo>
                    <a:pt x="120" y="450"/>
                  </a:lnTo>
                  <a:lnTo>
                    <a:pt x="120" y="450"/>
                  </a:lnTo>
                  <a:lnTo>
                    <a:pt x="120" y="456"/>
                  </a:lnTo>
                  <a:lnTo>
                    <a:pt x="126" y="456"/>
                  </a:lnTo>
                  <a:lnTo>
                    <a:pt x="126" y="462"/>
                  </a:lnTo>
                  <a:lnTo>
                    <a:pt x="126" y="462"/>
                  </a:lnTo>
                  <a:lnTo>
                    <a:pt x="126" y="468"/>
                  </a:lnTo>
                  <a:lnTo>
                    <a:pt x="132" y="468"/>
                  </a:lnTo>
                  <a:lnTo>
                    <a:pt x="132" y="468"/>
                  </a:lnTo>
                  <a:lnTo>
                    <a:pt x="138" y="468"/>
                  </a:lnTo>
                  <a:lnTo>
                    <a:pt x="138" y="468"/>
                  </a:lnTo>
                  <a:lnTo>
                    <a:pt x="144" y="468"/>
                  </a:lnTo>
                  <a:lnTo>
                    <a:pt x="144" y="462"/>
                  </a:lnTo>
                  <a:lnTo>
                    <a:pt x="144" y="462"/>
                  </a:lnTo>
                  <a:lnTo>
                    <a:pt x="144" y="462"/>
                  </a:lnTo>
                  <a:lnTo>
                    <a:pt x="150" y="462"/>
                  </a:lnTo>
                  <a:lnTo>
                    <a:pt x="150" y="462"/>
                  </a:lnTo>
                  <a:lnTo>
                    <a:pt x="156" y="468"/>
                  </a:lnTo>
                  <a:lnTo>
                    <a:pt x="156" y="468"/>
                  </a:lnTo>
                  <a:lnTo>
                    <a:pt x="162" y="462"/>
                  </a:lnTo>
                  <a:lnTo>
                    <a:pt x="162" y="462"/>
                  </a:lnTo>
                  <a:lnTo>
                    <a:pt x="162" y="456"/>
                  </a:lnTo>
                  <a:lnTo>
                    <a:pt x="162" y="456"/>
                  </a:lnTo>
                  <a:lnTo>
                    <a:pt x="174" y="456"/>
                  </a:lnTo>
                  <a:lnTo>
                    <a:pt x="174" y="456"/>
                  </a:lnTo>
                  <a:lnTo>
                    <a:pt x="180" y="456"/>
                  </a:lnTo>
                  <a:lnTo>
                    <a:pt x="180" y="456"/>
                  </a:lnTo>
                  <a:lnTo>
                    <a:pt x="186" y="456"/>
                  </a:lnTo>
                  <a:lnTo>
                    <a:pt x="186" y="456"/>
                  </a:lnTo>
                  <a:lnTo>
                    <a:pt x="192" y="462"/>
                  </a:lnTo>
                  <a:lnTo>
                    <a:pt x="192" y="462"/>
                  </a:lnTo>
                  <a:lnTo>
                    <a:pt x="192" y="462"/>
                  </a:lnTo>
                  <a:lnTo>
                    <a:pt x="198" y="468"/>
                  </a:lnTo>
                  <a:lnTo>
                    <a:pt x="198" y="462"/>
                  </a:lnTo>
                  <a:lnTo>
                    <a:pt x="198" y="462"/>
                  </a:lnTo>
                  <a:lnTo>
                    <a:pt x="204" y="462"/>
                  </a:lnTo>
                  <a:lnTo>
                    <a:pt x="204" y="462"/>
                  </a:lnTo>
                  <a:lnTo>
                    <a:pt x="210" y="462"/>
                  </a:lnTo>
                  <a:lnTo>
                    <a:pt x="210" y="462"/>
                  </a:lnTo>
                  <a:lnTo>
                    <a:pt x="210" y="462"/>
                  </a:lnTo>
                  <a:lnTo>
                    <a:pt x="210" y="468"/>
                  </a:lnTo>
                  <a:lnTo>
                    <a:pt x="216" y="462"/>
                  </a:lnTo>
                  <a:lnTo>
                    <a:pt x="210" y="456"/>
                  </a:lnTo>
                  <a:lnTo>
                    <a:pt x="216" y="456"/>
                  </a:lnTo>
                  <a:lnTo>
                    <a:pt x="216" y="450"/>
                  </a:lnTo>
                  <a:lnTo>
                    <a:pt x="222" y="450"/>
                  </a:lnTo>
                  <a:lnTo>
                    <a:pt x="222" y="456"/>
                  </a:lnTo>
                  <a:lnTo>
                    <a:pt x="222" y="456"/>
                  </a:lnTo>
                  <a:lnTo>
                    <a:pt x="228" y="462"/>
                  </a:lnTo>
                  <a:lnTo>
                    <a:pt x="228" y="462"/>
                  </a:lnTo>
                  <a:lnTo>
                    <a:pt x="228" y="468"/>
                  </a:lnTo>
                  <a:lnTo>
                    <a:pt x="228" y="474"/>
                  </a:lnTo>
                  <a:lnTo>
                    <a:pt x="234" y="474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34" y="462"/>
                  </a:lnTo>
                  <a:lnTo>
                    <a:pt x="234" y="462"/>
                  </a:lnTo>
                  <a:lnTo>
                    <a:pt x="234" y="462"/>
                  </a:lnTo>
                  <a:lnTo>
                    <a:pt x="234" y="462"/>
                  </a:lnTo>
                  <a:lnTo>
                    <a:pt x="234" y="456"/>
                  </a:lnTo>
                  <a:lnTo>
                    <a:pt x="234" y="456"/>
                  </a:lnTo>
                  <a:lnTo>
                    <a:pt x="240" y="462"/>
                  </a:lnTo>
                  <a:lnTo>
                    <a:pt x="240" y="462"/>
                  </a:lnTo>
                  <a:lnTo>
                    <a:pt x="240" y="468"/>
                  </a:lnTo>
                  <a:lnTo>
                    <a:pt x="246" y="468"/>
                  </a:lnTo>
                  <a:lnTo>
                    <a:pt x="252" y="474"/>
                  </a:lnTo>
                  <a:lnTo>
                    <a:pt x="246" y="474"/>
                  </a:lnTo>
                  <a:lnTo>
                    <a:pt x="252" y="480"/>
                  </a:lnTo>
                  <a:lnTo>
                    <a:pt x="258" y="480"/>
                  </a:lnTo>
                  <a:lnTo>
                    <a:pt x="258" y="486"/>
                  </a:lnTo>
                  <a:lnTo>
                    <a:pt x="264" y="486"/>
                  </a:lnTo>
                  <a:lnTo>
                    <a:pt x="264" y="486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70" y="480"/>
                  </a:lnTo>
                  <a:lnTo>
                    <a:pt x="270" y="480"/>
                  </a:lnTo>
                  <a:lnTo>
                    <a:pt x="276" y="480"/>
                  </a:lnTo>
                  <a:lnTo>
                    <a:pt x="270" y="486"/>
                  </a:lnTo>
                  <a:lnTo>
                    <a:pt x="276" y="486"/>
                  </a:lnTo>
                  <a:lnTo>
                    <a:pt x="276" y="486"/>
                  </a:lnTo>
                  <a:lnTo>
                    <a:pt x="282" y="480"/>
                  </a:lnTo>
                  <a:lnTo>
                    <a:pt x="282" y="486"/>
                  </a:lnTo>
                  <a:lnTo>
                    <a:pt x="282" y="486"/>
                  </a:lnTo>
                  <a:lnTo>
                    <a:pt x="282" y="486"/>
                  </a:lnTo>
                  <a:lnTo>
                    <a:pt x="288" y="486"/>
                  </a:lnTo>
                  <a:lnTo>
                    <a:pt x="288" y="492"/>
                  </a:lnTo>
                  <a:lnTo>
                    <a:pt x="282" y="492"/>
                  </a:lnTo>
                  <a:lnTo>
                    <a:pt x="288" y="492"/>
                  </a:lnTo>
                  <a:lnTo>
                    <a:pt x="288" y="492"/>
                  </a:lnTo>
                  <a:lnTo>
                    <a:pt x="288" y="498"/>
                  </a:lnTo>
                  <a:lnTo>
                    <a:pt x="282" y="498"/>
                  </a:lnTo>
                  <a:lnTo>
                    <a:pt x="282" y="498"/>
                  </a:lnTo>
                  <a:lnTo>
                    <a:pt x="270" y="498"/>
                  </a:lnTo>
                  <a:lnTo>
                    <a:pt x="270" y="504"/>
                  </a:lnTo>
                  <a:lnTo>
                    <a:pt x="264" y="498"/>
                  </a:lnTo>
                  <a:lnTo>
                    <a:pt x="264" y="498"/>
                  </a:lnTo>
                  <a:lnTo>
                    <a:pt x="258" y="504"/>
                  </a:lnTo>
                  <a:lnTo>
                    <a:pt x="258" y="504"/>
                  </a:lnTo>
                  <a:lnTo>
                    <a:pt x="258" y="504"/>
                  </a:lnTo>
                  <a:lnTo>
                    <a:pt x="258" y="510"/>
                  </a:lnTo>
                  <a:lnTo>
                    <a:pt x="264" y="510"/>
                  </a:lnTo>
                  <a:lnTo>
                    <a:pt x="264" y="510"/>
                  </a:lnTo>
                  <a:lnTo>
                    <a:pt x="264" y="516"/>
                  </a:lnTo>
                  <a:lnTo>
                    <a:pt x="264" y="516"/>
                  </a:lnTo>
                  <a:lnTo>
                    <a:pt x="264" y="516"/>
                  </a:lnTo>
                  <a:lnTo>
                    <a:pt x="270" y="522"/>
                  </a:lnTo>
                  <a:lnTo>
                    <a:pt x="276" y="522"/>
                  </a:lnTo>
                  <a:lnTo>
                    <a:pt x="282" y="522"/>
                  </a:lnTo>
                  <a:lnTo>
                    <a:pt x="282" y="522"/>
                  </a:lnTo>
                  <a:lnTo>
                    <a:pt x="282" y="516"/>
                  </a:lnTo>
                  <a:lnTo>
                    <a:pt x="282" y="510"/>
                  </a:lnTo>
                  <a:lnTo>
                    <a:pt x="288" y="516"/>
                  </a:lnTo>
                  <a:lnTo>
                    <a:pt x="294" y="516"/>
                  </a:lnTo>
                  <a:lnTo>
                    <a:pt x="300" y="510"/>
                  </a:lnTo>
                  <a:lnTo>
                    <a:pt x="300" y="516"/>
                  </a:lnTo>
                  <a:lnTo>
                    <a:pt x="306" y="516"/>
                  </a:lnTo>
                  <a:lnTo>
                    <a:pt x="306" y="516"/>
                  </a:lnTo>
                  <a:lnTo>
                    <a:pt x="306" y="510"/>
                  </a:lnTo>
                  <a:lnTo>
                    <a:pt x="306" y="510"/>
                  </a:lnTo>
                  <a:lnTo>
                    <a:pt x="312" y="504"/>
                  </a:lnTo>
                  <a:lnTo>
                    <a:pt x="318" y="504"/>
                  </a:lnTo>
                  <a:lnTo>
                    <a:pt x="318" y="504"/>
                  </a:lnTo>
                  <a:lnTo>
                    <a:pt x="318" y="504"/>
                  </a:lnTo>
                  <a:lnTo>
                    <a:pt x="324" y="504"/>
                  </a:lnTo>
                  <a:lnTo>
                    <a:pt x="324" y="510"/>
                  </a:lnTo>
                  <a:lnTo>
                    <a:pt x="318" y="510"/>
                  </a:lnTo>
                  <a:lnTo>
                    <a:pt x="318" y="516"/>
                  </a:lnTo>
                  <a:lnTo>
                    <a:pt x="318" y="516"/>
                  </a:lnTo>
                  <a:lnTo>
                    <a:pt x="324" y="516"/>
                  </a:lnTo>
                  <a:lnTo>
                    <a:pt x="324" y="522"/>
                  </a:lnTo>
                  <a:lnTo>
                    <a:pt x="330" y="522"/>
                  </a:lnTo>
                  <a:lnTo>
                    <a:pt x="330" y="522"/>
                  </a:lnTo>
                  <a:lnTo>
                    <a:pt x="336" y="528"/>
                  </a:lnTo>
                  <a:lnTo>
                    <a:pt x="336" y="528"/>
                  </a:lnTo>
                  <a:lnTo>
                    <a:pt x="336" y="534"/>
                  </a:lnTo>
                  <a:lnTo>
                    <a:pt x="336" y="534"/>
                  </a:lnTo>
                  <a:lnTo>
                    <a:pt x="336" y="534"/>
                  </a:lnTo>
                  <a:lnTo>
                    <a:pt x="336" y="534"/>
                  </a:lnTo>
                  <a:lnTo>
                    <a:pt x="336" y="540"/>
                  </a:lnTo>
                  <a:lnTo>
                    <a:pt x="342" y="534"/>
                  </a:lnTo>
                  <a:lnTo>
                    <a:pt x="342" y="534"/>
                  </a:lnTo>
                  <a:lnTo>
                    <a:pt x="348" y="534"/>
                  </a:lnTo>
                  <a:lnTo>
                    <a:pt x="348" y="540"/>
                  </a:lnTo>
                  <a:lnTo>
                    <a:pt x="348" y="546"/>
                  </a:lnTo>
                  <a:lnTo>
                    <a:pt x="348" y="546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54" y="558"/>
                  </a:lnTo>
                  <a:lnTo>
                    <a:pt x="360" y="558"/>
                  </a:lnTo>
                  <a:lnTo>
                    <a:pt x="360" y="558"/>
                  </a:lnTo>
                  <a:lnTo>
                    <a:pt x="360" y="558"/>
                  </a:lnTo>
                  <a:lnTo>
                    <a:pt x="366" y="552"/>
                  </a:lnTo>
                  <a:lnTo>
                    <a:pt x="366" y="552"/>
                  </a:lnTo>
                  <a:lnTo>
                    <a:pt x="366" y="552"/>
                  </a:lnTo>
                  <a:lnTo>
                    <a:pt x="366" y="546"/>
                  </a:lnTo>
                  <a:lnTo>
                    <a:pt x="366" y="546"/>
                  </a:lnTo>
                  <a:lnTo>
                    <a:pt x="366" y="540"/>
                  </a:lnTo>
                  <a:lnTo>
                    <a:pt x="366" y="540"/>
                  </a:lnTo>
                  <a:lnTo>
                    <a:pt x="366" y="534"/>
                  </a:lnTo>
                  <a:lnTo>
                    <a:pt x="366" y="528"/>
                  </a:lnTo>
                  <a:lnTo>
                    <a:pt x="360" y="528"/>
                  </a:lnTo>
                  <a:lnTo>
                    <a:pt x="360" y="522"/>
                  </a:lnTo>
                  <a:lnTo>
                    <a:pt x="366" y="522"/>
                  </a:lnTo>
                  <a:lnTo>
                    <a:pt x="360" y="522"/>
                  </a:lnTo>
                  <a:lnTo>
                    <a:pt x="360" y="522"/>
                  </a:lnTo>
                  <a:lnTo>
                    <a:pt x="360" y="516"/>
                  </a:lnTo>
                  <a:lnTo>
                    <a:pt x="360" y="510"/>
                  </a:lnTo>
                  <a:lnTo>
                    <a:pt x="360" y="510"/>
                  </a:lnTo>
                  <a:lnTo>
                    <a:pt x="360" y="504"/>
                  </a:lnTo>
                  <a:lnTo>
                    <a:pt x="360" y="504"/>
                  </a:lnTo>
                  <a:lnTo>
                    <a:pt x="360" y="498"/>
                  </a:lnTo>
                  <a:lnTo>
                    <a:pt x="360" y="498"/>
                  </a:lnTo>
                  <a:lnTo>
                    <a:pt x="360" y="492"/>
                  </a:lnTo>
                  <a:lnTo>
                    <a:pt x="360" y="492"/>
                  </a:lnTo>
                  <a:lnTo>
                    <a:pt x="366" y="492"/>
                  </a:lnTo>
                  <a:lnTo>
                    <a:pt x="366" y="486"/>
                  </a:lnTo>
                  <a:lnTo>
                    <a:pt x="366" y="486"/>
                  </a:lnTo>
                  <a:lnTo>
                    <a:pt x="366" y="486"/>
                  </a:lnTo>
                  <a:lnTo>
                    <a:pt x="366" y="480"/>
                  </a:lnTo>
                  <a:lnTo>
                    <a:pt x="360" y="474"/>
                  </a:lnTo>
                  <a:lnTo>
                    <a:pt x="354" y="468"/>
                  </a:lnTo>
                  <a:lnTo>
                    <a:pt x="348" y="468"/>
                  </a:lnTo>
                  <a:lnTo>
                    <a:pt x="342" y="468"/>
                  </a:lnTo>
                  <a:lnTo>
                    <a:pt x="342" y="468"/>
                  </a:lnTo>
                  <a:lnTo>
                    <a:pt x="336" y="462"/>
                  </a:lnTo>
                  <a:lnTo>
                    <a:pt x="336" y="468"/>
                  </a:lnTo>
                  <a:lnTo>
                    <a:pt x="330" y="462"/>
                  </a:lnTo>
                  <a:close/>
                </a:path>
              </a:pathLst>
            </a:custGeom>
            <a:solidFill>
              <a:srgbClr val="00f008"/>
            </a:solidFill>
            <a:ln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10" name=""/>
            <p:cNvSpPr/>
            <p:nvPr/>
          </p:nvSpPr>
          <p:spPr>
            <a:xfrm>
              <a:off x="10018800" y="4972320"/>
              <a:ext cx="950760" cy="884160"/>
            </a:xfrm>
            <a:custGeom>
              <a:avLst/>
              <a:gdLst/>
              <a:ahLst/>
              <a:rect l="l" t="t" r="r" b="b"/>
              <a:pathLst>
                <a:path w="600" h="558">
                  <a:moveTo>
                    <a:pt x="354" y="132"/>
                  </a:moveTo>
                  <a:lnTo>
                    <a:pt x="360" y="132"/>
                  </a:lnTo>
                  <a:lnTo>
                    <a:pt x="360" y="132"/>
                  </a:lnTo>
                  <a:lnTo>
                    <a:pt x="366" y="138"/>
                  </a:lnTo>
                  <a:lnTo>
                    <a:pt x="378" y="132"/>
                  </a:lnTo>
                  <a:lnTo>
                    <a:pt x="378" y="126"/>
                  </a:lnTo>
                  <a:lnTo>
                    <a:pt x="384" y="126"/>
                  </a:lnTo>
                  <a:lnTo>
                    <a:pt x="384" y="126"/>
                  </a:lnTo>
                  <a:lnTo>
                    <a:pt x="390" y="120"/>
                  </a:lnTo>
                  <a:lnTo>
                    <a:pt x="390" y="120"/>
                  </a:lnTo>
                  <a:lnTo>
                    <a:pt x="390" y="120"/>
                  </a:lnTo>
                  <a:lnTo>
                    <a:pt x="396" y="114"/>
                  </a:lnTo>
                  <a:lnTo>
                    <a:pt x="390" y="114"/>
                  </a:lnTo>
                  <a:lnTo>
                    <a:pt x="396" y="114"/>
                  </a:lnTo>
                  <a:lnTo>
                    <a:pt x="396" y="108"/>
                  </a:lnTo>
                  <a:lnTo>
                    <a:pt x="396" y="108"/>
                  </a:lnTo>
                  <a:lnTo>
                    <a:pt x="396" y="108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402" y="102"/>
                  </a:lnTo>
                  <a:lnTo>
                    <a:pt x="408" y="102"/>
                  </a:lnTo>
                  <a:lnTo>
                    <a:pt x="414" y="108"/>
                  </a:lnTo>
                  <a:lnTo>
                    <a:pt x="414" y="108"/>
                  </a:lnTo>
                  <a:lnTo>
                    <a:pt x="414" y="108"/>
                  </a:lnTo>
                  <a:lnTo>
                    <a:pt x="414" y="114"/>
                  </a:lnTo>
                  <a:lnTo>
                    <a:pt x="414" y="114"/>
                  </a:lnTo>
                  <a:lnTo>
                    <a:pt x="420" y="114"/>
                  </a:lnTo>
                  <a:lnTo>
                    <a:pt x="420" y="120"/>
                  </a:lnTo>
                  <a:lnTo>
                    <a:pt x="420" y="114"/>
                  </a:lnTo>
                  <a:lnTo>
                    <a:pt x="420" y="114"/>
                  </a:lnTo>
                  <a:lnTo>
                    <a:pt x="426" y="114"/>
                  </a:lnTo>
                  <a:lnTo>
                    <a:pt x="426" y="120"/>
                  </a:lnTo>
                  <a:lnTo>
                    <a:pt x="432" y="114"/>
                  </a:lnTo>
                  <a:lnTo>
                    <a:pt x="432" y="114"/>
                  </a:lnTo>
                  <a:lnTo>
                    <a:pt x="438" y="114"/>
                  </a:lnTo>
                  <a:lnTo>
                    <a:pt x="438" y="114"/>
                  </a:lnTo>
                  <a:lnTo>
                    <a:pt x="444" y="108"/>
                  </a:lnTo>
                  <a:lnTo>
                    <a:pt x="450" y="108"/>
                  </a:lnTo>
                  <a:lnTo>
                    <a:pt x="450" y="108"/>
                  </a:lnTo>
                  <a:lnTo>
                    <a:pt x="450" y="108"/>
                  </a:lnTo>
                  <a:lnTo>
                    <a:pt x="456" y="102"/>
                  </a:lnTo>
                  <a:lnTo>
                    <a:pt x="456" y="102"/>
                  </a:lnTo>
                  <a:lnTo>
                    <a:pt x="456" y="96"/>
                  </a:lnTo>
                  <a:lnTo>
                    <a:pt x="462" y="96"/>
                  </a:lnTo>
                  <a:lnTo>
                    <a:pt x="462" y="96"/>
                  </a:lnTo>
                  <a:lnTo>
                    <a:pt x="462" y="90"/>
                  </a:lnTo>
                  <a:lnTo>
                    <a:pt x="462" y="90"/>
                  </a:lnTo>
                  <a:lnTo>
                    <a:pt x="456" y="84"/>
                  </a:lnTo>
                  <a:lnTo>
                    <a:pt x="462" y="84"/>
                  </a:lnTo>
                  <a:lnTo>
                    <a:pt x="468" y="90"/>
                  </a:lnTo>
                  <a:lnTo>
                    <a:pt x="468" y="90"/>
                  </a:lnTo>
                  <a:lnTo>
                    <a:pt x="468" y="96"/>
                  </a:lnTo>
                  <a:lnTo>
                    <a:pt x="462" y="96"/>
                  </a:lnTo>
                  <a:lnTo>
                    <a:pt x="462" y="96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62" y="102"/>
                  </a:lnTo>
                  <a:lnTo>
                    <a:pt x="468" y="102"/>
                  </a:lnTo>
                  <a:lnTo>
                    <a:pt x="468" y="108"/>
                  </a:lnTo>
                  <a:lnTo>
                    <a:pt x="474" y="102"/>
                  </a:lnTo>
                  <a:lnTo>
                    <a:pt x="474" y="108"/>
                  </a:lnTo>
                  <a:lnTo>
                    <a:pt x="474" y="108"/>
                  </a:lnTo>
                  <a:lnTo>
                    <a:pt x="474" y="102"/>
                  </a:lnTo>
                  <a:lnTo>
                    <a:pt x="480" y="102"/>
                  </a:lnTo>
                  <a:lnTo>
                    <a:pt x="474" y="108"/>
                  </a:lnTo>
                  <a:lnTo>
                    <a:pt x="474" y="108"/>
                  </a:lnTo>
                  <a:lnTo>
                    <a:pt x="480" y="102"/>
                  </a:lnTo>
                  <a:lnTo>
                    <a:pt x="486" y="102"/>
                  </a:lnTo>
                  <a:lnTo>
                    <a:pt x="486" y="108"/>
                  </a:lnTo>
                  <a:lnTo>
                    <a:pt x="486" y="108"/>
                  </a:lnTo>
                  <a:lnTo>
                    <a:pt x="498" y="114"/>
                  </a:lnTo>
                  <a:lnTo>
                    <a:pt x="498" y="114"/>
                  </a:lnTo>
                  <a:lnTo>
                    <a:pt x="504" y="114"/>
                  </a:lnTo>
                  <a:lnTo>
                    <a:pt x="510" y="114"/>
                  </a:lnTo>
                  <a:lnTo>
                    <a:pt x="510" y="120"/>
                  </a:lnTo>
                  <a:lnTo>
                    <a:pt x="510" y="120"/>
                  </a:lnTo>
                  <a:lnTo>
                    <a:pt x="510" y="114"/>
                  </a:lnTo>
                  <a:lnTo>
                    <a:pt x="528" y="120"/>
                  </a:lnTo>
                  <a:lnTo>
                    <a:pt x="534" y="120"/>
                  </a:lnTo>
                  <a:lnTo>
                    <a:pt x="540" y="120"/>
                  </a:lnTo>
                  <a:lnTo>
                    <a:pt x="540" y="120"/>
                  </a:lnTo>
                  <a:lnTo>
                    <a:pt x="546" y="120"/>
                  </a:lnTo>
                  <a:lnTo>
                    <a:pt x="546" y="120"/>
                  </a:lnTo>
                  <a:lnTo>
                    <a:pt x="552" y="126"/>
                  </a:lnTo>
                  <a:lnTo>
                    <a:pt x="546" y="126"/>
                  </a:lnTo>
                  <a:lnTo>
                    <a:pt x="546" y="126"/>
                  </a:lnTo>
                  <a:lnTo>
                    <a:pt x="552" y="126"/>
                  </a:lnTo>
                  <a:lnTo>
                    <a:pt x="546" y="132"/>
                  </a:lnTo>
                  <a:lnTo>
                    <a:pt x="546" y="138"/>
                  </a:lnTo>
                  <a:lnTo>
                    <a:pt x="552" y="132"/>
                  </a:lnTo>
                  <a:lnTo>
                    <a:pt x="558" y="126"/>
                  </a:lnTo>
                  <a:lnTo>
                    <a:pt x="564" y="120"/>
                  </a:lnTo>
                  <a:lnTo>
                    <a:pt x="564" y="114"/>
                  </a:lnTo>
                  <a:lnTo>
                    <a:pt x="570" y="114"/>
                  </a:lnTo>
                  <a:lnTo>
                    <a:pt x="570" y="108"/>
                  </a:lnTo>
                  <a:lnTo>
                    <a:pt x="576" y="102"/>
                  </a:lnTo>
                  <a:lnTo>
                    <a:pt x="576" y="102"/>
                  </a:lnTo>
                  <a:lnTo>
                    <a:pt x="576" y="96"/>
                  </a:lnTo>
                  <a:lnTo>
                    <a:pt x="570" y="90"/>
                  </a:lnTo>
                  <a:lnTo>
                    <a:pt x="576" y="66"/>
                  </a:lnTo>
                  <a:lnTo>
                    <a:pt x="582" y="66"/>
                  </a:lnTo>
                  <a:lnTo>
                    <a:pt x="588" y="60"/>
                  </a:lnTo>
                  <a:lnTo>
                    <a:pt x="588" y="54"/>
                  </a:lnTo>
                  <a:lnTo>
                    <a:pt x="600" y="54"/>
                  </a:lnTo>
                  <a:lnTo>
                    <a:pt x="600" y="48"/>
                  </a:lnTo>
                  <a:lnTo>
                    <a:pt x="600" y="48"/>
                  </a:lnTo>
                  <a:lnTo>
                    <a:pt x="600" y="36"/>
                  </a:lnTo>
                  <a:lnTo>
                    <a:pt x="600" y="18"/>
                  </a:lnTo>
                  <a:lnTo>
                    <a:pt x="594" y="12"/>
                  </a:lnTo>
                  <a:lnTo>
                    <a:pt x="588" y="6"/>
                  </a:lnTo>
                  <a:lnTo>
                    <a:pt x="570" y="0"/>
                  </a:lnTo>
                  <a:lnTo>
                    <a:pt x="564" y="0"/>
                  </a:lnTo>
                  <a:lnTo>
                    <a:pt x="558" y="0"/>
                  </a:lnTo>
                  <a:lnTo>
                    <a:pt x="552" y="6"/>
                  </a:lnTo>
                  <a:lnTo>
                    <a:pt x="552" y="18"/>
                  </a:lnTo>
                  <a:lnTo>
                    <a:pt x="558" y="24"/>
                  </a:lnTo>
                  <a:lnTo>
                    <a:pt x="558" y="30"/>
                  </a:lnTo>
                  <a:lnTo>
                    <a:pt x="564" y="42"/>
                  </a:lnTo>
                  <a:lnTo>
                    <a:pt x="558" y="48"/>
                  </a:lnTo>
                  <a:lnTo>
                    <a:pt x="552" y="54"/>
                  </a:lnTo>
                  <a:lnTo>
                    <a:pt x="540" y="54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2" y="54"/>
                  </a:lnTo>
                  <a:lnTo>
                    <a:pt x="516" y="60"/>
                  </a:lnTo>
                  <a:lnTo>
                    <a:pt x="510" y="60"/>
                  </a:lnTo>
                  <a:lnTo>
                    <a:pt x="504" y="54"/>
                  </a:lnTo>
                  <a:lnTo>
                    <a:pt x="498" y="60"/>
                  </a:lnTo>
                  <a:lnTo>
                    <a:pt x="492" y="60"/>
                  </a:lnTo>
                  <a:lnTo>
                    <a:pt x="480" y="66"/>
                  </a:lnTo>
                  <a:lnTo>
                    <a:pt x="474" y="66"/>
                  </a:lnTo>
                  <a:lnTo>
                    <a:pt x="474" y="60"/>
                  </a:lnTo>
                  <a:lnTo>
                    <a:pt x="468" y="54"/>
                  </a:lnTo>
                  <a:lnTo>
                    <a:pt x="462" y="54"/>
                  </a:lnTo>
                  <a:lnTo>
                    <a:pt x="456" y="48"/>
                  </a:lnTo>
                  <a:lnTo>
                    <a:pt x="444" y="42"/>
                  </a:lnTo>
                  <a:lnTo>
                    <a:pt x="438" y="42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6" y="42"/>
                  </a:lnTo>
                  <a:lnTo>
                    <a:pt x="414" y="36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2" y="24"/>
                  </a:lnTo>
                  <a:lnTo>
                    <a:pt x="396" y="24"/>
                  </a:lnTo>
                  <a:lnTo>
                    <a:pt x="390" y="30"/>
                  </a:lnTo>
                  <a:lnTo>
                    <a:pt x="390" y="24"/>
                  </a:lnTo>
                  <a:lnTo>
                    <a:pt x="384" y="18"/>
                  </a:lnTo>
                  <a:lnTo>
                    <a:pt x="378" y="24"/>
                  </a:lnTo>
                  <a:lnTo>
                    <a:pt x="372" y="24"/>
                  </a:lnTo>
                  <a:lnTo>
                    <a:pt x="366" y="24"/>
                  </a:lnTo>
                  <a:lnTo>
                    <a:pt x="366" y="36"/>
                  </a:lnTo>
                  <a:lnTo>
                    <a:pt x="360" y="36"/>
                  </a:lnTo>
                  <a:lnTo>
                    <a:pt x="360" y="36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06" y="42"/>
                  </a:lnTo>
                  <a:lnTo>
                    <a:pt x="300" y="48"/>
                  </a:lnTo>
                  <a:lnTo>
                    <a:pt x="300" y="42"/>
                  </a:lnTo>
                  <a:lnTo>
                    <a:pt x="294" y="48"/>
                  </a:lnTo>
                  <a:lnTo>
                    <a:pt x="288" y="54"/>
                  </a:lnTo>
                  <a:lnTo>
                    <a:pt x="282" y="54"/>
                  </a:lnTo>
                  <a:lnTo>
                    <a:pt x="270" y="54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6" y="54"/>
                  </a:lnTo>
                  <a:lnTo>
                    <a:pt x="246" y="66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4" y="78"/>
                  </a:lnTo>
                  <a:lnTo>
                    <a:pt x="222" y="78"/>
                  </a:lnTo>
                  <a:lnTo>
                    <a:pt x="204" y="72"/>
                  </a:lnTo>
                  <a:lnTo>
                    <a:pt x="204" y="72"/>
                  </a:lnTo>
                  <a:lnTo>
                    <a:pt x="198" y="72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86" y="78"/>
                  </a:lnTo>
                  <a:lnTo>
                    <a:pt x="174" y="84"/>
                  </a:lnTo>
                  <a:lnTo>
                    <a:pt x="168" y="90"/>
                  </a:lnTo>
                  <a:lnTo>
                    <a:pt x="156" y="102"/>
                  </a:lnTo>
                  <a:lnTo>
                    <a:pt x="156" y="108"/>
                  </a:lnTo>
                  <a:lnTo>
                    <a:pt x="150" y="108"/>
                  </a:lnTo>
                  <a:lnTo>
                    <a:pt x="144" y="114"/>
                  </a:lnTo>
                  <a:lnTo>
                    <a:pt x="144" y="114"/>
                  </a:lnTo>
                  <a:lnTo>
                    <a:pt x="138" y="108"/>
                  </a:lnTo>
                  <a:lnTo>
                    <a:pt x="132" y="108"/>
                  </a:lnTo>
                  <a:lnTo>
                    <a:pt x="126" y="108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0" y="114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90" y="144"/>
                  </a:lnTo>
                  <a:lnTo>
                    <a:pt x="96" y="156"/>
                  </a:lnTo>
                  <a:lnTo>
                    <a:pt x="90" y="162"/>
                  </a:lnTo>
                  <a:lnTo>
                    <a:pt x="90" y="168"/>
                  </a:lnTo>
                  <a:lnTo>
                    <a:pt x="84" y="168"/>
                  </a:lnTo>
                  <a:lnTo>
                    <a:pt x="78" y="168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60" y="210"/>
                  </a:lnTo>
                  <a:lnTo>
                    <a:pt x="60" y="216"/>
                  </a:lnTo>
                  <a:lnTo>
                    <a:pt x="54" y="222"/>
                  </a:lnTo>
                  <a:lnTo>
                    <a:pt x="54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36" y="258"/>
                  </a:lnTo>
                  <a:lnTo>
                    <a:pt x="30" y="264"/>
                  </a:lnTo>
                  <a:lnTo>
                    <a:pt x="30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76"/>
                  </a:lnTo>
                  <a:lnTo>
                    <a:pt x="18" y="282"/>
                  </a:lnTo>
                  <a:lnTo>
                    <a:pt x="12" y="282"/>
                  </a:lnTo>
                  <a:lnTo>
                    <a:pt x="6" y="276"/>
                  </a:lnTo>
                  <a:lnTo>
                    <a:pt x="0" y="276"/>
                  </a:lnTo>
                  <a:lnTo>
                    <a:pt x="0" y="282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12" y="294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24" y="312"/>
                  </a:lnTo>
                  <a:lnTo>
                    <a:pt x="24" y="312"/>
                  </a:lnTo>
                  <a:lnTo>
                    <a:pt x="18" y="312"/>
                  </a:lnTo>
                  <a:lnTo>
                    <a:pt x="18" y="318"/>
                  </a:lnTo>
                  <a:lnTo>
                    <a:pt x="24" y="318"/>
                  </a:lnTo>
                  <a:lnTo>
                    <a:pt x="24" y="324"/>
                  </a:lnTo>
                  <a:lnTo>
                    <a:pt x="24" y="330"/>
                  </a:lnTo>
                  <a:lnTo>
                    <a:pt x="24" y="330"/>
                  </a:lnTo>
                  <a:lnTo>
                    <a:pt x="30" y="336"/>
                  </a:lnTo>
                  <a:lnTo>
                    <a:pt x="36" y="336"/>
                  </a:lnTo>
                  <a:lnTo>
                    <a:pt x="36" y="336"/>
                  </a:lnTo>
                  <a:lnTo>
                    <a:pt x="36" y="336"/>
                  </a:lnTo>
                  <a:lnTo>
                    <a:pt x="42" y="336"/>
                  </a:lnTo>
                  <a:lnTo>
                    <a:pt x="42" y="336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2" y="342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48" y="348"/>
                  </a:lnTo>
                  <a:lnTo>
                    <a:pt x="48" y="348"/>
                  </a:lnTo>
                  <a:lnTo>
                    <a:pt x="48" y="354"/>
                  </a:lnTo>
                  <a:lnTo>
                    <a:pt x="54" y="360"/>
                  </a:lnTo>
                  <a:lnTo>
                    <a:pt x="54" y="360"/>
                  </a:lnTo>
                  <a:lnTo>
                    <a:pt x="60" y="360"/>
                  </a:lnTo>
                  <a:lnTo>
                    <a:pt x="60" y="366"/>
                  </a:lnTo>
                  <a:lnTo>
                    <a:pt x="60" y="372"/>
                  </a:lnTo>
                  <a:lnTo>
                    <a:pt x="60" y="372"/>
                  </a:lnTo>
                  <a:lnTo>
                    <a:pt x="60" y="372"/>
                  </a:lnTo>
                  <a:lnTo>
                    <a:pt x="60" y="378"/>
                  </a:lnTo>
                  <a:lnTo>
                    <a:pt x="60" y="378"/>
                  </a:lnTo>
                  <a:lnTo>
                    <a:pt x="66" y="378"/>
                  </a:lnTo>
                  <a:lnTo>
                    <a:pt x="66" y="378"/>
                  </a:lnTo>
                  <a:lnTo>
                    <a:pt x="66" y="378"/>
                  </a:lnTo>
                  <a:lnTo>
                    <a:pt x="72" y="378"/>
                  </a:lnTo>
                  <a:lnTo>
                    <a:pt x="72" y="378"/>
                  </a:lnTo>
                  <a:lnTo>
                    <a:pt x="72" y="378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72"/>
                  </a:lnTo>
                  <a:lnTo>
                    <a:pt x="66" y="366"/>
                  </a:lnTo>
                  <a:lnTo>
                    <a:pt x="72" y="366"/>
                  </a:lnTo>
                  <a:lnTo>
                    <a:pt x="72" y="366"/>
                  </a:lnTo>
                  <a:lnTo>
                    <a:pt x="72" y="360"/>
                  </a:lnTo>
                  <a:lnTo>
                    <a:pt x="72" y="360"/>
                  </a:lnTo>
                  <a:lnTo>
                    <a:pt x="72" y="360"/>
                  </a:lnTo>
                  <a:lnTo>
                    <a:pt x="72" y="360"/>
                  </a:lnTo>
                  <a:lnTo>
                    <a:pt x="72" y="360"/>
                  </a:lnTo>
                  <a:lnTo>
                    <a:pt x="72" y="366"/>
                  </a:lnTo>
                  <a:lnTo>
                    <a:pt x="72" y="366"/>
                  </a:lnTo>
                  <a:lnTo>
                    <a:pt x="78" y="366"/>
                  </a:lnTo>
                  <a:lnTo>
                    <a:pt x="72" y="372"/>
                  </a:lnTo>
                  <a:lnTo>
                    <a:pt x="78" y="372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78" y="366"/>
                  </a:lnTo>
                  <a:lnTo>
                    <a:pt x="78" y="366"/>
                  </a:lnTo>
                  <a:lnTo>
                    <a:pt x="84" y="366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0" y="372"/>
                  </a:lnTo>
                  <a:lnTo>
                    <a:pt x="90" y="372"/>
                  </a:lnTo>
                  <a:lnTo>
                    <a:pt x="96" y="366"/>
                  </a:lnTo>
                  <a:lnTo>
                    <a:pt x="96" y="372"/>
                  </a:lnTo>
                  <a:lnTo>
                    <a:pt x="96" y="366"/>
                  </a:lnTo>
                  <a:lnTo>
                    <a:pt x="96" y="366"/>
                  </a:lnTo>
                  <a:lnTo>
                    <a:pt x="102" y="378"/>
                  </a:lnTo>
                  <a:lnTo>
                    <a:pt x="102" y="378"/>
                  </a:lnTo>
                  <a:lnTo>
                    <a:pt x="102" y="378"/>
                  </a:lnTo>
                  <a:lnTo>
                    <a:pt x="102" y="378"/>
                  </a:lnTo>
                  <a:lnTo>
                    <a:pt x="102" y="384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102" y="390"/>
                  </a:lnTo>
                  <a:lnTo>
                    <a:pt x="96" y="384"/>
                  </a:lnTo>
                  <a:lnTo>
                    <a:pt x="96" y="384"/>
                  </a:lnTo>
                  <a:lnTo>
                    <a:pt x="96" y="390"/>
                  </a:lnTo>
                  <a:lnTo>
                    <a:pt x="96" y="390"/>
                  </a:lnTo>
                  <a:lnTo>
                    <a:pt x="90" y="390"/>
                  </a:lnTo>
                  <a:lnTo>
                    <a:pt x="90" y="384"/>
                  </a:lnTo>
                  <a:lnTo>
                    <a:pt x="90" y="384"/>
                  </a:lnTo>
                  <a:lnTo>
                    <a:pt x="90" y="384"/>
                  </a:lnTo>
                  <a:lnTo>
                    <a:pt x="90" y="384"/>
                  </a:lnTo>
                  <a:lnTo>
                    <a:pt x="90" y="384"/>
                  </a:lnTo>
                  <a:lnTo>
                    <a:pt x="84" y="384"/>
                  </a:lnTo>
                  <a:lnTo>
                    <a:pt x="84" y="384"/>
                  </a:lnTo>
                  <a:lnTo>
                    <a:pt x="78" y="384"/>
                  </a:lnTo>
                  <a:lnTo>
                    <a:pt x="78" y="384"/>
                  </a:lnTo>
                  <a:lnTo>
                    <a:pt x="78" y="384"/>
                  </a:lnTo>
                  <a:lnTo>
                    <a:pt x="78" y="378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84"/>
                  </a:lnTo>
                  <a:lnTo>
                    <a:pt x="72" y="384"/>
                  </a:lnTo>
                  <a:lnTo>
                    <a:pt x="66" y="378"/>
                  </a:lnTo>
                  <a:lnTo>
                    <a:pt x="66" y="378"/>
                  </a:lnTo>
                  <a:lnTo>
                    <a:pt x="66" y="384"/>
                  </a:lnTo>
                  <a:lnTo>
                    <a:pt x="66" y="384"/>
                  </a:lnTo>
                  <a:lnTo>
                    <a:pt x="66" y="390"/>
                  </a:lnTo>
                  <a:lnTo>
                    <a:pt x="66" y="384"/>
                  </a:lnTo>
                  <a:lnTo>
                    <a:pt x="72" y="384"/>
                  </a:lnTo>
                  <a:lnTo>
                    <a:pt x="66" y="390"/>
                  </a:lnTo>
                  <a:lnTo>
                    <a:pt x="72" y="390"/>
                  </a:lnTo>
                  <a:lnTo>
                    <a:pt x="66" y="396"/>
                  </a:lnTo>
                  <a:lnTo>
                    <a:pt x="66" y="402"/>
                  </a:lnTo>
                  <a:lnTo>
                    <a:pt x="66" y="402"/>
                  </a:lnTo>
                  <a:lnTo>
                    <a:pt x="66" y="408"/>
                  </a:lnTo>
                  <a:lnTo>
                    <a:pt x="66" y="408"/>
                  </a:lnTo>
                  <a:lnTo>
                    <a:pt x="66" y="408"/>
                  </a:lnTo>
                  <a:lnTo>
                    <a:pt x="72" y="408"/>
                  </a:lnTo>
                  <a:lnTo>
                    <a:pt x="72" y="408"/>
                  </a:lnTo>
                  <a:lnTo>
                    <a:pt x="72" y="402"/>
                  </a:lnTo>
                  <a:lnTo>
                    <a:pt x="72" y="402"/>
                  </a:lnTo>
                  <a:lnTo>
                    <a:pt x="78" y="402"/>
                  </a:lnTo>
                  <a:lnTo>
                    <a:pt x="78" y="402"/>
                  </a:lnTo>
                  <a:lnTo>
                    <a:pt x="78" y="408"/>
                  </a:lnTo>
                  <a:lnTo>
                    <a:pt x="78" y="408"/>
                  </a:lnTo>
                  <a:lnTo>
                    <a:pt x="78" y="414"/>
                  </a:lnTo>
                  <a:lnTo>
                    <a:pt x="78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84" y="420"/>
                  </a:lnTo>
                  <a:lnTo>
                    <a:pt x="84" y="420"/>
                  </a:lnTo>
                  <a:lnTo>
                    <a:pt x="84" y="420"/>
                  </a:lnTo>
                  <a:lnTo>
                    <a:pt x="90" y="420"/>
                  </a:lnTo>
                  <a:lnTo>
                    <a:pt x="90" y="426"/>
                  </a:lnTo>
                  <a:lnTo>
                    <a:pt x="90" y="438"/>
                  </a:lnTo>
                  <a:lnTo>
                    <a:pt x="90" y="438"/>
                  </a:lnTo>
                  <a:lnTo>
                    <a:pt x="90" y="444"/>
                  </a:lnTo>
                  <a:lnTo>
                    <a:pt x="96" y="438"/>
                  </a:lnTo>
                  <a:lnTo>
                    <a:pt x="96" y="444"/>
                  </a:lnTo>
                  <a:lnTo>
                    <a:pt x="96" y="444"/>
                  </a:lnTo>
                  <a:lnTo>
                    <a:pt x="96" y="444"/>
                  </a:lnTo>
                  <a:lnTo>
                    <a:pt x="96" y="444"/>
                  </a:lnTo>
                  <a:lnTo>
                    <a:pt x="96" y="444"/>
                  </a:lnTo>
                  <a:lnTo>
                    <a:pt x="96" y="444"/>
                  </a:lnTo>
                  <a:lnTo>
                    <a:pt x="102" y="450"/>
                  </a:lnTo>
                  <a:lnTo>
                    <a:pt x="96" y="450"/>
                  </a:lnTo>
                  <a:lnTo>
                    <a:pt x="102" y="456"/>
                  </a:lnTo>
                  <a:lnTo>
                    <a:pt x="102" y="456"/>
                  </a:lnTo>
                  <a:lnTo>
                    <a:pt x="102" y="456"/>
                  </a:lnTo>
                  <a:lnTo>
                    <a:pt x="96" y="462"/>
                  </a:lnTo>
                  <a:lnTo>
                    <a:pt x="96" y="456"/>
                  </a:lnTo>
                  <a:lnTo>
                    <a:pt x="96" y="462"/>
                  </a:lnTo>
                  <a:lnTo>
                    <a:pt x="96" y="462"/>
                  </a:lnTo>
                  <a:lnTo>
                    <a:pt x="96" y="462"/>
                  </a:lnTo>
                  <a:lnTo>
                    <a:pt x="96" y="462"/>
                  </a:lnTo>
                  <a:lnTo>
                    <a:pt x="96" y="468"/>
                  </a:lnTo>
                  <a:lnTo>
                    <a:pt x="102" y="462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02" y="462"/>
                  </a:lnTo>
                  <a:lnTo>
                    <a:pt x="108" y="462"/>
                  </a:lnTo>
                  <a:lnTo>
                    <a:pt x="108" y="468"/>
                  </a:lnTo>
                  <a:lnTo>
                    <a:pt x="114" y="462"/>
                  </a:lnTo>
                  <a:lnTo>
                    <a:pt x="114" y="462"/>
                  </a:lnTo>
                  <a:lnTo>
                    <a:pt x="114" y="462"/>
                  </a:lnTo>
                  <a:lnTo>
                    <a:pt x="120" y="456"/>
                  </a:lnTo>
                  <a:lnTo>
                    <a:pt x="120" y="450"/>
                  </a:lnTo>
                  <a:lnTo>
                    <a:pt x="120" y="450"/>
                  </a:lnTo>
                  <a:lnTo>
                    <a:pt x="120" y="450"/>
                  </a:lnTo>
                  <a:lnTo>
                    <a:pt x="120" y="456"/>
                  </a:lnTo>
                  <a:lnTo>
                    <a:pt x="126" y="456"/>
                  </a:lnTo>
                  <a:lnTo>
                    <a:pt x="126" y="462"/>
                  </a:lnTo>
                  <a:lnTo>
                    <a:pt x="126" y="462"/>
                  </a:lnTo>
                  <a:lnTo>
                    <a:pt x="126" y="468"/>
                  </a:lnTo>
                  <a:lnTo>
                    <a:pt x="132" y="468"/>
                  </a:lnTo>
                  <a:lnTo>
                    <a:pt x="132" y="468"/>
                  </a:lnTo>
                  <a:lnTo>
                    <a:pt x="138" y="468"/>
                  </a:lnTo>
                  <a:lnTo>
                    <a:pt x="138" y="468"/>
                  </a:lnTo>
                  <a:lnTo>
                    <a:pt x="144" y="468"/>
                  </a:lnTo>
                  <a:lnTo>
                    <a:pt x="144" y="462"/>
                  </a:lnTo>
                  <a:lnTo>
                    <a:pt x="144" y="462"/>
                  </a:lnTo>
                  <a:lnTo>
                    <a:pt x="144" y="462"/>
                  </a:lnTo>
                  <a:lnTo>
                    <a:pt x="150" y="462"/>
                  </a:lnTo>
                  <a:lnTo>
                    <a:pt x="150" y="462"/>
                  </a:lnTo>
                  <a:lnTo>
                    <a:pt x="156" y="468"/>
                  </a:lnTo>
                  <a:lnTo>
                    <a:pt x="156" y="468"/>
                  </a:lnTo>
                  <a:lnTo>
                    <a:pt x="162" y="462"/>
                  </a:lnTo>
                  <a:lnTo>
                    <a:pt x="162" y="462"/>
                  </a:lnTo>
                  <a:lnTo>
                    <a:pt x="162" y="456"/>
                  </a:lnTo>
                  <a:lnTo>
                    <a:pt x="162" y="456"/>
                  </a:lnTo>
                  <a:lnTo>
                    <a:pt x="174" y="456"/>
                  </a:lnTo>
                  <a:lnTo>
                    <a:pt x="174" y="456"/>
                  </a:lnTo>
                  <a:lnTo>
                    <a:pt x="180" y="456"/>
                  </a:lnTo>
                  <a:lnTo>
                    <a:pt x="180" y="456"/>
                  </a:lnTo>
                  <a:lnTo>
                    <a:pt x="186" y="456"/>
                  </a:lnTo>
                  <a:lnTo>
                    <a:pt x="186" y="456"/>
                  </a:lnTo>
                  <a:lnTo>
                    <a:pt x="192" y="462"/>
                  </a:lnTo>
                  <a:lnTo>
                    <a:pt x="192" y="462"/>
                  </a:lnTo>
                  <a:lnTo>
                    <a:pt x="192" y="462"/>
                  </a:lnTo>
                  <a:lnTo>
                    <a:pt x="198" y="468"/>
                  </a:lnTo>
                  <a:lnTo>
                    <a:pt x="198" y="462"/>
                  </a:lnTo>
                  <a:lnTo>
                    <a:pt x="198" y="462"/>
                  </a:lnTo>
                  <a:lnTo>
                    <a:pt x="204" y="462"/>
                  </a:lnTo>
                  <a:lnTo>
                    <a:pt x="204" y="462"/>
                  </a:lnTo>
                  <a:lnTo>
                    <a:pt x="210" y="462"/>
                  </a:lnTo>
                  <a:lnTo>
                    <a:pt x="210" y="462"/>
                  </a:lnTo>
                  <a:lnTo>
                    <a:pt x="210" y="462"/>
                  </a:lnTo>
                  <a:lnTo>
                    <a:pt x="210" y="468"/>
                  </a:lnTo>
                  <a:lnTo>
                    <a:pt x="216" y="462"/>
                  </a:lnTo>
                  <a:lnTo>
                    <a:pt x="210" y="456"/>
                  </a:lnTo>
                  <a:lnTo>
                    <a:pt x="216" y="456"/>
                  </a:lnTo>
                  <a:lnTo>
                    <a:pt x="216" y="450"/>
                  </a:lnTo>
                  <a:lnTo>
                    <a:pt x="222" y="450"/>
                  </a:lnTo>
                  <a:lnTo>
                    <a:pt x="222" y="456"/>
                  </a:lnTo>
                  <a:lnTo>
                    <a:pt x="222" y="456"/>
                  </a:lnTo>
                  <a:lnTo>
                    <a:pt x="228" y="462"/>
                  </a:lnTo>
                  <a:lnTo>
                    <a:pt x="228" y="462"/>
                  </a:lnTo>
                  <a:lnTo>
                    <a:pt x="228" y="468"/>
                  </a:lnTo>
                  <a:lnTo>
                    <a:pt x="228" y="474"/>
                  </a:lnTo>
                  <a:lnTo>
                    <a:pt x="234" y="474"/>
                  </a:lnTo>
                  <a:lnTo>
                    <a:pt x="234" y="468"/>
                  </a:lnTo>
                  <a:lnTo>
                    <a:pt x="234" y="468"/>
                  </a:lnTo>
                  <a:lnTo>
                    <a:pt x="234" y="462"/>
                  </a:lnTo>
                  <a:lnTo>
                    <a:pt x="234" y="462"/>
                  </a:lnTo>
                  <a:lnTo>
                    <a:pt x="234" y="462"/>
                  </a:lnTo>
                  <a:lnTo>
                    <a:pt x="234" y="462"/>
                  </a:lnTo>
                  <a:lnTo>
                    <a:pt x="234" y="456"/>
                  </a:lnTo>
                  <a:lnTo>
                    <a:pt x="234" y="456"/>
                  </a:lnTo>
                  <a:lnTo>
                    <a:pt x="240" y="462"/>
                  </a:lnTo>
                  <a:lnTo>
                    <a:pt x="240" y="462"/>
                  </a:lnTo>
                  <a:lnTo>
                    <a:pt x="240" y="468"/>
                  </a:lnTo>
                  <a:lnTo>
                    <a:pt x="246" y="468"/>
                  </a:lnTo>
                  <a:lnTo>
                    <a:pt x="252" y="474"/>
                  </a:lnTo>
                  <a:lnTo>
                    <a:pt x="246" y="474"/>
                  </a:lnTo>
                  <a:lnTo>
                    <a:pt x="252" y="480"/>
                  </a:lnTo>
                  <a:lnTo>
                    <a:pt x="258" y="480"/>
                  </a:lnTo>
                  <a:lnTo>
                    <a:pt x="258" y="486"/>
                  </a:lnTo>
                  <a:lnTo>
                    <a:pt x="264" y="486"/>
                  </a:lnTo>
                  <a:lnTo>
                    <a:pt x="264" y="486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64" y="480"/>
                  </a:lnTo>
                  <a:lnTo>
                    <a:pt x="270" y="480"/>
                  </a:lnTo>
                  <a:lnTo>
                    <a:pt x="270" y="480"/>
                  </a:lnTo>
                  <a:lnTo>
                    <a:pt x="276" y="480"/>
                  </a:lnTo>
                  <a:lnTo>
                    <a:pt x="270" y="486"/>
                  </a:lnTo>
                  <a:lnTo>
                    <a:pt x="276" y="486"/>
                  </a:lnTo>
                  <a:lnTo>
                    <a:pt x="276" y="486"/>
                  </a:lnTo>
                  <a:lnTo>
                    <a:pt x="282" y="480"/>
                  </a:lnTo>
                  <a:lnTo>
                    <a:pt x="282" y="486"/>
                  </a:lnTo>
                  <a:lnTo>
                    <a:pt x="282" y="486"/>
                  </a:lnTo>
                  <a:lnTo>
                    <a:pt x="282" y="486"/>
                  </a:lnTo>
                  <a:lnTo>
                    <a:pt x="288" y="486"/>
                  </a:lnTo>
                  <a:lnTo>
                    <a:pt x="288" y="492"/>
                  </a:lnTo>
                  <a:lnTo>
                    <a:pt x="282" y="492"/>
                  </a:lnTo>
                  <a:lnTo>
                    <a:pt x="288" y="492"/>
                  </a:lnTo>
                  <a:lnTo>
                    <a:pt x="288" y="492"/>
                  </a:lnTo>
                  <a:lnTo>
                    <a:pt x="288" y="498"/>
                  </a:lnTo>
                  <a:lnTo>
                    <a:pt x="282" y="498"/>
                  </a:lnTo>
                  <a:lnTo>
                    <a:pt x="282" y="498"/>
                  </a:lnTo>
                  <a:lnTo>
                    <a:pt x="270" y="498"/>
                  </a:lnTo>
                  <a:lnTo>
                    <a:pt x="270" y="504"/>
                  </a:lnTo>
                  <a:lnTo>
                    <a:pt x="264" y="498"/>
                  </a:lnTo>
                  <a:lnTo>
                    <a:pt x="264" y="498"/>
                  </a:lnTo>
                  <a:lnTo>
                    <a:pt x="258" y="504"/>
                  </a:lnTo>
                  <a:lnTo>
                    <a:pt x="258" y="504"/>
                  </a:lnTo>
                  <a:lnTo>
                    <a:pt x="258" y="504"/>
                  </a:lnTo>
                  <a:lnTo>
                    <a:pt x="258" y="510"/>
                  </a:lnTo>
                  <a:lnTo>
                    <a:pt x="264" y="510"/>
                  </a:lnTo>
                  <a:lnTo>
                    <a:pt x="264" y="510"/>
                  </a:lnTo>
                  <a:lnTo>
                    <a:pt x="264" y="516"/>
                  </a:lnTo>
                  <a:lnTo>
                    <a:pt x="264" y="516"/>
                  </a:lnTo>
                  <a:lnTo>
                    <a:pt x="264" y="516"/>
                  </a:lnTo>
                  <a:lnTo>
                    <a:pt x="270" y="522"/>
                  </a:lnTo>
                  <a:lnTo>
                    <a:pt x="276" y="522"/>
                  </a:lnTo>
                  <a:lnTo>
                    <a:pt x="282" y="522"/>
                  </a:lnTo>
                  <a:lnTo>
                    <a:pt x="282" y="522"/>
                  </a:lnTo>
                  <a:lnTo>
                    <a:pt x="282" y="516"/>
                  </a:lnTo>
                  <a:lnTo>
                    <a:pt x="282" y="510"/>
                  </a:lnTo>
                  <a:lnTo>
                    <a:pt x="288" y="516"/>
                  </a:lnTo>
                  <a:lnTo>
                    <a:pt x="294" y="516"/>
                  </a:lnTo>
                  <a:lnTo>
                    <a:pt x="300" y="510"/>
                  </a:lnTo>
                  <a:lnTo>
                    <a:pt x="300" y="516"/>
                  </a:lnTo>
                  <a:lnTo>
                    <a:pt x="306" y="516"/>
                  </a:lnTo>
                  <a:lnTo>
                    <a:pt x="306" y="516"/>
                  </a:lnTo>
                  <a:lnTo>
                    <a:pt x="306" y="510"/>
                  </a:lnTo>
                  <a:lnTo>
                    <a:pt x="306" y="510"/>
                  </a:lnTo>
                  <a:lnTo>
                    <a:pt x="312" y="504"/>
                  </a:lnTo>
                  <a:lnTo>
                    <a:pt x="318" y="504"/>
                  </a:lnTo>
                  <a:lnTo>
                    <a:pt x="318" y="504"/>
                  </a:lnTo>
                  <a:lnTo>
                    <a:pt x="318" y="504"/>
                  </a:lnTo>
                  <a:lnTo>
                    <a:pt x="324" y="504"/>
                  </a:lnTo>
                  <a:lnTo>
                    <a:pt x="324" y="510"/>
                  </a:lnTo>
                  <a:lnTo>
                    <a:pt x="318" y="510"/>
                  </a:lnTo>
                  <a:lnTo>
                    <a:pt x="318" y="516"/>
                  </a:lnTo>
                  <a:lnTo>
                    <a:pt x="318" y="516"/>
                  </a:lnTo>
                  <a:lnTo>
                    <a:pt x="324" y="516"/>
                  </a:lnTo>
                  <a:lnTo>
                    <a:pt x="324" y="522"/>
                  </a:lnTo>
                  <a:lnTo>
                    <a:pt x="330" y="522"/>
                  </a:lnTo>
                  <a:lnTo>
                    <a:pt x="330" y="522"/>
                  </a:lnTo>
                  <a:lnTo>
                    <a:pt x="336" y="528"/>
                  </a:lnTo>
                  <a:lnTo>
                    <a:pt x="336" y="528"/>
                  </a:lnTo>
                  <a:lnTo>
                    <a:pt x="336" y="534"/>
                  </a:lnTo>
                  <a:lnTo>
                    <a:pt x="336" y="534"/>
                  </a:lnTo>
                  <a:lnTo>
                    <a:pt x="336" y="534"/>
                  </a:lnTo>
                  <a:lnTo>
                    <a:pt x="336" y="534"/>
                  </a:lnTo>
                  <a:lnTo>
                    <a:pt x="336" y="540"/>
                  </a:lnTo>
                  <a:lnTo>
                    <a:pt x="342" y="534"/>
                  </a:lnTo>
                  <a:lnTo>
                    <a:pt x="342" y="534"/>
                  </a:lnTo>
                  <a:lnTo>
                    <a:pt x="348" y="534"/>
                  </a:lnTo>
                  <a:lnTo>
                    <a:pt x="348" y="540"/>
                  </a:lnTo>
                  <a:lnTo>
                    <a:pt x="348" y="546"/>
                  </a:lnTo>
                  <a:lnTo>
                    <a:pt x="348" y="546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54" y="558"/>
                  </a:lnTo>
                  <a:lnTo>
                    <a:pt x="360" y="558"/>
                  </a:lnTo>
                  <a:lnTo>
                    <a:pt x="360" y="558"/>
                  </a:lnTo>
                  <a:lnTo>
                    <a:pt x="360" y="558"/>
                  </a:lnTo>
                  <a:lnTo>
                    <a:pt x="366" y="552"/>
                  </a:lnTo>
                  <a:lnTo>
                    <a:pt x="366" y="552"/>
                  </a:lnTo>
                  <a:lnTo>
                    <a:pt x="366" y="552"/>
                  </a:lnTo>
                  <a:lnTo>
                    <a:pt x="366" y="546"/>
                  </a:lnTo>
                  <a:lnTo>
                    <a:pt x="366" y="546"/>
                  </a:lnTo>
                  <a:lnTo>
                    <a:pt x="366" y="540"/>
                  </a:lnTo>
                  <a:lnTo>
                    <a:pt x="366" y="540"/>
                  </a:lnTo>
                  <a:lnTo>
                    <a:pt x="366" y="534"/>
                  </a:lnTo>
                  <a:lnTo>
                    <a:pt x="366" y="528"/>
                  </a:lnTo>
                  <a:lnTo>
                    <a:pt x="360" y="528"/>
                  </a:lnTo>
                  <a:lnTo>
                    <a:pt x="360" y="522"/>
                  </a:lnTo>
                  <a:lnTo>
                    <a:pt x="366" y="522"/>
                  </a:lnTo>
                  <a:lnTo>
                    <a:pt x="360" y="522"/>
                  </a:lnTo>
                  <a:lnTo>
                    <a:pt x="360" y="522"/>
                  </a:lnTo>
                  <a:lnTo>
                    <a:pt x="360" y="516"/>
                  </a:lnTo>
                  <a:lnTo>
                    <a:pt x="360" y="510"/>
                  </a:lnTo>
                  <a:lnTo>
                    <a:pt x="360" y="510"/>
                  </a:lnTo>
                  <a:lnTo>
                    <a:pt x="360" y="504"/>
                  </a:lnTo>
                  <a:lnTo>
                    <a:pt x="360" y="504"/>
                  </a:lnTo>
                  <a:lnTo>
                    <a:pt x="360" y="498"/>
                  </a:lnTo>
                  <a:lnTo>
                    <a:pt x="360" y="498"/>
                  </a:lnTo>
                  <a:lnTo>
                    <a:pt x="360" y="492"/>
                  </a:lnTo>
                  <a:lnTo>
                    <a:pt x="360" y="492"/>
                  </a:lnTo>
                  <a:lnTo>
                    <a:pt x="366" y="492"/>
                  </a:lnTo>
                  <a:lnTo>
                    <a:pt x="366" y="486"/>
                  </a:lnTo>
                  <a:lnTo>
                    <a:pt x="366" y="486"/>
                  </a:lnTo>
                  <a:lnTo>
                    <a:pt x="366" y="486"/>
                  </a:lnTo>
                  <a:lnTo>
                    <a:pt x="366" y="480"/>
                  </a:lnTo>
                  <a:lnTo>
                    <a:pt x="360" y="474"/>
                  </a:lnTo>
                  <a:lnTo>
                    <a:pt x="354" y="468"/>
                  </a:lnTo>
                  <a:lnTo>
                    <a:pt x="348" y="468"/>
                  </a:lnTo>
                  <a:lnTo>
                    <a:pt x="342" y="468"/>
                  </a:lnTo>
                  <a:lnTo>
                    <a:pt x="342" y="468"/>
                  </a:lnTo>
                  <a:lnTo>
                    <a:pt x="336" y="462"/>
                  </a:lnTo>
                  <a:lnTo>
                    <a:pt x="336" y="468"/>
                  </a:lnTo>
                  <a:lnTo>
                    <a:pt x="330" y="462"/>
                  </a:lnTo>
                </a:path>
              </a:pathLst>
            </a:custGeom>
            <a:solidFill>
              <a:srgbClr val="00f008"/>
            </a:solidFill>
            <a:ln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11" name=""/>
            <p:cNvSpPr/>
            <p:nvPr/>
          </p:nvSpPr>
          <p:spPr>
            <a:xfrm>
              <a:off x="10379880" y="5172120"/>
              <a:ext cx="266040" cy="532080"/>
            </a:xfrm>
            <a:custGeom>
              <a:avLst/>
              <a:gdLst/>
              <a:ahLst/>
              <a:rect l="l" t="t" r="r" b="b"/>
              <a:pathLst>
                <a:path w="168" h="336">
                  <a:moveTo>
                    <a:pt x="102" y="336"/>
                  </a:moveTo>
                  <a:lnTo>
                    <a:pt x="102" y="336"/>
                  </a:lnTo>
                  <a:lnTo>
                    <a:pt x="96" y="330"/>
                  </a:lnTo>
                  <a:lnTo>
                    <a:pt x="96" y="324"/>
                  </a:lnTo>
                  <a:lnTo>
                    <a:pt x="96" y="324"/>
                  </a:lnTo>
                  <a:lnTo>
                    <a:pt x="96" y="324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2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84" y="318"/>
                  </a:lnTo>
                  <a:lnTo>
                    <a:pt x="84" y="312"/>
                  </a:lnTo>
                  <a:lnTo>
                    <a:pt x="78" y="318"/>
                  </a:lnTo>
                  <a:lnTo>
                    <a:pt x="78" y="312"/>
                  </a:lnTo>
                  <a:lnTo>
                    <a:pt x="72" y="312"/>
                  </a:lnTo>
                  <a:lnTo>
                    <a:pt x="66" y="312"/>
                  </a:lnTo>
                  <a:lnTo>
                    <a:pt x="78" y="312"/>
                  </a:lnTo>
                  <a:lnTo>
                    <a:pt x="78" y="312"/>
                  </a:lnTo>
                  <a:lnTo>
                    <a:pt x="72" y="312"/>
                  </a:lnTo>
                  <a:lnTo>
                    <a:pt x="72" y="306"/>
                  </a:lnTo>
                  <a:lnTo>
                    <a:pt x="72" y="300"/>
                  </a:lnTo>
                  <a:lnTo>
                    <a:pt x="72" y="294"/>
                  </a:lnTo>
                  <a:lnTo>
                    <a:pt x="66" y="294"/>
                  </a:lnTo>
                  <a:lnTo>
                    <a:pt x="66" y="294"/>
                  </a:lnTo>
                  <a:lnTo>
                    <a:pt x="60" y="288"/>
                  </a:lnTo>
                  <a:lnTo>
                    <a:pt x="54" y="288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54" y="294"/>
                  </a:lnTo>
                  <a:lnTo>
                    <a:pt x="54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88"/>
                  </a:lnTo>
                  <a:lnTo>
                    <a:pt x="48" y="282"/>
                  </a:lnTo>
                  <a:lnTo>
                    <a:pt x="42" y="282"/>
                  </a:lnTo>
                  <a:lnTo>
                    <a:pt x="42" y="282"/>
                  </a:lnTo>
                  <a:lnTo>
                    <a:pt x="36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24" y="276"/>
                  </a:lnTo>
                  <a:lnTo>
                    <a:pt x="18" y="276"/>
                  </a:lnTo>
                  <a:lnTo>
                    <a:pt x="18" y="270"/>
                  </a:lnTo>
                  <a:lnTo>
                    <a:pt x="12" y="270"/>
                  </a:lnTo>
                  <a:lnTo>
                    <a:pt x="12" y="270"/>
                  </a:lnTo>
                  <a:lnTo>
                    <a:pt x="12" y="270"/>
                  </a:lnTo>
                  <a:lnTo>
                    <a:pt x="6" y="270"/>
                  </a:lnTo>
                  <a:lnTo>
                    <a:pt x="6" y="270"/>
                  </a:lnTo>
                  <a:lnTo>
                    <a:pt x="6" y="270"/>
                  </a:lnTo>
                  <a:lnTo>
                    <a:pt x="0" y="270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8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6" y="258"/>
                  </a:lnTo>
                  <a:lnTo>
                    <a:pt x="36" y="252"/>
                  </a:lnTo>
                  <a:lnTo>
                    <a:pt x="36" y="258"/>
                  </a:lnTo>
                  <a:lnTo>
                    <a:pt x="36" y="252"/>
                  </a:lnTo>
                  <a:lnTo>
                    <a:pt x="42" y="252"/>
                  </a:lnTo>
                  <a:lnTo>
                    <a:pt x="42" y="246"/>
                  </a:lnTo>
                  <a:lnTo>
                    <a:pt x="36" y="240"/>
                  </a:lnTo>
                  <a:lnTo>
                    <a:pt x="42" y="240"/>
                  </a:lnTo>
                  <a:lnTo>
                    <a:pt x="42" y="240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6" y="234"/>
                  </a:lnTo>
                  <a:lnTo>
                    <a:pt x="36" y="228"/>
                  </a:lnTo>
                  <a:lnTo>
                    <a:pt x="36" y="228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30" y="222"/>
                  </a:lnTo>
                  <a:lnTo>
                    <a:pt x="30" y="228"/>
                  </a:lnTo>
                  <a:lnTo>
                    <a:pt x="24" y="222"/>
                  </a:lnTo>
                  <a:lnTo>
                    <a:pt x="24" y="222"/>
                  </a:lnTo>
                  <a:lnTo>
                    <a:pt x="24" y="210"/>
                  </a:lnTo>
                  <a:lnTo>
                    <a:pt x="24" y="210"/>
                  </a:lnTo>
                  <a:lnTo>
                    <a:pt x="30" y="210"/>
                  </a:lnTo>
                  <a:lnTo>
                    <a:pt x="36" y="204"/>
                  </a:lnTo>
                  <a:lnTo>
                    <a:pt x="36" y="204"/>
                  </a:lnTo>
                  <a:lnTo>
                    <a:pt x="36" y="198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16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48" y="234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60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72" y="222"/>
                  </a:lnTo>
                  <a:lnTo>
                    <a:pt x="72" y="222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6" y="204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60" y="192"/>
                  </a:lnTo>
                  <a:lnTo>
                    <a:pt x="54" y="186"/>
                  </a:lnTo>
                  <a:lnTo>
                    <a:pt x="54" y="186"/>
                  </a:lnTo>
                  <a:lnTo>
                    <a:pt x="48" y="174"/>
                  </a:lnTo>
                  <a:lnTo>
                    <a:pt x="42" y="174"/>
                  </a:lnTo>
                  <a:lnTo>
                    <a:pt x="42" y="168"/>
                  </a:lnTo>
                  <a:lnTo>
                    <a:pt x="36" y="168"/>
                  </a:lnTo>
                  <a:lnTo>
                    <a:pt x="30" y="156"/>
                  </a:lnTo>
                  <a:lnTo>
                    <a:pt x="30" y="156"/>
                  </a:lnTo>
                  <a:lnTo>
                    <a:pt x="30" y="150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18" y="126"/>
                  </a:lnTo>
                  <a:lnTo>
                    <a:pt x="18" y="126"/>
                  </a:lnTo>
                  <a:lnTo>
                    <a:pt x="12" y="120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6" y="96"/>
                  </a:lnTo>
                  <a:lnTo>
                    <a:pt x="0" y="90"/>
                  </a:lnTo>
                  <a:lnTo>
                    <a:pt x="0" y="84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66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72" y="78"/>
                  </a:lnTo>
                  <a:lnTo>
                    <a:pt x="72" y="84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4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6" y="120"/>
                  </a:lnTo>
                  <a:lnTo>
                    <a:pt x="102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2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6" y="108"/>
                  </a:lnTo>
                  <a:lnTo>
                    <a:pt x="90" y="108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84" y="96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2" y="84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8" y="72"/>
                  </a:lnTo>
                  <a:lnTo>
                    <a:pt x="84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102" y="78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08" y="90"/>
                  </a:lnTo>
                  <a:lnTo>
                    <a:pt x="114" y="90"/>
                  </a:lnTo>
                  <a:lnTo>
                    <a:pt x="114" y="96"/>
                  </a:lnTo>
                  <a:lnTo>
                    <a:pt x="114" y="96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120" y="108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2" y="96"/>
                  </a:lnTo>
                  <a:lnTo>
                    <a:pt x="132" y="96"/>
                  </a:lnTo>
                  <a:lnTo>
                    <a:pt x="126" y="84"/>
                  </a:lnTo>
                  <a:lnTo>
                    <a:pt x="120" y="84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14" y="84"/>
                  </a:lnTo>
                  <a:lnTo>
                    <a:pt x="114" y="78"/>
                  </a:lnTo>
                  <a:lnTo>
                    <a:pt x="108" y="72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108" y="60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32" y="60"/>
                  </a:lnTo>
                  <a:lnTo>
                    <a:pt x="138" y="66"/>
                  </a:lnTo>
                  <a:lnTo>
                    <a:pt x="144" y="66"/>
                  </a:lnTo>
                  <a:lnTo>
                    <a:pt x="150" y="72"/>
                  </a:lnTo>
                  <a:lnTo>
                    <a:pt x="150" y="72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56" y="84"/>
                  </a:lnTo>
                  <a:lnTo>
                    <a:pt x="162" y="90"/>
                  </a:lnTo>
                  <a:lnTo>
                    <a:pt x="162" y="96"/>
                  </a:lnTo>
                  <a:lnTo>
                    <a:pt x="168" y="90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2" y="72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0" y="66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50" y="60"/>
                  </a:lnTo>
                  <a:lnTo>
                    <a:pt x="138" y="60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8" y="54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6" y="54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20" y="48"/>
                  </a:lnTo>
                  <a:lnTo>
                    <a:pt x="120" y="42"/>
                  </a:lnTo>
                  <a:lnTo>
                    <a:pt x="114" y="42"/>
                  </a:lnTo>
                  <a:lnTo>
                    <a:pt x="126" y="36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6" y="6"/>
                  </a:lnTo>
                </a:path>
              </a:pathLst>
            </a:custGeom>
            <a:solidFill>
              <a:srgbClr val="00f008"/>
            </a:solidFill>
            <a:ln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12" name=""/>
            <p:cNvSpPr/>
            <p:nvPr/>
          </p:nvSpPr>
          <p:spPr>
            <a:xfrm>
              <a:off x="10170720" y="5704200"/>
              <a:ext cx="351720" cy="427680"/>
            </a:xfrm>
            <a:custGeom>
              <a:avLst/>
              <a:gdLst/>
              <a:ahLst/>
              <a:rect l="l" t="t" r="r" b="b"/>
              <a:pathLst>
                <a:path w="222" h="270">
                  <a:moveTo>
                    <a:pt x="192" y="102"/>
                  </a:moveTo>
                  <a:lnTo>
                    <a:pt x="186" y="102"/>
                  </a:lnTo>
                  <a:lnTo>
                    <a:pt x="186" y="96"/>
                  </a:lnTo>
                  <a:lnTo>
                    <a:pt x="186" y="96"/>
                  </a:lnTo>
                  <a:lnTo>
                    <a:pt x="186" y="90"/>
                  </a:lnTo>
                  <a:lnTo>
                    <a:pt x="186" y="84"/>
                  </a:lnTo>
                  <a:lnTo>
                    <a:pt x="180" y="84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92" y="78"/>
                  </a:lnTo>
                  <a:lnTo>
                    <a:pt x="192" y="78"/>
                  </a:lnTo>
                  <a:lnTo>
                    <a:pt x="186" y="72"/>
                  </a:lnTo>
                  <a:lnTo>
                    <a:pt x="186" y="72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74" y="72"/>
                  </a:lnTo>
                  <a:lnTo>
                    <a:pt x="174" y="66"/>
                  </a:lnTo>
                  <a:lnTo>
                    <a:pt x="174" y="60"/>
                  </a:lnTo>
                  <a:lnTo>
                    <a:pt x="168" y="54"/>
                  </a:lnTo>
                  <a:lnTo>
                    <a:pt x="162" y="60"/>
                  </a:lnTo>
                  <a:lnTo>
                    <a:pt x="162" y="54"/>
                  </a:lnTo>
                  <a:lnTo>
                    <a:pt x="156" y="54"/>
                  </a:lnTo>
                  <a:lnTo>
                    <a:pt x="156" y="48"/>
                  </a:lnTo>
                  <a:lnTo>
                    <a:pt x="150" y="42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38" y="36"/>
                  </a:lnTo>
                  <a:lnTo>
                    <a:pt x="132" y="36"/>
                  </a:lnTo>
                  <a:lnTo>
                    <a:pt x="132" y="30"/>
                  </a:lnTo>
                  <a:lnTo>
                    <a:pt x="126" y="30"/>
                  </a:lnTo>
                  <a:lnTo>
                    <a:pt x="120" y="30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12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48" y="132"/>
                  </a:lnTo>
                  <a:lnTo>
                    <a:pt x="54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2" y="162"/>
                  </a:lnTo>
                  <a:lnTo>
                    <a:pt x="42" y="174"/>
                  </a:lnTo>
                  <a:lnTo>
                    <a:pt x="42" y="174"/>
                  </a:lnTo>
                  <a:lnTo>
                    <a:pt x="42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54" y="192"/>
                  </a:lnTo>
                  <a:lnTo>
                    <a:pt x="54" y="192"/>
                  </a:lnTo>
                  <a:lnTo>
                    <a:pt x="54" y="192"/>
                  </a:lnTo>
                  <a:lnTo>
                    <a:pt x="54" y="198"/>
                  </a:lnTo>
                  <a:lnTo>
                    <a:pt x="54" y="204"/>
                  </a:lnTo>
                  <a:lnTo>
                    <a:pt x="54" y="210"/>
                  </a:lnTo>
                  <a:lnTo>
                    <a:pt x="54" y="210"/>
                  </a:lnTo>
                  <a:lnTo>
                    <a:pt x="60" y="210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60" y="216"/>
                  </a:lnTo>
                  <a:lnTo>
                    <a:pt x="66" y="216"/>
                  </a:lnTo>
                  <a:lnTo>
                    <a:pt x="66" y="216"/>
                  </a:lnTo>
                  <a:lnTo>
                    <a:pt x="66" y="216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2" y="222"/>
                  </a:lnTo>
                  <a:lnTo>
                    <a:pt x="72" y="222"/>
                  </a:lnTo>
                  <a:lnTo>
                    <a:pt x="72" y="222"/>
                  </a:lnTo>
                  <a:lnTo>
                    <a:pt x="72" y="222"/>
                  </a:lnTo>
                  <a:lnTo>
                    <a:pt x="78" y="222"/>
                  </a:lnTo>
                  <a:lnTo>
                    <a:pt x="78" y="216"/>
                  </a:lnTo>
                  <a:lnTo>
                    <a:pt x="78" y="216"/>
                  </a:lnTo>
                  <a:lnTo>
                    <a:pt x="78" y="210"/>
                  </a:lnTo>
                  <a:lnTo>
                    <a:pt x="78" y="204"/>
                  </a:lnTo>
                  <a:lnTo>
                    <a:pt x="78" y="204"/>
                  </a:lnTo>
                  <a:lnTo>
                    <a:pt x="78" y="198"/>
                  </a:lnTo>
                  <a:lnTo>
                    <a:pt x="78" y="192"/>
                  </a:lnTo>
                  <a:lnTo>
                    <a:pt x="78" y="186"/>
                  </a:lnTo>
                  <a:lnTo>
                    <a:pt x="78" y="186"/>
                  </a:lnTo>
                  <a:lnTo>
                    <a:pt x="90" y="180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6" y="198"/>
                  </a:lnTo>
                  <a:lnTo>
                    <a:pt x="96" y="204"/>
                  </a:lnTo>
                  <a:lnTo>
                    <a:pt x="102" y="198"/>
                  </a:lnTo>
                  <a:lnTo>
                    <a:pt x="102" y="198"/>
                  </a:lnTo>
                  <a:lnTo>
                    <a:pt x="108" y="204"/>
                  </a:lnTo>
                  <a:lnTo>
                    <a:pt x="108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114" y="228"/>
                  </a:lnTo>
                  <a:lnTo>
                    <a:pt x="114" y="228"/>
                  </a:lnTo>
                  <a:lnTo>
                    <a:pt x="114" y="228"/>
                  </a:lnTo>
                  <a:lnTo>
                    <a:pt x="114" y="234"/>
                  </a:lnTo>
                  <a:lnTo>
                    <a:pt x="114" y="234"/>
                  </a:lnTo>
                  <a:lnTo>
                    <a:pt x="114" y="234"/>
                  </a:lnTo>
                  <a:lnTo>
                    <a:pt x="114" y="234"/>
                  </a:lnTo>
                  <a:lnTo>
                    <a:pt x="114" y="234"/>
                  </a:lnTo>
                  <a:lnTo>
                    <a:pt x="114" y="240"/>
                  </a:lnTo>
                  <a:lnTo>
                    <a:pt x="114" y="246"/>
                  </a:lnTo>
                  <a:lnTo>
                    <a:pt x="114" y="246"/>
                  </a:lnTo>
                  <a:lnTo>
                    <a:pt x="120" y="252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4" y="252"/>
                  </a:lnTo>
                  <a:lnTo>
                    <a:pt x="114" y="258"/>
                  </a:lnTo>
                  <a:lnTo>
                    <a:pt x="114" y="258"/>
                  </a:lnTo>
                  <a:lnTo>
                    <a:pt x="120" y="258"/>
                  </a:lnTo>
                  <a:lnTo>
                    <a:pt x="120" y="264"/>
                  </a:lnTo>
                  <a:lnTo>
                    <a:pt x="120" y="258"/>
                  </a:lnTo>
                  <a:lnTo>
                    <a:pt x="126" y="264"/>
                  </a:lnTo>
                  <a:lnTo>
                    <a:pt x="126" y="264"/>
                  </a:lnTo>
                  <a:lnTo>
                    <a:pt x="126" y="264"/>
                  </a:lnTo>
                  <a:lnTo>
                    <a:pt x="126" y="270"/>
                  </a:lnTo>
                  <a:lnTo>
                    <a:pt x="126" y="270"/>
                  </a:lnTo>
                  <a:lnTo>
                    <a:pt x="126" y="264"/>
                  </a:lnTo>
                  <a:lnTo>
                    <a:pt x="126" y="264"/>
                  </a:lnTo>
                  <a:lnTo>
                    <a:pt x="126" y="264"/>
                  </a:lnTo>
                  <a:lnTo>
                    <a:pt x="126" y="264"/>
                  </a:lnTo>
                  <a:lnTo>
                    <a:pt x="126" y="264"/>
                  </a:lnTo>
                  <a:lnTo>
                    <a:pt x="126" y="258"/>
                  </a:lnTo>
                  <a:lnTo>
                    <a:pt x="126" y="252"/>
                  </a:lnTo>
                  <a:lnTo>
                    <a:pt x="126" y="252"/>
                  </a:lnTo>
                  <a:lnTo>
                    <a:pt x="126" y="246"/>
                  </a:lnTo>
                  <a:lnTo>
                    <a:pt x="126" y="246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32" y="240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32" y="234"/>
                  </a:lnTo>
                  <a:lnTo>
                    <a:pt x="132" y="234"/>
                  </a:lnTo>
                  <a:lnTo>
                    <a:pt x="132" y="234"/>
                  </a:lnTo>
                  <a:lnTo>
                    <a:pt x="132" y="234"/>
                  </a:lnTo>
                  <a:lnTo>
                    <a:pt x="132" y="234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28"/>
                  </a:lnTo>
                  <a:lnTo>
                    <a:pt x="132" y="222"/>
                  </a:lnTo>
                  <a:lnTo>
                    <a:pt x="132" y="216"/>
                  </a:lnTo>
                  <a:lnTo>
                    <a:pt x="138" y="216"/>
                  </a:lnTo>
                  <a:lnTo>
                    <a:pt x="144" y="216"/>
                  </a:lnTo>
                  <a:lnTo>
                    <a:pt x="144" y="216"/>
                  </a:lnTo>
                  <a:lnTo>
                    <a:pt x="150" y="210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22"/>
                  </a:lnTo>
                  <a:lnTo>
                    <a:pt x="156" y="222"/>
                  </a:lnTo>
                  <a:lnTo>
                    <a:pt x="156" y="228"/>
                  </a:lnTo>
                  <a:lnTo>
                    <a:pt x="156" y="228"/>
                  </a:lnTo>
                  <a:lnTo>
                    <a:pt x="156" y="234"/>
                  </a:lnTo>
                  <a:lnTo>
                    <a:pt x="156" y="234"/>
                  </a:lnTo>
                  <a:lnTo>
                    <a:pt x="156" y="228"/>
                  </a:lnTo>
                  <a:lnTo>
                    <a:pt x="162" y="234"/>
                  </a:lnTo>
                  <a:lnTo>
                    <a:pt x="162" y="234"/>
                  </a:lnTo>
                  <a:lnTo>
                    <a:pt x="162" y="240"/>
                  </a:lnTo>
                  <a:lnTo>
                    <a:pt x="162" y="240"/>
                  </a:lnTo>
                  <a:lnTo>
                    <a:pt x="162" y="240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68" y="246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74" y="252"/>
                  </a:lnTo>
                  <a:lnTo>
                    <a:pt x="180" y="258"/>
                  </a:lnTo>
                  <a:lnTo>
                    <a:pt x="180" y="258"/>
                  </a:lnTo>
                  <a:lnTo>
                    <a:pt x="180" y="264"/>
                  </a:lnTo>
                  <a:lnTo>
                    <a:pt x="186" y="264"/>
                  </a:lnTo>
                  <a:lnTo>
                    <a:pt x="186" y="264"/>
                  </a:lnTo>
                  <a:lnTo>
                    <a:pt x="192" y="264"/>
                  </a:lnTo>
                  <a:lnTo>
                    <a:pt x="192" y="264"/>
                  </a:lnTo>
                  <a:lnTo>
                    <a:pt x="186" y="258"/>
                  </a:lnTo>
                  <a:lnTo>
                    <a:pt x="186" y="258"/>
                  </a:lnTo>
                  <a:lnTo>
                    <a:pt x="186" y="252"/>
                  </a:lnTo>
                  <a:lnTo>
                    <a:pt x="186" y="252"/>
                  </a:lnTo>
                  <a:lnTo>
                    <a:pt x="186" y="246"/>
                  </a:lnTo>
                  <a:lnTo>
                    <a:pt x="180" y="246"/>
                  </a:lnTo>
                  <a:lnTo>
                    <a:pt x="180" y="246"/>
                  </a:lnTo>
                  <a:lnTo>
                    <a:pt x="180" y="240"/>
                  </a:lnTo>
                  <a:lnTo>
                    <a:pt x="174" y="240"/>
                  </a:lnTo>
                  <a:lnTo>
                    <a:pt x="174" y="234"/>
                  </a:lnTo>
                  <a:lnTo>
                    <a:pt x="180" y="228"/>
                  </a:lnTo>
                  <a:lnTo>
                    <a:pt x="180" y="228"/>
                  </a:lnTo>
                  <a:lnTo>
                    <a:pt x="174" y="222"/>
                  </a:lnTo>
                  <a:lnTo>
                    <a:pt x="180" y="222"/>
                  </a:lnTo>
                  <a:lnTo>
                    <a:pt x="180" y="222"/>
                  </a:lnTo>
                  <a:lnTo>
                    <a:pt x="180" y="222"/>
                  </a:lnTo>
                  <a:lnTo>
                    <a:pt x="186" y="216"/>
                  </a:lnTo>
                  <a:lnTo>
                    <a:pt x="180" y="216"/>
                  </a:lnTo>
                  <a:lnTo>
                    <a:pt x="180" y="210"/>
                  </a:lnTo>
                  <a:lnTo>
                    <a:pt x="180" y="210"/>
                  </a:lnTo>
                  <a:lnTo>
                    <a:pt x="180" y="210"/>
                  </a:lnTo>
                  <a:lnTo>
                    <a:pt x="180" y="204"/>
                  </a:lnTo>
                  <a:lnTo>
                    <a:pt x="174" y="204"/>
                  </a:lnTo>
                  <a:lnTo>
                    <a:pt x="174" y="198"/>
                  </a:lnTo>
                  <a:lnTo>
                    <a:pt x="174" y="198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4" y="192"/>
                  </a:lnTo>
                  <a:lnTo>
                    <a:pt x="174" y="186"/>
                  </a:lnTo>
                  <a:lnTo>
                    <a:pt x="174" y="180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74" y="180"/>
                  </a:lnTo>
                  <a:lnTo>
                    <a:pt x="174" y="174"/>
                  </a:lnTo>
                  <a:lnTo>
                    <a:pt x="168" y="174"/>
                  </a:lnTo>
                  <a:lnTo>
                    <a:pt x="168" y="168"/>
                  </a:lnTo>
                  <a:lnTo>
                    <a:pt x="168" y="174"/>
                  </a:lnTo>
                  <a:lnTo>
                    <a:pt x="168" y="168"/>
                  </a:lnTo>
                  <a:lnTo>
                    <a:pt x="168" y="174"/>
                  </a:lnTo>
                  <a:lnTo>
                    <a:pt x="162" y="168"/>
                  </a:lnTo>
                  <a:lnTo>
                    <a:pt x="162" y="162"/>
                  </a:lnTo>
                  <a:lnTo>
                    <a:pt x="168" y="162"/>
                  </a:lnTo>
                  <a:lnTo>
                    <a:pt x="162" y="156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2" y="150"/>
                  </a:lnTo>
                  <a:lnTo>
                    <a:pt x="162" y="150"/>
                  </a:lnTo>
                  <a:lnTo>
                    <a:pt x="156" y="150"/>
                  </a:lnTo>
                  <a:lnTo>
                    <a:pt x="156" y="144"/>
                  </a:lnTo>
                  <a:lnTo>
                    <a:pt x="156" y="144"/>
                  </a:lnTo>
                  <a:lnTo>
                    <a:pt x="156" y="144"/>
                  </a:lnTo>
                  <a:lnTo>
                    <a:pt x="156" y="144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0" y="126"/>
                  </a:lnTo>
                  <a:lnTo>
                    <a:pt x="150" y="126"/>
                  </a:lnTo>
                  <a:lnTo>
                    <a:pt x="150" y="126"/>
                  </a:lnTo>
                  <a:lnTo>
                    <a:pt x="150" y="126"/>
                  </a:lnTo>
                  <a:lnTo>
                    <a:pt x="150" y="120"/>
                  </a:lnTo>
                  <a:lnTo>
                    <a:pt x="150" y="120"/>
                  </a:lnTo>
                  <a:lnTo>
                    <a:pt x="150" y="120"/>
                  </a:lnTo>
                  <a:lnTo>
                    <a:pt x="144" y="10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62" y="114"/>
                  </a:lnTo>
                  <a:lnTo>
                    <a:pt x="162" y="114"/>
                  </a:lnTo>
                  <a:lnTo>
                    <a:pt x="168" y="114"/>
                  </a:lnTo>
                  <a:lnTo>
                    <a:pt x="174" y="114"/>
                  </a:lnTo>
                  <a:lnTo>
                    <a:pt x="174" y="120"/>
                  </a:lnTo>
                  <a:lnTo>
                    <a:pt x="174" y="120"/>
                  </a:lnTo>
                  <a:lnTo>
                    <a:pt x="180" y="120"/>
                  </a:lnTo>
                  <a:lnTo>
                    <a:pt x="180" y="126"/>
                  </a:lnTo>
                  <a:lnTo>
                    <a:pt x="180" y="126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86" y="132"/>
                  </a:lnTo>
                  <a:lnTo>
                    <a:pt x="186" y="132"/>
                  </a:lnTo>
                  <a:lnTo>
                    <a:pt x="180" y="132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86" y="144"/>
                  </a:lnTo>
                  <a:lnTo>
                    <a:pt x="186" y="144"/>
                  </a:lnTo>
                  <a:lnTo>
                    <a:pt x="186" y="144"/>
                  </a:lnTo>
                  <a:lnTo>
                    <a:pt x="186" y="144"/>
                  </a:lnTo>
                  <a:lnTo>
                    <a:pt x="186" y="150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92" y="138"/>
                  </a:lnTo>
                  <a:lnTo>
                    <a:pt x="192" y="138"/>
                  </a:lnTo>
                  <a:lnTo>
                    <a:pt x="198" y="138"/>
                  </a:lnTo>
                  <a:lnTo>
                    <a:pt x="192" y="138"/>
                  </a:lnTo>
                  <a:lnTo>
                    <a:pt x="192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210" y="132"/>
                  </a:ln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16" y="120"/>
                  </a:lnTo>
                  <a:lnTo>
                    <a:pt x="216" y="120"/>
                  </a:lnTo>
                  <a:lnTo>
                    <a:pt x="210" y="120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210" y="108"/>
                  </a:lnTo>
                  <a:lnTo>
                    <a:pt x="210" y="102"/>
                  </a:lnTo>
                  <a:lnTo>
                    <a:pt x="210" y="102"/>
                  </a:lnTo>
                  <a:lnTo>
                    <a:pt x="210" y="96"/>
                  </a:lnTo>
                  <a:lnTo>
                    <a:pt x="204" y="102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108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198" y="114"/>
                  </a:lnTo>
                  <a:lnTo>
                    <a:pt x="198" y="108"/>
                  </a:lnTo>
                  <a:lnTo>
                    <a:pt x="192" y="10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13" name=""/>
            <p:cNvSpPr/>
            <p:nvPr/>
          </p:nvSpPr>
          <p:spPr>
            <a:xfrm>
              <a:off x="10418040" y="5552280"/>
              <a:ext cx="256680" cy="237240"/>
            </a:xfrm>
            <a:custGeom>
              <a:avLst/>
              <a:gdLst/>
              <a:ahLst/>
              <a:rect l="l" t="t" r="r" b="b"/>
              <a:pathLst>
                <a:path w="162" h="150">
                  <a:moveTo>
                    <a:pt x="144" y="144"/>
                  </a:moveTo>
                  <a:lnTo>
                    <a:pt x="144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56" y="150"/>
                  </a:lnTo>
                  <a:lnTo>
                    <a:pt x="156" y="150"/>
                  </a:lnTo>
                  <a:lnTo>
                    <a:pt x="156" y="144"/>
                  </a:lnTo>
                  <a:lnTo>
                    <a:pt x="156" y="144"/>
                  </a:lnTo>
                  <a:lnTo>
                    <a:pt x="162" y="144"/>
                  </a:lnTo>
                  <a:lnTo>
                    <a:pt x="162" y="138"/>
                  </a:lnTo>
                  <a:lnTo>
                    <a:pt x="162" y="138"/>
                  </a:lnTo>
                  <a:lnTo>
                    <a:pt x="162" y="132"/>
                  </a:lnTo>
                  <a:lnTo>
                    <a:pt x="162" y="132"/>
                  </a:lnTo>
                  <a:lnTo>
                    <a:pt x="162" y="126"/>
                  </a:lnTo>
                  <a:lnTo>
                    <a:pt x="162" y="126"/>
                  </a:lnTo>
                  <a:lnTo>
                    <a:pt x="162" y="120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26"/>
                  </a:lnTo>
                  <a:lnTo>
                    <a:pt x="144" y="120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2" y="114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2" y="102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126" y="84"/>
                  </a:lnTo>
                  <a:lnTo>
                    <a:pt x="126" y="78"/>
                  </a:lnTo>
                  <a:lnTo>
                    <a:pt x="126" y="72"/>
                  </a:lnTo>
                  <a:lnTo>
                    <a:pt x="132" y="72"/>
                  </a:lnTo>
                  <a:lnTo>
                    <a:pt x="126" y="72"/>
                  </a:lnTo>
                  <a:lnTo>
                    <a:pt x="120" y="66"/>
                  </a:lnTo>
                  <a:lnTo>
                    <a:pt x="120" y="60"/>
                  </a:lnTo>
                  <a:lnTo>
                    <a:pt x="120" y="60"/>
                  </a:lnTo>
                  <a:lnTo>
                    <a:pt x="120" y="54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4" y="36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54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8" y="72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4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90"/>
                  </a:lnTo>
                  <a:lnTo>
                    <a:pt x="108" y="90"/>
                  </a:lnTo>
                  <a:lnTo>
                    <a:pt x="114" y="90"/>
                  </a:lnTo>
                  <a:lnTo>
                    <a:pt x="114" y="96"/>
                  </a:lnTo>
                  <a:lnTo>
                    <a:pt x="108" y="96"/>
                  </a:lnTo>
                  <a:lnTo>
                    <a:pt x="108" y="102"/>
                  </a:lnTo>
                  <a:lnTo>
                    <a:pt x="114" y="102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20" y="108"/>
                  </a:lnTo>
                  <a:lnTo>
                    <a:pt x="120" y="108"/>
                  </a:lnTo>
                  <a:lnTo>
                    <a:pt x="120" y="108"/>
                  </a:lnTo>
                  <a:lnTo>
                    <a:pt x="120" y="108"/>
                  </a:lnTo>
                  <a:lnTo>
                    <a:pt x="120" y="108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26" y="114"/>
                  </a:lnTo>
                  <a:lnTo>
                    <a:pt x="126" y="120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26"/>
                  </a:lnTo>
                  <a:lnTo>
                    <a:pt x="126" y="132"/>
                  </a:lnTo>
                  <a:lnTo>
                    <a:pt x="132" y="132"/>
                  </a:lnTo>
                  <a:lnTo>
                    <a:pt x="138" y="138"/>
                  </a:lnTo>
                  <a:lnTo>
                    <a:pt x="132" y="138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38" y="144"/>
                  </a:lnTo>
                  <a:lnTo>
                    <a:pt x="138" y="150"/>
                  </a:lnTo>
                  <a:lnTo>
                    <a:pt x="144" y="150"/>
                  </a:lnTo>
                  <a:lnTo>
                    <a:pt x="144" y="144"/>
                  </a:lnTo>
                  <a:lnTo>
                    <a:pt x="144" y="144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14" name=""/>
            <p:cNvSpPr/>
            <p:nvPr/>
          </p:nvSpPr>
          <p:spPr>
            <a:xfrm>
              <a:off x="10846080" y="5475960"/>
              <a:ext cx="113760" cy="95040"/>
            </a:xfrm>
            <a:custGeom>
              <a:avLst/>
              <a:gdLst/>
              <a:ahLst/>
              <a:rect l="l" t="t" r="r" b="b"/>
              <a:pathLst>
                <a:path w="72" h="60">
                  <a:moveTo>
                    <a:pt x="66" y="36"/>
                  </a:moveTo>
                  <a:lnTo>
                    <a:pt x="72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36" y="48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0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15" name=""/>
            <p:cNvSpPr/>
            <p:nvPr/>
          </p:nvSpPr>
          <p:spPr>
            <a:xfrm>
              <a:off x="10855440" y="5647320"/>
              <a:ext cx="47520" cy="95040"/>
            </a:xfrm>
            <a:custGeom>
              <a:avLst/>
              <a:gdLst/>
              <a:ahLst/>
              <a:rect l="l" t="t" r="r" b="b"/>
              <a:pathLst>
                <a:path w="30" h="60">
                  <a:moveTo>
                    <a:pt x="12" y="24"/>
                  </a:moveTo>
                  <a:lnTo>
                    <a:pt x="12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16" name=""/>
            <p:cNvSpPr/>
            <p:nvPr/>
          </p:nvSpPr>
          <p:spPr>
            <a:xfrm>
              <a:off x="10056960" y="5676120"/>
              <a:ext cx="75600" cy="94680"/>
            </a:xfrm>
            <a:custGeom>
              <a:avLst/>
              <a:gdLst/>
              <a:ahLst/>
              <a:rect l="l" t="t" r="r" b="b"/>
              <a:pathLst>
                <a:path w="48" h="60">
                  <a:moveTo>
                    <a:pt x="12" y="30"/>
                  </a:moveTo>
                  <a:lnTo>
                    <a:pt x="12" y="30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24" y="48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42" y="54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17" name=""/>
            <p:cNvSpPr/>
            <p:nvPr/>
          </p:nvSpPr>
          <p:spPr>
            <a:xfrm>
              <a:off x="9952560" y="5381280"/>
              <a:ext cx="75600" cy="104400"/>
            </a:xfrm>
            <a:custGeom>
              <a:avLst/>
              <a:gdLst/>
              <a:ahLst/>
              <a:rect l="l" t="t" r="r" b="b"/>
              <a:pathLst>
                <a:path w="48" h="66">
                  <a:moveTo>
                    <a:pt x="30" y="30"/>
                  </a:moveTo>
                  <a:lnTo>
                    <a:pt x="30" y="30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18" name=""/>
            <p:cNvSpPr/>
            <p:nvPr/>
          </p:nvSpPr>
          <p:spPr>
            <a:xfrm>
              <a:off x="10731600" y="5333400"/>
              <a:ext cx="66240" cy="56880"/>
            </a:xfrm>
            <a:custGeom>
              <a:avLst/>
              <a:gdLst/>
              <a:ahLst/>
              <a:rect l="l" t="t" r="r" b="b"/>
              <a:pathLst>
                <a:path w="42" h="36">
                  <a:moveTo>
                    <a:pt x="30" y="18"/>
                  </a:moveTo>
                  <a:lnTo>
                    <a:pt x="36" y="18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19" name=""/>
            <p:cNvSpPr/>
            <p:nvPr/>
          </p:nvSpPr>
          <p:spPr>
            <a:xfrm>
              <a:off x="10959840" y="5818680"/>
              <a:ext cx="75960" cy="37800"/>
            </a:xfrm>
            <a:custGeom>
              <a:avLst/>
              <a:gdLst/>
              <a:ahLst/>
              <a:rect l="l" t="t" r="r" b="b"/>
              <a:pathLst>
                <a:path w="48" h="24">
                  <a:moveTo>
                    <a:pt x="6" y="24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20" name=""/>
            <p:cNvSpPr/>
            <p:nvPr/>
          </p:nvSpPr>
          <p:spPr>
            <a:xfrm>
              <a:off x="10104480" y="5799600"/>
              <a:ext cx="47160" cy="56880"/>
            </a:xfrm>
            <a:custGeom>
              <a:avLst/>
              <a:gdLst/>
              <a:ahLst/>
              <a:rect l="l" t="t" r="r" b="b"/>
              <a:pathLst>
                <a:path w="30" h="36">
                  <a:moveTo>
                    <a:pt x="6" y="24"/>
                  </a:move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21" name=""/>
            <p:cNvSpPr/>
            <p:nvPr/>
          </p:nvSpPr>
          <p:spPr>
            <a:xfrm>
              <a:off x="10788840" y="5961240"/>
              <a:ext cx="37800" cy="56520"/>
            </a:xfrm>
            <a:custGeom>
              <a:avLst/>
              <a:gdLst/>
              <a:ahLst/>
              <a:rect l="l" t="t" r="r" b="b"/>
              <a:pathLst>
                <a:path w="24" h="36">
                  <a:moveTo>
                    <a:pt x="18" y="0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720" bIns="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22" name=""/>
            <p:cNvSpPr/>
            <p:nvPr/>
          </p:nvSpPr>
          <p:spPr>
            <a:xfrm>
              <a:off x="10665360" y="5172120"/>
              <a:ext cx="37800" cy="47160"/>
            </a:xfrm>
            <a:custGeom>
              <a:avLst/>
              <a:gdLst/>
              <a:ahLst/>
              <a:rect l="l" t="t" r="r" b="b"/>
              <a:pathLst>
                <a:path w="24" h="30">
                  <a:moveTo>
                    <a:pt x="18" y="0"/>
                  </a:move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23" name=""/>
            <p:cNvSpPr/>
            <p:nvPr/>
          </p:nvSpPr>
          <p:spPr>
            <a:xfrm>
              <a:off x="10684440" y="5780520"/>
              <a:ext cx="47160" cy="66240"/>
            </a:xfrm>
            <a:custGeom>
              <a:avLst/>
              <a:gdLst/>
              <a:ahLst/>
              <a:rect l="l" t="t" r="r" b="b"/>
              <a:pathLst>
                <a:path w="30" h="42">
                  <a:moveTo>
                    <a:pt x="30" y="30"/>
                  </a:move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440" bIns="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24" name=""/>
            <p:cNvSpPr/>
            <p:nvPr/>
          </p:nvSpPr>
          <p:spPr>
            <a:xfrm>
              <a:off x="11007720" y="6018120"/>
              <a:ext cx="56520" cy="56880"/>
            </a:xfrm>
            <a:custGeom>
              <a:avLst/>
              <a:gdLst/>
              <a:ahLst/>
              <a:rect l="l" t="t" r="r" b="b"/>
              <a:pathLst>
                <a:path w="36" h="36">
                  <a:moveTo>
                    <a:pt x="36" y="12"/>
                  </a:moveTo>
                  <a:lnTo>
                    <a:pt x="36" y="1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25" name=""/>
            <p:cNvSpPr/>
            <p:nvPr/>
          </p:nvSpPr>
          <p:spPr>
            <a:xfrm>
              <a:off x="10085400" y="5599800"/>
              <a:ext cx="28080" cy="56880"/>
            </a:xfrm>
            <a:custGeom>
              <a:avLst/>
              <a:gdLst/>
              <a:ahLst/>
              <a:rect l="l" t="t" r="r" b="b"/>
              <a:pathLst>
                <a:path w="18" h="36">
                  <a:moveTo>
                    <a:pt x="18" y="6"/>
                  </a:moveTo>
                  <a:lnTo>
                    <a:pt x="18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26" name=""/>
            <p:cNvSpPr/>
            <p:nvPr/>
          </p:nvSpPr>
          <p:spPr>
            <a:xfrm>
              <a:off x="10874520" y="5847120"/>
              <a:ext cx="56880" cy="47160"/>
            </a:xfrm>
            <a:custGeom>
              <a:avLst/>
              <a:gdLst/>
              <a:ahLst/>
              <a:rect l="l" t="t" r="r" b="b"/>
              <a:pathLst>
                <a:path w="36" h="30">
                  <a:moveTo>
                    <a:pt x="24" y="18"/>
                  </a:moveTo>
                  <a:lnTo>
                    <a:pt x="30" y="12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27" name=""/>
            <p:cNvSpPr/>
            <p:nvPr/>
          </p:nvSpPr>
          <p:spPr>
            <a:xfrm>
              <a:off x="10646280" y="5571360"/>
              <a:ext cx="37800" cy="47160"/>
            </a:xfrm>
            <a:custGeom>
              <a:avLst/>
              <a:gdLst/>
              <a:ahLst/>
              <a:rect l="l" t="t" r="r" b="b"/>
              <a:pathLst>
                <a:path w="24" h="30">
                  <a:moveTo>
                    <a:pt x="18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28" name=""/>
            <p:cNvSpPr/>
            <p:nvPr/>
          </p:nvSpPr>
          <p:spPr>
            <a:xfrm>
              <a:off x="10731600" y="5847120"/>
              <a:ext cx="37800" cy="37800"/>
            </a:xfrm>
            <a:custGeom>
              <a:avLst/>
              <a:gdLst/>
              <a:ahLst/>
              <a:rect l="l" t="t" r="r" b="b"/>
              <a:pathLst>
                <a:path w="24" h="24">
                  <a:moveTo>
                    <a:pt x="18" y="6"/>
                  </a:move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29" name=""/>
            <p:cNvSpPr/>
            <p:nvPr/>
          </p:nvSpPr>
          <p:spPr>
            <a:xfrm>
              <a:off x="10741320" y="5970600"/>
              <a:ext cx="28080" cy="3780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12" y="18"/>
                  </a:moveTo>
                  <a:lnTo>
                    <a:pt x="12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30" name=""/>
            <p:cNvSpPr/>
            <p:nvPr/>
          </p:nvSpPr>
          <p:spPr>
            <a:xfrm>
              <a:off x="10627200" y="6046920"/>
              <a:ext cx="37800" cy="28080"/>
            </a:xfrm>
            <a:custGeom>
              <a:avLst/>
              <a:gdLst/>
              <a:ahLst/>
              <a:rect l="l" t="t" r="r" b="b"/>
              <a:pathLst>
                <a:path w="24" h="18">
                  <a:moveTo>
                    <a:pt x="12" y="18"/>
                  </a:moveTo>
                  <a:lnTo>
                    <a:pt x="12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31" name=""/>
            <p:cNvSpPr/>
            <p:nvPr/>
          </p:nvSpPr>
          <p:spPr>
            <a:xfrm>
              <a:off x="10798200" y="5238720"/>
              <a:ext cx="37800" cy="28080"/>
            </a:xfrm>
            <a:custGeom>
              <a:avLst/>
              <a:gdLst/>
              <a:ahLst/>
              <a:rect l="l" t="t" r="r" b="b"/>
              <a:pathLst>
                <a:path w="24" h="18">
                  <a:moveTo>
                    <a:pt x="12" y="0"/>
                  </a:move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32" name=""/>
            <p:cNvSpPr/>
            <p:nvPr/>
          </p:nvSpPr>
          <p:spPr>
            <a:xfrm>
              <a:off x="10627200" y="5847120"/>
              <a:ext cx="18720" cy="3780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33" name=""/>
            <p:cNvSpPr/>
            <p:nvPr/>
          </p:nvSpPr>
          <p:spPr>
            <a:xfrm>
              <a:off x="10836360" y="6008760"/>
              <a:ext cx="47520" cy="37800"/>
            </a:xfrm>
            <a:custGeom>
              <a:avLst/>
              <a:gdLst/>
              <a:ahLst/>
              <a:rect l="l" t="t" r="r" b="b"/>
              <a:pathLst>
                <a:path w="30"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34" name=""/>
            <p:cNvSpPr/>
            <p:nvPr/>
          </p:nvSpPr>
          <p:spPr>
            <a:xfrm>
              <a:off x="10998000" y="5979960"/>
              <a:ext cx="28080" cy="3780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6" y="6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35" name=""/>
            <p:cNvSpPr/>
            <p:nvPr/>
          </p:nvSpPr>
          <p:spPr>
            <a:xfrm>
              <a:off x="10646280" y="5894280"/>
              <a:ext cx="18720" cy="47520"/>
            </a:xfrm>
            <a:custGeom>
              <a:avLst/>
              <a:gdLst/>
              <a:ahLst/>
              <a:rect l="l" t="t" r="r" b="b"/>
              <a:pathLst>
                <a:path w="12" h="30">
                  <a:moveTo>
                    <a:pt x="0" y="24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36" name=""/>
            <p:cNvSpPr/>
            <p:nvPr/>
          </p:nvSpPr>
          <p:spPr>
            <a:xfrm>
              <a:off x="10104480" y="5676120"/>
              <a:ext cx="18720" cy="3780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37" name=""/>
            <p:cNvSpPr/>
            <p:nvPr/>
          </p:nvSpPr>
          <p:spPr>
            <a:xfrm>
              <a:off x="10912680" y="6075360"/>
              <a:ext cx="28080" cy="2808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6" y="18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38" name=""/>
            <p:cNvSpPr/>
            <p:nvPr/>
          </p:nvSpPr>
          <p:spPr>
            <a:xfrm>
              <a:off x="10532520" y="5523480"/>
              <a:ext cx="28080" cy="2844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39" name=""/>
            <p:cNvSpPr/>
            <p:nvPr/>
          </p:nvSpPr>
          <p:spPr>
            <a:xfrm>
              <a:off x="10769760" y="6046920"/>
              <a:ext cx="18720" cy="2808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6" y="6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40" name=""/>
            <p:cNvSpPr/>
            <p:nvPr/>
          </p:nvSpPr>
          <p:spPr>
            <a:xfrm>
              <a:off x="10703520" y="5885280"/>
              <a:ext cx="18720" cy="2808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12" y="6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41" name=""/>
            <p:cNvSpPr/>
            <p:nvPr/>
          </p:nvSpPr>
          <p:spPr>
            <a:xfrm>
              <a:off x="10503720" y="5780520"/>
              <a:ext cx="18720" cy="2808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6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42" name=""/>
            <p:cNvSpPr/>
            <p:nvPr/>
          </p:nvSpPr>
          <p:spPr>
            <a:xfrm>
              <a:off x="10769760" y="5894280"/>
              <a:ext cx="28080" cy="18720"/>
            </a:xfrm>
            <a:custGeom>
              <a:avLst/>
              <a:gdLst/>
              <a:ahLst/>
              <a:rect l="l" t="t" r="r" b="b"/>
              <a:pathLst>
                <a:path w="18" h="12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43" name=""/>
            <p:cNvSpPr/>
            <p:nvPr/>
          </p:nvSpPr>
          <p:spPr>
            <a:xfrm>
              <a:off x="10503720" y="5828040"/>
              <a:ext cx="18720" cy="18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12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44" name=""/>
            <p:cNvSpPr/>
            <p:nvPr/>
          </p:nvSpPr>
          <p:spPr>
            <a:xfrm>
              <a:off x="10675080" y="5989680"/>
              <a:ext cx="18360" cy="2808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6" y="0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45" name=""/>
            <p:cNvSpPr/>
            <p:nvPr/>
          </p:nvSpPr>
          <p:spPr>
            <a:xfrm>
              <a:off x="10646280" y="5951520"/>
              <a:ext cx="18720" cy="18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46" name=""/>
            <p:cNvSpPr/>
            <p:nvPr/>
          </p:nvSpPr>
          <p:spPr>
            <a:xfrm>
              <a:off x="11121480" y="6085080"/>
              <a:ext cx="18720" cy="1836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6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47" name=""/>
            <p:cNvSpPr/>
            <p:nvPr/>
          </p:nvSpPr>
          <p:spPr>
            <a:xfrm>
              <a:off x="10988640" y="5961240"/>
              <a:ext cx="9000" cy="1836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48" name=""/>
            <p:cNvSpPr/>
            <p:nvPr/>
          </p:nvSpPr>
          <p:spPr>
            <a:xfrm>
              <a:off x="10569960" y="5504760"/>
              <a:ext cx="18720" cy="2808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6" y="12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49" name=""/>
            <p:cNvSpPr/>
            <p:nvPr/>
          </p:nvSpPr>
          <p:spPr>
            <a:xfrm>
              <a:off x="10494360" y="5913360"/>
              <a:ext cx="37800" cy="18720"/>
            </a:xfrm>
            <a:custGeom>
              <a:avLst/>
              <a:gdLst/>
              <a:ahLst/>
              <a:rect l="l" t="t" r="r" b="b"/>
              <a:pathLst>
                <a:path w="24" h="12">
                  <a:moveTo>
                    <a:pt x="12" y="12"/>
                  </a:moveTo>
                  <a:lnTo>
                    <a:pt x="12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50" name=""/>
            <p:cNvSpPr/>
            <p:nvPr/>
          </p:nvSpPr>
          <p:spPr>
            <a:xfrm>
              <a:off x="10503720" y="5523480"/>
              <a:ext cx="18720" cy="18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6" y="6"/>
                  </a:move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51" name=""/>
            <p:cNvSpPr/>
            <p:nvPr/>
          </p:nvSpPr>
          <p:spPr>
            <a:xfrm>
              <a:off x="10731600" y="5438160"/>
              <a:ext cx="9360" cy="1872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52" name=""/>
            <p:cNvSpPr/>
            <p:nvPr/>
          </p:nvSpPr>
          <p:spPr>
            <a:xfrm>
              <a:off x="11036160" y="6085080"/>
              <a:ext cx="9000" cy="1836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53" name=""/>
            <p:cNvSpPr/>
            <p:nvPr/>
          </p:nvSpPr>
          <p:spPr>
            <a:xfrm>
              <a:off x="10807920" y="5647320"/>
              <a:ext cx="18720" cy="18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6" y="6"/>
                  </a:moveTo>
                  <a:lnTo>
                    <a:pt x="1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54" name=""/>
            <p:cNvSpPr/>
            <p:nvPr/>
          </p:nvSpPr>
          <p:spPr>
            <a:xfrm>
              <a:off x="10741320" y="6066000"/>
              <a:ext cx="18720" cy="900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55" name=""/>
            <p:cNvSpPr/>
            <p:nvPr/>
          </p:nvSpPr>
          <p:spPr>
            <a:xfrm>
              <a:off x="10731600" y="5989680"/>
              <a:ext cx="9360" cy="1872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56" name=""/>
            <p:cNvSpPr/>
            <p:nvPr/>
          </p:nvSpPr>
          <p:spPr>
            <a:xfrm>
              <a:off x="10950480" y="5913360"/>
              <a:ext cx="9000" cy="28440"/>
            </a:xfrm>
            <a:custGeom>
              <a:avLst/>
              <a:gdLst/>
              <a:ahLst/>
              <a:rect l="l" t="t" r="r" b="b"/>
              <a:pathLst>
                <a:path w="6" h="18">
                  <a:moveTo>
                    <a:pt x="6" y="12"/>
                  </a:moveTo>
                  <a:lnTo>
                    <a:pt x="6" y="12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57" name=""/>
            <p:cNvSpPr/>
            <p:nvPr/>
          </p:nvSpPr>
          <p:spPr>
            <a:xfrm>
              <a:off x="10940760" y="5856840"/>
              <a:ext cx="9360" cy="28080"/>
            </a:xfrm>
            <a:custGeom>
              <a:avLst/>
              <a:gdLst/>
              <a:ahLst/>
              <a:rect l="l" t="t" r="r" b="b"/>
              <a:pathLst>
                <a:path w="6" h="18">
                  <a:moveTo>
                    <a:pt x="6" y="12"/>
                  </a:move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58" name=""/>
            <p:cNvSpPr/>
            <p:nvPr/>
          </p:nvSpPr>
          <p:spPr>
            <a:xfrm>
              <a:off x="10703520" y="6075360"/>
              <a:ext cx="18720" cy="936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12" y="6"/>
                  </a:moveTo>
                  <a:lnTo>
                    <a:pt x="12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59" name=""/>
            <p:cNvSpPr/>
            <p:nvPr/>
          </p:nvSpPr>
          <p:spPr>
            <a:xfrm>
              <a:off x="10656000" y="6037200"/>
              <a:ext cx="18720" cy="936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6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60" name=""/>
            <p:cNvSpPr/>
            <p:nvPr/>
          </p:nvSpPr>
          <p:spPr>
            <a:xfrm>
              <a:off x="10018800" y="5504760"/>
              <a:ext cx="9000" cy="1836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61" name=""/>
            <p:cNvSpPr/>
            <p:nvPr/>
          </p:nvSpPr>
          <p:spPr>
            <a:xfrm>
              <a:off x="10132920" y="5637960"/>
              <a:ext cx="18720" cy="18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0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62" name=""/>
            <p:cNvSpPr/>
            <p:nvPr/>
          </p:nvSpPr>
          <p:spPr>
            <a:xfrm>
              <a:off x="10456200" y="5932440"/>
              <a:ext cx="9000" cy="1872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0" y="6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63" name=""/>
            <p:cNvSpPr/>
            <p:nvPr/>
          </p:nvSpPr>
          <p:spPr>
            <a:xfrm>
              <a:off x="10113840" y="5637960"/>
              <a:ext cx="9360" cy="1872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6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64" name=""/>
            <p:cNvSpPr/>
            <p:nvPr/>
          </p:nvSpPr>
          <p:spPr>
            <a:xfrm>
              <a:off x="10598760" y="5485680"/>
              <a:ext cx="9000" cy="1872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65" name=""/>
            <p:cNvSpPr/>
            <p:nvPr/>
          </p:nvSpPr>
          <p:spPr>
            <a:xfrm>
              <a:off x="10503720" y="5875560"/>
              <a:ext cx="18720" cy="936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66" name=""/>
            <p:cNvSpPr/>
            <p:nvPr/>
          </p:nvSpPr>
          <p:spPr>
            <a:xfrm>
              <a:off x="10608120" y="5828040"/>
              <a:ext cx="1440" cy="28440"/>
            </a:xfrm>
            <a:custGeom>
              <a:avLst/>
              <a:gdLst/>
              <a:ahLst/>
              <a:rect l="l" t="t" r="r" b="b"/>
              <a:pathLst>
                <a:path w="0" h="18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67" name=""/>
            <p:cNvSpPr/>
            <p:nvPr/>
          </p:nvSpPr>
          <p:spPr>
            <a:xfrm>
              <a:off x="10836360" y="5970600"/>
              <a:ext cx="18720" cy="900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6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68" name=""/>
            <p:cNvSpPr/>
            <p:nvPr/>
          </p:nvSpPr>
          <p:spPr>
            <a:xfrm>
              <a:off x="10788840" y="6027840"/>
              <a:ext cx="9000" cy="900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69" name=""/>
            <p:cNvSpPr/>
            <p:nvPr/>
          </p:nvSpPr>
          <p:spPr>
            <a:xfrm>
              <a:off x="10684440" y="5866200"/>
              <a:ext cx="18720" cy="900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70" name=""/>
            <p:cNvSpPr/>
            <p:nvPr/>
          </p:nvSpPr>
          <p:spPr>
            <a:xfrm>
              <a:off x="10675080" y="6046920"/>
              <a:ext cx="9000" cy="900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71" name=""/>
            <p:cNvSpPr/>
            <p:nvPr/>
          </p:nvSpPr>
          <p:spPr>
            <a:xfrm>
              <a:off x="11007720" y="5894280"/>
              <a:ext cx="900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72" name=""/>
            <p:cNvSpPr/>
            <p:nvPr/>
          </p:nvSpPr>
          <p:spPr>
            <a:xfrm>
              <a:off x="10760400" y="5904000"/>
              <a:ext cx="9000" cy="1872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73" name=""/>
            <p:cNvSpPr/>
            <p:nvPr/>
          </p:nvSpPr>
          <p:spPr>
            <a:xfrm>
              <a:off x="10266120" y="6046920"/>
              <a:ext cx="9000" cy="1872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74" name=""/>
            <p:cNvSpPr/>
            <p:nvPr/>
          </p:nvSpPr>
          <p:spPr>
            <a:xfrm>
              <a:off x="10817280" y="6018120"/>
              <a:ext cx="936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75" name=""/>
            <p:cNvSpPr/>
            <p:nvPr/>
          </p:nvSpPr>
          <p:spPr>
            <a:xfrm>
              <a:off x="11036160" y="6008760"/>
              <a:ext cx="9000" cy="108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76" name=""/>
            <p:cNvSpPr/>
            <p:nvPr/>
          </p:nvSpPr>
          <p:spPr>
            <a:xfrm>
              <a:off x="10903320" y="5666400"/>
              <a:ext cx="900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77" name=""/>
            <p:cNvSpPr/>
            <p:nvPr/>
          </p:nvSpPr>
          <p:spPr>
            <a:xfrm>
              <a:off x="10494360" y="5847120"/>
              <a:ext cx="9000" cy="108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78" name=""/>
            <p:cNvSpPr/>
            <p:nvPr/>
          </p:nvSpPr>
          <p:spPr>
            <a:xfrm>
              <a:off x="10722600" y="6008760"/>
              <a:ext cx="9000" cy="108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0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79" name=""/>
            <p:cNvSpPr/>
            <p:nvPr/>
          </p:nvSpPr>
          <p:spPr>
            <a:xfrm>
              <a:off x="10617840" y="5475960"/>
              <a:ext cx="1080" cy="936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0" name=""/>
            <p:cNvSpPr/>
            <p:nvPr/>
          </p:nvSpPr>
          <p:spPr>
            <a:xfrm>
              <a:off x="10256400" y="6046920"/>
              <a:ext cx="9360" cy="900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1" name=""/>
            <p:cNvSpPr/>
            <p:nvPr/>
          </p:nvSpPr>
          <p:spPr>
            <a:xfrm>
              <a:off x="10617840" y="6037200"/>
              <a:ext cx="1080" cy="936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2" name=""/>
            <p:cNvSpPr/>
            <p:nvPr/>
          </p:nvSpPr>
          <p:spPr>
            <a:xfrm>
              <a:off x="10798200" y="6027840"/>
              <a:ext cx="9360" cy="900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6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3" name=""/>
            <p:cNvSpPr/>
            <p:nvPr/>
          </p:nvSpPr>
          <p:spPr>
            <a:xfrm>
              <a:off x="10037880" y="5523480"/>
              <a:ext cx="900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4" name=""/>
            <p:cNvSpPr/>
            <p:nvPr/>
          </p:nvSpPr>
          <p:spPr>
            <a:xfrm>
              <a:off x="8288280" y="1463760"/>
              <a:ext cx="418320" cy="636480"/>
            </a:xfrm>
            <a:custGeom>
              <a:avLst/>
              <a:gdLst/>
              <a:ahLst/>
              <a:rect l="l" t="t" r="r" b="b"/>
              <a:pathLst>
                <a:path w="264" h="402">
                  <a:moveTo>
                    <a:pt x="6" y="270"/>
                  </a:moveTo>
                  <a:lnTo>
                    <a:pt x="6" y="282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6" y="306"/>
                  </a:lnTo>
                  <a:lnTo>
                    <a:pt x="24" y="312"/>
                  </a:lnTo>
                  <a:lnTo>
                    <a:pt x="24" y="312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8" y="300"/>
                  </a:lnTo>
                  <a:lnTo>
                    <a:pt x="12" y="300"/>
                  </a:lnTo>
                  <a:lnTo>
                    <a:pt x="18" y="300"/>
                  </a:lnTo>
                  <a:lnTo>
                    <a:pt x="18" y="294"/>
                  </a:lnTo>
                  <a:lnTo>
                    <a:pt x="18" y="294"/>
                  </a:lnTo>
                  <a:lnTo>
                    <a:pt x="24" y="294"/>
                  </a:lnTo>
                  <a:lnTo>
                    <a:pt x="24" y="300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36" y="312"/>
                  </a:lnTo>
                  <a:lnTo>
                    <a:pt x="36" y="312"/>
                  </a:lnTo>
                  <a:lnTo>
                    <a:pt x="42" y="312"/>
                  </a:lnTo>
                  <a:lnTo>
                    <a:pt x="48" y="318"/>
                  </a:lnTo>
                  <a:lnTo>
                    <a:pt x="54" y="330"/>
                  </a:lnTo>
                  <a:lnTo>
                    <a:pt x="54" y="336"/>
                  </a:lnTo>
                  <a:lnTo>
                    <a:pt x="54" y="342"/>
                  </a:lnTo>
                  <a:lnTo>
                    <a:pt x="54" y="360"/>
                  </a:lnTo>
                  <a:lnTo>
                    <a:pt x="54" y="366"/>
                  </a:lnTo>
                  <a:lnTo>
                    <a:pt x="54" y="390"/>
                  </a:lnTo>
                  <a:lnTo>
                    <a:pt x="54" y="396"/>
                  </a:lnTo>
                  <a:lnTo>
                    <a:pt x="60" y="396"/>
                  </a:lnTo>
                  <a:lnTo>
                    <a:pt x="66" y="390"/>
                  </a:lnTo>
                  <a:lnTo>
                    <a:pt x="66" y="396"/>
                  </a:lnTo>
                  <a:lnTo>
                    <a:pt x="72" y="396"/>
                  </a:lnTo>
                  <a:lnTo>
                    <a:pt x="78" y="390"/>
                  </a:lnTo>
                  <a:lnTo>
                    <a:pt x="78" y="396"/>
                  </a:lnTo>
                  <a:lnTo>
                    <a:pt x="84" y="396"/>
                  </a:lnTo>
                  <a:lnTo>
                    <a:pt x="96" y="396"/>
                  </a:lnTo>
                  <a:lnTo>
                    <a:pt x="96" y="396"/>
                  </a:lnTo>
                  <a:lnTo>
                    <a:pt x="102" y="396"/>
                  </a:lnTo>
                  <a:lnTo>
                    <a:pt x="102" y="402"/>
                  </a:lnTo>
                  <a:lnTo>
                    <a:pt x="108" y="402"/>
                  </a:lnTo>
                  <a:lnTo>
                    <a:pt x="120" y="402"/>
                  </a:lnTo>
                  <a:lnTo>
                    <a:pt x="120" y="402"/>
                  </a:lnTo>
                  <a:lnTo>
                    <a:pt x="126" y="402"/>
                  </a:lnTo>
                  <a:lnTo>
                    <a:pt x="138" y="396"/>
                  </a:lnTo>
                  <a:lnTo>
                    <a:pt x="138" y="396"/>
                  </a:lnTo>
                  <a:lnTo>
                    <a:pt x="138" y="402"/>
                  </a:lnTo>
                  <a:lnTo>
                    <a:pt x="144" y="396"/>
                  </a:lnTo>
                  <a:lnTo>
                    <a:pt x="150" y="402"/>
                  </a:lnTo>
                  <a:lnTo>
                    <a:pt x="150" y="402"/>
                  </a:lnTo>
                  <a:lnTo>
                    <a:pt x="150" y="396"/>
                  </a:lnTo>
                  <a:lnTo>
                    <a:pt x="150" y="396"/>
                  </a:lnTo>
                  <a:lnTo>
                    <a:pt x="150" y="396"/>
                  </a:lnTo>
                  <a:lnTo>
                    <a:pt x="144" y="390"/>
                  </a:lnTo>
                  <a:lnTo>
                    <a:pt x="144" y="390"/>
                  </a:lnTo>
                  <a:lnTo>
                    <a:pt x="156" y="390"/>
                  </a:lnTo>
                  <a:lnTo>
                    <a:pt x="156" y="390"/>
                  </a:lnTo>
                  <a:lnTo>
                    <a:pt x="150" y="390"/>
                  </a:lnTo>
                  <a:lnTo>
                    <a:pt x="150" y="384"/>
                  </a:lnTo>
                  <a:lnTo>
                    <a:pt x="150" y="378"/>
                  </a:lnTo>
                  <a:lnTo>
                    <a:pt x="144" y="378"/>
                  </a:lnTo>
                  <a:lnTo>
                    <a:pt x="138" y="378"/>
                  </a:lnTo>
                  <a:lnTo>
                    <a:pt x="138" y="372"/>
                  </a:lnTo>
                  <a:lnTo>
                    <a:pt x="138" y="372"/>
                  </a:lnTo>
                  <a:lnTo>
                    <a:pt x="138" y="372"/>
                  </a:lnTo>
                  <a:lnTo>
                    <a:pt x="132" y="372"/>
                  </a:lnTo>
                  <a:lnTo>
                    <a:pt x="126" y="378"/>
                  </a:lnTo>
                  <a:lnTo>
                    <a:pt x="126" y="378"/>
                  </a:lnTo>
                  <a:lnTo>
                    <a:pt x="120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2" y="372"/>
                  </a:lnTo>
                  <a:lnTo>
                    <a:pt x="132" y="366"/>
                  </a:lnTo>
                  <a:lnTo>
                    <a:pt x="132" y="366"/>
                  </a:lnTo>
                  <a:lnTo>
                    <a:pt x="126" y="360"/>
                  </a:lnTo>
                  <a:lnTo>
                    <a:pt x="126" y="360"/>
                  </a:lnTo>
                  <a:lnTo>
                    <a:pt x="126" y="360"/>
                  </a:lnTo>
                  <a:lnTo>
                    <a:pt x="132" y="360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38" y="354"/>
                  </a:lnTo>
                  <a:lnTo>
                    <a:pt x="138" y="348"/>
                  </a:lnTo>
                  <a:lnTo>
                    <a:pt x="138" y="348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4" y="348"/>
                  </a:lnTo>
                  <a:lnTo>
                    <a:pt x="150" y="342"/>
                  </a:lnTo>
                  <a:lnTo>
                    <a:pt x="144" y="336"/>
                  </a:lnTo>
                  <a:lnTo>
                    <a:pt x="138" y="336"/>
                  </a:lnTo>
                  <a:lnTo>
                    <a:pt x="144" y="330"/>
                  </a:lnTo>
                  <a:lnTo>
                    <a:pt x="144" y="330"/>
                  </a:lnTo>
                  <a:lnTo>
                    <a:pt x="138" y="330"/>
                  </a:lnTo>
                  <a:lnTo>
                    <a:pt x="138" y="330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38" y="318"/>
                  </a:lnTo>
                  <a:lnTo>
                    <a:pt x="138" y="318"/>
                  </a:lnTo>
                  <a:lnTo>
                    <a:pt x="144" y="318"/>
                  </a:lnTo>
                  <a:lnTo>
                    <a:pt x="144" y="312"/>
                  </a:lnTo>
                  <a:lnTo>
                    <a:pt x="138" y="306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32" y="312"/>
                  </a:lnTo>
                  <a:lnTo>
                    <a:pt x="132" y="312"/>
                  </a:lnTo>
                  <a:lnTo>
                    <a:pt x="126" y="312"/>
                  </a:lnTo>
                  <a:lnTo>
                    <a:pt x="126" y="306"/>
                  </a:lnTo>
                  <a:lnTo>
                    <a:pt x="138" y="306"/>
                  </a:lnTo>
                  <a:lnTo>
                    <a:pt x="138" y="306"/>
                  </a:lnTo>
                  <a:lnTo>
                    <a:pt x="138" y="306"/>
                  </a:lnTo>
                  <a:lnTo>
                    <a:pt x="138" y="306"/>
                  </a:lnTo>
                  <a:lnTo>
                    <a:pt x="144" y="306"/>
                  </a:lnTo>
                  <a:lnTo>
                    <a:pt x="144" y="306"/>
                  </a:lnTo>
                  <a:lnTo>
                    <a:pt x="150" y="306"/>
                  </a:lnTo>
                  <a:lnTo>
                    <a:pt x="150" y="300"/>
                  </a:lnTo>
                  <a:lnTo>
                    <a:pt x="156" y="300"/>
                  </a:lnTo>
                  <a:lnTo>
                    <a:pt x="156" y="294"/>
                  </a:lnTo>
                  <a:lnTo>
                    <a:pt x="162" y="288"/>
                  </a:lnTo>
                  <a:lnTo>
                    <a:pt x="150" y="288"/>
                  </a:lnTo>
                  <a:lnTo>
                    <a:pt x="150" y="288"/>
                  </a:lnTo>
                  <a:lnTo>
                    <a:pt x="144" y="288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2" y="282"/>
                  </a:lnTo>
                  <a:lnTo>
                    <a:pt x="132" y="282"/>
                  </a:lnTo>
                  <a:lnTo>
                    <a:pt x="138" y="282"/>
                  </a:lnTo>
                  <a:lnTo>
                    <a:pt x="144" y="282"/>
                  </a:lnTo>
                  <a:lnTo>
                    <a:pt x="144" y="282"/>
                  </a:lnTo>
                  <a:lnTo>
                    <a:pt x="150" y="282"/>
                  </a:lnTo>
                  <a:lnTo>
                    <a:pt x="156" y="282"/>
                  </a:lnTo>
                  <a:lnTo>
                    <a:pt x="156" y="288"/>
                  </a:lnTo>
                  <a:lnTo>
                    <a:pt x="162" y="282"/>
                  </a:lnTo>
                  <a:lnTo>
                    <a:pt x="174" y="282"/>
                  </a:lnTo>
                  <a:lnTo>
                    <a:pt x="174" y="282"/>
                  </a:lnTo>
                  <a:lnTo>
                    <a:pt x="174" y="282"/>
                  </a:lnTo>
                  <a:lnTo>
                    <a:pt x="174" y="282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80" y="276"/>
                  </a:lnTo>
                  <a:lnTo>
                    <a:pt x="180" y="276"/>
                  </a:lnTo>
                  <a:lnTo>
                    <a:pt x="180" y="276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80" y="264"/>
                  </a:lnTo>
                  <a:lnTo>
                    <a:pt x="180" y="264"/>
                  </a:lnTo>
                  <a:lnTo>
                    <a:pt x="174" y="264"/>
                  </a:lnTo>
                  <a:lnTo>
                    <a:pt x="174" y="264"/>
                  </a:lnTo>
                  <a:lnTo>
                    <a:pt x="174" y="264"/>
                  </a:lnTo>
                  <a:lnTo>
                    <a:pt x="162" y="258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58"/>
                  </a:lnTo>
                  <a:lnTo>
                    <a:pt x="174" y="258"/>
                  </a:lnTo>
                  <a:lnTo>
                    <a:pt x="174" y="258"/>
                  </a:lnTo>
                  <a:lnTo>
                    <a:pt x="174" y="258"/>
                  </a:lnTo>
                  <a:lnTo>
                    <a:pt x="180" y="258"/>
                  </a:lnTo>
                  <a:lnTo>
                    <a:pt x="186" y="258"/>
                  </a:lnTo>
                  <a:lnTo>
                    <a:pt x="186" y="258"/>
                  </a:lnTo>
                  <a:lnTo>
                    <a:pt x="186" y="258"/>
                  </a:lnTo>
                  <a:lnTo>
                    <a:pt x="186" y="258"/>
                  </a:lnTo>
                  <a:lnTo>
                    <a:pt x="186" y="258"/>
                  </a:lnTo>
                  <a:lnTo>
                    <a:pt x="192" y="264"/>
                  </a:lnTo>
                  <a:lnTo>
                    <a:pt x="192" y="264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92" y="252"/>
                  </a:lnTo>
                  <a:lnTo>
                    <a:pt x="198" y="252"/>
                  </a:lnTo>
                  <a:lnTo>
                    <a:pt x="198" y="246"/>
                  </a:lnTo>
                  <a:lnTo>
                    <a:pt x="198" y="240"/>
                  </a:lnTo>
                  <a:lnTo>
                    <a:pt x="198" y="240"/>
                  </a:lnTo>
                  <a:lnTo>
                    <a:pt x="198" y="240"/>
                  </a:lnTo>
                  <a:lnTo>
                    <a:pt x="198" y="240"/>
                  </a:lnTo>
                  <a:lnTo>
                    <a:pt x="198" y="240"/>
                  </a:lnTo>
                  <a:lnTo>
                    <a:pt x="198" y="234"/>
                  </a:lnTo>
                  <a:lnTo>
                    <a:pt x="198" y="228"/>
                  </a:lnTo>
                  <a:lnTo>
                    <a:pt x="192" y="222"/>
                  </a:lnTo>
                  <a:lnTo>
                    <a:pt x="198" y="222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4" y="204"/>
                  </a:lnTo>
                  <a:lnTo>
                    <a:pt x="210" y="204"/>
                  </a:lnTo>
                  <a:lnTo>
                    <a:pt x="210" y="204"/>
                  </a:lnTo>
                  <a:lnTo>
                    <a:pt x="210" y="204"/>
                  </a:lnTo>
                  <a:lnTo>
                    <a:pt x="210" y="198"/>
                  </a:lnTo>
                  <a:lnTo>
                    <a:pt x="216" y="198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22" y="204"/>
                  </a:lnTo>
                  <a:lnTo>
                    <a:pt x="222" y="204"/>
                  </a:lnTo>
                  <a:lnTo>
                    <a:pt x="222" y="204"/>
                  </a:lnTo>
                  <a:lnTo>
                    <a:pt x="222" y="204"/>
                  </a:lnTo>
                  <a:lnTo>
                    <a:pt x="216" y="204"/>
                  </a:lnTo>
                  <a:lnTo>
                    <a:pt x="216" y="210"/>
                  </a:lnTo>
                  <a:lnTo>
                    <a:pt x="216" y="210"/>
                  </a:lnTo>
                  <a:lnTo>
                    <a:pt x="216" y="210"/>
                  </a:lnTo>
                  <a:lnTo>
                    <a:pt x="216" y="216"/>
                  </a:lnTo>
                  <a:lnTo>
                    <a:pt x="216" y="210"/>
                  </a:lnTo>
                  <a:lnTo>
                    <a:pt x="216" y="210"/>
                  </a:lnTo>
                  <a:lnTo>
                    <a:pt x="216" y="210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10" y="216"/>
                  </a:lnTo>
                  <a:lnTo>
                    <a:pt x="204" y="216"/>
                  </a:lnTo>
                  <a:lnTo>
                    <a:pt x="204" y="216"/>
                  </a:lnTo>
                  <a:lnTo>
                    <a:pt x="210" y="216"/>
                  </a:lnTo>
                  <a:lnTo>
                    <a:pt x="210" y="216"/>
                  </a:lnTo>
                  <a:lnTo>
                    <a:pt x="216" y="216"/>
                  </a:lnTo>
                  <a:lnTo>
                    <a:pt x="216" y="216"/>
                  </a:lnTo>
                  <a:lnTo>
                    <a:pt x="222" y="216"/>
                  </a:lnTo>
                  <a:lnTo>
                    <a:pt x="222" y="216"/>
                  </a:lnTo>
                  <a:lnTo>
                    <a:pt x="222" y="222"/>
                  </a:lnTo>
                  <a:lnTo>
                    <a:pt x="222" y="222"/>
                  </a:lnTo>
                  <a:lnTo>
                    <a:pt x="222" y="228"/>
                  </a:lnTo>
                  <a:lnTo>
                    <a:pt x="222" y="228"/>
                  </a:lnTo>
                  <a:lnTo>
                    <a:pt x="228" y="228"/>
                  </a:lnTo>
                  <a:lnTo>
                    <a:pt x="228" y="222"/>
                  </a:lnTo>
                  <a:lnTo>
                    <a:pt x="228" y="222"/>
                  </a:lnTo>
                  <a:lnTo>
                    <a:pt x="222" y="222"/>
                  </a:lnTo>
                  <a:lnTo>
                    <a:pt x="222" y="216"/>
                  </a:lnTo>
                  <a:lnTo>
                    <a:pt x="228" y="216"/>
                  </a:lnTo>
                  <a:lnTo>
                    <a:pt x="228" y="210"/>
                  </a:lnTo>
                  <a:lnTo>
                    <a:pt x="228" y="210"/>
                  </a:lnTo>
                  <a:lnTo>
                    <a:pt x="234" y="210"/>
                  </a:lnTo>
                  <a:lnTo>
                    <a:pt x="234" y="210"/>
                  </a:lnTo>
                  <a:lnTo>
                    <a:pt x="234" y="216"/>
                  </a:lnTo>
                  <a:lnTo>
                    <a:pt x="234" y="216"/>
                  </a:lnTo>
                  <a:lnTo>
                    <a:pt x="234" y="216"/>
                  </a:lnTo>
                  <a:lnTo>
                    <a:pt x="240" y="222"/>
                  </a:lnTo>
                  <a:lnTo>
                    <a:pt x="240" y="222"/>
                  </a:lnTo>
                  <a:lnTo>
                    <a:pt x="240" y="216"/>
                  </a:lnTo>
                  <a:lnTo>
                    <a:pt x="240" y="210"/>
                  </a:lnTo>
                  <a:lnTo>
                    <a:pt x="240" y="210"/>
                  </a:lnTo>
                  <a:lnTo>
                    <a:pt x="246" y="204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8" y="192"/>
                  </a:lnTo>
                  <a:lnTo>
                    <a:pt x="258" y="186"/>
                  </a:lnTo>
                  <a:lnTo>
                    <a:pt x="258" y="180"/>
                  </a:lnTo>
                  <a:lnTo>
                    <a:pt x="264" y="180"/>
                  </a:lnTo>
                  <a:lnTo>
                    <a:pt x="264" y="180"/>
                  </a:lnTo>
                  <a:lnTo>
                    <a:pt x="258" y="174"/>
                  </a:lnTo>
                  <a:lnTo>
                    <a:pt x="252" y="174"/>
                  </a:lnTo>
                  <a:lnTo>
                    <a:pt x="252" y="168"/>
                  </a:lnTo>
                  <a:lnTo>
                    <a:pt x="252" y="168"/>
                  </a:lnTo>
                  <a:lnTo>
                    <a:pt x="246" y="168"/>
                  </a:lnTo>
                  <a:lnTo>
                    <a:pt x="240" y="168"/>
                  </a:lnTo>
                  <a:lnTo>
                    <a:pt x="234" y="168"/>
                  </a:lnTo>
                  <a:lnTo>
                    <a:pt x="228" y="168"/>
                  </a:lnTo>
                  <a:lnTo>
                    <a:pt x="222" y="168"/>
                  </a:lnTo>
                  <a:lnTo>
                    <a:pt x="216" y="168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10" y="150"/>
                  </a:lnTo>
                  <a:lnTo>
                    <a:pt x="204" y="150"/>
                  </a:lnTo>
                  <a:lnTo>
                    <a:pt x="204" y="150"/>
                  </a:lnTo>
                  <a:lnTo>
                    <a:pt x="204" y="150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198" y="144"/>
                  </a:lnTo>
                  <a:lnTo>
                    <a:pt x="198" y="144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38"/>
                  </a:lnTo>
                  <a:lnTo>
                    <a:pt x="204" y="138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204" y="108"/>
                  </a:lnTo>
                  <a:lnTo>
                    <a:pt x="204" y="108"/>
                  </a:lnTo>
                  <a:lnTo>
                    <a:pt x="192" y="108"/>
                  </a:lnTo>
                  <a:lnTo>
                    <a:pt x="186" y="102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2" y="96"/>
                  </a:lnTo>
                  <a:lnTo>
                    <a:pt x="156" y="96"/>
                  </a:lnTo>
                  <a:lnTo>
                    <a:pt x="150" y="96"/>
                  </a:lnTo>
                  <a:lnTo>
                    <a:pt x="144" y="102"/>
                  </a:lnTo>
                  <a:lnTo>
                    <a:pt x="144" y="102"/>
                  </a:lnTo>
                  <a:lnTo>
                    <a:pt x="138" y="108"/>
                  </a:lnTo>
                  <a:lnTo>
                    <a:pt x="132" y="108"/>
                  </a:lnTo>
                  <a:lnTo>
                    <a:pt x="138" y="102"/>
                  </a:lnTo>
                  <a:lnTo>
                    <a:pt x="126" y="102"/>
                  </a:lnTo>
                  <a:lnTo>
                    <a:pt x="120" y="102"/>
                  </a:lnTo>
                  <a:lnTo>
                    <a:pt x="108" y="102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2" y="114"/>
                  </a:lnTo>
                  <a:lnTo>
                    <a:pt x="96" y="120"/>
                  </a:lnTo>
                  <a:lnTo>
                    <a:pt x="102" y="120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102" y="132"/>
                  </a:lnTo>
                  <a:lnTo>
                    <a:pt x="102" y="138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4" y="15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08" y="168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2" y="156"/>
                  </a:lnTo>
                  <a:lnTo>
                    <a:pt x="96" y="150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90" y="162"/>
                  </a:lnTo>
                  <a:lnTo>
                    <a:pt x="90" y="162"/>
                  </a:lnTo>
                  <a:lnTo>
                    <a:pt x="90" y="156"/>
                  </a:lnTo>
                  <a:lnTo>
                    <a:pt x="96" y="144"/>
                  </a:lnTo>
                  <a:lnTo>
                    <a:pt x="96" y="138"/>
                  </a:lnTo>
                  <a:lnTo>
                    <a:pt x="96" y="13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78" y="132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66" y="144"/>
                  </a:lnTo>
                  <a:lnTo>
                    <a:pt x="60" y="156"/>
                  </a:lnTo>
                  <a:lnTo>
                    <a:pt x="54" y="156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48" y="174"/>
                  </a:lnTo>
                  <a:lnTo>
                    <a:pt x="48" y="174"/>
                  </a:lnTo>
                  <a:lnTo>
                    <a:pt x="42" y="174"/>
                  </a:lnTo>
                  <a:lnTo>
                    <a:pt x="48" y="168"/>
                  </a:lnTo>
                  <a:lnTo>
                    <a:pt x="42" y="162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48" y="144"/>
                  </a:lnTo>
                  <a:lnTo>
                    <a:pt x="42" y="144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0" y="150"/>
                  </a:lnTo>
                  <a:lnTo>
                    <a:pt x="30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2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60" y="108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66" y="102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72" y="108"/>
                  </a:lnTo>
                  <a:lnTo>
                    <a:pt x="78" y="108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2" y="102"/>
                  </a:lnTo>
                  <a:lnTo>
                    <a:pt x="108" y="102"/>
                  </a:lnTo>
                  <a:lnTo>
                    <a:pt x="126" y="96"/>
                  </a:lnTo>
                  <a:lnTo>
                    <a:pt x="138" y="96"/>
                  </a:lnTo>
                  <a:lnTo>
                    <a:pt x="138" y="96"/>
                  </a:lnTo>
                  <a:lnTo>
                    <a:pt x="138" y="90"/>
                  </a:lnTo>
                  <a:lnTo>
                    <a:pt x="144" y="90"/>
                  </a:lnTo>
                  <a:lnTo>
                    <a:pt x="144" y="96"/>
                  </a:lnTo>
                  <a:lnTo>
                    <a:pt x="144" y="96"/>
                  </a:lnTo>
                  <a:lnTo>
                    <a:pt x="150" y="96"/>
                  </a:lnTo>
                  <a:lnTo>
                    <a:pt x="156" y="90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74" y="90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0" y="90"/>
                  </a:lnTo>
                  <a:lnTo>
                    <a:pt x="210" y="90"/>
                  </a:lnTo>
                  <a:lnTo>
                    <a:pt x="210" y="90"/>
                  </a:lnTo>
                  <a:lnTo>
                    <a:pt x="216" y="78"/>
                  </a:lnTo>
                  <a:lnTo>
                    <a:pt x="222" y="72"/>
                  </a:lnTo>
                  <a:lnTo>
                    <a:pt x="222" y="66"/>
                  </a:lnTo>
                  <a:lnTo>
                    <a:pt x="222" y="60"/>
                  </a:lnTo>
                  <a:lnTo>
                    <a:pt x="222" y="54"/>
                  </a:lnTo>
                  <a:lnTo>
                    <a:pt x="222" y="48"/>
                  </a:lnTo>
                  <a:lnTo>
                    <a:pt x="222" y="42"/>
                  </a:lnTo>
                  <a:lnTo>
                    <a:pt x="222" y="42"/>
                  </a:lnTo>
                  <a:lnTo>
                    <a:pt x="222" y="42"/>
                  </a:lnTo>
                  <a:lnTo>
                    <a:pt x="222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6" y="24"/>
                  </a:lnTo>
                  <a:lnTo>
                    <a:pt x="216" y="18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34" y="0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04" y="18"/>
                  </a:lnTo>
                  <a:lnTo>
                    <a:pt x="192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30"/>
                  </a:lnTo>
                  <a:lnTo>
                    <a:pt x="156" y="36"/>
                  </a:lnTo>
                  <a:lnTo>
                    <a:pt x="156" y="42"/>
                  </a:lnTo>
                  <a:lnTo>
                    <a:pt x="150" y="48"/>
                  </a:lnTo>
                  <a:lnTo>
                    <a:pt x="138" y="66"/>
                  </a:lnTo>
                  <a:lnTo>
                    <a:pt x="132" y="72"/>
                  </a:lnTo>
                  <a:lnTo>
                    <a:pt x="120" y="84"/>
                  </a:lnTo>
                  <a:lnTo>
                    <a:pt x="102" y="84"/>
                  </a:lnTo>
                  <a:lnTo>
                    <a:pt x="90" y="84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24" y="114"/>
                  </a:lnTo>
                  <a:lnTo>
                    <a:pt x="12" y="126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8" y="144"/>
                  </a:lnTo>
                  <a:lnTo>
                    <a:pt x="18" y="138"/>
                  </a:lnTo>
                  <a:lnTo>
                    <a:pt x="12" y="138"/>
                  </a:lnTo>
                  <a:lnTo>
                    <a:pt x="18" y="138"/>
                  </a:lnTo>
                  <a:lnTo>
                    <a:pt x="12" y="132"/>
                  </a:lnTo>
                  <a:lnTo>
                    <a:pt x="18" y="132"/>
                  </a:lnTo>
                  <a:lnTo>
                    <a:pt x="18" y="138"/>
                  </a:lnTo>
                  <a:lnTo>
                    <a:pt x="24" y="138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2" y="168"/>
                  </a:lnTo>
                  <a:lnTo>
                    <a:pt x="36" y="162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6" y="156"/>
                  </a:lnTo>
                  <a:lnTo>
                    <a:pt x="6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6" y="150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6" y="210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0"/>
                  </a:lnTo>
                  <a:lnTo>
                    <a:pt x="6" y="228"/>
                  </a:lnTo>
                  <a:lnTo>
                    <a:pt x="6" y="222"/>
                  </a:lnTo>
                  <a:lnTo>
                    <a:pt x="6" y="228"/>
                  </a:lnTo>
                  <a:lnTo>
                    <a:pt x="12" y="228"/>
                  </a:lnTo>
                  <a:lnTo>
                    <a:pt x="18" y="234"/>
                  </a:lnTo>
                  <a:lnTo>
                    <a:pt x="18" y="234"/>
                  </a:lnTo>
                  <a:lnTo>
                    <a:pt x="18" y="234"/>
                  </a:lnTo>
                  <a:lnTo>
                    <a:pt x="18" y="240"/>
                  </a:lnTo>
                  <a:lnTo>
                    <a:pt x="24" y="240"/>
                  </a:lnTo>
                  <a:lnTo>
                    <a:pt x="24" y="246"/>
                  </a:lnTo>
                  <a:lnTo>
                    <a:pt x="30" y="246"/>
                  </a:lnTo>
                  <a:lnTo>
                    <a:pt x="24" y="252"/>
                  </a:lnTo>
                  <a:lnTo>
                    <a:pt x="30" y="252"/>
                  </a:lnTo>
                  <a:lnTo>
                    <a:pt x="18" y="258"/>
                  </a:lnTo>
                  <a:lnTo>
                    <a:pt x="18" y="258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6" y="258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6" y="252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6" y="27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5" name=""/>
            <p:cNvSpPr/>
            <p:nvPr/>
          </p:nvSpPr>
          <p:spPr>
            <a:xfrm>
              <a:off x="8687880" y="1815480"/>
              <a:ext cx="256320" cy="256320"/>
            </a:xfrm>
            <a:custGeom>
              <a:avLst/>
              <a:gdLst/>
              <a:ahLst/>
              <a:rect l="l" t="t" r="r" b="b"/>
              <a:pathLst>
                <a:path w="162" h="162">
                  <a:moveTo>
                    <a:pt x="90" y="60"/>
                  </a:moveTo>
                  <a:lnTo>
                    <a:pt x="90" y="54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48"/>
                  </a:lnTo>
                  <a:lnTo>
                    <a:pt x="90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24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8" y="30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14" y="48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14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8" y="60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4" y="54"/>
                  </a:lnTo>
                  <a:lnTo>
                    <a:pt x="114" y="54"/>
                  </a:lnTo>
                  <a:lnTo>
                    <a:pt x="114" y="54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8" y="30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96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20" y="6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2" y="18"/>
                  </a:lnTo>
                  <a:lnTo>
                    <a:pt x="156" y="18"/>
                  </a:lnTo>
                  <a:lnTo>
                    <a:pt x="156" y="24"/>
                  </a:lnTo>
                  <a:lnTo>
                    <a:pt x="150" y="30"/>
                  </a:lnTo>
                  <a:lnTo>
                    <a:pt x="156" y="36"/>
                  </a:lnTo>
                  <a:lnTo>
                    <a:pt x="156" y="42"/>
                  </a:lnTo>
                  <a:lnTo>
                    <a:pt x="162" y="48"/>
                  </a:lnTo>
                  <a:lnTo>
                    <a:pt x="162" y="54"/>
                  </a:lnTo>
                  <a:lnTo>
                    <a:pt x="156" y="54"/>
                  </a:lnTo>
                  <a:lnTo>
                    <a:pt x="162" y="54"/>
                  </a:lnTo>
                  <a:lnTo>
                    <a:pt x="162" y="60"/>
                  </a:lnTo>
                  <a:lnTo>
                    <a:pt x="162" y="54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56" y="66"/>
                  </a:lnTo>
                  <a:lnTo>
                    <a:pt x="150" y="66"/>
                  </a:lnTo>
                  <a:lnTo>
                    <a:pt x="150" y="66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44" y="72"/>
                  </a:lnTo>
                  <a:lnTo>
                    <a:pt x="138" y="72"/>
                  </a:lnTo>
                  <a:lnTo>
                    <a:pt x="126" y="78"/>
                  </a:lnTo>
                  <a:lnTo>
                    <a:pt x="126" y="84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32" y="102"/>
                  </a:lnTo>
                  <a:lnTo>
                    <a:pt x="132" y="102"/>
                  </a:lnTo>
                  <a:lnTo>
                    <a:pt x="138" y="102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8" y="120"/>
                  </a:lnTo>
                  <a:lnTo>
                    <a:pt x="138" y="126"/>
                  </a:lnTo>
                  <a:lnTo>
                    <a:pt x="132" y="120"/>
                  </a:lnTo>
                  <a:lnTo>
                    <a:pt x="120" y="126"/>
                  </a:lnTo>
                  <a:lnTo>
                    <a:pt x="114" y="132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32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08" y="138"/>
                  </a:lnTo>
                  <a:lnTo>
                    <a:pt x="108" y="138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14" y="13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44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50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20" y="156"/>
                  </a:lnTo>
                  <a:lnTo>
                    <a:pt x="114" y="156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6" y="156"/>
                  </a:lnTo>
                  <a:lnTo>
                    <a:pt x="90" y="150"/>
                  </a:lnTo>
                  <a:lnTo>
                    <a:pt x="90" y="144"/>
                  </a:lnTo>
                  <a:lnTo>
                    <a:pt x="84" y="144"/>
                  </a:lnTo>
                  <a:lnTo>
                    <a:pt x="84" y="144"/>
                  </a:lnTo>
                  <a:lnTo>
                    <a:pt x="84" y="144"/>
                  </a:lnTo>
                  <a:lnTo>
                    <a:pt x="84" y="144"/>
                  </a:lnTo>
                  <a:lnTo>
                    <a:pt x="78" y="144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78" y="132"/>
                  </a:lnTo>
                  <a:lnTo>
                    <a:pt x="78" y="132"/>
                  </a:lnTo>
                  <a:lnTo>
                    <a:pt x="84" y="126"/>
                  </a:lnTo>
                  <a:lnTo>
                    <a:pt x="78" y="126"/>
                  </a:lnTo>
                  <a:lnTo>
                    <a:pt x="84" y="126"/>
                  </a:lnTo>
                  <a:lnTo>
                    <a:pt x="78" y="126"/>
                  </a:lnTo>
                  <a:lnTo>
                    <a:pt x="72" y="132"/>
                  </a:lnTo>
                  <a:lnTo>
                    <a:pt x="66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54" y="126"/>
                  </a:lnTo>
                  <a:lnTo>
                    <a:pt x="54" y="126"/>
                  </a:lnTo>
                  <a:lnTo>
                    <a:pt x="54" y="126"/>
                  </a:lnTo>
                  <a:lnTo>
                    <a:pt x="54" y="126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48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32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6" y="114"/>
                  </a:lnTo>
                  <a:lnTo>
                    <a:pt x="24" y="114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30" y="108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24" y="72"/>
                  </a:lnTo>
                  <a:lnTo>
                    <a:pt x="18" y="66"/>
                  </a:lnTo>
                  <a:lnTo>
                    <a:pt x="6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4" y="24"/>
                  </a:lnTo>
                  <a:lnTo>
                    <a:pt x="48" y="24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90" y="6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6" name=""/>
            <p:cNvSpPr/>
            <p:nvPr/>
          </p:nvSpPr>
          <p:spPr>
            <a:xfrm>
              <a:off x="8516520" y="1919880"/>
              <a:ext cx="171360" cy="132840"/>
            </a:xfrm>
            <a:custGeom>
              <a:avLst/>
              <a:gdLst/>
              <a:ahLst/>
              <a:rect l="l" t="t" r="r" b="b"/>
              <a:pathLst>
                <a:path w="108" h="84">
                  <a:moveTo>
                    <a:pt x="0" y="18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6" y="24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108" y="42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8" y="60"/>
                  </a:lnTo>
                  <a:lnTo>
                    <a:pt x="102" y="66"/>
                  </a:lnTo>
                  <a:lnTo>
                    <a:pt x="102" y="72"/>
                  </a:lnTo>
                  <a:lnTo>
                    <a:pt x="102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7" name=""/>
            <p:cNvSpPr/>
            <p:nvPr/>
          </p:nvSpPr>
          <p:spPr>
            <a:xfrm>
              <a:off x="8706960" y="2072160"/>
              <a:ext cx="123480" cy="75960"/>
            </a:xfrm>
            <a:custGeom>
              <a:avLst/>
              <a:gdLst/>
              <a:ahLst/>
              <a:rect l="l" t="t" r="r" b="b"/>
              <a:pathLst>
                <a:path w="78" h="48">
                  <a:moveTo>
                    <a:pt x="0" y="18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30" y="48"/>
                  </a:lnTo>
                  <a:lnTo>
                    <a:pt x="18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8" name=""/>
            <p:cNvSpPr/>
            <p:nvPr/>
          </p:nvSpPr>
          <p:spPr>
            <a:xfrm>
              <a:off x="9239040" y="1995840"/>
              <a:ext cx="66600" cy="66600"/>
            </a:xfrm>
            <a:custGeom>
              <a:avLst/>
              <a:gdLst/>
              <a:ahLst/>
              <a:rect l="l" t="t" r="r" b="b"/>
              <a:pathLst>
                <a:path w="42" h="42">
                  <a:moveTo>
                    <a:pt x="0" y="3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89" name=""/>
            <p:cNvSpPr/>
            <p:nvPr/>
          </p:nvSpPr>
          <p:spPr>
            <a:xfrm>
              <a:off x="8811720" y="2072160"/>
              <a:ext cx="66240" cy="95040"/>
            </a:xfrm>
            <a:custGeom>
              <a:avLst/>
              <a:gdLst/>
              <a:ahLst/>
              <a:rect l="l" t="t" r="r" b="b"/>
              <a:pathLst>
                <a:path w="42" h="6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60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0" name=""/>
            <p:cNvSpPr/>
            <p:nvPr/>
          </p:nvSpPr>
          <p:spPr>
            <a:xfrm>
              <a:off x="8345520" y="1634760"/>
              <a:ext cx="56880" cy="66240"/>
            </a:xfrm>
            <a:custGeom>
              <a:avLst/>
              <a:gdLst/>
              <a:ahLst/>
              <a:rect l="l" t="t" r="r" b="b"/>
              <a:pathLst>
                <a:path w="36" h="42">
                  <a:moveTo>
                    <a:pt x="0" y="30"/>
                  </a:moveTo>
                  <a:lnTo>
                    <a:pt x="0" y="36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440" bIns="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1" name=""/>
            <p:cNvSpPr/>
            <p:nvPr/>
          </p:nvSpPr>
          <p:spPr>
            <a:xfrm>
              <a:off x="8516520" y="2043720"/>
              <a:ext cx="56880" cy="47160"/>
            </a:xfrm>
            <a:custGeom>
              <a:avLst/>
              <a:gdLst/>
              <a:ahLst/>
              <a:rect l="l" t="t" r="r" b="b"/>
              <a:pathLst>
                <a:path w="36" h="30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2" name=""/>
            <p:cNvSpPr/>
            <p:nvPr/>
          </p:nvSpPr>
          <p:spPr>
            <a:xfrm>
              <a:off x="8649720" y="2024640"/>
              <a:ext cx="47160" cy="104400"/>
            </a:xfrm>
            <a:custGeom>
              <a:avLst/>
              <a:gdLst/>
              <a:ahLst/>
              <a:rect l="l" t="t" r="r" b="b"/>
              <a:pathLst>
                <a:path w="30" h="66">
                  <a:moveTo>
                    <a:pt x="0" y="48"/>
                  </a:moveTo>
                  <a:lnTo>
                    <a:pt x="6" y="48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24" y="30"/>
                  </a:lnTo>
                  <a:lnTo>
                    <a:pt x="30" y="24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3" name=""/>
            <p:cNvSpPr/>
            <p:nvPr/>
          </p:nvSpPr>
          <p:spPr>
            <a:xfrm>
              <a:off x="8868240" y="2053080"/>
              <a:ext cx="66600" cy="3780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4" name=""/>
            <p:cNvSpPr/>
            <p:nvPr/>
          </p:nvSpPr>
          <p:spPr>
            <a:xfrm>
              <a:off x="8640000" y="1843920"/>
              <a:ext cx="28440" cy="47160"/>
            </a:xfrm>
            <a:custGeom>
              <a:avLst/>
              <a:gdLst/>
              <a:ahLst/>
              <a:rect l="l" t="t" r="r" b="b"/>
              <a:pathLst>
                <a:path w="18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5" name=""/>
            <p:cNvSpPr/>
            <p:nvPr/>
          </p:nvSpPr>
          <p:spPr>
            <a:xfrm>
              <a:off x="8687880" y="1558440"/>
              <a:ext cx="47160" cy="18720"/>
            </a:xfrm>
            <a:custGeom>
              <a:avLst/>
              <a:gdLst/>
              <a:ahLst/>
              <a:rect l="l" t="t" r="r" b="b"/>
              <a:pathLst>
                <a:path w="30" h="12">
                  <a:moveTo>
                    <a:pt x="0" y="6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6" name=""/>
            <p:cNvSpPr/>
            <p:nvPr/>
          </p:nvSpPr>
          <p:spPr>
            <a:xfrm>
              <a:off x="8592840" y="2072160"/>
              <a:ext cx="47160" cy="28080"/>
            </a:xfrm>
            <a:custGeom>
              <a:avLst/>
              <a:gdLst/>
              <a:ahLst/>
              <a:rect l="l" t="t" r="r" b="b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7" name=""/>
            <p:cNvSpPr/>
            <p:nvPr/>
          </p:nvSpPr>
          <p:spPr>
            <a:xfrm>
              <a:off x="8925480" y="1910160"/>
              <a:ext cx="28440" cy="2844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0" y="12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8" name=""/>
            <p:cNvSpPr/>
            <p:nvPr/>
          </p:nvSpPr>
          <p:spPr>
            <a:xfrm>
              <a:off x="8345520" y="2014920"/>
              <a:ext cx="18720" cy="37800"/>
            </a:xfrm>
            <a:custGeom>
              <a:avLst/>
              <a:gdLst/>
              <a:ahLst/>
              <a:rect l="l" t="t" r="r" b="b"/>
              <a:pathLst>
                <a:path w="12" h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99" name=""/>
            <p:cNvSpPr/>
            <p:nvPr/>
          </p:nvSpPr>
          <p:spPr>
            <a:xfrm>
              <a:off x="8640000" y="2053080"/>
              <a:ext cx="18720" cy="18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0" name=""/>
            <p:cNvSpPr/>
            <p:nvPr/>
          </p:nvSpPr>
          <p:spPr>
            <a:xfrm>
              <a:off x="8326440" y="1958040"/>
              <a:ext cx="18720" cy="28080"/>
            </a:xfrm>
            <a:custGeom>
              <a:avLst/>
              <a:gdLst/>
              <a:ahLst/>
              <a:rect l="l" t="t" r="r" b="b"/>
              <a:pathLst>
                <a:path w="12" h="18">
                  <a:moveTo>
                    <a:pt x="0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1" name=""/>
            <p:cNvSpPr/>
            <p:nvPr/>
          </p:nvSpPr>
          <p:spPr>
            <a:xfrm>
              <a:off x="8782920" y="1682280"/>
              <a:ext cx="18720" cy="936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2" name=""/>
            <p:cNvSpPr/>
            <p:nvPr/>
          </p:nvSpPr>
          <p:spPr>
            <a:xfrm>
              <a:off x="8412120" y="1663200"/>
              <a:ext cx="18720" cy="936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0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3" name=""/>
            <p:cNvSpPr/>
            <p:nvPr/>
          </p:nvSpPr>
          <p:spPr>
            <a:xfrm>
              <a:off x="8963640" y="1919880"/>
              <a:ext cx="1080" cy="900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4" name=""/>
            <p:cNvSpPr/>
            <p:nvPr/>
          </p:nvSpPr>
          <p:spPr>
            <a:xfrm>
              <a:off x="8763840" y="2072160"/>
              <a:ext cx="936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5" name=""/>
            <p:cNvSpPr/>
            <p:nvPr/>
          </p:nvSpPr>
          <p:spPr>
            <a:xfrm>
              <a:off x="8716320" y="1863000"/>
              <a:ext cx="28080" cy="9000"/>
            </a:xfrm>
            <a:custGeom>
              <a:avLst/>
              <a:gdLst/>
              <a:ahLst/>
              <a:rect l="l" t="t" r="r" b="b"/>
              <a:pathLst>
                <a:path w="18" h="6">
                  <a:moveTo>
                    <a:pt x="0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6" name=""/>
            <p:cNvSpPr/>
            <p:nvPr/>
          </p:nvSpPr>
          <p:spPr>
            <a:xfrm>
              <a:off x="8592840" y="1891440"/>
              <a:ext cx="18720" cy="936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7" name=""/>
            <p:cNvSpPr/>
            <p:nvPr/>
          </p:nvSpPr>
          <p:spPr>
            <a:xfrm>
              <a:off x="8849520" y="2072160"/>
              <a:ext cx="18360" cy="9360"/>
            </a:xfrm>
            <a:custGeom>
              <a:avLst/>
              <a:gdLst/>
              <a:ahLst/>
              <a:rect l="l" t="t" r="r" b="b"/>
              <a:pathLst>
                <a:path w="12" h="6">
                  <a:moveTo>
                    <a:pt x="0" y="0"/>
                  </a:moveTo>
                  <a:lnTo>
                    <a:pt x="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8" name=""/>
            <p:cNvSpPr/>
            <p:nvPr/>
          </p:nvSpPr>
          <p:spPr>
            <a:xfrm>
              <a:off x="8307360" y="1863000"/>
              <a:ext cx="9360" cy="900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09" name=""/>
            <p:cNvSpPr/>
            <p:nvPr/>
          </p:nvSpPr>
          <p:spPr>
            <a:xfrm>
              <a:off x="8782920" y="2062800"/>
              <a:ext cx="9360" cy="900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0" name=""/>
            <p:cNvSpPr/>
            <p:nvPr/>
          </p:nvSpPr>
          <p:spPr>
            <a:xfrm>
              <a:off x="8583480" y="2043720"/>
              <a:ext cx="9000" cy="900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1" name=""/>
            <p:cNvSpPr/>
            <p:nvPr/>
          </p:nvSpPr>
          <p:spPr>
            <a:xfrm>
              <a:off x="8602560" y="2053080"/>
              <a:ext cx="1080" cy="1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2" name=""/>
            <p:cNvSpPr/>
            <p:nvPr/>
          </p:nvSpPr>
          <p:spPr>
            <a:xfrm>
              <a:off x="10465560" y="1843920"/>
              <a:ext cx="1321560" cy="998280"/>
            </a:xfrm>
            <a:custGeom>
              <a:avLst/>
              <a:gdLst/>
              <a:ahLst/>
              <a:rect l="l" t="t" r="r" b="b"/>
              <a:pathLst>
                <a:path w="834" h="630">
                  <a:moveTo>
                    <a:pt x="330" y="18"/>
                  </a:moveTo>
                  <a:lnTo>
                    <a:pt x="456" y="0"/>
                  </a:lnTo>
                  <a:lnTo>
                    <a:pt x="600" y="30"/>
                  </a:lnTo>
                  <a:lnTo>
                    <a:pt x="738" y="60"/>
                  </a:lnTo>
                  <a:lnTo>
                    <a:pt x="726" y="222"/>
                  </a:lnTo>
                  <a:lnTo>
                    <a:pt x="834" y="342"/>
                  </a:lnTo>
                  <a:lnTo>
                    <a:pt x="792" y="384"/>
                  </a:lnTo>
                  <a:lnTo>
                    <a:pt x="804" y="510"/>
                  </a:lnTo>
                  <a:lnTo>
                    <a:pt x="678" y="576"/>
                  </a:lnTo>
                  <a:lnTo>
                    <a:pt x="678" y="630"/>
                  </a:lnTo>
                  <a:lnTo>
                    <a:pt x="522" y="594"/>
                  </a:lnTo>
                  <a:lnTo>
                    <a:pt x="366" y="558"/>
                  </a:lnTo>
                  <a:lnTo>
                    <a:pt x="210" y="558"/>
                  </a:lnTo>
                  <a:lnTo>
                    <a:pt x="48" y="552"/>
                  </a:lnTo>
                  <a:lnTo>
                    <a:pt x="48" y="552"/>
                  </a:lnTo>
                  <a:lnTo>
                    <a:pt x="48" y="552"/>
                  </a:lnTo>
                  <a:lnTo>
                    <a:pt x="48" y="540"/>
                  </a:lnTo>
                  <a:lnTo>
                    <a:pt x="42" y="540"/>
                  </a:lnTo>
                  <a:lnTo>
                    <a:pt x="42" y="540"/>
                  </a:lnTo>
                  <a:lnTo>
                    <a:pt x="42" y="540"/>
                  </a:lnTo>
                  <a:lnTo>
                    <a:pt x="42" y="534"/>
                  </a:lnTo>
                  <a:lnTo>
                    <a:pt x="36" y="534"/>
                  </a:lnTo>
                  <a:lnTo>
                    <a:pt x="36" y="534"/>
                  </a:lnTo>
                  <a:lnTo>
                    <a:pt x="36" y="534"/>
                  </a:lnTo>
                  <a:lnTo>
                    <a:pt x="36" y="534"/>
                  </a:lnTo>
                  <a:lnTo>
                    <a:pt x="36" y="534"/>
                  </a:lnTo>
                  <a:lnTo>
                    <a:pt x="36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0" y="528"/>
                  </a:lnTo>
                  <a:lnTo>
                    <a:pt x="30" y="528"/>
                  </a:lnTo>
                  <a:lnTo>
                    <a:pt x="30" y="528"/>
                  </a:lnTo>
                  <a:lnTo>
                    <a:pt x="30" y="528"/>
                  </a:lnTo>
                  <a:lnTo>
                    <a:pt x="24" y="528"/>
                  </a:lnTo>
                  <a:lnTo>
                    <a:pt x="24" y="528"/>
                  </a:lnTo>
                  <a:lnTo>
                    <a:pt x="24" y="528"/>
                  </a:lnTo>
                  <a:lnTo>
                    <a:pt x="24" y="528"/>
                  </a:lnTo>
                  <a:lnTo>
                    <a:pt x="24" y="522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8" y="522"/>
                  </a:lnTo>
                  <a:lnTo>
                    <a:pt x="12" y="522"/>
                  </a:lnTo>
                  <a:lnTo>
                    <a:pt x="12" y="522"/>
                  </a:lnTo>
                  <a:lnTo>
                    <a:pt x="6" y="522"/>
                  </a:lnTo>
                  <a:lnTo>
                    <a:pt x="6" y="522"/>
                  </a:lnTo>
                  <a:lnTo>
                    <a:pt x="6" y="516"/>
                  </a:lnTo>
                  <a:lnTo>
                    <a:pt x="6" y="516"/>
                  </a:lnTo>
                  <a:lnTo>
                    <a:pt x="6" y="516"/>
                  </a:lnTo>
                  <a:lnTo>
                    <a:pt x="6" y="516"/>
                  </a:lnTo>
                  <a:lnTo>
                    <a:pt x="0" y="510"/>
                  </a:lnTo>
                  <a:lnTo>
                    <a:pt x="6" y="504"/>
                  </a:lnTo>
                  <a:lnTo>
                    <a:pt x="12" y="492"/>
                  </a:lnTo>
                  <a:lnTo>
                    <a:pt x="24" y="474"/>
                  </a:lnTo>
                  <a:lnTo>
                    <a:pt x="30" y="474"/>
                  </a:lnTo>
                  <a:lnTo>
                    <a:pt x="36" y="468"/>
                  </a:lnTo>
                  <a:lnTo>
                    <a:pt x="72" y="462"/>
                  </a:lnTo>
                  <a:lnTo>
                    <a:pt x="72" y="420"/>
                  </a:lnTo>
                  <a:lnTo>
                    <a:pt x="72" y="420"/>
                  </a:lnTo>
                  <a:lnTo>
                    <a:pt x="72" y="414"/>
                  </a:lnTo>
                  <a:lnTo>
                    <a:pt x="72" y="408"/>
                  </a:lnTo>
                  <a:lnTo>
                    <a:pt x="72" y="408"/>
                  </a:lnTo>
                  <a:lnTo>
                    <a:pt x="66" y="408"/>
                  </a:lnTo>
                  <a:lnTo>
                    <a:pt x="66" y="408"/>
                  </a:lnTo>
                  <a:lnTo>
                    <a:pt x="66" y="402"/>
                  </a:lnTo>
                  <a:lnTo>
                    <a:pt x="66" y="402"/>
                  </a:lnTo>
                  <a:lnTo>
                    <a:pt x="66" y="396"/>
                  </a:lnTo>
                  <a:lnTo>
                    <a:pt x="72" y="396"/>
                  </a:lnTo>
                  <a:lnTo>
                    <a:pt x="72" y="390"/>
                  </a:lnTo>
                  <a:lnTo>
                    <a:pt x="72" y="390"/>
                  </a:lnTo>
                  <a:lnTo>
                    <a:pt x="66" y="390"/>
                  </a:lnTo>
                  <a:lnTo>
                    <a:pt x="66" y="384"/>
                  </a:lnTo>
                  <a:lnTo>
                    <a:pt x="66" y="384"/>
                  </a:lnTo>
                  <a:lnTo>
                    <a:pt x="60" y="378"/>
                  </a:lnTo>
                  <a:lnTo>
                    <a:pt x="60" y="372"/>
                  </a:lnTo>
                  <a:lnTo>
                    <a:pt x="48" y="348"/>
                  </a:lnTo>
                  <a:lnTo>
                    <a:pt x="48" y="342"/>
                  </a:lnTo>
                  <a:lnTo>
                    <a:pt x="42" y="330"/>
                  </a:lnTo>
                  <a:lnTo>
                    <a:pt x="42" y="330"/>
                  </a:lnTo>
                  <a:lnTo>
                    <a:pt x="42" y="324"/>
                  </a:lnTo>
                  <a:lnTo>
                    <a:pt x="42" y="312"/>
                  </a:lnTo>
                  <a:lnTo>
                    <a:pt x="36" y="306"/>
                  </a:lnTo>
                  <a:lnTo>
                    <a:pt x="36" y="300"/>
                  </a:lnTo>
                  <a:lnTo>
                    <a:pt x="96" y="276"/>
                  </a:lnTo>
                  <a:lnTo>
                    <a:pt x="162" y="258"/>
                  </a:lnTo>
                  <a:lnTo>
                    <a:pt x="198" y="252"/>
                  </a:lnTo>
                  <a:lnTo>
                    <a:pt x="246" y="264"/>
                  </a:lnTo>
                  <a:lnTo>
                    <a:pt x="222" y="216"/>
                  </a:lnTo>
                  <a:lnTo>
                    <a:pt x="222" y="174"/>
                  </a:lnTo>
                  <a:lnTo>
                    <a:pt x="306" y="96"/>
                  </a:lnTo>
                  <a:lnTo>
                    <a:pt x="330" y="18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3" name=""/>
            <p:cNvSpPr/>
            <p:nvPr/>
          </p:nvSpPr>
          <p:spPr>
            <a:xfrm>
              <a:off x="10513440" y="1064160"/>
              <a:ext cx="636480" cy="380160"/>
            </a:xfrm>
            <a:custGeom>
              <a:avLst/>
              <a:gdLst/>
              <a:ahLst/>
              <a:rect l="l" t="t" r="r" b="b"/>
              <a:pathLst>
                <a:path w="402" h="240">
                  <a:moveTo>
                    <a:pt x="402" y="156"/>
                  </a:moveTo>
                  <a:lnTo>
                    <a:pt x="390" y="36"/>
                  </a:lnTo>
                  <a:lnTo>
                    <a:pt x="324" y="18"/>
                  </a:lnTo>
                  <a:lnTo>
                    <a:pt x="270" y="12"/>
                  </a:lnTo>
                  <a:lnTo>
                    <a:pt x="240" y="12"/>
                  </a:lnTo>
                  <a:lnTo>
                    <a:pt x="204" y="0"/>
                  </a:lnTo>
                  <a:lnTo>
                    <a:pt x="174" y="12"/>
                  </a:lnTo>
                  <a:lnTo>
                    <a:pt x="126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84" y="36"/>
                  </a:lnTo>
                  <a:lnTo>
                    <a:pt x="42" y="54"/>
                  </a:lnTo>
                  <a:lnTo>
                    <a:pt x="0" y="72"/>
                  </a:lnTo>
                  <a:lnTo>
                    <a:pt x="12" y="114"/>
                  </a:lnTo>
                  <a:lnTo>
                    <a:pt x="0" y="144"/>
                  </a:lnTo>
                  <a:lnTo>
                    <a:pt x="60" y="186"/>
                  </a:lnTo>
                  <a:lnTo>
                    <a:pt x="90" y="186"/>
                  </a:lnTo>
                  <a:lnTo>
                    <a:pt x="222" y="210"/>
                  </a:lnTo>
                  <a:lnTo>
                    <a:pt x="348" y="240"/>
                  </a:lnTo>
                  <a:lnTo>
                    <a:pt x="402" y="15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4" name=""/>
            <p:cNvSpPr/>
            <p:nvPr/>
          </p:nvSpPr>
          <p:spPr>
            <a:xfrm>
              <a:off x="10304280" y="1273680"/>
              <a:ext cx="161280" cy="151920"/>
            </a:xfrm>
            <a:custGeom>
              <a:avLst/>
              <a:gdLst/>
              <a:ahLst/>
              <a:rect l="l" t="t" r="r" b="b"/>
              <a:pathLst>
                <a:path w="102" h="96">
                  <a:moveTo>
                    <a:pt x="72" y="60"/>
                  </a:moveTo>
                  <a:lnTo>
                    <a:pt x="42" y="60"/>
                  </a:lnTo>
                  <a:lnTo>
                    <a:pt x="18" y="84"/>
                  </a:lnTo>
                  <a:lnTo>
                    <a:pt x="0" y="96"/>
                  </a:lnTo>
                  <a:lnTo>
                    <a:pt x="6" y="7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8" y="12"/>
                  </a:lnTo>
                  <a:lnTo>
                    <a:pt x="42" y="6"/>
                  </a:lnTo>
                  <a:lnTo>
                    <a:pt x="90" y="0"/>
                  </a:lnTo>
                  <a:lnTo>
                    <a:pt x="102" y="6"/>
                  </a:lnTo>
                  <a:lnTo>
                    <a:pt x="72" y="6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5" name=""/>
            <p:cNvSpPr/>
            <p:nvPr/>
          </p:nvSpPr>
          <p:spPr>
            <a:xfrm>
              <a:off x="10304280" y="1197360"/>
              <a:ext cx="142560" cy="56880"/>
            </a:xfrm>
            <a:custGeom>
              <a:avLst/>
              <a:gdLst/>
              <a:ahLst/>
              <a:rect l="l" t="t" r="r" b="b"/>
              <a:pathLst>
                <a:path w="90" h="36">
                  <a:moveTo>
                    <a:pt x="42" y="36"/>
                  </a:moveTo>
                  <a:lnTo>
                    <a:pt x="30" y="30"/>
                  </a:lnTo>
                  <a:lnTo>
                    <a:pt x="24" y="18"/>
                  </a:lnTo>
                  <a:lnTo>
                    <a:pt x="18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2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66" y="12"/>
                  </a:lnTo>
                  <a:lnTo>
                    <a:pt x="54" y="18"/>
                  </a:lnTo>
                  <a:lnTo>
                    <a:pt x="42" y="3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6" name=""/>
            <p:cNvSpPr/>
            <p:nvPr/>
          </p:nvSpPr>
          <p:spPr>
            <a:xfrm>
              <a:off x="10323360" y="-1222560"/>
              <a:ext cx="1596960" cy="2262960"/>
            </a:xfrm>
            <a:custGeom>
              <a:avLst/>
              <a:gdLst/>
              <a:ahLst/>
              <a:rect l="l" t="t" r="r" b="b"/>
              <a:pathLst>
                <a:path w="1008" h="1428">
                  <a:moveTo>
                    <a:pt x="78" y="1128"/>
                  </a:moveTo>
                  <a:lnTo>
                    <a:pt x="78" y="1128"/>
                  </a:lnTo>
                  <a:lnTo>
                    <a:pt x="84" y="1128"/>
                  </a:lnTo>
                  <a:lnTo>
                    <a:pt x="84" y="1134"/>
                  </a:lnTo>
                  <a:lnTo>
                    <a:pt x="84" y="1134"/>
                  </a:lnTo>
                  <a:lnTo>
                    <a:pt x="84" y="1140"/>
                  </a:lnTo>
                  <a:lnTo>
                    <a:pt x="84" y="1140"/>
                  </a:lnTo>
                  <a:lnTo>
                    <a:pt x="90" y="1146"/>
                  </a:lnTo>
                  <a:lnTo>
                    <a:pt x="90" y="1140"/>
                  </a:lnTo>
                  <a:lnTo>
                    <a:pt x="90" y="1146"/>
                  </a:lnTo>
                  <a:lnTo>
                    <a:pt x="90" y="1146"/>
                  </a:lnTo>
                  <a:lnTo>
                    <a:pt x="90" y="1146"/>
                  </a:lnTo>
                  <a:lnTo>
                    <a:pt x="90" y="1146"/>
                  </a:lnTo>
                  <a:lnTo>
                    <a:pt x="90" y="1146"/>
                  </a:lnTo>
                  <a:lnTo>
                    <a:pt x="90" y="1146"/>
                  </a:lnTo>
                  <a:lnTo>
                    <a:pt x="84" y="1146"/>
                  </a:lnTo>
                  <a:lnTo>
                    <a:pt x="84" y="1146"/>
                  </a:lnTo>
                  <a:lnTo>
                    <a:pt x="84" y="1152"/>
                  </a:lnTo>
                  <a:lnTo>
                    <a:pt x="84" y="1152"/>
                  </a:lnTo>
                  <a:lnTo>
                    <a:pt x="90" y="1152"/>
                  </a:lnTo>
                  <a:lnTo>
                    <a:pt x="96" y="1152"/>
                  </a:lnTo>
                  <a:lnTo>
                    <a:pt x="96" y="1158"/>
                  </a:lnTo>
                  <a:lnTo>
                    <a:pt x="96" y="1158"/>
                  </a:lnTo>
                  <a:lnTo>
                    <a:pt x="96" y="1158"/>
                  </a:lnTo>
                  <a:lnTo>
                    <a:pt x="96" y="1158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64"/>
                  </a:lnTo>
                  <a:lnTo>
                    <a:pt x="96" y="1170"/>
                  </a:lnTo>
                  <a:lnTo>
                    <a:pt x="96" y="1170"/>
                  </a:lnTo>
                  <a:lnTo>
                    <a:pt x="102" y="1176"/>
                  </a:lnTo>
                  <a:lnTo>
                    <a:pt x="102" y="1176"/>
                  </a:lnTo>
                  <a:lnTo>
                    <a:pt x="108" y="1182"/>
                  </a:lnTo>
                  <a:lnTo>
                    <a:pt x="108" y="1182"/>
                  </a:lnTo>
                  <a:lnTo>
                    <a:pt x="102" y="1182"/>
                  </a:lnTo>
                  <a:lnTo>
                    <a:pt x="102" y="1176"/>
                  </a:lnTo>
                  <a:lnTo>
                    <a:pt x="96" y="1176"/>
                  </a:lnTo>
                  <a:lnTo>
                    <a:pt x="90" y="1176"/>
                  </a:lnTo>
                  <a:lnTo>
                    <a:pt x="90" y="1176"/>
                  </a:lnTo>
                  <a:lnTo>
                    <a:pt x="84" y="1176"/>
                  </a:lnTo>
                  <a:lnTo>
                    <a:pt x="84" y="1182"/>
                  </a:lnTo>
                  <a:lnTo>
                    <a:pt x="90" y="1182"/>
                  </a:lnTo>
                  <a:lnTo>
                    <a:pt x="90" y="1182"/>
                  </a:lnTo>
                  <a:lnTo>
                    <a:pt x="96" y="1188"/>
                  </a:lnTo>
                  <a:lnTo>
                    <a:pt x="96" y="1188"/>
                  </a:lnTo>
                  <a:lnTo>
                    <a:pt x="96" y="1188"/>
                  </a:lnTo>
                  <a:lnTo>
                    <a:pt x="90" y="1188"/>
                  </a:lnTo>
                  <a:lnTo>
                    <a:pt x="90" y="1188"/>
                  </a:lnTo>
                  <a:lnTo>
                    <a:pt x="90" y="1194"/>
                  </a:lnTo>
                  <a:lnTo>
                    <a:pt x="96" y="1194"/>
                  </a:lnTo>
                  <a:lnTo>
                    <a:pt x="96" y="1194"/>
                  </a:lnTo>
                  <a:lnTo>
                    <a:pt x="96" y="1200"/>
                  </a:lnTo>
                  <a:lnTo>
                    <a:pt x="96" y="1200"/>
                  </a:lnTo>
                  <a:lnTo>
                    <a:pt x="90" y="1200"/>
                  </a:lnTo>
                  <a:lnTo>
                    <a:pt x="84" y="1200"/>
                  </a:lnTo>
                  <a:lnTo>
                    <a:pt x="84" y="1200"/>
                  </a:lnTo>
                  <a:lnTo>
                    <a:pt x="90" y="1200"/>
                  </a:lnTo>
                  <a:lnTo>
                    <a:pt x="90" y="1206"/>
                  </a:lnTo>
                  <a:lnTo>
                    <a:pt x="96" y="1206"/>
                  </a:lnTo>
                  <a:lnTo>
                    <a:pt x="96" y="1212"/>
                  </a:lnTo>
                  <a:lnTo>
                    <a:pt x="96" y="1212"/>
                  </a:lnTo>
                  <a:lnTo>
                    <a:pt x="96" y="1218"/>
                  </a:lnTo>
                  <a:lnTo>
                    <a:pt x="90" y="1218"/>
                  </a:lnTo>
                  <a:lnTo>
                    <a:pt x="90" y="1218"/>
                  </a:lnTo>
                  <a:lnTo>
                    <a:pt x="96" y="1224"/>
                  </a:lnTo>
                  <a:lnTo>
                    <a:pt x="90" y="1230"/>
                  </a:lnTo>
                  <a:lnTo>
                    <a:pt x="90" y="1230"/>
                  </a:lnTo>
                  <a:lnTo>
                    <a:pt x="84" y="1230"/>
                  </a:lnTo>
                  <a:lnTo>
                    <a:pt x="84" y="1236"/>
                  </a:lnTo>
                  <a:lnTo>
                    <a:pt x="84" y="1236"/>
                  </a:lnTo>
                  <a:lnTo>
                    <a:pt x="84" y="1242"/>
                  </a:lnTo>
                  <a:lnTo>
                    <a:pt x="84" y="1242"/>
                  </a:lnTo>
                  <a:lnTo>
                    <a:pt x="90" y="1248"/>
                  </a:lnTo>
                  <a:lnTo>
                    <a:pt x="84" y="1248"/>
                  </a:lnTo>
                  <a:lnTo>
                    <a:pt x="78" y="1248"/>
                  </a:lnTo>
                  <a:lnTo>
                    <a:pt x="84" y="1248"/>
                  </a:lnTo>
                  <a:lnTo>
                    <a:pt x="84" y="1248"/>
                  </a:lnTo>
                  <a:lnTo>
                    <a:pt x="78" y="1248"/>
                  </a:lnTo>
                  <a:lnTo>
                    <a:pt x="72" y="1248"/>
                  </a:lnTo>
                  <a:lnTo>
                    <a:pt x="72" y="1248"/>
                  </a:lnTo>
                  <a:lnTo>
                    <a:pt x="72" y="1248"/>
                  </a:lnTo>
                  <a:lnTo>
                    <a:pt x="78" y="1254"/>
                  </a:lnTo>
                  <a:lnTo>
                    <a:pt x="72" y="1254"/>
                  </a:lnTo>
                  <a:lnTo>
                    <a:pt x="78" y="1254"/>
                  </a:lnTo>
                  <a:lnTo>
                    <a:pt x="78" y="1260"/>
                  </a:lnTo>
                  <a:lnTo>
                    <a:pt x="84" y="1266"/>
                  </a:lnTo>
                  <a:lnTo>
                    <a:pt x="84" y="1272"/>
                  </a:lnTo>
                  <a:lnTo>
                    <a:pt x="84" y="1272"/>
                  </a:lnTo>
                  <a:lnTo>
                    <a:pt x="84" y="1266"/>
                  </a:lnTo>
                  <a:lnTo>
                    <a:pt x="78" y="1266"/>
                  </a:lnTo>
                  <a:lnTo>
                    <a:pt x="78" y="1266"/>
                  </a:lnTo>
                  <a:lnTo>
                    <a:pt x="72" y="1254"/>
                  </a:lnTo>
                  <a:lnTo>
                    <a:pt x="66" y="1260"/>
                  </a:lnTo>
                  <a:lnTo>
                    <a:pt x="72" y="1266"/>
                  </a:lnTo>
                  <a:lnTo>
                    <a:pt x="72" y="1266"/>
                  </a:lnTo>
                  <a:lnTo>
                    <a:pt x="66" y="1272"/>
                  </a:lnTo>
                  <a:lnTo>
                    <a:pt x="66" y="1272"/>
                  </a:lnTo>
                  <a:lnTo>
                    <a:pt x="66" y="1272"/>
                  </a:lnTo>
                  <a:lnTo>
                    <a:pt x="72" y="1272"/>
                  </a:lnTo>
                  <a:lnTo>
                    <a:pt x="78" y="1272"/>
                  </a:lnTo>
                  <a:lnTo>
                    <a:pt x="78" y="1272"/>
                  </a:lnTo>
                  <a:lnTo>
                    <a:pt x="78" y="1272"/>
                  </a:lnTo>
                  <a:lnTo>
                    <a:pt x="78" y="1272"/>
                  </a:lnTo>
                  <a:lnTo>
                    <a:pt x="84" y="1272"/>
                  </a:lnTo>
                  <a:lnTo>
                    <a:pt x="84" y="1272"/>
                  </a:lnTo>
                  <a:lnTo>
                    <a:pt x="78" y="1272"/>
                  </a:lnTo>
                  <a:lnTo>
                    <a:pt x="72" y="1278"/>
                  </a:lnTo>
                  <a:lnTo>
                    <a:pt x="78" y="1278"/>
                  </a:lnTo>
                  <a:lnTo>
                    <a:pt x="78" y="1284"/>
                  </a:lnTo>
                  <a:lnTo>
                    <a:pt x="78" y="1284"/>
                  </a:lnTo>
                  <a:lnTo>
                    <a:pt x="84" y="1290"/>
                  </a:lnTo>
                  <a:lnTo>
                    <a:pt x="84" y="1290"/>
                  </a:lnTo>
                  <a:lnTo>
                    <a:pt x="84" y="1290"/>
                  </a:lnTo>
                  <a:lnTo>
                    <a:pt x="84" y="1296"/>
                  </a:lnTo>
                  <a:lnTo>
                    <a:pt x="84" y="1296"/>
                  </a:lnTo>
                  <a:lnTo>
                    <a:pt x="84" y="1296"/>
                  </a:lnTo>
                  <a:lnTo>
                    <a:pt x="84" y="1302"/>
                  </a:lnTo>
                  <a:lnTo>
                    <a:pt x="84" y="1302"/>
                  </a:lnTo>
                  <a:lnTo>
                    <a:pt x="78" y="1296"/>
                  </a:lnTo>
                  <a:lnTo>
                    <a:pt x="78" y="1296"/>
                  </a:lnTo>
                  <a:lnTo>
                    <a:pt x="78" y="1302"/>
                  </a:lnTo>
                  <a:lnTo>
                    <a:pt x="78" y="1302"/>
                  </a:lnTo>
                  <a:lnTo>
                    <a:pt x="78" y="1308"/>
                  </a:lnTo>
                  <a:lnTo>
                    <a:pt x="84" y="1308"/>
                  </a:lnTo>
                  <a:lnTo>
                    <a:pt x="84" y="1308"/>
                  </a:lnTo>
                  <a:lnTo>
                    <a:pt x="84" y="1308"/>
                  </a:lnTo>
                  <a:lnTo>
                    <a:pt x="84" y="1308"/>
                  </a:lnTo>
                  <a:lnTo>
                    <a:pt x="84" y="1314"/>
                  </a:lnTo>
                  <a:lnTo>
                    <a:pt x="84" y="1314"/>
                  </a:lnTo>
                  <a:lnTo>
                    <a:pt x="90" y="1320"/>
                  </a:lnTo>
                  <a:lnTo>
                    <a:pt x="90" y="1320"/>
                  </a:lnTo>
                  <a:lnTo>
                    <a:pt x="84" y="1320"/>
                  </a:lnTo>
                  <a:lnTo>
                    <a:pt x="84" y="1320"/>
                  </a:lnTo>
                  <a:lnTo>
                    <a:pt x="78" y="1314"/>
                  </a:lnTo>
                  <a:lnTo>
                    <a:pt x="78" y="1314"/>
                  </a:lnTo>
                  <a:lnTo>
                    <a:pt x="72" y="1308"/>
                  </a:lnTo>
                  <a:lnTo>
                    <a:pt x="72" y="1308"/>
                  </a:lnTo>
                  <a:lnTo>
                    <a:pt x="66" y="1302"/>
                  </a:lnTo>
                  <a:lnTo>
                    <a:pt x="66" y="1308"/>
                  </a:lnTo>
                  <a:lnTo>
                    <a:pt x="66" y="1308"/>
                  </a:lnTo>
                  <a:lnTo>
                    <a:pt x="66" y="1314"/>
                  </a:lnTo>
                  <a:lnTo>
                    <a:pt x="66" y="1314"/>
                  </a:lnTo>
                  <a:lnTo>
                    <a:pt x="72" y="1314"/>
                  </a:lnTo>
                  <a:lnTo>
                    <a:pt x="72" y="1320"/>
                  </a:lnTo>
                  <a:lnTo>
                    <a:pt x="72" y="1320"/>
                  </a:lnTo>
                  <a:lnTo>
                    <a:pt x="78" y="1332"/>
                  </a:lnTo>
                  <a:lnTo>
                    <a:pt x="78" y="1326"/>
                  </a:lnTo>
                  <a:lnTo>
                    <a:pt x="78" y="1326"/>
                  </a:lnTo>
                  <a:lnTo>
                    <a:pt x="78" y="1326"/>
                  </a:lnTo>
                  <a:lnTo>
                    <a:pt x="84" y="1326"/>
                  </a:lnTo>
                  <a:lnTo>
                    <a:pt x="84" y="1332"/>
                  </a:lnTo>
                  <a:lnTo>
                    <a:pt x="84" y="1332"/>
                  </a:lnTo>
                  <a:lnTo>
                    <a:pt x="90" y="1332"/>
                  </a:lnTo>
                  <a:lnTo>
                    <a:pt x="90" y="1326"/>
                  </a:lnTo>
                  <a:lnTo>
                    <a:pt x="90" y="1326"/>
                  </a:lnTo>
                  <a:lnTo>
                    <a:pt x="96" y="1326"/>
                  </a:lnTo>
                  <a:lnTo>
                    <a:pt x="96" y="1332"/>
                  </a:lnTo>
                  <a:lnTo>
                    <a:pt x="96" y="1326"/>
                  </a:lnTo>
                  <a:lnTo>
                    <a:pt x="102" y="1326"/>
                  </a:lnTo>
                  <a:lnTo>
                    <a:pt x="102" y="1320"/>
                  </a:lnTo>
                  <a:lnTo>
                    <a:pt x="108" y="1320"/>
                  </a:lnTo>
                  <a:lnTo>
                    <a:pt x="108" y="1320"/>
                  </a:lnTo>
                  <a:lnTo>
                    <a:pt x="108" y="1314"/>
                  </a:lnTo>
                  <a:lnTo>
                    <a:pt x="108" y="1314"/>
                  </a:lnTo>
                  <a:lnTo>
                    <a:pt x="114" y="1314"/>
                  </a:lnTo>
                  <a:lnTo>
                    <a:pt x="114" y="1314"/>
                  </a:lnTo>
                  <a:lnTo>
                    <a:pt x="114" y="1320"/>
                  </a:lnTo>
                  <a:lnTo>
                    <a:pt x="114" y="1320"/>
                  </a:lnTo>
                  <a:lnTo>
                    <a:pt x="108" y="1326"/>
                  </a:lnTo>
                  <a:lnTo>
                    <a:pt x="108" y="1332"/>
                  </a:lnTo>
                  <a:lnTo>
                    <a:pt x="108" y="1332"/>
                  </a:lnTo>
                  <a:lnTo>
                    <a:pt x="114" y="1332"/>
                  </a:lnTo>
                  <a:lnTo>
                    <a:pt x="114" y="1332"/>
                  </a:lnTo>
                  <a:lnTo>
                    <a:pt x="120" y="1332"/>
                  </a:lnTo>
                  <a:lnTo>
                    <a:pt x="120" y="1332"/>
                  </a:lnTo>
                  <a:lnTo>
                    <a:pt x="114" y="1332"/>
                  </a:lnTo>
                  <a:lnTo>
                    <a:pt x="114" y="1338"/>
                  </a:lnTo>
                  <a:lnTo>
                    <a:pt x="114" y="1344"/>
                  </a:lnTo>
                  <a:lnTo>
                    <a:pt x="114" y="1344"/>
                  </a:lnTo>
                  <a:lnTo>
                    <a:pt x="114" y="1350"/>
                  </a:lnTo>
                  <a:lnTo>
                    <a:pt x="120" y="1344"/>
                  </a:lnTo>
                  <a:lnTo>
                    <a:pt x="120" y="1344"/>
                  </a:lnTo>
                  <a:lnTo>
                    <a:pt x="126" y="1350"/>
                  </a:lnTo>
                  <a:lnTo>
                    <a:pt x="126" y="1350"/>
                  </a:lnTo>
                  <a:lnTo>
                    <a:pt x="132" y="1350"/>
                  </a:lnTo>
                  <a:lnTo>
                    <a:pt x="138" y="1344"/>
                  </a:lnTo>
                  <a:lnTo>
                    <a:pt x="132" y="1344"/>
                  </a:lnTo>
                  <a:lnTo>
                    <a:pt x="132" y="1338"/>
                  </a:lnTo>
                  <a:lnTo>
                    <a:pt x="138" y="1338"/>
                  </a:lnTo>
                  <a:lnTo>
                    <a:pt x="144" y="1338"/>
                  </a:lnTo>
                  <a:lnTo>
                    <a:pt x="144" y="1338"/>
                  </a:lnTo>
                  <a:lnTo>
                    <a:pt x="150" y="1338"/>
                  </a:lnTo>
                  <a:lnTo>
                    <a:pt x="156" y="1338"/>
                  </a:lnTo>
                  <a:lnTo>
                    <a:pt x="156" y="1344"/>
                  </a:lnTo>
                  <a:lnTo>
                    <a:pt x="162" y="1344"/>
                  </a:lnTo>
                  <a:lnTo>
                    <a:pt x="168" y="1344"/>
                  </a:lnTo>
                  <a:lnTo>
                    <a:pt x="162" y="1350"/>
                  </a:lnTo>
                  <a:lnTo>
                    <a:pt x="156" y="1350"/>
                  </a:lnTo>
                  <a:lnTo>
                    <a:pt x="150" y="1356"/>
                  </a:lnTo>
                  <a:lnTo>
                    <a:pt x="144" y="1356"/>
                  </a:lnTo>
                  <a:lnTo>
                    <a:pt x="144" y="1362"/>
                  </a:lnTo>
                  <a:lnTo>
                    <a:pt x="150" y="1362"/>
                  </a:lnTo>
                  <a:lnTo>
                    <a:pt x="150" y="1362"/>
                  </a:lnTo>
                  <a:lnTo>
                    <a:pt x="150" y="1362"/>
                  </a:lnTo>
                  <a:lnTo>
                    <a:pt x="156" y="1362"/>
                  </a:lnTo>
                  <a:lnTo>
                    <a:pt x="156" y="1362"/>
                  </a:lnTo>
                  <a:lnTo>
                    <a:pt x="156" y="1362"/>
                  </a:lnTo>
                  <a:lnTo>
                    <a:pt x="150" y="1368"/>
                  </a:lnTo>
                  <a:lnTo>
                    <a:pt x="156" y="1374"/>
                  </a:lnTo>
                  <a:lnTo>
                    <a:pt x="162" y="1368"/>
                  </a:lnTo>
                  <a:lnTo>
                    <a:pt x="162" y="1362"/>
                  </a:lnTo>
                  <a:lnTo>
                    <a:pt x="168" y="1362"/>
                  </a:lnTo>
                  <a:lnTo>
                    <a:pt x="168" y="1362"/>
                  </a:lnTo>
                  <a:lnTo>
                    <a:pt x="174" y="1362"/>
                  </a:lnTo>
                  <a:lnTo>
                    <a:pt x="174" y="1362"/>
                  </a:lnTo>
                  <a:lnTo>
                    <a:pt x="180" y="1356"/>
                  </a:lnTo>
                  <a:lnTo>
                    <a:pt x="180" y="1356"/>
                  </a:lnTo>
                  <a:lnTo>
                    <a:pt x="180" y="1350"/>
                  </a:lnTo>
                  <a:lnTo>
                    <a:pt x="174" y="1350"/>
                  </a:lnTo>
                  <a:lnTo>
                    <a:pt x="180" y="1350"/>
                  </a:lnTo>
                  <a:lnTo>
                    <a:pt x="186" y="1350"/>
                  </a:lnTo>
                  <a:lnTo>
                    <a:pt x="192" y="1344"/>
                  </a:lnTo>
                  <a:lnTo>
                    <a:pt x="186" y="1350"/>
                  </a:lnTo>
                  <a:lnTo>
                    <a:pt x="186" y="1356"/>
                  </a:lnTo>
                  <a:lnTo>
                    <a:pt x="180" y="1362"/>
                  </a:lnTo>
                  <a:lnTo>
                    <a:pt x="174" y="1368"/>
                  </a:lnTo>
                  <a:lnTo>
                    <a:pt x="180" y="1362"/>
                  </a:lnTo>
                  <a:lnTo>
                    <a:pt x="186" y="1362"/>
                  </a:lnTo>
                  <a:lnTo>
                    <a:pt x="186" y="1362"/>
                  </a:lnTo>
                  <a:lnTo>
                    <a:pt x="180" y="1368"/>
                  </a:lnTo>
                  <a:lnTo>
                    <a:pt x="174" y="1374"/>
                  </a:lnTo>
                  <a:lnTo>
                    <a:pt x="174" y="1374"/>
                  </a:lnTo>
                  <a:lnTo>
                    <a:pt x="180" y="1374"/>
                  </a:lnTo>
                  <a:lnTo>
                    <a:pt x="192" y="1374"/>
                  </a:lnTo>
                  <a:lnTo>
                    <a:pt x="180" y="1380"/>
                  </a:lnTo>
                  <a:lnTo>
                    <a:pt x="174" y="1380"/>
                  </a:lnTo>
                  <a:lnTo>
                    <a:pt x="174" y="1386"/>
                  </a:lnTo>
                  <a:lnTo>
                    <a:pt x="174" y="1386"/>
                  </a:lnTo>
                  <a:lnTo>
                    <a:pt x="168" y="1386"/>
                  </a:lnTo>
                  <a:lnTo>
                    <a:pt x="168" y="1392"/>
                  </a:lnTo>
                  <a:lnTo>
                    <a:pt x="168" y="1398"/>
                  </a:lnTo>
                  <a:lnTo>
                    <a:pt x="168" y="1404"/>
                  </a:lnTo>
                  <a:lnTo>
                    <a:pt x="174" y="1410"/>
                  </a:lnTo>
                  <a:lnTo>
                    <a:pt x="180" y="1404"/>
                  </a:lnTo>
                  <a:lnTo>
                    <a:pt x="186" y="1404"/>
                  </a:lnTo>
                  <a:lnTo>
                    <a:pt x="192" y="1404"/>
                  </a:lnTo>
                  <a:lnTo>
                    <a:pt x="198" y="1404"/>
                  </a:lnTo>
                  <a:lnTo>
                    <a:pt x="204" y="1398"/>
                  </a:lnTo>
                  <a:lnTo>
                    <a:pt x="210" y="1398"/>
                  </a:lnTo>
                  <a:lnTo>
                    <a:pt x="210" y="1392"/>
                  </a:lnTo>
                  <a:lnTo>
                    <a:pt x="210" y="1386"/>
                  </a:lnTo>
                  <a:lnTo>
                    <a:pt x="210" y="1386"/>
                  </a:lnTo>
                  <a:lnTo>
                    <a:pt x="210" y="1380"/>
                  </a:lnTo>
                  <a:lnTo>
                    <a:pt x="210" y="1374"/>
                  </a:lnTo>
                  <a:lnTo>
                    <a:pt x="216" y="1380"/>
                  </a:lnTo>
                  <a:lnTo>
                    <a:pt x="222" y="1380"/>
                  </a:lnTo>
                  <a:lnTo>
                    <a:pt x="216" y="1386"/>
                  </a:lnTo>
                  <a:lnTo>
                    <a:pt x="222" y="1386"/>
                  </a:lnTo>
                  <a:lnTo>
                    <a:pt x="222" y="1386"/>
                  </a:lnTo>
                  <a:lnTo>
                    <a:pt x="228" y="1392"/>
                  </a:lnTo>
                  <a:lnTo>
                    <a:pt x="222" y="1398"/>
                  </a:lnTo>
                  <a:lnTo>
                    <a:pt x="216" y="1398"/>
                  </a:lnTo>
                  <a:lnTo>
                    <a:pt x="210" y="1404"/>
                  </a:lnTo>
                  <a:lnTo>
                    <a:pt x="216" y="1410"/>
                  </a:lnTo>
                  <a:lnTo>
                    <a:pt x="222" y="1410"/>
                  </a:lnTo>
                  <a:lnTo>
                    <a:pt x="228" y="1410"/>
                  </a:lnTo>
                  <a:lnTo>
                    <a:pt x="234" y="1410"/>
                  </a:lnTo>
                  <a:lnTo>
                    <a:pt x="240" y="1404"/>
                  </a:lnTo>
                  <a:lnTo>
                    <a:pt x="246" y="1404"/>
                  </a:lnTo>
                  <a:lnTo>
                    <a:pt x="246" y="1410"/>
                  </a:lnTo>
                  <a:lnTo>
                    <a:pt x="240" y="1416"/>
                  </a:lnTo>
                  <a:lnTo>
                    <a:pt x="228" y="1422"/>
                  </a:lnTo>
                  <a:lnTo>
                    <a:pt x="222" y="1422"/>
                  </a:lnTo>
                  <a:lnTo>
                    <a:pt x="222" y="1428"/>
                  </a:lnTo>
                  <a:lnTo>
                    <a:pt x="228" y="1422"/>
                  </a:lnTo>
                  <a:lnTo>
                    <a:pt x="240" y="1422"/>
                  </a:lnTo>
                  <a:lnTo>
                    <a:pt x="246" y="1422"/>
                  </a:lnTo>
                  <a:lnTo>
                    <a:pt x="246" y="1416"/>
                  </a:lnTo>
                  <a:lnTo>
                    <a:pt x="258" y="1416"/>
                  </a:lnTo>
                  <a:lnTo>
                    <a:pt x="258" y="1410"/>
                  </a:lnTo>
                  <a:lnTo>
                    <a:pt x="264" y="1410"/>
                  </a:lnTo>
                  <a:lnTo>
                    <a:pt x="282" y="1410"/>
                  </a:lnTo>
                  <a:lnTo>
                    <a:pt x="288" y="1410"/>
                  </a:lnTo>
                  <a:lnTo>
                    <a:pt x="294" y="1404"/>
                  </a:lnTo>
                  <a:lnTo>
                    <a:pt x="300" y="1398"/>
                  </a:lnTo>
                  <a:lnTo>
                    <a:pt x="312" y="1398"/>
                  </a:lnTo>
                  <a:lnTo>
                    <a:pt x="318" y="1392"/>
                  </a:lnTo>
                  <a:lnTo>
                    <a:pt x="324" y="1398"/>
                  </a:lnTo>
                  <a:lnTo>
                    <a:pt x="330" y="1392"/>
                  </a:lnTo>
                  <a:lnTo>
                    <a:pt x="336" y="1392"/>
                  </a:lnTo>
                  <a:lnTo>
                    <a:pt x="342" y="1392"/>
                  </a:lnTo>
                  <a:lnTo>
                    <a:pt x="342" y="1392"/>
                  </a:lnTo>
                  <a:lnTo>
                    <a:pt x="342" y="1386"/>
                  </a:lnTo>
                  <a:lnTo>
                    <a:pt x="348" y="1386"/>
                  </a:lnTo>
                  <a:lnTo>
                    <a:pt x="348" y="1392"/>
                  </a:lnTo>
                  <a:lnTo>
                    <a:pt x="348" y="1392"/>
                  </a:lnTo>
                  <a:lnTo>
                    <a:pt x="348" y="1398"/>
                  </a:lnTo>
                  <a:lnTo>
                    <a:pt x="354" y="1398"/>
                  </a:lnTo>
                  <a:lnTo>
                    <a:pt x="354" y="1392"/>
                  </a:lnTo>
                  <a:lnTo>
                    <a:pt x="360" y="1392"/>
                  </a:lnTo>
                  <a:lnTo>
                    <a:pt x="354" y="1398"/>
                  </a:lnTo>
                  <a:lnTo>
                    <a:pt x="354" y="1404"/>
                  </a:lnTo>
                  <a:lnTo>
                    <a:pt x="360" y="1398"/>
                  </a:lnTo>
                  <a:lnTo>
                    <a:pt x="366" y="1398"/>
                  </a:lnTo>
                  <a:lnTo>
                    <a:pt x="366" y="1392"/>
                  </a:lnTo>
                  <a:lnTo>
                    <a:pt x="372" y="1386"/>
                  </a:lnTo>
                  <a:lnTo>
                    <a:pt x="378" y="1386"/>
                  </a:lnTo>
                  <a:lnTo>
                    <a:pt x="384" y="1380"/>
                  </a:lnTo>
                  <a:lnTo>
                    <a:pt x="396" y="1374"/>
                  </a:lnTo>
                  <a:lnTo>
                    <a:pt x="402" y="1380"/>
                  </a:lnTo>
                  <a:lnTo>
                    <a:pt x="408" y="1374"/>
                  </a:lnTo>
                  <a:lnTo>
                    <a:pt x="420" y="1368"/>
                  </a:lnTo>
                  <a:lnTo>
                    <a:pt x="420" y="1368"/>
                  </a:lnTo>
                  <a:lnTo>
                    <a:pt x="420" y="1362"/>
                  </a:lnTo>
                  <a:lnTo>
                    <a:pt x="426" y="1362"/>
                  </a:lnTo>
                  <a:lnTo>
                    <a:pt x="438" y="1362"/>
                  </a:lnTo>
                  <a:lnTo>
                    <a:pt x="444" y="1362"/>
                  </a:lnTo>
                  <a:lnTo>
                    <a:pt x="450" y="1362"/>
                  </a:lnTo>
                  <a:lnTo>
                    <a:pt x="450" y="1362"/>
                  </a:lnTo>
                  <a:lnTo>
                    <a:pt x="456" y="1362"/>
                  </a:lnTo>
                  <a:lnTo>
                    <a:pt x="456" y="1356"/>
                  </a:lnTo>
                  <a:lnTo>
                    <a:pt x="456" y="1350"/>
                  </a:lnTo>
                  <a:lnTo>
                    <a:pt x="462" y="1350"/>
                  </a:lnTo>
                  <a:lnTo>
                    <a:pt x="468" y="1350"/>
                  </a:lnTo>
                  <a:lnTo>
                    <a:pt x="468" y="1350"/>
                  </a:lnTo>
                  <a:lnTo>
                    <a:pt x="468" y="1356"/>
                  </a:lnTo>
                  <a:lnTo>
                    <a:pt x="474" y="1362"/>
                  </a:lnTo>
                  <a:lnTo>
                    <a:pt x="474" y="1362"/>
                  </a:lnTo>
                  <a:lnTo>
                    <a:pt x="480" y="1368"/>
                  </a:lnTo>
                  <a:lnTo>
                    <a:pt x="492" y="1362"/>
                  </a:lnTo>
                  <a:lnTo>
                    <a:pt x="498" y="1362"/>
                  </a:lnTo>
                  <a:lnTo>
                    <a:pt x="504" y="1362"/>
                  </a:lnTo>
                  <a:lnTo>
                    <a:pt x="510" y="1362"/>
                  </a:lnTo>
                  <a:lnTo>
                    <a:pt x="510" y="1356"/>
                  </a:lnTo>
                  <a:lnTo>
                    <a:pt x="516" y="1350"/>
                  </a:lnTo>
                  <a:lnTo>
                    <a:pt x="522" y="1344"/>
                  </a:lnTo>
                  <a:lnTo>
                    <a:pt x="540" y="1338"/>
                  </a:lnTo>
                  <a:lnTo>
                    <a:pt x="552" y="1344"/>
                  </a:lnTo>
                  <a:lnTo>
                    <a:pt x="558" y="1338"/>
                  </a:lnTo>
                  <a:lnTo>
                    <a:pt x="564" y="1338"/>
                  </a:lnTo>
                  <a:lnTo>
                    <a:pt x="564" y="1338"/>
                  </a:lnTo>
                  <a:lnTo>
                    <a:pt x="564" y="1332"/>
                  </a:lnTo>
                  <a:lnTo>
                    <a:pt x="576" y="1332"/>
                  </a:lnTo>
                  <a:lnTo>
                    <a:pt x="588" y="1332"/>
                  </a:lnTo>
                  <a:lnTo>
                    <a:pt x="588" y="1338"/>
                  </a:lnTo>
                  <a:lnTo>
                    <a:pt x="594" y="1344"/>
                  </a:lnTo>
                  <a:lnTo>
                    <a:pt x="594" y="1344"/>
                  </a:lnTo>
                  <a:lnTo>
                    <a:pt x="594" y="1338"/>
                  </a:lnTo>
                  <a:lnTo>
                    <a:pt x="588" y="1332"/>
                  </a:lnTo>
                  <a:lnTo>
                    <a:pt x="594" y="1326"/>
                  </a:lnTo>
                  <a:lnTo>
                    <a:pt x="600" y="1326"/>
                  </a:lnTo>
                  <a:lnTo>
                    <a:pt x="600" y="1320"/>
                  </a:lnTo>
                  <a:lnTo>
                    <a:pt x="606" y="1326"/>
                  </a:lnTo>
                  <a:lnTo>
                    <a:pt x="612" y="1326"/>
                  </a:lnTo>
                  <a:lnTo>
                    <a:pt x="618" y="1326"/>
                  </a:lnTo>
                  <a:lnTo>
                    <a:pt x="624" y="1326"/>
                  </a:lnTo>
                  <a:lnTo>
                    <a:pt x="630" y="1332"/>
                  </a:lnTo>
                  <a:lnTo>
                    <a:pt x="636" y="1332"/>
                  </a:lnTo>
                  <a:lnTo>
                    <a:pt x="630" y="1326"/>
                  </a:lnTo>
                  <a:lnTo>
                    <a:pt x="636" y="1326"/>
                  </a:lnTo>
                  <a:lnTo>
                    <a:pt x="642" y="1332"/>
                  </a:lnTo>
                  <a:lnTo>
                    <a:pt x="648" y="1332"/>
                  </a:lnTo>
                  <a:lnTo>
                    <a:pt x="648" y="1332"/>
                  </a:lnTo>
                  <a:lnTo>
                    <a:pt x="642" y="1326"/>
                  </a:lnTo>
                  <a:lnTo>
                    <a:pt x="642" y="1326"/>
                  </a:lnTo>
                  <a:lnTo>
                    <a:pt x="648" y="1326"/>
                  </a:lnTo>
                  <a:lnTo>
                    <a:pt x="648" y="1332"/>
                  </a:lnTo>
                  <a:lnTo>
                    <a:pt x="648" y="1332"/>
                  </a:lnTo>
                  <a:lnTo>
                    <a:pt x="654" y="1332"/>
                  </a:lnTo>
                  <a:lnTo>
                    <a:pt x="654" y="1326"/>
                  </a:lnTo>
                  <a:lnTo>
                    <a:pt x="654" y="1320"/>
                  </a:lnTo>
                  <a:lnTo>
                    <a:pt x="660" y="1320"/>
                  </a:lnTo>
                  <a:lnTo>
                    <a:pt x="660" y="1320"/>
                  </a:lnTo>
                  <a:lnTo>
                    <a:pt x="666" y="1320"/>
                  </a:lnTo>
                  <a:lnTo>
                    <a:pt x="678" y="1302"/>
                  </a:lnTo>
                  <a:lnTo>
                    <a:pt x="690" y="1296"/>
                  </a:lnTo>
                  <a:lnTo>
                    <a:pt x="696" y="1284"/>
                  </a:lnTo>
                  <a:lnTo>
                    <a:pt x="702" y="1284"/>
                  </a:lnTo>
                  <a:lnTo>
                    <a:pt x="714" y="1278"/>
                  </a:lnTo>
                  <a:lnTo>
                    <a:pt x="720" y="1272"/>
                  </a:lnTo>
                  <a:lnTo>
                    <a:pt x="726" y="1266"/>
                  </a:lnTo>
                  <a:lnTo>
                    <a:pt x="738" y="1260"/>
                  </a:lnTo>
                  <a:lnTo>
                    <a:pt x="738" y="1260"/>
                  </a:lnTo>
                  <a:lnTo>
                    <a:pt x="744" y="1254"/>
                  </a:lnTo>
                  <a:lnTo>
                    <a:pt x="750" y="1248"/>
                  </a:lnTo>
                  <a:lnTo>
                    <a:pt x="756" y="1242"/>
                  </a:lnTo>
                  <a:lnTo>
                    <a:pt x="762" y="1236"/>
                  </a:lnTo>
                  <a:lnTo>
                    <a:pt x="774" y="1230"/>
                  </a:lnTo>
                  <a:lnTo>
                    <a:pt x="780" y="1224"/>
                  </a:lnTo>
                  <a:lnTo>
                    <a:pt x="786" y="1224"/>
                  </a:lnTo>
                  <a:lnTo>
                    <a:pt x="792" y="1218"/>
                  </a:lnTo>
                  <a:lnTo>
                    <a:pt x="798" y="1212"/>
                  </a:lnTo>
                  <a:lnTo>
                    <a:pt x="804" y="1206"/>
                  </a:lnTo>
                  <a:lnTo>
                    <a:pt x="810" y="1200"/>
                  </a:lnTo>
                  <a:lnTo>
                    <a:pt x="816" y="1194"/>
                  </a:lnTo>
                  <a:lnTo>
                    <a:pt x="816" y="1188"/>
                  </a:lnTo>
                  <a:lnTo>
                    <a:pt x="828" y="1188"/>
                  </a:lnTo>
                  <a:lnTo>
                    <a:pt x="834" y="1182"/>
                  </a:lnTo>
                  <a:lnTo>
                    <a:pt x="834" y="1176"/>
                  </a:lnTo>
                  <a:lnTo>
                    <a:pt x="840" y="1170"/>
                  </a:lnTo>
                  <a:lnTo>
                    <a:pt x="852" y="1164"/>
                  </a:lnTo>
                  <a:lnTo>
                    <a:pt x="858" y="1158"/>
                  </a:lnTo>
                  <a:lnTo>
                    <a:pt x="864" y="1152"/>
                  </a:lnTo>
                  <a:lnTo>
                    <a:pt x="870" y="1152"/>
                  </a:lnTo>
                  <a:lnTo>
                    <a:pt x="870" y="1146"/>
                  </a:lnTo>
                  <a:lnTo>
                    <a:pt x="876" y="1140"/>
                  </a:lnTo>
                  <a:lnTo>
                    <a:pt x="876" y="1140"/>
                  </a:lnTo>
                  <a:lnTo>
                    <a:pt x="888" y="1128"/>
                  </a:lnTo>
                  <a:lnTo>
                    <a:pt x="894" y="1122"/>
                  </a:lnTo>
                  <a:lnTo>
                    <a:pt x="900" y="1116"/>
                  </a:lnTo>
                  <a:lnTo>
                    <a:pt x="906" y="1110"/>
                  </a:lnTo>
                  <a:lnTo>
                    <a:pt x="918" y="1098"/>
                  </a:lnTo>
                  <a:lnTo>
                    <a:pt x="924" y="1092"/>
                  </a:lnTo>
                  <a:lnTo>
                    <a:pt x="930" y="1086"/>
                  </a:lnTo>
                  <a:lnTo>
                    <a:pt x="948" y="1080"/>
                  </a:lnTo>
                  <a:lnTo>
                    <a:pt x="948" y="1074"/>
                  </a:lnTo>
                  <a:lnTo>
                    <a:pt x="948" y="1074"/>
                  </a:lnTo>
                  <a:lnTo>
                    <a:pt x="954" y="1068"/>
                  </a:lnTo>
                  <a:lnTo>
                    <a:pt x="966" y="1056"/>
                  </a:lnTo>
                  <a:lnTo>
                    <a:pt x="966" y="1050"/>
                  </a:lnTo>
                  <a:lnTo>
                    <a:pt x="978" y="1044"/>
                  </a:lnTo>
                  <a:lnTo>
                    <a:pt x="978" y="1038"/>
                  </a:lnTo>
                  <a:lnTo>
                    <a:pt x="1008" y="996"/>
                  </a:lnTo>
                  <a:lnTo>
                    <a:pt x="996" y="984"/>
                  </a:lnTo>
                  <a:lnTo>
                    <a:pt x="996" y="978"/>
                  </a:lnTo>
                  <a:lnTo>
                    <a:pt x="978" y="966"/>
                  </a:lnTo>
                  <a:lnTo>
                    <a:pt x="972" y="954"/>
                  </a:lnTo>
                  <a:lnTo>
                    <a:pt x="966" y="948"/>
                  </a:lnTo>
                  <a:lnTo>
                    <a:pt x="960" y="942"/>
                  </a:lnTo>
                  <a:lnTo>
                    <a:pt x="948" y="942"/>
                  </a:lnTo>
                  <a:lnTo>
                    <a:pt x="942" y="936"/>
                  </a:lnTo>
                  <a:lnTo>
                    <a:pt x="936" y="930"/>
                  </a:lnTo>
                  <a:lnTo>
                    <a:pt x="930" y="930"/>
                  </a:lnTo>
                  <a:lnTo>
                    <a:pt x="906" y="918"/>
                  </a:lnTo>
                  <a:lnTo>
                    <a:pt x="894" y="906"/>
                  </a:lnTo>
                  <a:lnTo>
                    <a:pt x="888" y="906"/>
                  </a:lnTo>
                  <a:lnTo>
                    <a:pt x="858" y="876"/>
                  </a:lnTo>
                  <a:lnTo>
                    <a:pt x="870" y="870"/>
                  </a:lnTo>
                  <a:lnTo>
                    <a:pt x="876" y="870"/>
                  </a:lnTo>
                  <a:lnTo>
                    <a:pt x="882" y="864"/>
                  </a:lnTo>
                  <a:lnTo>
                    <a:pt x="882" y="870"/>
                  </a:lnTo>
                  <a:lnTo>
                    <a:pt x="888" y="864"/>
                  </a:lnTo>
                  <a:lnTo>
                    <a:pt x="888" y="864"/>
                  </a:lnTo>
                  <a:lnTo>
                    <a:pt x="894" y="858"/>
                  </a:lnTo>
                  <a:lnTo>
                    <a:pt x="900" y="852"/>
                  </a:lnTo>
                  <a:lnTo>
                    <a:pt x="900" y="846"/>
                  </a:lnTo>
                  <a:lnTo>
                    <a:pt x="906" y="834"/>
                  </a:lnTo>
                  <a:lnTo>
                    <a:pt x="900" y="834"/>
                  </a:lnTo>
                  <a:lnTo>
                    <a:pt x="900" y="828"/>
                  </a:lnTo>
                  <a:lnTo>
                    <a:pt x="894" y="822"/>
                  </a:lnTo>
                  <a:lnTo>
                    <a:pt x="900" y="822"/>
                  </a:lnTo>
                  <a:lnTo>
                    <a:pt x="900" y="816"/>
                  </a:lnTo>
                  <a:lnTo>
                    <a:pt x="894" y="816"/>
                  </a:lnTo>
                  <a:lnTo>
                    <a:pt x="888" y="816"/>
                  </a:lnTo>
                  <a:lnTo>
                    <a:pt x="888" y="816"/>
                  </a:lnTo>
                  <a:lnTo>
                    <a:pt x="882" y="810"/>
                  </a:lnTo>
                  <a:lnTo>
                    <a:pt x="876" y="804"/>
                  </a:lnTo>
                  <a:lnTo>
                    <a:pt x="870" y="804"/>
                  </a:lnTo>
                  <a:lnTo>
                    <a:pt x="864" y="798"/>
                  </a:lnTo>
                  <a:lnTo>
                    <a:pt x="858" y="798"/>
                  </a:lnTo>
                  <a:lnTo>
                    <a:pt x="858" y="792"/>
                  </a:lnTo>
                  <a:lnTo>
                    <a:pt x="858" y="786"/>
                  </a:lnTo>
                  <a:lnTo>
                    <a:pt x="858" y="780"/>
                  </a:lnTo>
                  <a:lnTo>
                    <a:pt x="858" y="774"/>
                  </a:lnTo>
                  <a:lnTo>
                    <a:pt x="858" y="768"/>
                  </a:lnTo>
                  <a:lnTo>
                    <a:pt x="858" y="768"/>
                  </a:lnTo>
                  <a:lnTo>
                    <a:pt x="864" y="762"/>
                  </a:lnTo>
                  <a:lnTo>
                    <a:pt x="870" y="762"/>
                  </a:lnTo>
                  <a:lnTo>
                    <a:pt x="864" y="756"/>
                  </a:lnTo>
                  <a:lnTo>
                    <a:pt x="864" y="750"/>
                  </a:lnTo>
                  <a:lnTo>
                    <a:pt x="858" y="744"/>
                  </a:lnTo>
                  <a:lnTo>
                    <a:pt x="864" y="744"/>
                  </a:lnTo>
                  <a:lnTo>
                    <a:pt x="864" y="738"/>
                  </a:lnTo>
                  <a:lnTo>
                    <a:pt x="858" y="738"/>
                  </a:lnTo>
                  <a:lnTo>
                    <a:pt x="858" y="738"/>
                  </a:lnTo>
                  <a:lnTo>
                    <a:pt x="846" y="738"/>
                  </a:lnTo>
                  <a:lnTo>
                    <a:pt x="840" y="738"/>
                  </a:lnTo>
                  <a:lnTo>
                    <a:pt x="834" y="732"/>
                  </a:lnTo>
                  <a:lnTo>
                    <a:pt x="828" y="732"/>
                  </a:lnTo>
                  <a:lnTo>
                    <a:pt x="828" y="726"/>
                  </a:lnTo>
                  <a:lnTo>
                    <a:pt x="822" y="720"/>
                  </a:lnTo>
                  <a:lnTo>
                    <a:pt x="822" y="714"/>
                  </a:lnTo>
                  <a:lnTo>
                    <a:pt x="822" y="708"/>
                  </a:lnTo>
                  <a:lnTo>
                    <a:pt x="822" y="702"/>
                  </a:lnTo>
                  <a:lnTo>
                    <a:pt x="822" y="696"/>
                  </a:lnTo>
                  <a:lnTo>
                    <a:pt x="828" y="696"/>
                  </a:lnTo>
                  <a:lnTo>
                    <a:pt x="834" y="690"/>
                  </a:lnTo>
                  <a:lnTo>
                    <a:pt x="840" y="690"/>
                  </a:lnTo>
                  <a:lnTo>
                    <a:pt x="846" y="690"/>
                  </a:lnTo>
                  <a:lnTo>
                    <a:pt x="846" y="690"/>
                  </a:lnTo>
                  <a:lnTo>
                    <a:pt x="846" y="684"/>
                  </a:lnTo>
                  <a:lnTo>
                    <a:pt x="846" y="684"/>
                  </a:lnTo>
                  <a:lnTo>
                    <a:pt x="852" y="678"/>
                  </a:lnTo>
                  <a:lnTo>
                    <a:pt x="846" y="672"/>
                  </a:lnTo>
                  <a:lnTo>
                    <a:pt x="840" y="672"/>
                  </a:lnTo>
                  <a:lnTo>
                    <a:pt x="834" y="672"/>
                  </a:lnTo>
                  <a:lnTo>
                    <a:pt x="828" y="672"/>
                  </a:lnTo>
                  <a:lnTo>
                    <a:pt x="822" y="672"/>
                  </a:lnTo>
                  <a:lnTo>
                    <a:pt x="828" y="666"/>
                  </a:lnTo>
                  <a:lnTo>
                    <a:pt x="834" y="660"/>
                  </a:lnTo>
                  <a:lnTo>
                    <a:pt x="840" y="660"/>
                  </a:lnTo>
                  <a:lnTo>
                    <a:pt x="840" y="654"/>
                  </a:lnTo>
                  <a:lnTo>
                    <a:pt x="840" y="648"/>
                  </a:lnTo>
                  <a:lnTo>
                    <a:pt x="834" y="642"/>
                  </a:lnTo>
                  <a:lnTo>
                    <a:pt x="840" y="636"/>
                  </a:lnTo>
                  <a:lnTo>
                    <a:pt x="846" y="636"/>
                  </a:lnTo>
                  <a:lnTo>
                    <a:pt x="846" y="630"/>
                  </a:lnTo>
                  <a:lnTo>
                    <a:pt x="852" y="630"/>
                  </a:lnTo>
                  <a:lnTo>
                    <a:pt x="846" y="624"/>
                  </a:lnTo>
                  <a:lnTo>
                    <a:pt x="840" y="618"/>
                  </a:lnTo>
                  <a:lnTo>
                    <a:pt x="840" y="618"/>
                  </a:lnTo>
                  <a:lnTo>
                    <a:pt x="852" y="612"/>
                  </a:lnTo>
                  <a:lnTo>
                    <a:pt x="858" y="612"/>
                  </a:lnTo>
                  <a:lnTo>
                    <a:pt x="864" y="606"/>
                  </a:lnTo>
                  <a:lnTo>
                    <a:pt x="870" y="612"/>
                  </a:lnTo>
                  <a:lnTo>
                    <a:pt x="876" y="612"/>
                  </a:lnTo>
                  <a:lnTo>
                    <a:pt x="876" y="606"/>
                  </a:lnTo>
                  <a:lnTo>
                    <a:pt x="870" y="588"/>
                  </a:lnTo>
                  <a:lnTo>
                    <a:pt x="870" y="582"/>
                  </a:lnTo>
                  <a:lnTo>
                    <a:pt x="864" y="570"/>
                  </a:lnTo>
                  <a:lnTo>
                    <a:pt x="864" y="558"/>
                  </a:lnTo>
                  <a:lnTo>
                    <a:pt x="858" y="552"/>
                  </a:lnTo>
                  <a:lnTo>
                    <a:pt x="852" y="546"/>
                  </a:lnTo>
                  <a:lnTo>
                    <a:pt x="846" y="534"/>
                  </a:lnTo>
                  <a:lnTo>
                    <a:pt x="834" y="528"/>
                  </a:lnTo>
                  <a:lnTo>
                    <a:pt x="834" y="522"/>
                  </a:lnTo>
                  <a:lnTo>
                    <a:pt x="834" y="516"/>
                  </a:lnTo>
                  <a:lnTo>
                    <a:pt x="828" y="510"/>
                  </a:lnTo>
                  <a:lnTo>
                    <a:pt x="822" y="510"/>
                  </a:lnTo>
                  <a:lnTo>
                    <a:pt x="816" y="498"/>
                  </a:lnTo>
                  <a:lnTo>
                    <a:pt x="810" y="486"/>
                  </a:lnTo>
                  <a:lnTo>
                    <a:pt x="792" y="474"/>
                  </a:lnTo>
                  <a:lnTo>
                    <a:pt x="780" y="456"/>
                  </a:lnTo>
                  <a:lnTo>
                    <a:pt x="774" y="450"/>
                  </a:lnTo>
                  <a:lnTo>
                    <a:pt x="774" y="444"/>
                  </a:lnTo>
                  <a:lnTo>
                    <a:pt x="774" y="438"/>
                  </a:lnTo>
                  <a:lnTo>
                    <a:pt x="816" y="390"/>
                  </a:lnTo>
                  <a:lnTo>
                    <a:pt x="834" y="384"/>
                  </a:lnTo>
                  <a:lnTo>
                    <a:pt x="828" y="384"/>
                  </a:lnTo>
                  <a:lnTo>
                    <a:pt x="858" y="354"/>
                  </a:lnTo>
                  <a:lnTo>
                    <a:pt x="864" y="336"/>
                  </a:lnTo>
                  <a:lnTo>
                    <a:pt x="834" y="318"/>
                  </a:lnTo>
                  <a:lnTo>
                    <a:pt x="804" y="282"/>
                  </a:lnTo>
                  <a:lnTo>
                    <a:pt x="738" y="264"/>
                  </a:lnTo>
                  <a:lnTo>
                    <a:pt x="720" y="216"/>
                  </a:lnTo>
                  <a:lnTo>
                    <a:pt x="750" y="186"/>
                  </a:lnTo>
                  <a:lnTo>
                    <a:pt x="756" y="168"/>
                  </a:lnTo>
                  <a:lnTo>
                    <a:pt x="738" y="168"/>
                  </a:lnTo>
                  <a:lnTo>
                    <a:pt x="726" y="168"/>
                  </a:lnTo>
                  <a:lnTo>
                    <a:pt x="720" y="162"/>
                  </a:lnTo>
                  <a:lnTo>
                    <a:pt x="762" y="150"/>
                  </a:lnTo>
                  <a:lnTo>
                    <a:pt x="750" y="156"/>
                  </a:lnTo>
                  <a:lnTo>
                    <a:pt x="750" y="150"/>
                  </a:lnTo>
                  <a:lnTo>
                    <a:pt x="750" y="150"/>
                  </a:lnTo>
                  <a:lnTo>
                    <a:pt x="750" y="144"/>
                  </a:lnTo>
                  <a:lnTo>
                    <a:pt x="750" y="138"/>
                  </a:lnTo>
                  <a:lnTo>
                    <a:pt x="750" y="138"/>
                  </a:lnTo>
                  <a:lnTo>
                    <a:pt x="750" y="132"/>
                  </a:lnTo>
                  <a:lnTo>
                    <a:pt x="798" y="96"/>
                  </a:lnTo>
                  <a:lnTo>
                    <a:pt x="780" y="60"/>
                  </a:lnTo>
                  <a:lnTo>
                    <a:pt x="714" y="42"/>
                  </a:lnTo>
                  <a:lnTo>
                    <a:pt x="714" y="36"/>
                  </a:lnTo>
                  <a:lnTo>
                    <a:pt x="714" y="36"/>
                  </a:lnTo>
                  <a:lnTo>
                    <a:pt x="714" y="30"/>
                  </a:lnTo>
                  <a:lnTo>
                    <a:pt x="702" y="30"/>
                  </a:lnTo>
                  <a:lnTo>
                    <a:pt x="696" y="24"/>
                  </a:lnTo>
                  <a:lnTo>
                    <a:pt x="690" y="18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84" y="0"/>
                  </a:lnTo>
                  <a:lnTo>
                    <a:pt x="678" y="0"/>
                  </a:lnTo>
                  <a:lnTo>
                    <a:pt x="666" y="0"/>
                  </a:lnTo>
                  <a:lnTo>
                    <a:pt x="660" y="0"/>
                  </a:lnTo>
                  <a:lnTo>
                    <a:pt x="654" y="0"/>
                  </a:lnTo>
                  <a:lnTo>
                    <a:pt x="648" y="6"/>
                  </a:lnTo>
                  <a:lnTo>
                    <a:pt x="642" y="6"/>
                  </a:lnTo>
                  <a:lnTo>
                    <a:pt x="642" y="12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24" y="18"/>
                  </a:lnTo>
                  <a:lnTo>
                    <a:pt x="618" y="18"/>
                  </a:lnTo>
                  <a:lnTo>
                    <a:pt x="594" y="24"/>
                  </a:lnTo>
                  <a:lnTo>
                    <a:pt x="588" y="24"/>
                  </a:lnTo>
                  <a:lnTo>
                    <a:pt x="582" y="24"/>
                  </a:lnTo>
                  <a:lnTo>
                    <a:pt x="576" y="18"/>
                  </a:lnTo>
                  <a:lnTo>
                    <a:pt x="564" y="24"/>
                  </a:lnTo>
                  <a:lnTo>
                    <a:pt x="564" y="18"/>
                  </a:lnTo>
                  <a:lnTo>
                    <a:pt x="552" y="18"/>
                  </a:lnTo>
                  <a:lnTo>
                    <a:pt x="540" y="24"/>
                  </a:lnTo>
                  <a:lnTo>
                    <a:pt x="540" y="30"/>
                  </a:lnTo>
                  <a:lnTo>
                    <a:pt x="540" y="30"/>
                  </a:lnTo>
                  <a:lnTo>
                    <a:pt x="534" y="36"/>
                  </a:lnTo>
                  <a:lnTo>
                    <a:pt x="528" y="42"/>
                  </a:lnTo>
                  <a:lnTo>
                    <a:pt x="522" y="48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504" y="54"/>
                  </a:lnTo>
                  <a:lnTo>
                    <a:pt x="498" y="60"/>
                  </a:lnTo>
                  <a:lnTo>
                    <a:pt x="492" y="60"/>
                  </a:lnTo>
                  <a:lnTo>
                    <a:pt x="486" y="66"/>
                  </a:lnTo>
                  <a:lnTo>
                    <a:pt x="492" y="72"/>
                  </a:lnTo>
                  <a:lnTo>
                    <a:pt x="492" y="72"/>
                  </a:lnTo>
                  <a:lnTo>
                    <a:pt x="492" y="78"/>
                  </a:lnTo>
                  <a:lnTo>
                    <a:pt x="486" y="84"/>
                  </a:lnTo>
                  <a:lnTo>
                    <a:pt x="486" y="90"/>
                  </a:lnTo>
                  <a:lnTo>
                    <a:pt x="480" y="96"/>
                  </a:lnTo>
                  <a:lnTo>
                    <a:pt x="480" y="102"/>
                  </a:lnTo>
                  <a:lnTo>
                    <a:pt x="480" y="108"/>
                  </a:lnTo>
                  <a:lnTo>
                    <a:pt x="480" y="114"/>
                  </a:lnTo>
                  <a:lnTo>
                    <a:pt x="474" y="114"/>
                  </a:lnTo>
                  <a:lnTo>
                    <a:pt x="468" y="120"/>
                  </a:lnTo>
                  <a:lnTo>
                    <a:pt x="468" y="126"/>
                  </a:lnTo>
                  <a:lnTo>
                    <a:pt x="468" y="132"/>
                  </a:lnTo>
                  <a:lnTo>
                    <a:pt x="462" y="132"/>
                  </a:lnTo>
                  <a:lnTo>
                    <a:pt x="468" y="138"/>
                  </a:lnTo>
                  <a:lnTo>
                    <a:pt x="468" y="144"/>
                  </a:lnTo>
                  <a:lnTo>
                    <a:pt x="468" y="150"/>
                  </a:lnTo>
                  <a:lnTo>
                    <a:pt x="474" y="144"/>
                  </a:lnTo>
                  <a:lnTo>
                    <a:pt x="474" y="150"/>
                  </a:lnTo>
                  <a:lnTo>
                    <a:pt x="480" y="150"/>
                  </a:lnTo>
                  <a:lnTo>
                    <a:pt x="480" y="150"/>
                  </a:lnTo>
                  <a:lnTo>
                    <a:pt x="474" y="156"/>
                  </a:lnTo>
                  <a:lnTo>
                    <a:pt x="474" y="162"/>
                  </a:lnTo>
                  <a:lnTo>
                    <a:pt x="462" y="168"/>
                  </a:lnTo>
                  <a:lnTo>
                    <a:pt x="456" y="168"/>
                  </a:lnTo>
                  <a:lnTo>
                    <a:pt x="450" y="168"/>
                  </a:lnTo>
                  <a:lnTo>
                    <a:pt x="444" y="168"/>
                  </a:lnTo>
                  <a:lnTo>
                    <a:pt x="438" y="174"/>
                  </a:lnTo>
                  <a:lnTo>
                    <a:pt x="432" y="174"/>
                  </a:lnTo>
                  <a:lnTo>
                    <a:pt x="432" y="180"/>
                  </a:lnTo>
                  <a:lnTo>
                    <a:pt x="426" y="186"/>
                  </a:lnTo>
                  <a:lnTo>
                    <a:pt x="420" y="192"/>
                  </a:lnTo>
                  <a:lnTo>
                    <a:pt x="420" y="192"/>
                  </a:lnTo>
                  <a:lnTo>
                    <a:pt x="420" y="198"/>
                  </a:lnTo>
                  <a:lnTo>
                    <a:pt x="420" y="204"/>
                  </a:lnTo>
                  <a:lnTo>
                    <a:pt x="408" y="210"/>
                  </a:lnTo>
                  <a:lnTo>
                    <a:pt x="402" y="210"/>
                  </a:lnTo>
                  <a:lnTo>
                    <a:pt x="396" y="210"/>
                  </a:lnTo>
                  <a:lnTo>
                    <a:pt x="390" y="204"/>
                  </a:lnTo>
                  <a:lnTo>
                    <a:pt x="378" y="198"/>
                  </a:lnTo>
                  <a:lnTo>
                    <a:pt x="372" y="198"/>
                  </a:lnTo>
                  <a:lnTo>
                    <a:pt x="360" y="192"/>
                  </a:lnTo>
                  <a:lnTo>
                    <a:pt x="348" y="192"/>
                  </a:lnTo>
                  <a:lnTo>
                    <a:pt x="336" y="186"/>
                  </a:lnTo>
                  <a:lnTo>
                    <a:pt x="330" y="186"/>
                  </a:lnTo>
                  <a:lnTo>
                    <a:pt x="336" y="180"/>
                  </a:lnTo>
                  <a:lnTo>
                    <a:pt x="324" y="180"/>
                  </a:lnTo>
                  <a:lnTo>
                    <a:pt x="318" y="180"/>
                  </a:lnTo>
                  <a:lnTo>
                    <a:pt x="312" y="174"/>
                  </a:lnTo>
                  <a:lnTo>
                    <a:pt x="306" y="174"/>
                  </a:lnTo>
                  <a:lnTo>
                    <a:pt x="300" y="180"/>
                  </a:lnTo>
                  <a:lnTo>
                    <a:pt x="300" y="180"/>
                  </a:lnTo>
                  <a:lnTo>
                    <a:pt x="294" y="186"/>
                  </a:lnTo>
                  <a:lnTo>
                    <a:pt x="294" y="186"/>
                  </a:lnTo>
                  <a:lnTo>
                    <a:pt x="288" y="192"/>
                  </a:lnTo>
                  <a:lnTo>
                    <a:pt x="276" y="192"/>
                  </a:lnTo>
                  <a:lnTo>
                    <a:pt x="270" y="198"/>
                  </a:lnTo>
                  <a:lnTo>
                    <a:pt x="246" y="204"/>
                  </a:lnTo>
                  <a:lnTo>
                    <a:pt x="234" y="192"/>
                  </a:lnTo>
                  <a:lnTo>
                    <a:pt x="210" y="192"/>
                  </a:lnTo>
                  <a:lnTo>
                    <a:pt x="186" y="186"/>
                  </a:lnTo>
                  <a:lnTo>
                    <a:pt x="174" y="192"/>
                  </a:lnTo>
                  <a:lnTo>
                    <a:pt x="168" y="174"/>
                  </a:lnTo>
                  <a:lnTo>
                    <a:pt x="156" y="162"/>
                  </a:lnTo>
                  <a:lnTo>
                    <a:pt x="156" y="156"/>
                  </a:lnTo>
                  <a:lnTo>
                    <a:pt x="132" y="150"/>
                  </a:lnTo>
                  <a:lnTo>
                    <a:pt x="102" y="126"/>
                  </a:lnTo>
                  <a:lnTo>
                    <a:pt x="72" y="120"/>
                  </a:lnTo>
                  <a:lnTo>
                    <a:pt x="54" y="126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42" y="144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54" y="144"/>
                  </a:lnTo>
                  <a:lnTo>
                    <a:pt x="18" y="150"/>
                  </a:lnTo>
                  <a:lnTo>
                    <a:pt x="0" y="150"/>
                  </a:lnTo>
                  <a:lnTo>
                    <a:pt x="18" y="156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0" y="162"/>
                  </a:lnTo>
                  <a:lnTo>
                    <a:pt x="48" y="168"/>
                  </a:lnTo>
                  <a:lnTo>
                    <a:pt x="66" y="180"/>
                  </a:lnTo>
                  <a:lnTo>
                    <a:pt x="66" y="186"/>
                  </a:lnTo>
                  <a:lnTo>
                    <a:pt x="78" y="186"/>
                  </a:lnTo>
                  <a:lnTo>
                    <a:pt x="78" y="192"/>
                  </a:lnTo>
                  <a:lnTo>
                    <a:pt x="84" y="198"/>
                  </a:lnTo>
                  <a:lnTo>
                    <a:pt x="90" y="198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108" y="210"/>
                  </a:lnTo>
                  <a:lnTo>
                    <a:pt x="114" y="210"/>
                  </a:lnTo>
                  <a:lnTo>
                    <a:pt x="126" y="210"/>
                  </a:lnTo>
                  <a:lnTo>
                    <a:pt x="126" y="216"/>
                  </a:lnTo>
                  <a:lnTo>
                    <a:pt x="132" y="222"/>
                  </a:lnTo>
                  <a:lnTo>
                    <a:pt x="138" y="228"/>
                  </a:lnTo>
                  <a:lnTo>
                    <a:pt x="150" y="228"/>
                  </a:lnTo>
                  <a:lnTo>
                    <a:pt x="162" y="222"/>
                  </a:lnTo>
                  <a:lnTo>
                    <a:pt x="174" y="228"/>
                  </a:lnTo>
                  <a:lnTo>
                    <a:pt x="186" y="228"/>
                  </a:lnTo>
                  <a:lnTo>
                    <a:pt x="198" y="234"/>
                  </a:lnTo>
                  <a:lnTo>
                    <a:pt x="210" y="240"/>
                  </a:lnTo>
                  <a:lnTo>
                    <a:pt x="228" y="246"/>
                  </a:lnTo>
                  <a:lnTo>
                    <a:pt x="240" y="252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70"/>
                  </a:lnTo>
                  <a:lnTo>
                    <a:pt x="252" y="270"/>
                  </a:lnTo>
                  <a:lnTo>
                    <a:pt x="258" y="276"/>
                  </a:lnTo>
                  <a:lnTo>
                    <a:pt x="264" y="282"/>
                  </a:lnTo>
                  <a:lnTo>
                    <a:pt x="276" y="288"/>
                  </a:lnTo>
                  <a:lnTo>
                    <a:pt x="282" y="294"/>
                  </a:lnTo>
                  <a:lnTo>
                    <a:pt x="288" y="294"/>
                  </a:lnTo>
                  <a:lnTo>
                    <a:pt x="288" y="300"/>
                  </a:lnTo>
                  <a:lnTo>
                    <a:pt x="276" y="306"/>
                  </a:lnTo>
                  <a:lnTo>
                    <a:pt x="270" y="312"/>
                  </a:lnTo>
                  <a:lnTo>
                    <a:pt x="270" y="324"/>
                  </a:lnTo>
                  <a:lnTo>
                    <a:pt x="270" y="330"/>
                  </a:lnTo>
                  <a:lnTo>
                    <a:pt x="276" y="336"/>
                  </a:lnTo>
                  <a:lnTo>
                    <a:pt x="276" y="342"/>
                  </a:lnTo>
                  <a:lnTo>
                    <a:pt x="276" y="348"/>
                  </a:lnTo>
                  <a:lnTo>
                    <a:pt x="270" y="348"/>
                  </a:lnTo>
                  <a:lnTo>
                    <a:pt x="270" y="354"/>
                  </a:lnTo>
                  <a:lnTo>
                    <a:pt x="270" y="354"/>
                  </a:lnTo>
                  <a:lnTo>
                    <a:pt x="264" y="360"/>
                  </a:lnTo>
                  <a:lnTo>
                    <a:pt x="264" y="366"/>
                  </a:lnTo>
                  <a:lnTo>
                    <a:pt x="276" y="366"/>
                  </a:lnTo>
                  <a:lnTo>
                    <a:pt x="282" y="366"/>
                  </a:lnTo>
                  <a:lnTo>
                    <a:pt x="294" y="366"/>
                  </a:lnTo>
                  <a:lnTo>
                    <a:pt x="300" y="372"/>
                  </a:lnTo>
                  <a:lnTo>
                    <a:pt x="294" y="372"/>
                  </a:lnTo>
                  <a:lnTo>
                    <a:pt x="300" y="378"/>
                  </a:lnTo>
                  <a:lnTo>
                    <a:pt x="300" y="384"/>
                  </a:lnTo>
                  <a:lnTo>
                    <a:pt x="294" y="390"/>
                  </a:lnTo>
                  <a:lnTo>
                    <a:pt x="288" y="390"/>
                  </a:lnTo>
                  <a:lnTo>
                    <a:pt x="282" y="390"/>
                  </a:lnTo>
                  <a:lnTo>
                    <a:pt x="282" y="396"/>
                  </a:lnTo>
                  <a:lnTo>
                    <a:pt x="282" y="402"/>
                  </a:lnTo>
                  <a:lnTo>
                    <a:pt x="282" y="402"/>
                  </a:lnTo>
                  <a:lnTo>
                    <a:pt x="282" y="408"/>
                  </a:lnTo>
                  <a:lnTo>
                    <a:pt x="288" y="414"/>
                  </a:lnTo>
                  <a:lnTo>
                    <a:pt x="300" y="426"/>
                  </a:lnTo>
                  <a:lnTo>
                    <a:pt x="306" y="438"/>
                  </a:lnTo>
                  <a:lnTo>
                    <a:pt x="318" y="444"/>
                  </a:lnTo>
                  <a:lnTo>
                    <a:pt x="318" y="450"/>
                  </a:lnTo>
                  <a:lnTo>
                    <a:pt x="318" y="456"/>
                  </a:lnTo>
                  <a:lnTo>
                    <a:pt x="312" y="456"/>
                  </a:lnTo>
                  <a:lnTo>
                    <a:pt x="312" y="462"/>
                  </a:lnTo>
                  <a:lnTo>
                    <a:pt x="312" y="468"/>
                  </a:lnTo>
                  <a:lnTo>
                    <a:pt x="306" y="480"/>
                  </a:lnTo>
                  <a:lnTo>
                    <a:pt x="306" y="486"/>
                  </a:lnTo>
                  <a:lnTo>
                    <a:pt x="300" y="492"/>
                  </a:lnTo>
                  <a:lnTo>
                    <a:pt x="294" y="498"/>
                  </a:lnTo>
                  <a:lnTo>
                    <a:pt x="288" y="504"/>
                  </a:lnTo>
                  <a:lnTo>
                    <a:pt x="294" y="510"/>
                  </a:lnTo>
                  <a:lnTo>
                    <a:pt x="288" y="522"/>
                  </a:lnTo>
                  <a:lnTo>
                    <a:pt x="294" y="528"/>
                  </a:lnTo>
                  <a:lnTo>
                    <a:pt x="300" y="540"/>
                  </a:lnTo>
                  <a:lnTo>
                    <a:pt x="312" y="540"/>
                  </a:lnTo>
                  <a:lnTo>
                    <a:pt x="312" y="552"/>
                  </a:lnTo>
                  <a:lnTo>
                    <a:pt x="318" y="558"/>
                  </a:lnTo>
                  <a:lnTo>
                    <a:pt x="324" y="564"/>
                  </a:lnTo>
                  <a:lnTo>
                    <a:pt x="324" y="570"/>
                  </a:lnTo>
                  <a:lnTo>
                    <a:pt x="330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24" y="594"/>
                  </a:lnTo>
                  <a:lnTo>
                    <a:pt x="336" y="600"/>
                  </a:lnTo>
                  <a:lnTo>
                    <a:pt x="342" y="600"/>
                  </a:lnTo>
                  <a:lnTo>
                    <a:pt x="342" y="594"/>
                  </a:lnTo>
                  <a:lnTo>
                    <a:pt x="342" y="594"/>
                  </a:lnTo>
                  <a:lnTo>
                    <a:pt x="336" y="594"/>
                  </a:lnTo>
                  <a:lnTo>
                    <a:pt x="336" y="588"/>
                  </a:lnTo>
                  <a:lnTo>
                    <a:pt x="342" y="588"/>
                  </a:lnTo>
                  <a:lnTo>
                    <a:pt x="342" y="594"/>
                  </a:lnTo>
                  <a:lnTo>
                    <a:pt x="348" y="594"/>
                  </a:lnTo>
                  <a:lnTo>
                    <a:pt x="348" y="600"/>
                  </a:lnTo>
                  <a:lnTo>
                    <a:pt x="354" y="600"/>
                  </a:lnTo>
                  <a:lnTo>
                    <a:pt x="360" y="600"/>
                  </a:lnTo>
                  <a:lnTo>
                    <a:pt x="360" y="594"/>
                  </a:lnTo>
                  <a:lnTo>
                    <a:pt x="366" y="594"/>
                  </a:lnTo>
                  <a:lnTo>
                    <a:pt x="366" y="594"/>
                  </a:lnTo>
                  <a:lnTo>
                    <a:pt x="366" y="588"/>
                  </a:lnTo>
                  <a:lnTo>
                    <a:pt x="366" y="588"/>
                  </a:lnTo>
                  <a:lnTo>
                    <a:pt x="372" y="582"/>
                  </a:lnTo>
                  <a:lnTo>
                    <a:pt x="372" y="582"/>
                  </a:lnTo>
                  <a:lnTo>
                    <a:pt x="372" y="576"/>
                  </a:lnTo>
                  <a:lnTo>
                    <a:pt x="378" y="576"/>
                  </a:lnTo>
                  <a:lnTo>
                    <a:pt x="378" y="576"/>
                  </a:lnTo>
                  <a:lnTo>
                    <a:pt x="378" y="570"/>
                  </a:lnTo>
                  <a:lnTo>
                    <a:pt x="378" y="570"/>
                  </a:lnTo>
                  <a:lnTo>
                    <a:pt x="384" y="564"/>
                  </a:lnTo>
                  <a:lnTo>
                    <a:pt x="384" y="564"/>
                  </a:lnTo>
                  <a:lnTo>
                    <a:pt x="384" y="564"/>
                  </a:lnTo>
                  <a:lnTo>
                    <a:pt x="384" y="570"/>
                  </a:lnTo>
                  <a:lnTo>
                    <a:pt x="384" y="570"/>
                  </a:lnTo>
                  <a:lnTo>
                    <a:pt x="384" y="576"/>
                  </a:lnTo>
                  <a:lnTo>
                    <a:pt x="384" y="576"/>
                  </a:lnTo>
                  <a:lnTo>
                    <a:pt x="384" y="582"/>
                  </a:lnTo>
                  <a:lnTo>
                    <a:pt x="384" y="582"/>
                  </a:lnTo>
                  <a:lnTo>
                    <a:pt x="378" y="588"/>
                  </a:lnTo>
                  <a:lnTo>
                    <a:pt x="378" y="588"/>
                  </a:lnTo>
                  <a:lnTo>
                    <a:pt x="378" y="594"/>
                  </a:lnTo>
                  <a:lnTo>
                    <a:pt x="372" y="594"/>
                  </a:lnTo>
                  <a:lnTo>
                    <a:pt x="372" y="600"/>
                  </a:lnTo>
                  <a:lnTo>
                    <a:pt x="372" y="600"/>
                  </a:lnTo>
                  <a:lnTo>
                    <a:pt x="366" y="600"/>
                  </a:lnTo>
                  <a:lnTo>
                    <a:pt x="366" y="606"/>
                  </a:lnTo>
                  <a:lnTo>
                    <a:pt x="372" y="606"/>
                  </a:lnTo>
                  <a:lnTo>
                    <a:pt x="372" y="612"/>
                  </a:lnTo>
                  <a:lnTo>
                    <a:pt x="378" y="606"/>
                  </a:lnTo>
                  <a:lnTo>
                    <a:pt x="378" y="612"/>
                  </a:lnTo>
                  <a:lnTo>
                    <a:pt x="378" y="612"/>
                  </a:lnTo>
                  <a:lnTo>
                    <a:pt x="378" y="612"/>
                  </a:lnTo>
                  <a:lnTo>
                    <a:pt x="378" y="618"/>
                  </a:lnTo>
                  <a:lnTo>
                    <a:pt x="384" y="618"/>
                  </a:lnTo>
                  <a:lnTo>
                    <a:pt x="384" y="612"/>
                  </a:lnTo>
                  <a:lnTo>
                    <a:pt x="384" y="612"/>
                  </a:lnTo>
                  <a:lnTo>
                    <a:pt x="390" y="612"/>
                  </a:lnTo>
                  <a:lnTo>
                    <a:pt x="402" y="618"/>
                  </a:lnTo>
                  <a:lnTo>
                    <a:pt x="402" y="618"/>
                  </a:lnTo>
                  <a:lnTo>
                    <a:pt x="408" y="618"/>
                  </a:lnTo>
                  <a:lnTo>
                    <a:pt x="414" y="618"/>
                  </a:lnTo>
                  <a:lnTo>
                    <a:pt x="414" y="624"/>
                  </a:lnTo>
                  <a:lnTo>
                    <a:pt x="420" y="630"/>
                  </a:lnTo>
                  <a:lnTo>
                    <a:pt x="420" y="630"/>
                  </a:lnTo>
                  <a:lnTo>
                    <a:pt x="426" y="624"/>
                  </a:lnTo>
                  <a:lnTo>
                    <a:pt x="426" y="630"/>
                  </a:lnTo>
                  <a:lnTo>
                    <a:pt x="426" y="630"/>
                  </a:lnTo>
                  <a:lnTo>
                    <a:pt x="432" y="636"/>
                  </a:lnTo>
                  <a:lnTo>
                    <a:pt x="432" y="636"/>
                  </a:lnTo>
                  <a:lnTo>
                    <a:pt x="438" y="642"/>
                  </a:lnTo>
                  <a:lnTo>
                    <a:pt x="438" y="642"/>
                  </a:lnTo>
                  <a:lnTo>
                    <a:pt x="444" y="648"/>
                  </a:lnTo>
                  <a:lnTo>
                    <a:pt x="438" y="648"/>
                  </a:lnTo>
                  <a:lnTo>
                    <a:pt x="438" y="648"/>
                  </a:lnTo>
                  <a:lnTo>
                    <a:pt x="432" y="648"/>
                  </a:lnTo>
                  <a:lnTo>
                    <a:pt x="432" y="654"/>
                  </a:lnTo>
                  <a:lnTo>
                    <a:pt x="432" y="654"/>
                  </a:lnTo>
                  <a:lnTo>
                    <a:pt x="438" y="654"/>
                  </a:lnTo>
                  <a:lnTo>
                    <a:pt x="438" y="654"/>
                  </a:lnTo>
                  <a:lnTo>
                    <a:pt x="438" y="660"/>
                  </a:lnTo>
                  <a:lnTo>
                    <a:pt x="438" y="660"/>
                  </a:lnTo>
                  <a:lnTo>
                    <a:pt x="444" y="660"/>
                  </a:lnTo>
                  <a:lnTo>
                    <a:pt x="438" y="660"/>
                  </a:lnTo>
                  <a:lnTo>
                    <a:pt x="432" y="660"/>
                  </a:lnTo>
                  <a:lnTo>
                    <a:pt x="432" y="660"/>
                  </a:lnTo>
                  <a:lnTo>
                    <a:pt x="432" y="666"/>
                  </a:lnTo>
                  <a:lnTo>
                    <a:pt x="438" y="666"/>
                  </a:lnTo>
                  <a:lnTo>
                    <a:pt x="438" y="666"/>
                  </a:lnTo>
                  <a:lnTo>
                    <a:pt x="432" y="666"/>
                  </a:lnTo>
                  <a:lnTo>
                    <a:pt x="438" y="672"/>
                  </a:lnTo>
                  <a:lnTo>
                    <a:pt x="438" y="672"/>
                  </a:lnTo>
                  <a:lnTo>
                    <a:pt x="438" y="672"/>
                  </a:lnTo>
                  <a:lnTo>
                    <a:pt x="438" y="672"/>
                  </a:lnTo>
                  <a:lnTo>
                    <a:pt x="438" y="672"/>
                  </a:lnTo>
                  <a:lnTo>
                    <a:pt x="438" y="672"/>
                  </a:lnTo>
                  <a:lnTo>
                    <a:pt x="438" y="678"/>
                  </a:lnTo>
                  <a:lnTo>
                    <a:pt x="438" y="678"/>
                  </a:lnTo>
                  <a:lnTo>
                    <a:pt x="438" y="678"/>
                  </a:lnTo>
                  <a:lnTo>
                    <a:pt x="432" y="678"/>
                  </a:lnTo>
                  <a:lnTo>
                    <a:pt x="432" y="678"/>
                  </a:lnTo>
                  <a:lnTo>
                    <a:pt x="432" y="684"/>
                  </a:lnTo>
                  <a:lnTo>
                    <a:pt x="432" y="684"/>
                  </a:lnTo>
                  <a:lnTo>
                    <a:pt x="432" y="684"/>
                  </a:lnTo>
                  <a:lnTo>
                    <a:pt x="444" y="690"/>
                  </a:lnTo>
                  <a:lnTo>
                    <a:pt x="444" y="696"/>
                  </a:lnTo>
                  <a:lnTo>
                    <a:pt x="444" y="696"/>
                  </a:lnTo>
                  <a:lnTo>
                    <a:pt x="444" y="702"/>
                  </a:lnTo>
                  <a:lnTo>
                    <a:pt x="444" y="702"/>
                  </a:lnTo>
                  <a:lnTo>
                    <a:pt x="444" y="708"/>
                  </a:lnTo>
                  <a:lnTo>
                    <a:pt x="450" y="708"/>
                  </a:lnTo>
                  <a:lnTo>
                    <a:pt x="450" y="708"/>
                  </a:lnTo>
                  <a:lnTo>
                    <a:pt x="450" y="708"/>
                  </a:lnTo>
                  <a:lnTo>
                    <a:pt x="450" y="714"/>
                  </a:lnTo>
                  <a:lnTo>
                    <a:pt x="450" y="714"/>
                  </a:lnTo>
                  <a:lnTo>
                    <a:pt x="450" y="714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32" y="708"/>
                  </a:lnTo>
                  <a:lnTo>
                    <a:pt x="432" y="708"/>
                  </a:lnTo>
                  <a:lnTo>
                    <a:pt x="426" y="708"/>
                  </a:lnTo>
                  <a:lnTo>
                    <a:pt x="426" y="714"/>
                  </a:lnTo>
                  <a:lnTo>
                    <a:pt x="426" y="714"/>
                  </a:lnTo>
                  <a:lnTo>
                    <a:pt x="432" y="714"/>
                  </a:lnTo>
                  <a:lnTo>
                    <a:pt x="438" y="720"/>
                  </a:lnTo>
                  <a:lnTo>
                    <a:pt x="438" y="720"/>
                  </a:lnTo>
                  <a:lnTo>
                    <a:pt x="444" y="720"/>
                  </a:lnTo>
                  <a:lnTo>
                    <a:pt x="444" y="726"/>
                  </a:lnTo>
                  <a:lnTo>
                    <a:pt x="438" y="726"/>
                  </a:lnTo>
                  <a:lnTo>
                    <a:pt x="444" y="732"/>
                  </a:lnTo>
                  <a:lnTo>
                    <a:pt x="438" y="732"/>
                  </a:lnTo>
                  <a:lnTo>
                    <a:pt x="432" y="732"/>
                  </a:lnTo>
                  <a:lnTo>
                    <a:pt x="432" y="732"/>
                  </a:lnTo>
                  <a:lnTo>
                    <a:pt x="432" y="726"/>
                  </a:lnTo>
                  <a:lnTo>
                    <a:pt x="432" y="726"/>
                  </a:lnTo>
                  <a:lnTo>
                    <a:pt x="426" y="726"/>
                  </a:lnTo>
                  <a:lnTo>
                    <a:pt x="426" y="726"/>
                  </a:lnTo>
                  <a:lnTo>
                    <a:pt x="426" y="720"/>
                  </a:lnTo>
                  <a:lnTo>
                    <a:pt x="426" y="720"/>
                  </a:lnTo>
                  <a:lnTo>
                    <a:pt x="420" y="720"/>
                  </a:lnTo>
                  <a:lnTo>
                    <a:pt x="420" y="720"/>
                  </a:lnTo>
                  <a:lnTo>
                    <a:pt x="420" y="720"/>
                  </a:lnTo>
                  <a:lnTo>
                    <a:pt x="414" y="720"/>
                  </a:lnTo>
                  <a:lnTo>
                    <a:pt x="414" y="720"/>
                  </a:lnTo>
                  <a:lnTo>
                    <a:pt x="408" y="720"/>
                  </a:lnTo>
                  <a:lnTo>
                    <a:pt x="408" y="720"/>
                  </a:lnTo>
                  <a:lnTo>
                    <a:pt x="402" y="720"/>
                  </a:lnTo>
                  <a:lnTo>
                    <a:pt x="396" y="720"/>
                  </a:lnTo>
                  <a:lnTo>
                    <a:pt x="396" y="726"/>
                  </a:lnTo>
                  <a:lnTo>
                    <a:pt x="390" y="726"/>
                  </a:lnTo>
                  <a:lnTo>
                    <a:pt x="384" y="726"/>
                  </a:lnTo>
                  <a:lnTo>
                    <a:pt x="384" y="726"/>
                  </a:lnTo>
                  <a:lnTo>
                    <a:pt x="384" y="732"/>
                  </a:lnTo>
                  <a:lnTo>
                    <a:pt x="378" y="738"/>
                  </a:lnTo>
                  <a:lnTo>
                    <a:pt x="378" y="732"/>
                  </a:lnTo>
                  <a:lnTo>
                    <a:pt x="366" y="738"/>
                  </a:lnTo>
                  <a:lnTo>
                    <a:pt x="372" y="738"/>
                  </a:lnTo>
                  <a:lnTo>
                    <a:pt x="372" y="738"/>
                  </a:lnTo>
                  <a:lnTo>
                    <a:pt x="366" y="744"/>
                  </a:lnTo>
                  <a:lnTo>
                    <a:pt x="366" y="744"/>
                  </a:lnTo>
                  <a:lnTo>
                    <a:pt x="366" y="744"/>
                  </a:lnTo>
                  <a:lnTo>
                    <a:pt x="366" y="750"/>
                  </a:lnTo>
                  <a:lnTo>
                    <a:pt x="366" y="750"/>
                  </a:lnTo>
                  <a:lnTo>
                    <a:pt x="360" y="750"/>
                  </a:lnTo>
                  <a:lnTo>
                    <a:pt x="354" y="756"/>
                  </a:lnTo>
                  <a:lnTo>
                    <a:pt x="354" y="762"/>
                  </a:lnTo>
                  <a:lnTo>
                    <a:pt x="354" y="762"/>
                  </a:lnTo>
                  <a:lnTo>
                    <a:pt x="354" y="762"/>
                  </a:lnTo>
                  <a:lnTo>
                    <a:pt x="354" y="768"/>
                  </a:lnTo>
                  <a:lnTo>
                    <a:pt x="348" y="768"/>
                  </a:lnTo>
                  <a:lnTo>
                    <a:pt x="348" y="774"/>
                  </a:lnTo>
                  <a:lnTo>
                    <a:pt x="348" y="774"/>
                  </a:lnTo>
                  <a:lnTo>
                    <a:pt x="348" y="780"/>
                  </a:lnTo>
                  <a:lnTo>
                    <a:pt x="342" y="780"/>
                  </a:lnTo>
                  <a:lnTo>
                    <a:pt x="342" y="774"/>
                  </a:lnTo>
                  <a:lnTo>
                    <a:pt x="336" y="780"/>
                  </a:lnTo>
                  <a:lnTo>
                    <a:pt x="342" y="780"/>
                  </a:lnTo>
                  <a:lnTo>
                    <a:pt x="336" y="786"/>
                  </a:lnTo>
                  <a:lnTo>
                    <a:pt x="330" y="786"/>
                  </a:lnTo>
                  <a:lnTo>
                    <a:pt x="330" y="792"/>
                  </a:lnTo>
                  <a:lnTo>
                    <a:pt x="324" y="792"/>
                  </a:lnTo>
                  <a:lnTo>
                    <a:pt x="324" y="792"/>
                  </a:lnTo>
                  <a:lnTo>
                    <a:pt x="318" y="792"/>
                  </a:lnTo>
                  <a:lnTo>
                    <a:pt x="318" y="798"/>
                  </a:lnTo>
                  <a:lnTo>
                    <a:pt x="312" y="798"/>
                  </a:lnTo>
                  <a:lnTo>
                    <a:pt x="312" y="804"/>
                  </a:lnTo>
                  <a:lnTo>
                    <a:pt x="312" y="804"/>
                  </a:lnTo>
                  <a:lnTo>
                    <a:pt x="306" y="810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300" y="816"/>
                  </a:lnTo>
                  <a:lnTo>
                    <a:pt x="300" y="816"/>
                  </a:lnTo>
                  <a:lnTo>
                    <a:pt x="300" y="822"/>
                  </a:lnTo>
                  <a:lnTo>
                    <a:pt x="294" y="822"/>
                  </a:lnTo>
                  <a:lnTo>
                    <a:pt x="294" y="822"/>
                  </a:lnTo>
                  <a:lnTo>
                    <a:pt x="288" y="822"/>
                  </a:lnTo>
                  <a:lnTo>
                    <a:pt x="288" y="822"/>
                  </a:lnTo>
                  <a:lnTo>
                    <a:pt x="288" y="828"/>
                  </a:lnTo>
                  <a:lnTo>
                    <a:pt x="288" y="828"/>
                  </a:lnTo>
                  <a:lnTo>
                    <a:pt x="282" y="834"/>
                  </a:lnTo>
                  <a:lnTo>
                    <a:pt x="282" y="840"/>
                  </a:lnTo>
                  <a:lnTo>
                    <a:pt x="276" y="846"/>
                  </a:lnTo>
                  <a:lnTo>
                    <a:pt x="276" y="846"/>
                  </a:lnTo>
                  <a:lnTo>
                    <a:pt x="276" y="846"/>
                  </a:lnTo>
                  <a:lnTo>
                    <a:pt x="282" y="846"/>
                  </a:lnTo>
                  <a:lnTo>
                    <a:pt x="276" y="852"/>
                  </a:lnTo>
                  <a:lnTo>
                    <a:pt x="270" y="852"/>
                  </a:lnTo>
                  <a:lnTo>
                    <a:pt x="264" y="852"/>
                  </a:lnTo>
                  <a:lnTo>
                    <a:pt x="258" y="846"/>
                  </a:lnTo>
                  <a:lnTo>
                    <a:pt x="258" y="852"/>
                  </a:lnTo>
                  <a:lnTo>
                    <a:pt x="258" y="858"/>
                  </a:lnTo>
                  <a:lnTo>
                    <a:pt x="258" y="864"/>
                  </a:lnTo>
                  <a:lnTo>
                    <a:pt x="258" y="864"/>
                  </a:lnTo>
                  <a:lnTo>
                    <a:pt x="258" y="864"/>
                  </a:lnTo>
                  <a:lnTo>
                    <a:pt x="246" y="864"/>
                  </a:lnTo>
                  <a:lnTo>
                    <a:pt x="240" y="864"/>
                  </a:lnTo>
                  <a:lnTo>
                    <a:pt x="240" y="870"/>
                  </a:lnTo>
                  <a:lnTo>
                    <a:pt x="234" y="864"/>
                  </a:lnTo>
                  <a:lnTo>
                    <a:pt x="228" y="864"/>
                  </a:lnTo>
                  <a:lnTo>
                    <a:pt x="216" y="864"/>
                  </a:lnTo>
                  <a:lnTo>
                    <a:pt x="210" y="864"/>
                  </a:lnTo>
                  <a:lnTo>
                    <a:pt x="204" y="870"/>
                  </a:lnTo>
                  <a:lnTo>
                    <a:pt x="198" y="876"/>
                  </a:lnTo>
                  <a:lnTo>
                    <a:pt x="198" y="888"/>
                  </a:lnTo>
                  <a:lnTo>
                    <a:pt x="192" y="888"/>
                  </a:lnTo>
                  <a:lnTo>
                    <a:pt x="186" y="888"/>
                  </a:lnTo>
                  <a:lnTo>
                    <a:pt x="186" y="894"/>
                  </a:lnTo>
                  <a:lnTo>
                    <a:pt x="180" y="900"/>
                  </a:lnTo>
                  <a:lnTo>
                    <a:pt x="180" y="900"/>
                  </a:lnTo>
                  <a:lnTo>
                    <a:pt x="180" y="900"/>
                  </a:lnTo>
                  <a:lnTo>
                    <a:pt x="180" y="906"/>
                  </a:lnTo>
                  <a:lnTo>
                    <a:pt x="180" y="912"/>
                  </a:lnTo>
                  <a:lnTo>
                    <a:pt x="174" y="912"/>
                  </a:lnTo>
                  <a:lnTo>
                    <a:pt x="174" y="912"/>
                  </a:lnTo>
                  <a:lnTo>
                    <a:pt x="174" y="912"/>
                  </a:lnTo>
                  <a:lnTo>
                    <a:pt x="168" y="912"/>
                  </a:lnTo>
                  <a:lnTo>
                    <a:pt x="168" y="906"/>
                  </a:lnTo>
                  <a:lnTo>
                    <a:pt x="168" y="906"/>
                  </a:lnTo>
                  <a:lnTo>
                    <a:pt x="168" y="906"/>
                  </a:lnTo>
                  <a:lnTo>
                    <a:pt x="168" y="906"/>
                  </a:lnTo>
                  <a:lnTo>
                    <a:pt x="168" y="912"/>
                  </a:lnTo>
                  <a:lnTo>
                    <a:pt x="168" y="912"/>
                  </a:lnTo>
                  <a:lnTo>
                    <a:pt x="168" y="918"/>
                  </a:lnTo>
                  <a:lnTo>
                    <a:pt x="174" y="918"/>
                  </a:lnTo>
                  <a:lnTo>
                    <a:pt x="168" y="918"/>
                  </a:lnTo>
                  <a:lnTo>
                    <a:pt x="162" y="918"/>
                  </a:lnTo>
                  <a:lnTo>
                    <a:pt x="156" y="918"/>
                  </a:lnTo>
                  <a:lnTo>
                    <a:pt x="150" y="918"/>
                  </a:lnTo>
                  <a:lnTo>
                    <a:pt x="156" y="924"/>
                  </a:lnTo>
                  <a:lnTo>
                    <a:pt x="162" y="924"/>
                  </a:lnTo>
                  <a:lnTo>
                    <a:pt x="168" y="930"/>
                  </a:lnTo>
                  <a:lnTo>
                    <a:pt x="168" y="936"/>
                  </a:lnTo>
                  <a:lnTo>
                    <a:pt x="168" y="936"/>
                  </a:lnTo>
                  <a:lnTo>
                    <a:pt x="162" y="942"/>
                  </a:lnTo>
                  <a:lnTo>
                    <a:pt x="162" y="936"/>
                  </a:lnTo>
                  <a:lnTo>
                    <a:pt x="156" y="936"/>
                  </a:lnTo>
                  <a:lnTo>
                    <a:pt x="150" y="936"/>
                  </a:lnTo>
                  <a:lnTo>
                    <a:pt x="150" y="936"/>
                  </a:lnTo>
                  <a:lnTo>
                    <a:pt x="144" y="936"/>
                  </a:lnTo>
                  <a:lnTo>
                    <a:pt x="144" y="936"/>
                  </a:lnTo>
                  <a:lnTo>
                    <a:pt x="138" y="942"/>
                  </a:lnTo>
                  <a:lnTo>
                    <a:pt x="144" y="948"/>
                  </a:lnTo>
                  <a:lnTo>
                    <a:pt x="150" y="948"/>
                  </a:lnTo>
                  <a:lnTo>
                    <a:pt x="150" y="948"/>
                  </a:lnTo>
                  <a:lnTo>
                    <a:pt x="144" y="954"/>
                  </a:lnTo>
                  <a:lnTo>
                    <a:pt x="144" y="948"/>
                  </a:lnTo>
                  <a:lnTo>
                    <a:pt x="138" y="948"/>
                  </a:lnTo>
                  <a:lnTo>
                    <a:pt x="138" y="948"/>
                  </a:lnTo>
                  <a:lnTo>
                    <a:pt x="132" y="948"/>
                  </a:lnTo>
                  <a:lnTo>
                    <a:pt x="126" y="948"/>
                  </a:lnTo>
                  <a:lnTo>
                    <a:pt x="120" y="942"/>
                  </a:lnTo>
                  <a:lnTo>
                    <a:pt x="114" y="948"/>
                  </a:lnTo>
                  <a:lnTo>
                    <a:pt x="108" y="948"/>
                  </a:lnTo>
                  <a:lnTo>
                    <a:pt x="102" y="954"/>
                  </a:lnTo>
                  <a:lnTo>
                    <a:pt x="96" y="948"/>
                  </a:lnTo>
                  <a:lnTo>
                    <a:pt x="96" y="948"/>
                  </a:lnTo>
                  <a:lnTo>
                    <a:pt x="96" y="942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0" y="954"/>
                  </a:lnTo>
                  <a:lnTo>
                    <a:pt x="96" y="954"/>
                  </a:lnTo>
                  <a:lnTo>
                    <a:pt x="90" y="954"/>
                  </a:lnTo>
                  <a:lnTo>
                    <a:pt x="90" y="960"/>
                  </a:lnTo>
                  <a:lnTo>
                    <a:pt x="90" y="966"/>
                  </a:lnTo>
                  <a:lnTo>
                    <a:pt x="96" y="966"/>
                  </a:lnTo>
                  <a:lnTo>
                    <a:pt x="96" y="966"/>
                  </a:lnTo>
                  <a:lnTo>
                    <a:pt x="96" y="972"/>
                  </a:lnTo>
                  <a:lnTo>
                    <a:pt x="90" y="972"/>
                  </a:lnTo>
                  <a:lnTo>
                    <a:pt x="90" y="972"/>
                  </a:lnTo>
                  <a:lnTo>
                    <a:pt x="90" y="972"/>
                  </a:lnTo>
                  <a:lnTo>
                    <a:pt x="84" y="972"/>
                  </a:lnTo>
                  <a:lnTo>
                    <a:pt x="78" y="972"/>
                  </a:lnTo>
                  <a:lnTo>
                    <a:pt x="78" y="978"/>
                  </a:lnTo>
                  <a:lnTo>
                    <a:pt x="78" y="978"/>
                  </a:lnTo>
                  <a:lnTo>
                    <a:pt x="78" y="978"/>
                  </a:lnTo>
                  <a:lnTo>
                    <a:pt x="84" y="978"/>
                  </a:lnTo>
                  <a:lnTo>
                    <a:pt x="90" y="978"/>
                  </a:lnTo>
                  <a:lnTo>
                    <a:pt x="90" y="984"/>
                  </a:lnTo>
                  <a:lnTo>
                    <a:pt x="90" y="984"/>
                  </a:lnTo>
                  <a:lnTo>
                    <a:pt x="84" y="990"/>
                  </a:lnTo>
                  <a:lnTo>
                    <a:pt x="84" y="990"/>
                  </a:lnTo>
                  <a:lnTo>
                    <a:pt x="84" y="990"/>
                  </a:lnTo>
                  <a:lnTo>
                    <a:pt x="78" y="990"/>
                  </a:lnTo>
                  <a:lnTo>
                    <a:pt x="78" y="990"/>
                  </a:lnTo>
                  <a:lnTo>
                    <a:pt x="78" y="990"/>
                  </a:lnTo>
                  <a:lnTo>
                    <a:pt x="78" y="996"/>
                  </a:lnTo>
                  <a:lnTo>
                    <a:pt x="78" y="996"/>
                  </a:lnTo>
                  <a:lnTo>
                    <a:pt x="78" y="996"/>
                  </a:lnTo>
                  <a:lnTo>
                    <a:pt x="78" y="996"/>
                  </a:lnTo>
                  <a:lnTo>
                    <a:pt x="78" y="1002"/>
                  </a:lnTo>
                  <a:lnTo>
                    <a:pt x="72" y="996"/>
                  </a:lnTo>
                  <a:lnTo>
                    <a:pt x="66" y="996"/>
                  </a:lnTo>
                  <a:lnTo>
                    <a:pt x="66" y="990"/>
                  </a:lnTo>
                  <a:lnTo>
                    <a:pt x="60" y="990"/>
                  </a:lnTo>
                  <a:lnTo>
                    <a:pt x="60" y="984"/>
                  </a:lnTo>
                  <a:lnTo>
                    <a:pt x="60" y="984"/>
                  </a:lnTo>
                  <a:lnTo>
                    <a:pt x="60" y="984"/>
                  </a:lnTo>
                  <a:lnTo>
                    <a:pt x="54" y="984"/>
                  </a:lnTo>
                  <a:lnTo>
                    <a:pt x="60" y="984"/>
                  </a:lnTo>
                  <a:lnTo>
                    <a:pt x="60" y="990"/>
                  </a:lnTo>
                  <a:lnTo>
                    <a:pt x="60" y="990"/>
                  </a:lnTo>
                  <a:lnTo>
                    <a:pt x="60" y="990"/>
                  </a:lnTo>
                  <a:lnTo>
                    <a:pt x="60" y="990"/>
                  </a:lnTo>
                  <a:lnTo>
                    <a:pt x="60" y="996"/>
                  </a:lnTo>
                  <a:lnTo>
                    <a:pt x="66" y="996"/>
                  </a:lnTo>
                  <a:lnTo>
                    <a:pt x="66" y="1002"/>
                  </a:lnTo>
                  <a:lnTo>
                    <a:pt x="66" y="1002"/>
                  </a:lnTo>
                  <a:lnTo>
                    <a:pt x="66" y="1008"/>
                  </a:lnTo>
                  <a:lnTo>
                    <a:pt x="66" y="1008"/>
                  </a:lnTo>
                  <a:lnTo>
                    <a:pt x="60" y="1008"/>
                  </a:lnTo>
                  <a:lnTo>
                    <a:pt x="60" y="1008"/>
                  </a:lnTo>
                  <a:lnTo>
                    <a:pt x="60" y="1008"/>
                  </a:lnTo>
                  <a:lnTo>
                    <a:pt x="54" y="1008"/>
                  </a:lnTo>
                  <a:lnTo>
                    <a:pt x="54" y="1014"/>
                  </a:lnTo>
                  <a:lnTo>
                    <a:pt x="60" y="1020"/>
                  </a:lnTo>
                  <a:lnTo>
                    <a:pt x="60" y="1020"/>
                  </a:lnTo>
                  <a:lnTo>
                    <a:pt x="60" y="1020"/>
                  </a:lnTo>
                  <a:lnTo>
                    <a:pt x="54" y="1020"/>
                  </a:lnTo>
                  <a:lnTo>
                    <a:pt x="54" y="1026"/>
                  </a:lnTo>
                  <a:lnTo>
                    <a:pt x="54" y="1032"/>
                  </a:lnTo>
                  <a:lnTo>
                    <a:pt x="54" y="1032"/>
                  </a:lnTo>
                  <a:lnTo>
                    <a:pt x="54" y="1038"/>
                  </a:lnTo>
                  <a:lnTo>
                    <a:pt x="54" y="1032"/>
                  </a:lnTo>
                  <a:lnTo>
                    <a:pt x="60" y="1032"/>
                  </a:lnTo>
                  <a:lnTo>
                    <a:pt x="60" y="1032"/>
                  </a:lnTo>
                  <a:lnTo>
                    <a:pt x="60" y="1032"/>
                  </a:lnTo>
                  <a:lnTo>
                    <a:pt x="60" y="1038"/>
                  </a:lnTo>
                  <a:lnTo>
                    <a:pt x="60" y="1038"/>
                  </a:lnTo>
                  <a:lnTo>
                    <a:pt x="54" y="1044"/>
                  </a:lnTo>
                  <a:lnTo>
                    <a:pt x="54" y="1044"/>
                  </a:lnTo>
                  <a:lnTo>
                    <a:pt x="54" y="1044"/>
                  </a:lnTo>
                  <a:lnTo>
                    <a:pt x="54" y="1050"/>
                  </a:lnTo>
                  <a:lnTo>
                    <a:pt x="54" y="1050"/>
                  </a:lnTo>
                  <a:lnTo>
                    <a:pt x="60" y="1056"/>
                  </a:lnTo>
                  <a:lnTo>
                    <a:pt x="60" y="1056"/>
                  </a:lnTo>
                  <a:lnTo>
                    <a:pt x="66" y="1056"/>
                  </a:lnTo>
                  <a:lnTo>
                    <a:pt x="66" y="1056"/>
                  </a:lnTo>
                  <a:lnTo>
                    <a:pt x="66" y="1056"/>
                  </a:lnTo>
                  <a:lnTo>
                    <a:pt x="66" y="1062"/>
                  </a:lnTo>
                  <a:lnTo>
                    <a:pt x="60" y="1068"/>
                  </a:lnTo>
                  <a:lnTo>
                    <a:pt x="60" y="1068"/>
                  </a:lnTo>
                  <a:lnTo>
                    <a:pt x="66" y="1074"/>
                  </a:lnTo>
                  <a:lnTo>
                    <a:pt x="66" y="1068"/>
                  </a:lnTo>
                  <a:lnTo>
                    <a:pt x="66" y="1068"/>
                  </a:lnTo>
                  <a:lnTo>
                    <a:pt x="66" y="1062"/>
                  </a:lnTo>
                  <a:lnTo>
                    <a:pt x="72" y="1056"/>
                  </a:lnTo>
                  <a:lnTo>
                    <a:pt x="72" y="1056"/>
                  </a:lnTo>
                  <a:lnTo>
                    <a:pt x="72" y="1050"/>
                  </a:lnTo>
                  <a:lnTo>
                    <a:pt x="72" y="1056"/>
                  </a:lnTo>
                  <a:lnTo>
                    <a:pt x="72" y="1056"/>
                  </a:lnTo>
                  <a:lnTo>
                    <a:pt x="72" y="1062"/>
                  </a:lnTo>
                  <a:lnTo>
                    <a:pt x="72" y="1068"/>
                  </a:lnTo>
                  <a:lnTo>
                    <a:pt x="72" y="1068"/>
                  </a:lnTo>
                  <a:lnTo>
                    <a:pt x="78" y="1068"/>
                  </a:lnTo>
                  <a:lnTo>
                    <a:pt x="72" y="1074"/>
                  </a:lnTo>
                  <a:lnTo>
                    <a:pt x="72" y="1074"/>
                  </a:lnTo>
                  <a:lnTo>
                    <a:pt x="72" y="1080"/>
                  </a:lnTo>
                  <a:lnTo>
                    <a:pt x="72" y="1080"/>
                  </a:lnTo>
                  <a:lnTo>
                    <a:pt x="78" y="1074"/>
                  </a:lnTo>
                  <a:lnTo>
                    <a:pt x="78" y="1080"/>
                  </a:lnTo>
                  <a:lnTo>
                    <a:pt x="72" y="1080"/>
                  </a:lnTo>
                  <a:lnTo>
                    <a:pt x="72" y="1086"/>
                  </a:lnTo>
                  <a:lnTo>
                    <a:pt x="78" y="1080"/>
                  </a:lnTo>
                  <a:lnTo>
                    <a:pt x="78" y="1086"/>
                  </a:lnTo>
                  <a:lnTo>
                    <a:pt x="78" y="1092"/>
                  </a:lnTo>
                  <a:lnTo>
                    <a:pt x="78" y="1092"/>
                  </a:lnTo>
                  <a:lnTo>
                    <a:pt x="72" y="1092"/>
                  </a:lnTo>
                  <a:lnTo>
                    <a:pt x="72" y="1098"/>
                  </a:lnTo>
                  <a:lnTo>
                    <a:pt x="72" y="1104"/>
                  </a:lnTo>
                  <a:lnTo>
                    <a:pt x="72" y="1104"/>
                  </a:lnTo>
                  <a:lnTo>
                    <a:pt x="72" y="1110"/>
                  </a:lnTo>
                  <a:lnTo>
                    <a:pt x="72" y="1122"/>
                  </a:lnTo>
                  <a:lnTo>
                    <a:pt x="72" y="1116"/>
                  </a:lnTo>
                  <a:lnTo>
                    <a:pt x="72" y="1122"/>
                  </a:lnTo>
                  <a:lnTo>
                    <a:pt x="78" y="1128"/>
                  </a:lnTo>
                  <a:lnTo>
                    <a:pt x="750" y="552"/>
                  </a:lnTo>
                  <a:lnTo>
                    <a:pt x="744" y="552"/>
                  </a:lnTo>
                  <a:lnTo>
                    <a:pt x="738" y="552"/>
                  </a:lnTo>
                  <a:lnTo>
                    <a:pt x="720" y="552"/>
                  </a:lnTo>
                  <a:lnTo>
                    <a:pt x="726" y="552"/>
                  </a:lnTo>
                  <a:lnTo>
                    <a:pt x="732" y="546"/>
                  </a:lnTo>
                  <a:lnTo>
                    <a:pt x="744" y="546"/>
                  </a:lnTo>
                  <a:lnTo>
                    <a:pt x="738" y="546"/>
                  </a:lnTo>
                  <a:lnTo>
                    <a:pt x="738" y="546"/>
                  </a:lnTo>
                  <a:lnTo>
                    <a:pt x="738" y="540"/>
                  </a:lnTo>
                  <a:lnTo>
                    <a:pt x="744" y="540"/>
                  </a:lnTo>
                  <a:lnTo>
                    <a:pt x="756" y="540"/>
                  </a:lnTo>
                  <a:lnTo>
                    <a:pt x="756" y="534"/>
                  </a:lnTo>
                  <a:lnTo>
                    <a:pt x="762" y="534"/>
                  </a:lnTo>
                  <a:lnTo>
                    <a:pt x="768" y="534"/>
                  </a:lnTo>
                  <a:lnTo>
                    <a:pt x="768" y="534"/>
                  </a:lnTo>
                  <a:lnTo>
                    <a:pt x="762" y="534"/>
                  </a:lnTo>
                  <a:lnTo>
                    <a:pt x="762" y="528"/>
                  </a:lnTo>
                  <a:lnTo>
                    <a:pt x="768" y="528"/>
                  </a:lnTo>
                  <a:lnTo>
                    <a:pt x="780" y="534"/>
                  </a:lnTo>
                  <a:lnTo>
                    <a:pt x="780" y="534"/>
                  </a:lnTo>
                  <a:lnTo>
                    <a:pt x="774" y="534"/>
                  </a:lnTo>
                  <a:lnTo>
                    <a:pt x="774" y="534"/>
                  </a:lnTo>
                  <a:lnTo>
                    <a:pt x="768" y="540"/>
                  </a:lnTo>
                  <a:lnTo>
                    <a:pt x="774" y="540"/>
                  </a:lnTo>
                  <a:lnTo>
                    <a:pt x="762" y="540"/>
                  </a:lnTo>
                  <a:lnTo>
                    <a:pt x="756" y="546"/>
                  </a:lnTo>
                  <a:lnTo>
                    <a:pt x="756" y="546"/>
                  </a:lnTo>
                  <a:lnTo>
                    <a:pt x="756" y="546"/>
                  </a:lnTo>
                  <a:lnTo>
                    <a:pt x="756" y="546"/>
                  </a:lnTo>
                  <a:lnTo>
                    <a:pt x="750" y="552"/>
                  </a:lnTo>
                  <a:lnTo>
                    <a:pt x="78" y="1128"/>
                  </a:lnTo>
                  <a:lnTo>
                    <a:pt x="744" y="558"/>
                  </a:lnTo>
                  <a:lnTo>
                    <a:pt x="738" y="558"/>
                  </a:lnTo>
                  <a:lnTo>
                    <a:pt x="732" y="558"/>
                  </a:lnTo>
                  <a:lnTo>
                    <a:pt x="720" y="558"/>
                  </a:lnTo>
                  <a:lnTo>
                    <a:pt x="720" y="558"/>
                  </a:lnTo>
                  <a:lnTo>
                    <a:pt x="732" y="564"/>
                  </a:lnTo>
                  <a:lnTo>
                    <a:pt x="732" y="564"/>
                  </a:lnTo>
                  <a:lnTo>
                    <a:pt x="714" y="558"/>
                  </a:lnTo>
                  <a:lnTo>
                    <a:pt x="708" y="564"/>
                  </a:lnTo>
                  <a:lnTo>
                    <a:pt x="696" y="564"/>
                  </a:lnTo>
                  <a:lnTo>
                    <a:pt x="696" y="558"/>
                  </a:lnTo>
                  <a:lnTo>
                    <a:pt x="690" y="558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14" y="552"/>
                  </a:lnTo>
                  <a:lnTo>
                    <a:pt x="720" y="558"/>
                  </a:lnTo>
                  <a:lnTo>
                    <a:pt x="738" y="558"/>
                  </a:lnTo>
                  <a:lnTo>
                    <a:pt x="750" y="552"/>
                  </a:lnTo>
                  <a:lnTo>
                    <a:pt x="750" y="552"/>
                  </a:lnTo>
                  <a:lnTo>
                    <a:pt x="750" y="558"/>
                  </a:lnTo>
                  <a:lnTo>
                    <a:pt x="744" y="558"/>
                  </a:lnTo>
                  <a:lnTo>
                    <a:pt x="78" y="1128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7" name=""/>
            <p:cNvSpPr/>
            <p:nvPr/>
          </p:nvSpPr>
          <p:spPr>
            <a:xfrm>
              <a:off x="10085400" y="-1246320"/>
              <a:ext cx="1264320" cy="1778040"/>
            </a:xfrm>
            <a:custGeom>
              <a:avLst/>
              <a:gdLst/>
              <a:ahLst/>
              <a:rect l="l" t="t" r="r" b="b"/>
              <a:pathLst>
                <a:path w="798" h="1122">
                  <a:moveTo>
                    <a:pt x="750" y="132"/>
                  </a:moveTo>
                  <a:lnTo>
                    <a:pt x="798" y="96"/>
                  </a:lnTo>
                  <a:lnTo>
                    <a:pt x="780" y="60"/>
                  </a:lnTo>
                  <a:lnTo>
                    <a:pt x="714" y="36"/>
                  </a:lnTo>
                  <a:lnTo>
                    <a:pt x="714" y="36"/>
                  </a:lnTo>
                  <a:lnTo>
                    <a:pt x="714" y="30"/>
                  </a:lnTo>
                  <a:lnTo>
                    <a:pt x="714" y="30"/>
                  </a:lnTo>
                  <a:lnTo>
                    <a:pt x="702" y="24"/>
                  </a:lnTo>
                  <a:lnTo>
                    <a:pt x="696" y="24"/>
                  </a:lnTo>
                  <a:lnTo>
                    <a:pt x="690" y="18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84" y="0"/>
                  </a:lnTo>
                  <a:lnTo>
                    <a:pt x="678" y="0"/>
                  </a:lnTo>
                  <a:lnTo>
                    <a:pt x="666" y="0"/>
                  </a:lnTo>
                  <a:lnTo>
                    <a:pt x="660" y="0"/>
                  </a:lnTo>
                  <a:lnTo>
                    <a:pt x="654" y="0"/>
                  </a:lnTo>
                  <a:lnTo>
                    <a:pt x="648" y="6"/>
                  </a:lnTo>
                  <a:lnTo>
                    <a:pt x="642" y="6"/>
                  </a:lnTo>
                  <a:lnTo>
                    <a:pt x="642" y="6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24" y="18"/>
                  </a:lnTo>
                  <a:lnTo>
                    <a:pt x="618" y="18"/>
                  </a:lnTo>
                  <a:lnTo>
                    <a:pt x="594" y="24"/>
                  </a:lnTo>
                  <a:lnTo>
                    <a:pt x="588" y="24"/>
                  </a:lnTo>
                  <a:lnTo>
                    <a:pt x="582" y="24"/>
                  </a:lnTo>
                  <a:lnTo>
                    <a:pt x="576" y="18"/>
                  </a:lnTo>
                  <a:lnTo>
                    <a:pt x="564" y="24"/>
                  </a:lnTo>
                  <a:lnTo>
                    <a:pt x="564" y="18"/>
                  </a:lnTo>
                  <a:lnTo>
                    <a:pt x="552" y="18"/>
                  </a:lnTo>
                  <a:lnTo>
                    <a:pt x="540" y="24"/>
                  </a:lnTo>
                  <a:lnTo>
                    <a:pt x="540" y="30"/>
                  </a:lnTo>
                  <a:lnTo>
                    <a:pt x="540" y="30"/>
                  </a:lnTo>
                  <a:lnTo>
                    <a:pt x="534" y="36"/>
                  </a:lnTo>
                  <a:lnTo>
                    <a:pt x="528" y="42"/>
                  </a:lnTo>
                  <a:lnTo>
                    <a:pt x="522" y="48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504" y="54"/>
                  </a:lnTo>
                  <a:lnTo>
                    <a:pt x="498" y="60"/>
                  </a:lnTo>
                  <a:lnTo>
                    <a:pt x="492" y="60"/>
                  </a:lnTo>
                  <a:lnTo>
                    <a:pt x="486" y="66"/>
                  </a:lnTo>
                  <a:lnTo>
                    <a:pt x="492" y="66"/>
                  </a:lnTo>
                  <a:lnTo>
                    <a:pt x="492" y="72"/>
                  </a:lnTo>
                  <a:lnTo>
                    <a:pt x="492" y="78"/>
                  </a:lnTo>
                  <a:lnTo>
                    <a:pt x="486" y="84"/>
                  </a:lnTo>
                  <a:lnTo>
                    <a:pt x="486" y="90"/>
                  </a:lnTo>
                  <a:lnTo>
                    <a:pt x="480" y="96"/>
                  </a:lnTo>
                  <a:lnTo>
                    <a:pt x="480" y="102"/>
                  </a:lnTo>
                  <a:lnTo>
                    <a:pt x="480" y="108"/>
                  </a:lnTo>
                  <a:lnTo>
                    <a:pt x="480" y="114"/>
                  </a:lnTo>
                  <a:lnTo>
                    <a:pt x="474" y="114"/>
                  </a:lnTo>
                  <a:lnTo>
                    <a:pt x="468" y="120"/>
                  </a:lnTo>
                  <a:lnTo>
                    <a:pt x="468" y="126"/>
                  </a:lnTo>
                  <a:lnTo>
                    <a:pt x="468" y="132"/>
                  </a:lnTo>
                  <a:lnTo>
                    <a:pt x="462" y="132"/>
                  </a:lnTo>
                  <a:lnTo>
                    <a:pt x="468" y="138"/>
                  </a:lnTo>
                  <a:lnTo>
                    <a:pt x="468" y="144"/>
                  </a:lnTo>
                  <a:lnTo>
                    <a:pt x="468" y="150"/>
                  </a:lnTo>
                  <a:lnTo>
                    <a:pt x="474" y="144"/>
                  </a:lnTo>
                  <a:lnTo>
                    <a:pt x="474" y="150"/>
                  </a:lnTo>
                  <a:lnTo>
                    <a:pt x="480" y="150"/>
                  </a:lnTo>
                  <a:lnTo>
                    <a:pt x="480" y="150"/>
                  </a:lnTo>
                  <a:lnTo>
                    <a:pt x="474" y="156"/>
                  </a:lnTo>
                  <a:lnTo>
                    <a:pt x="474" y="162"/>
                  </a:lnTo>
                  <a:lnTo>
                    <a:pt x="462" y="168"/>
                  </a:lnTo>
                  <a:lnTo>
                    <a:pt x="456" y="168"/>
                  </a:lnTo>
                  <a:lnTo>
                    <a:pt x="450" y="168"/>
                  </a:lnTo>
                  <a:lnTo>
                    <a:pt x="444" y="168"/>
                  </a:lnTo>
                  <a:lnTo>
                    <a:pt x="438" y="174"/>
                  </a:lnTo>
                  <a:lnTo>
                    <a:pt x="432" y="174"/>
                  </a:lnTo>
                  <a:lnTo>
                    <a:pt x="432" y="180"/>
                  </a:lnTo>
                  <a:lnTo>
                    <a:pt x="426" y="186"/>
                  </a:lnTo>
                  <a:lnTo>
                    <a:pt x="420" y="186"/>
                  </a:lnTo>
                  <a:lnTo>
                    <a:pt x="420" y="192"/>
                  </a:lnTo>
                  <a:lnTo>
                    <a:pt x="420" y="198"/>
                  </a:lnTo>
                  <a:lnTo>
                    <a:pt x="420" y="204"/>
                  </a:lnTo>
                  <a:lnTo>
                    <a:pt x="408" y="204"/>
                  </a:lnTo>
                  <a:lnTo>
                    <a:pt x="402" y="210"/>
                  </a:lnTo>
                  <a:lnTo>
                    <a:pt x="396" y="210"/>
                  </a:lnTo>
                  <a:lnTo>
                    <a:pt x="390" y="204"/>
                  </a:lnTo>
                  <a:lnTo>
                    <a:pt x="378" y="198"/>
                  </a:lnTo>
                  <a:lnTo>
                    <a:pt x="372" y="198"/>
                  </a:lnTo>
                  <a:lnTo>
                    <a:pt x="360" y="192"/>
                  </a:lnTo>
                  <a:lnTo>
                    <a:pt x="348" y="192"/>
                  </a:lnTo>
                  <a:lnTo>
                    <a:pt x="336" y="186"/>
                  </a:lnTo>
                  <a:lnTo>
                    <a:pt x="330" y="186"/>
                  </a:lnTo>
                  <a:lnTo>
                    <a:pt x="336" y="180"/>
                  </a:lnTo>
                  <a:lnTo>
                    <a:pt x="324" y="180"/>
                  </a:lnTo>
                  <a:lnTo>
                    <a:pt x="318" y="174"/>
                  </a:lnTo>
                  <a:lnTo>
                    <a:pt x="312" y="174"/>
                  </a:lnTo>
                  <a:lnTo>
                    <a:pt x="306" y="174"/>
                  </a:lnTo>
                  <a:lnTo>
                    <a:pt x="300" y="174"/>
                  </a:lnTo>
                  <a:lnTo>
                    <a:pt x="300" y="180"/>
                  </a:lnTo>
                  <a:lnTo>
                    <a:pt x="294" y="186"/>
                  </a:lnTo>
                  <a:lnTo>
                    <a:pt x="294" y="186"/>
                  </a:lnTo>
                  <a:lnTo>
                    <a:pt x="288" y="192"/>
                  </a:lnTo>
                  <a:lnTo>
                    <a:pt x="276" y="192"/>
                  </a:lnTo>
                  <a:lnTo>
                    <a:pt x="270" y="198"/>
                  </a:lnTo>
                  <a:lnTo>
                    <a:pt x="246" y="204"/>
                  </a:lnTo>
                  <a:lnTo>
                    <a:pt x="234" y="192"/>
                  </a:lnTo>
                  <a:lnTo>
                    <a:pt x="210" y="192"/>
                  </a:lnTo>
                  <a:lnTo>
                    <a:pt x="186" y="186"/>
                  </a:lnTo>
                  <a:lnTo>
                    <a:pt x="174" y="192"/>
                  </a:lnTo>
                  <a:lnTo>
                    <a:pt x="168" y="174"/>
                  </a:lnTo>
                  <a:lnTo>
                    <a:pt x="156" y="162"/>
                  </a:lnTo>
                  <a:lnTo>
                    <a:pt x="156" y="156"/>
                  </a:lnTo>
                  <a:lnTo>
                    <a:pt x="132" y="150"/>
                  </a:lnTo>
                  <a:lnTo>
                    <a:pt x="102" y="126"/>
                  </a:lnTo>
                  <a:lnTo>
                    <a:pt x="72" y="120"/>
                  </a:lnTo>
                  <a:lnTo>
                    <a:pt x="54" y="126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42" y="144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54" y="144"/>
                  </a:lnTo>
                  <a:lnTo>
                    <a:pt x="18" y="150"/>
                  </a:lnTo>
                  <a:lnTo>
                    <a:pt x="0" y="150"/>
                  </a:lnTo>
                  <a:lnTo>
                    <a:pt x="18" y="156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0" y="162"/>
                  </a:lnTo>
                  <a:lnTo>
                    <a:pt x="48" y="168"/>
                  </a:lnTo>
                  <a:lnTo>
                    <a:pt x="66" y="180"/>
                  </a:lnTo>
                  <a:lnTo>
                    <a:pt x="66" y="186"/>
                  </a:lnTo>
                  <a:lnTo>
                    <a:pt x="78" y="186"/>
                  </a:lnTo>
                  <a:lnTo>
                    <a:pt x="78" y="192"/>
                  </a:lnTo>
                  <a:lnTo>
                    <a:pt x="84" y="198"/>
                  </a:lnTo>
                  <a:lnTo>
                    <a:pt x="90" y="198"/>
                  </a:lnTo>
                  <a:lnTo>
                    <a:pt x="102" y="198"/>
                  </a:lnTo>
                  <a:lnTo>
                    <a:pt x="102" y="204"/>
                  </a:lnTo>
                  <a:lnTo>
                    <a:pt x="108" y="210"/>
                  </a:lnTo>
                  <a:lnTo>
                    <a:pt x="114" y="210"/>
                  </a:lnTo>
                  <a:lnTo>
                    <a:pt x="126" y="210"/>
                  </a:lnTo>
                  <a:lnTo>
                    <a:pt x="126" y="216"/>
                  </a:lnTo>
                  <a:lnTo>
                    <a:pt x="132" y="222"/>
                  </a:lnTo>
                  <a:lnTo>
                    <a:pt x="138" y="222"/>
                  </a:lnTo>
                  <a:lnTo>
                    <a:pt x="150" y="228"/>
                  </a:lnTo>
                  <a:lnTo>
                    <a:pt x="162" y="222"/>
                  </a:lnTo>
                  <a:lnTo>
                    <a:pt x="174" y="228"/>
                  </a:lnTo>
                  <a:lnTo>
                    <a:pt x="186" y="228"/>
                  </a:lnTo>
                  <a:lnTo>
                    <a:pt x="198" y="234"/>
                  </a:lnTo>
                  <a:lnTo>
                    <a:pt x="210" y="240"/>
                  </a:lnTo>
                  <a:lnTo>
                    <a:pt x="228" y="246"/>
                  </a:lnTo>
                  <a:lnTo>
                    <a:pt x="240" y="252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70"/>
                  </a:lnTo>
                  <a:lnTo>
                    <a:pt x="252" y="270"/>
                  </a:lnTo>
                  <a:lnTo>
                    <a:pt x="258" y="276"/>
                  </a:lnTo>
                  <a:lnTo>
                    <a:pt x="264" y="282"/>
                  </a:lnTo>
                  <a:lnTo>
                    <a:pt x="276" y="288"/>
                  </a:lnTo>
                  <a:lnTo>
                    <a:pt x="282" y="294"/>
                  </a:lnTo>
                  <a:lnTo>
                    <a:pt x="288" y="294"/>
                  </a:lnTo>
                  <a:lnTo>
                    <a:pt x="288" y="300"/>
                  </a:lnTo>
                  <a:lnTo>
                    <a:pt x="276" y="306"/>
                  </a:lnTo>
                  <a:lnTo>
                    <a:pt x="270" y="312"/>
                  </a:lnTo>
                  <a:lnTo>
                    <a:pt x="270" y="324"/>
                  </a:lnTo>
                  <a:lnTo>
                    <a:pt x="270" y="330"/>
                  </a:lnTo>
                  <a:lnTo>
                    <a:pt x="276" y="336"/>
                  </a:lnTo>
                  <a:lnTo>
                    <a:pt x="276" y="342"/>
                  </a:lnTo>
                  <a:lnTo>
                    <a:pt x="276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54"/>
                  </a:lnTo>
                  <a:lnTo>
                    <a:pt x="264" y="360"/>
                  </a:lnTo>
                  <a:lnTo>
                    <a:pt x="264" y="366"/>
                  </a:lnTo>
                  <a:lnTo>
                    <a:pt x="276" y="366"/>
                  </a:lnTo>
                  <a:lnTo>
                    <a:pt x="282" y="366"/>
                  </a:lnTo>
                  <a:lnTo>
                    <a:pt x="294" y="366"/>
                  </a:lnTo>
                  <a:lnTo>
                    <a:pt x="300" y="366"/>
                  </a:lnTo>
                  <a:lnTo>
                    <a:pt x="294" y="372"/>
                  </a:lnTo>
                  <a:lnTo>
                    <a:pt x="300" y="378"/>
                  </a:lnTo>
                  <a:lnTo>
                    <a:pt x="300" y="384"/>
                  </a:lnTo>
                  <a:lnTo>
                    <a:pt x="294" y="390"/>
                  </a:lnTo>
                  <a:lnTo>
                    <a:pt x="288" y="390"/>
                  </a:lnTo>
                  <a:lnTo>
                    <a:pt x="282" y="390"/>
                  </a:lnTo>
                  <a:lnTo>
                    <a:pt x="282" y="396"/>
                  </a:lnTo>
                  <a:lnTo>
                    <a:pt x="282" y="402"/>
                  </a:lnTo>
                  <a:lnTo>
                    <a:pt x="282" y="402"/>
                  </a:lnTo>
                  <a:lnTo>
                    <a:pt x="282" y="408"/>
                  </a:lnTo>
                  <a:lnTo>
                    <a:pt x="288" y="414"/>
                  </a:lnTo>
                  <a:lnTo>
                    <a:pt x="300" y="426"/>
                  </a:lnTo>
                  <a:lnTo>
                    <a:pt x="306" y="438"/>
                  </a:lnTo>
                  <a:lnTo>
                    <a:pt x="318" y="444"/>
                  </a:lnTo>
                  <a:lnTo>
                    <a:pt x="318" y="450"/>
                  </a:lnTo>
                  <a:lnTo>
                    <a:pt x="318" y="456"/>
                  </a:lnTo>
                  <a:lnTo>
                    <a:pt x="312" y="456"/>
                  </a:lnTo>
                  <a:lnTo>
                    <a:pt x="312" y="462"/>
                  </a:lnTo>
                  <a:lnTo>
                    <a:pt x="312" y="468"/>
                  </a:lnTo>
                  <a:lnTo>
                    <a:pt x="306" y="480"/>
                  </a:lnTo>
                  <a:lnTo>
                    <a:pt x="306" y="486"/>
                  </a:lnTo>
                  <a:lnTo>
                    <a:pt x="300" y="492"/>
                  </a:lnTo>
                  <a:lnTo>
                    <a:pt x="294" y="498"/>
                  </a:lnTo>
                  <a:lnTo>
                    <a:pt x="288" y="504"/>
                  </a:lnTo>
                  <a:lnTo>
                    <a:pt x="294" y="510"/>
                  </a:lnTo>
                  <a:lnTo>
                    <a:pt x="288" y="522"/>
                  </a:lnTo>
                  <a:lnTo>
                    <a:pt x="294" y="528"/>
                  </a:lnTo>
                  <a:lnTo>
                    <a:pt x="300" y="540"/>
                  </a:lnTo>
                  <a:lnTo>
                    <a:pt x="312" y="540"/>
                  </a:lnTo>
                  <a:lnTo>
                    <a:pt x="312" y="552"/>
                  </a:lnTo>
                  <a:lnTo>
                    <a:pt x="318" y="558"/>
                  </a:lnTo>
                  <a:lnTo>
                    <a:pt x="324" y="564"/>
                  </a:lnTo>
                  <a:lnTo>
                    <a:pt x="324" y="570"/>
                  </a:lnTo>
                  <a:lnTo>
                    <a:pt x="330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24" y="594"/>
                  </a:lnTo>
                  <a:lnTo>
                    <a:pt x="336" y="600"/>
                  </a:lnTo>
                  <a:lnTo>
                    <a:pt x="342" y="594"/>
                  </a:lnTo>
                  <a:lnTo>
                    <a:pt x="342" y="594"/>
                  </a:lnTo>
                  <a:lnTo>
                    <a:pt x="342" y="594"/>
                  </a:lnTo>
                  <a:lnTo>
                    <a:pt x="336" y="594"/>
                  </a:lnTo>
                  <a:lnTo>
                    <a:pt x="336" y="588"/>
                  </a:lnTo>
                  <a:lnTo>
                    <a:pt x="342" y="588"/>
                  </a:lnTo>
                  <a:lnTo>
                    <a:pt x="342" y="594"/>
                  </a:lnTo>
                  <a:lnTo>
                    <a:pt x="348" y="594"/>
                  </a:lnTo>
                  <a:lnTo>
                    <a:pt x="348" y="594"/>
                  </a:lnTo>
                  <a:lnTo>
                    <a:pt x="354" y="600"/>
                  </a:lnTo>
                  <a:lnTo>
                    <a:pt x="360" y="600"/>
                  </a:lnTo>
                  <a:lnTo>
                    <a:pt x="360" y="594"/>
                  </a:lnTo>
                  <a:lnTo>
                    <a:pt x="366" y="594"/>
                  </a:lnTo>
                  <a:lnTo>
                    <a:pt x="366" y="594"/>
                  </a:lnTo>
                  <a:lnTo>
                    <a:pt x="366" y="588"/>
                  </a:lnTo>
                  <a:lnTo>
                    <a:pt x="366" y="588"/>
                  </a:lnTo>
                  <a:lnTo>
                    <a:pt x="372" y="582"/>
                  </a:lnTo>
                  <a:lnTo>
                    <a:pt x="372" y="582"/>
                  </a:lnTo>
                  <a:lnTo>
                    <a:pt x="372" y="576"/>
                  </a:lnTo>
                  <a:lnTo>
                    <a:pt x="378" y="576"/>
                  </a:lnTo>
                  <a:lnTo>
                    <a:pt x="378" y="570"/>
                  </a:lnTo>
                  <a:lnTo>
                    <a:pt x="378" y="570"/>
                  </a:lnTo>
                  <a:lnTo>
                    <a:pt x="378" y="564"/>
                  </a:lnTo>
                  <a:lnTo>
                    <a:pt x="384" y="564"/>
                  </a:lnTo>
                  <a:lnTo>
                    <a:pt x="384" y="564"/>
                  </a:lnTo>
                  <a:lnTo>
                    <a:pt x="384" y="564"/>
                  </a:lnTo>
                  <a:lnTo>
                    <a:pt x="384" y="570"/>
                  </a:lnTo>
                  <a:lnTo>
                    <a:pt x="384" y="570"/>
                  </a:lnTo>
                  <a:lnTo>
                    <a:pt x="384" y="576"/>
                  </a:lnTo>
                  <a:lnTo>
                    <a:pt x="384" y="576"/>
                  </a:lnTo>
                  <a:lnTo>
                    <a:pt x="384" y="582"/>
                  </a:lnTo>
                  <a:lnTo>
                    <a:pt x="384" y="582"/>
                  </a:lnTo>
                  <a:lnTo>
                    <a:pt x="378" y="588"/>
                  </a:lnTo>
                  <a:lnTo>
                    <a:pt x="378" y="588"/>
                  </a:lnTo>
                  <a:lnTo>
                    <a:pt x="378" y="594"/>
                  </a:lnTo>
                  <a:lnTo>
                    <a:pt x="372" y="594"/>
                  </a:lnTo>
                  <a:lnTo>
                    <a:pt x="372" y="600"/>
                  </a:lnTo>
                  <a:lnTo>
                    <a:pt x="372" y="600"/>
                  </a:lnTo>
                  <a:lnTo>
                    <a:pt x="366" y="600"/>
                  </a:lnTo>
                  <a:lnTo>
                    <a:pt x="366" y="606"/>
                  </a:lnTo>
                  <a:lnTo>
                    <a:pt x="372" y="606"/>
                  </a:lnTo>
                  <a:lnTo>
                    <a:pt x="372" y="612"/>
                  </a:lnTo>
                  <a:lnTo>
                    <a:pt x="378" y="606"/>
                  </a:lnTo>
                  <a:lnTo>
                    <a:pt x="378" y="606"/>
                  </a:lnTo>
                  <a:lnTo>
                    <a:pt x="378" y="612"/>
                  </a:lnTo>
                  <a:lnTo>
                    <a:pt x="378" y="612"/>
                  </a:lnTo>
                  <a:lnTo>
                    <a:pt x="378" y="618"/>
                  </a:lnTo>
                  <a:lnTo>
                    <a:pt x="384" y="618"/>
                  </a:lnTo>
                  <a:lnTo>
                    <a:pt x="384" y="612"/>
                  </a:lnTo>
                  <a:lnTo>
                    <a:pt x="384" y="612"/>
                  </a:lnTo>
                  <a:lnTo>
                    <a:pt x="390" y="612"/>
                  </a:lnTo>
                  <a:lnTo>
                    <a:pt x="402" y="618"/>
                  </a:lnTo>
                  <a:lnTo>
                    <a:pt x="402" y="618"/>
                  </a:lnTo>
                  <a:lnTo>
                    <a:pt x="408" y="618"/>
                  </a:lnTo>
                  <a:lnTo>
                    <a:pt x="414" y="618"/>
                  </a:lnTo>
                  <a:lnTo>
                    <a:pt x="414" y="624"/>
                  </a:lnTo>
                  <a:lnTo>
                    <a:pt x="420" y="624"/>
                  </a:lnTo>
                  <a:lnTo>
                    <a:pt x="420" y="630"/>
                  </a:lnTo>
                  <a:lnTo>
                    <a:pt x="426" y="624"/>
                  </a:lnTo>
                  <a:lnTo>
                    <a:pt x="426" y="630"/>
                  </a:lnTo>
                  <a:lnTo>
                    <a:pt x="426" y="630"/>
                  </a:lnTo>
                  <a:lnTo>
                    <a:pt x="432" y="636"/>
                  </a:lnTo>
                  <a:lnTo>
                    <a:pt x="432" y="636"/>
                  </a:lnTo>
                  <a:lnTo>
                    <a:pt x="438" y="642"/>
                  </a:lnTo>
                  <a:lnTo>
                    <a:pt x="438" y="642"/>
                  </a:lnTo>
                  <a:lnTo>
                    <a:pt x="444" y="648"/>
                  </a:lnTo>
                  <a:lnTo>
                    <a:pt x="438" y="648"/>
                  </a:lnTo>
                  <a:lnTo>
                    <a:pt x="438" y="648"/>
                  </a:lnTo>
                  <a:lnTo>
                    <a:pt x="432" y="648"/>
                  </a:lnTo>
                  <a:lnTo>
                    <a:pt x="432" y="654"/>
                  </a:lnTo>
                  <a:lnTo>
                    <a:pt x="432" y="654"/>
                  </a:lnTo>
                  <a:lnTo>
                    <a:pt x="438" y="654"/>
                  </a:lnTo>
                  <a:lnTo>
                    <a:pt x="438" y="654"/>
                  </a:lnTo>
                  <a:lnTo>
                    <a:pt x="438" y="660"/>
                  </a:lnTo>
                  <a:lnTo>
                    <a:pt x="438" y="660"/>
                  </a:lnTo>
                  <a:lnTo>
                    <a:pt x="444" y="660"/>
                  </a:lnTo>
                  <a:lnTo>
                    <a:pt x="438" y="660"/>
                  </a:lnTo>
                  <a:lnTo>
                    <a:pt x="432" y="660"/>
                  </a:lnTo>
                  <a:lnTo>
                    <a:pt x="432" y="660"/>
                  </a:lnTo>
                  <a:lnTo>
                    <a:pt x="432" y="660"/>
                  </a:lnTo>
                  <a:lnTo>
                    <a:pt x="438" y="666"/>
                  </a:lnTo>
                  <a:lnTo>
                    <a:pt x="438" y="666"/>
                  </a:lnTo>
                  <a:lnTo>
                    <a:pt x="432" y="666"/>
                  </a:lnTo>
                  <a:lnTo>
                    <a:pt x="438" y="666"/>
                  </a:lnTo>
                  <a:lnTo>
                    <a:pt x="438" y="666"/>
                  </a:lnTo>
                  <a:lnTo>
                    <a:pt x="438" y="672"/>
                  </a:lnTo>
                  <a:lnTo>
                    <a:pt x="438" y="672"/>
                  </a:lnTo>
                  <a:lnTo>
                    <a:pt x="438" y="672"/>
                  </a:lnTo>
                  <a:lnTo>
                    <a:pt x="438" y="672"/>
                  </a:lnTo>
                  <a:lnTo>
                    <a:pt x="438" y="678"/>
                  </a:lnTo>
                  <a:lnTo>
                    <a:pt x="438" y="678"/>
                  </a:lnTo>
                  <a:lnTo>
                    <a:pt x="438" y="678"/>
                  </a:lnTo>
                  <a:lnTo>
                    <a:pt x="432" y="678"/>
                  </a:lnTo>
                  <a:lnTo>
                    <a:pt x="432" y="678"/>
                  </a:lnTo>
                  <a:lnTo>
                    <a:pt x="432" y="684"/>
                  </a:lnTo>
                  <a:lnTo>
                    <a:pt x="432" y="684"/>
                  </a:lnTo>
                  <a:lnTo>
                    <a:pt x="432" y="684"/>
                  </a:lnTo>
                  <a:lnTo>
                    <a:pt x="444" y="690"/>
                  </a:lnTo>
                  <a:lnTo>
                    <a:pt x="444" y="696"/>
                  </a:lnTo>
                  <a:lnTo>
                    <a:pt x="444" y="696"/>
                  </a:lnTo>
                  <a:lnTo>
                    <a:pt x="444" y="702"/>
                  </a:lnTo>
                  <a:lnTo>
                    <a:pt x="444" y="702"/>
                  </a:lnTo>
                  <a:lnTo>
                    <a:pt x="444" y="708"/>
                  </a:lnTo>
                  <a:lnTo>
                    <a:pt x="450" y="708"/>
                  </a:lnTo>
                  <a:lnTo>
                    <a:pt x="450" y="708"/>
                  </a:lnTo>
                  <a:lnTo>
                    <a:pt x="450" y="708"/>
                  </a:lnTo>
                  <a:lnTo>
                    <a:pt x="450" y="708"/>
                  </a:lnTo>
                  <a:lnTo>
                    <a:pt x="450" y="714"/>
                  </a:lnTo>
                  <a:lnTo>
                    <a:pt x="450" y="714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32" y="708"/>
                  </a:lnTo>
                  <a:lnTo>
                    <a:pt x="432" y="708"/>
                  </a:lnTo>
                  <a:lnTo>
                    <a:pt x="426" y="708"/>
                  </a:lnTo>
                  <a:lnTo>
                    <a:pt x="426" y="708"/>
                  </a:lnTo>
                  <a:lnTo>
                    <a:pt x="426" y="714"/>
                  </a:lnTo>
                  <a:lnTo>
                    <a:pt x="432" y="714"/>
                  </a:lnTo>
                  <a:lnTo>
                    <a:pt x="438" y="720"/>
                  </a:lnTo>
                  <a:lnTo>
                    <a:pt x="438" y="720"/>
                  </a:lnTo>
                  <a:lnTo>
                    <a:pt x="444" y="720"/>
                  </a:lnTo>
                  <a:lnTo>
                    <a:pt x="444" y="726"/>
                  </a:lnTo>
                  <a:lnTo>
                    <a:pt x="438" y="726"/>
                  </a:lnTo>
                  <a:lnTo>
                    <a:pt x="444" y="732"/>
                  </a:lnTo>
                  <a:lnTo>
                    <a:pt x="438" y="732"/>
                  </a:lnTo>
                  <a:lnTo>
                    <a:pt x="432" y="732"/>
                  </a:lnTo>
                  <a:lnTo>
                    <a:pt x="432" y="732"/>
                  </a:lnTo>
                  <a:lnTo>
                    <a:pt x="432" y="726"/>
                  </a:lnTo>
                  <a:lnTo>
                    <a:pt x="432" y="726"/>
                  </a:lnTo>
                  <a:lnTo>
                    <a:pt x="426" y="726"/>
                  </a:lnTo>
                  <a:lnTo>
                    <a:pt x="426" y="726"/>
                  </a:lnTo>
                  <a:lnTo>
                    <a:pt x="426" y="720"/>
                  </a:lnTo>
                  <a:lnTo>
                    <a:pt x="426" y="720"/>
                  </a:lnTo>
                  <a:lnTo>
                    <a:pt x="420" y="720"/>
                  </a:lnTo>
                  <a:lnTo>
                    <a:pt x="420" y="720"/>
                  </a:lnTo>
                  <a:lnTo>
                    <a:pt x="420" y="714"/>
                  </a:lnTo>
                  <a:lnTo>
                    <a:pt x="414" y="720"/>
                  </a:lnTo>
                  <a:lnTo>
                    <a:pt x="414" y="720"/>
                  </a:lnTo>
                  <a:lnTo>
                    <a:pt x="408" y="720"/>
                  </a:lnTo>
                  <a:lnTo>
                    <a:pt x="408" y="720"/>
                  </a:lnTo>
                  <a:lnTo>
                    <a:pt x="402" y="720"/>
                  </a:lnTo>
                  <a:lnTo>
                    <a:pt x="396" y="720"/>
                  </a:lnTo>
                  <a:lnTo>
                    <a:pt x="396" y="720"/>
                  </a:lnTo>
                  <a:lnTo>
                    <a:pt x="390" y="720"/>
                  </a:lnTo>
                  <a:lnTo>
                    <a:pt x="384" y="726"/>
                  </a:lnTo>
                  <a:lnTo>
                    <a:pt x="384" y="726"/>
                  </a:lnTo>
                  <a:lnTo>
                    <a:pt x="384" y="726"/>
                  </a:lnTo>
                  <a:lnTo>
                    <a:pt x="378" y="732"/>
                  </a:lnTo>
                  <a:lnTo>
                    <a:pt x="378" y="732"/>
                  </a:lnTo>
                  <a:lnTo>
                    <a:pt x="366" y="732"/>
                  </a:lnTo>
                  <a:lnTo>
                    <a:pt x="372" y="738"/>
                  </a:lnTo>
                  <a:lnTo>
                    <a:pt x="372" y="738"/>
                  </a:lnTo>
                  <a:lnTo>
                    <a:pt x="366" y="738"/>
                  </a:lnTo>
                  <a:lnTo>
                    <a:pt x="366" y="744"/>
                  </a:lnTo>
                  <a:lnTo>
                    <a:pt x="366" y="744"/>
                  </a:lnTo>
                  <a:lnTo>
                    <a:pt x="366" y="750"/>
                  </a:lnTo>
                  <a:lnTo>
                    <a:pt x="366" y="750"/>
                  </a:lnTo>
                  <a:lnTo>
                    <a:pt x="360" y="750"/>
                  </a:lnTo>
                  <a:lnTo>
                    <a:pt x="354" y="756"/>
                  </a:lnTo>
                  <a:lnTo>
                    <a:pt x="354" y="756"/>
                  </a:lnTo>
                  <a:lnTo>
                    <a:pt x="354" y="762"/>
                  </a:lnTo>
                  <a:lnTo>
                    <a:pt x="354" y="762"/>
                  </a:lnTo>
                  <a:lnTo>
                    <a:pt x="354" y="762"/>
                  </a:lnTo>
                  <a:lnTo>
                    <a:pt x="348" y="768"/>
                  </a:lnTo>
                  <a:lnTo>
                    <a:pt x="348" y="774"/>
                  </a:lnTo>
                  <a:lnTo>
                    <a:pt x="348" y="774"/>
                  </a:lnTo>
                  <a:lnTo>
                    <a:pt x="348" y="774"/>
                  </a:lnTo>
                  <a:lnTo>
                    <a:pt x="342" y="780"/>
                  </a:lnTo>
                  <a:lnTo>
                    <a:pt x="342" y="774"/>
                  </a:lnTo>
                  <a:lnTo>
                    <a:pt x="336" y="774"/>
                  </a:lnTo>
                  <a:lnTo>
                    <a:pt x="342" y="780"/>
                  </a:lnTo>
                  <a:lnTo>
                    <a:pt x="336" y="780"/>
                  </a:lnTo>
                  <a:lnTo>
                    <a:pt x="330" y="786"/>
                  </a:lnTo>
                  <a:lnTo>
                    <a:pt x="330" y="786"/>
                  </a:lnTo>
                  <a:lnTo>
                    <a:pt x="324" y="792"/>
                  </a:lnTo>
                  <a:lnTo>
                    <a:pt x="324" y="792"/>
                  </a:lnTo>
                  <a:lnTo>
                    <a:pt x="318" y="792"/>
                  </a:lnTo>
                  <a:lnTo>
                    <a:pt x="318" y="798"/>
                  </a:lnTo>
                  <a:lnTo>
                    <a:pt x="312" y="798"/>
                  </a:lnTo>
                  <a:lnTo>
                    <a:pt x="312" y="804"/>
                  </a:lnTo>
                  <a:lnTo>
                    <a:pt x="312" y="804"/>
                  </a:lnTo>
                  <a:lnTo>
                    <a:pt x="306" y="810"/>
                  </a:lnTo>
                  <a:lnTo>
                    <a:pt x="306" y="810"/>
                  </a:lnTo>
                  <a:lnTo>
                    <a:pt x="300" y="810"/>
                  </a:lnTo>
                  <a:lnTo>
                    <a:pt x="300" y="816"/>
                  </a:lnTo>
                  <a:lnTo>
                    <a:pt x="300" y="816"/>
                  </a:lnTo>
                  <a:lnTo>
                    <a:pt x="300" y="816"/>
                  </a:lnTo>
                  <a:lnTo>
                    <a:pt x="294" y="822"/>
                  </a:lnTo>
                  <a:lnTo>
                    <a:pt x="294" y="822"/>
                  </a:lnTo>
                  <a:lnTo>
                    <a:pt x="288" y="822"/>
                  </a:lnTo>
                  <a:lnTo>
                    <a:pt x="288" y="822"/>
                  </a:lnTo>
                  <a:lnTo>
                    <a:pt x="288" y="828"/>
                  </a:lnTo>
                  <a:lnTo>
                    <a:pt x="288" y="828"/>
                  </a:lnTo>
                  <a:lnTo>
                    <a:pt x="282" y="834"/>
                  </a:lnTo>
                  <a:lnTo>
                    <a:pt x="282" y="840"/>
                  </a:lnTo>
                  <a:lnTo>
                    <a:pt x="276" y="846"/>
                  </a:lnTo>
                  <a:lnTo>
                    <a:pt x="276" y="846"/>
                  </a:lnTo>
                  <a:lnTo>
                    <a:pt x="276" y="846"/>
                  </a:lnTo>
                  <a:lnTo>
                    <a:pt x="282" y="846"/>
                  </a:lnTo>
                  <a:lnTo>
                    <a:pt x="276" y="852"/>
                  </a:lnTo>
                  <a:lnTo>
                    <a:pt x="270" y="852"/>
                  </a:lnTo>
                  <a:lnTo>
                    <a:pt x="264" y="852"/>
                  </a:lnTo>
                  <a:lnTo>
                    <a:pt x="258" y="846"/>
                  </a:lnTo>
                  <a:lnTo>
                    <a:pt x="258" y="852"/>
                  </a:lnTo>
                  <a:lnTo>
                    <a:pt x="258" y="858"/>
                  </a:lnTo>
                  <a:lnTo>
                    <a:pt x="258" y="864"/>
                  </a:lnTo>
                  <a:lnTo>
                    <a:pt x="258" y="858"/>
                  </a:lnTo>
                  <a:lnTo>
                    <a:pt x="258" y="864"/>
                  </a:lnTo>
                  <a:lnTo>
                    <a:pt x="246" y="864"/>
                  </a:lnTo>
                  <a:lnTo>
                    <a:pt x="240" y="864"/>
                  </a:lnTo>
                  <a:lnTo>
                    <a:pt x="240" y="864"/>
                  </a:lnTo>
                  <a:lnTo>
                    <a:pt x="234" y="864"/>
                  </a:lnTo>
                  <a:lnTo>
                    <a:pt x="228" y="864"/>
                  </a:lnTo>
                  <a:lnTo>
                    <a:pt x="216" y="864"/>
                  </a:lnTo>
                  <a:lnTo>
                    <a:pt x="210" y="864"/>
                  </a:lnTo>
                  <a:lnTo>
                    <a:pt x="204" y="870"/>
                  </a:lnTo>
                  <a:lnTo>
                    <a:pt x="198" y="876"/>
                  </a:lnTo>
                  <a:lnTo>
                    <a:pt x="198" y="882"/>
                  </a:lnTo>
                  <a:lnTo>
                    <a:pt x="192" y="888"/>
                  </a:lnTo>
                  <a:lnTo>
                    <a:pt x="186" y="888"/>
                  </a:lnTo>
                  <a:lnTo>
                    <a:pt x="186" y="894"/>
                  </a:lnTo>
                  <a:lnTo>
                    <a:pt x="180" y="894"/>
                  </a:lnTo>
                  <a:lnTo>
                    <a:pt x="180" y="900"/>
                  </a:lnTo>
                  <a:lnTo>
                    <a:pt x="180" y="900"/>
                  </a:lnTo>
                  <a:lnTo>
                    <a:pt x="180" y="906"/>
                  </a:lnTo>
                  <a:lnTo>
                    <a:pt x="180" y="906"/>
                  </a:lnTo>
                  <a:lnTo>
                    <a:pt x="174" y="912"/>
                  </a:lnTo>
                  <a:lnTo>
                    <a:pt x="174" y="912"/>
                  </a:lnTo>
                  <a:lnTo>
                    <a:pt x="174" y="912"/>
                  </a:lnTo>
                  <a:lnTo>
                    <a:pt x="168" y="912"/>
                  </a:lnTo>
                  <a:lnTo>
                    <a:pt x="168" y="906"/>
                  </a:lnTo>
                  <a:lnTo>
                    <a:pt x="168" y="906"/>
                  </a:lnTo>
                  <a:lnTo>
                    <a:pt x="168" y="900"/>
                  </a:lnTo>
                  <a:lnTo>
                    <a:pt x="168" y="906"/>
                  </a:lnTo>
                  <a:lnTo>
                    <a:pt x="168" y="912"/>
                  </a:lnTo>
                  <a:lnTo>
                    <a:pt x="168" y="912"/>
                  </a:lnTo>
                  <a:lnTo>
                    <a:pt x="168" y="918"/>
                  </a:lnTo>
                  <a:lnTo>
                    <a:pt x="174" y="918"/>
                  </a:lnTo>
                  <a:lnTo>
                    <a:pt x="168" y="918"/>
                  </a:lnTo>
                  <a:lnTo>
                    <a:pt x="162" y="912"/>
                  </a:lnTo>
                  <a:lnTo>
                    <a:pt x="156" y="912"/>
                  </a:lnTo>
                  <a:lnTo>
                    <a:pt x="150" y="918"/>
                  </a:lnTo>
                  <a:lnTo>
                    <a:pt x="156" y="924"/>
                  </a:lnTo>
                  <a:lnTo>
                    <a:pt x="162" y="924"/>
                  </a:lnTo>
                  <a:lnTo>
                    <a:pt x="168" y="930"/>
                  </a:lnTo>
                  <a:lnTo>
                    <a:pt x="168" y="936"/>
                  </a:lnTo>
                  <a:lnTo>
                    <a:pt x="168" y="936"/>
                  </a:lnTo>
                  <a:lnTo>
                    <a:pt x="162" y="942"/>
                  </a:lnTo>
                  <a:lnTo>
                    <a:pt x="162" y="936"/>
                  </a:lnTo>
                  <a:lnTo>
                    <a:pt x="156" y="936"/>
                  </a:lnTo>
                  <a:lnTo>
                    <a:pt x="150" y="936"/>
                  </a:lnTo>
                  <a:lnTo>
                    <a:pt x="150" y="936"/>
                  </a:lnTo>
                  <a:lnTo>
                    <a:pt x="144" y="936"/>
                  </a:lnTo>
                  <a:lnTo>
                    <a:pt x="144" y="936"/>
                  </a:lnTo>
                  <a:lnTo>
                    <a:pt x="138" y="942"/>
                  </a:lnTo>
                  <a:lnTo>
                    <a:pt x="144" y="942"/>
                  </a:lnTo>
                  <a:lnTo>
                    <a:pt x="150" y="942"/>
                  </a:lnTo>
                  <a:lnTo>
                    <a:pt x="150" y="948"/>
                  </a:lnTo>
                  <a:lnTo>
                    <a:pt x="144" y="948"/>
                  </a:lnTo>
                  <a:lnTo>
                    <a:pt x="144" y="948"/>
                  </a:lnTo>
                  <a:lnTo>
                    <a:pt x="138" y="948"/>
                  </a:lnTo>
                  <a:lnTo>
                    <a:pt x="138" y="948"/>
                  </a:lnTo>
                  <a:lnTo>
                    <a:pt x="132" y="948"/>
                  </a:lnTo>
                  <a:lnTo>
                    <a:pt x="126" y="942"/>
                  </a:lnTo>
                  <a:lnTo>
                    <a:pt x="120" y="942"/>
                  </a:lnTo>
                  <a:lnTo>
                    <a:pt x="114" y="948"/>
                  </a:lnTo>
                  <a:lnTo>
                    <a:pt x="108" y="948"/>
                  </a:lnTo>
                  <a:lnTo>
                    <a:pt x="102" y="954"/>
                  </a:lnTo>
                  <a:lnTo>
                    <a:pt x="96" y="948"/>
                  </a:lnTo>
                  <a:lnTo>
                    <a:pt x="96" y="948"/>
                  </a:lnTo>
                  <a:lnTo>
                    <a:pt x="96" y="942"/>
                  </a:lnTo>
                  <a:lnTo>
                    <a:pt x="90" y="948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54"/>
                  </a:lnTo>
                  <a:lnTo>
                    <a:pt x="90" y="954"/>
                  </a:lnTo>
                  <a:lnTo>
                    <a:pt x="90" y="960"/>
                  </a:lnTo>
                  <a:lnTo>
                    <a:pt x="90" y="960"/>
                  </a:lnTo>
                  <a:lnTo>
                    <a:pt x="96" y="966"/>
                  </a:lnTo>
                  <a:lnTo>
                    <a:pt x="96" y="966"/>
                  </a:lnTo>
                  <a:lnTo>
                    <a:pt x="96" y="966"/>
                  </a:lnTo>
                  <a:lnTo>
                    <a:pt x="90" y="972"/>
                  </a:lnTo>
                  <a:lnTo>
                    <a:pt x="90" y="972"/>
                  </a:lnTo>
                  <a:lnTo>
                    <a:pt x="90" y="972"/>
                  </a:lnTo>
                  <a:lnTo>
                    <a:pt x="84" y="972"/>
                  </a:lnTo>
                  <a:lnTo>
                    <a:pt x="78" y="972"/>
                  </a:lnTo>
                  <a:lnTo>
                    <a:pt x="78" y="972"/>
                  </a:lnTo>
                  <a:lnTo>
                    <a:pt x="78" y="978"/>
                  </a:lnTo>
                  <a:lnTo>
                    <a:pt x="78" y="978"/>
                  </a:lnTo>
                  <a:lnTo>
                    <a:pt x="84" y="978"/>
                  </a:lnTo>
                  <a:lnTo>
                    <a:pt x="90" y="978"/>
                  </a:lnTo>
                  <a:lnTo>
                    <a:pt x="90" y="984"/>
                  </a:lnTo>
                  <a:lnTo>
                    <a:pt x="90" y="984"/>
                  </a:lnTo>
                  <a:lnTo>
                    <a:pt x="84" y="984"/>
                  </a:lnTo>
                  <a:lnTo>
                    <a:pt x="84" y="990"/>
                  </a:lnTo>
                  <a:lnTo>
                    <a:pt x="84" y="990"/>
                  </a:lnTo>
                  <a:lnTo>
                    <a:pt x="78" y="990"/>
                  </a:lnTo>
                  <a:lnTo>
                    <a:pt x="78" y="990"/>
                  </a:lnTo>
                  <a:lnTo>
                    <a:pt x="78" y="990"/>
                  </a:lnTo>
                  <a:lnTo>
                    <a:pt x="78" y="990"/>
                  </a:lnTo>
                  <a:lnTo>
                    <a:pt x="78" y="996"/>
                  </a:lnTo>
                  <a:lnTo>
                    <a:pt x="78" y="996"/>
                  </a:lnTo>
                  <a:lnTo>
                    <a:pt x="78" y="996"/>
                  </a:lnTo>
                  <a:lnTo>
                    <a:pt x="78" y="996"/>
                  </a:lnTo>
                  <a:lnTo>
                    <a:pt x="72" y="996"/>
                  </a:lnTo>
                  <a:lnTo>
                    <a:pt x="66" y="996"/>
                  </a:lnTo>
                  <a:lnTo>
                    <a:pt x="66" y="990"/>
                  </a:lnTo>
                  <a:lnTo>
                    <a:pt x="60" y="990"/>
                  </a:lnTo>
                  <a:lnTo>
                    <a:pt x="60" y="984"/>
                  </a:lnTo>
                  <a:lnTo>
                    <a:pt x="60" y="984"/>
                  </a:lnTo>
                  <a:lnTo>
                    <a:pt x="60" y="984"/>
                  </a:lnTo>
                  <a:lnTo>
                    <a:pt x="54" y="984"/>
                  </a:lnTo>
                  <a:lnTo>
                    <a:pt x="60" y="984"/>
                  </a:lnTo>
                  <a:lnTo>
                    <a:pt x="60" y="990"/>
                  </a:lnTo>
                  <a:lnTo>
                    <a:pt x="60" y="990"/>
                  </a:lnTo>
                  <a:lnTo>
                    <a:pt x="60" y="990"/>
                  </a:lnTo>
                  <a:lnTo>
                    <a:pt x="60" y="990"/>
                  </a:lnTo>
                  <a:lnTo>
                    <a:pt x="60" y="996"/>
                  </a:lnTo>
                  <a:lnTo>
                    <a:pt x="66" y="996"/>
                  </a:lnTo>
                  <a:lnTo>
                    <a:pt x="66" y="1002"/>
                  </a:lnTo>
                  <a:lnTo>
                    <a:pt x="66" y="1002"/>
                  </a:lnTo>
                  <a:lnTo>
                    <a:pt x="66" y="1008"/>
                  </a:lnTo>
                  <a:lnTo>
                    <a:pt x="66" y="1008"/>
                  </a:lnTo>
                  <a:lnTo>
                    <a:pt x="60" y="1008"/>
                  </a:lnTo>
                  <a:lnTo>
                    <a:pt x="60" y="1008"/>
                  </a:lnTo>
                  <a:lnTo>
                    <a:pt x="60" y="1008"/>
                  </a:lnTo>
                  <a:lnTo>
                    <a:pt x="54" y="1008"/>
                  </a:lnTo>
                  <a:lnTo>
                    <a:pt x="54" y="1014"/>
                  </a:lnTo>
                  <a:lnTo>
                    <a:pt x="60" y="1014"/>
                  </a:lnTo>
                  <a:lnTo>
                    <a:pt x="60" y="1014"/>
                  </a:lnTo>
                  <a:lnTo>
                    <a:pt x="60" y="1020"/>
                  </a:lnTo>
                  <a:lnTo>
                    <a:pt x="54" y="1020"/>
                  </a:lnTo>
                  <a:lnTo>
                    <a:pt x="54" y="1026"/>
                  </a:lnTo>
                  <a:lnTo>
                    <a:pt x="54" y="1032"/>
                  </a:lnTo>
                  <a:lnTo>
                    <a:pt x="54" y="1032"/>
                  </a:lnTo>
                  <a:lnTo>
                    <a:pt x="54" y="1038"/>
                  </a:lnTo>
                  <a:lnTo>
                    <a:pt x="54" y="1032"/>
                  </a:lnTo>
                  <a:lnTo>
                    <a:pt x="60" y="1032"/>
                  </a:lnTo>
                  <a:lnTo>
                    <a:pt x="60" y="1032"/>
                  </a:lnTo>
                  <a:lnTo>
                    <a:pt x="60" y="1032"/>
                  </a:lnTo>
                  <a:lnTo>
                    <a:pt x="60" y="1038"/>
                  </a:lnTo>
                  <a:lnTo>
                    <a:pt x="60" y="1038"/>
                  </a:lnTo>
                  <a:lnTo>
                    <a:pt x="54" y="1038"/>
                  </a:lnTo>
                  <a:lnTo>
                    <a:pt x="54" y="1044"/>
                  </a:lnTo>
                  <a:lnTo>
                    <a:pt x="54" y="1044"/>
                  </a:lnTo>
                  <a:lnTo>
                    <a:pt x="54" y="1050"/>
                  </a:lnTo>
                  <a:lnTo>
                    <a:pt x="54" y="1050"/>
                  </a:lnTo>
                  <a:lnTo>
                    <a:pt x="60" y="1056"/>
                  </a:lnTo>
                  <a:lnTo>
                    <a:pt x="60" y="1056"/>
                  </a:lnTo>
                  <a:lnTo>
                    <a:pt x="66" y="1056"/>
                  </a:lnTo>
                  <a:lnTo>
                    <a:pt x="66" y="1056"/>
                  </a:lnTo>
                  <a:lnTo>
                    <a:pt x="66" y="1056"/>
                  </a:lnTo>
                  <a:lnTo>
                    <a:pt x="66" y="1062"/>
                  </a:lnTo>
                  <a:lnTo>
                    <a:pt x="60" y="1062"/>
                  </a:lnTo>
                  <a:lnTo>
                    <a:pt x="60" y="1068"/>
                  </a:lnTo>
                  <a:lnTo>
                    <a:pt x="66" y="1068"/>
                  </a:lnTo>
                  <a:lnTo>
                    <a:pt x="66" y="1068"/>
                  </a:lnTo>
                  <a:lnTo>
                    <a:pt x="66" y="1068"/>
                  </a:lnTo>
                  <a:lnTo>
                    <a:pt x="66" y="1062"/>
                  </a:lnTo>
                  <a:lnTo>
                    <a:pt x="72" y="1056"/>
                  </a:lnTo>
                  <a:lnTo>
                    <a:pt x="72" y="1056"/>
                  </a:lnTo>
                  <a:lnTo>
                    <a:pt x="72" y="1050"/>
                  </a:lnTo>
                  <a:lnTo>
                    <a:pt x="72" y="1056"/>
                  </a:lnTo>
                  <a:lnTo>
                    <a:pt x="72" y="1056"/>
                  </a:lnTo>
                  <a:lnTo>
                    <a:pt x="72" y="1062"/>
                  </a:lnTo>
                  <a:lnTo>
                    <a:pt x="72" y="1068"/>
                  </a:lnTo>
                  <a:lnTo>
                    <a:pt x="72" y="1068"/>
                  </a:lnTo>
                  <a:lnTo>
                    <a:pt x="78" y="1068"/>
                  </a:lnTo>
                  <a:lnTo>
                    <a:pt x="72" y="1074"/>
                  </a:lnTo>
                  <a:lnTo>
                    <a:pt x="72" y="1074"/>
                  </a:lnTo>
                  <a:lnTo>
                    <a:pt x="72" y="1074"/>
                  </a:lnTo>
                  <a:lnTo>
                    <a:pt x="72" y="1074"/>
                  </a:lnTo>
                  <a:lnTo>
                    <a:pt x="78" y="1074"/>
                  </a:lnTo>
                  <a:lnTo>
                    <a:pt x="78" y="1080"/>
                  </a:lnTo>
                  <a:lnTo>
                    <a:pt x="72" y="1080"/>
                  </a:lnTo>
                  <a:lnTo>
                    <a:pt x="72" y="1086"/>
                  </a:lnTo>
                  <a:lnTo>
                    <a:pt x="78" y="1080"/>
                  </a:lnTo>
                  <a:lnTo>
                    <a:pt x="78" y="1086"/>
                  </a:lnTo>
                  <a:lnTo>
                    <a:pt x="78" y="1086"/>
                  </a:lnTo>
                  <a:lnTo>
                    <a:pt x="78" y="1092"/>
                  </a:lnTo>
                  <a:lnTo>
                    <a:pt x="72" y="1092"/>
                  </a:lnTo>
                  <a:lnTo>
                    <a:pt x="72" y="1098"/>
                  </a:lnTo>
                  <a:lnTo>
                    <a:pt x="72" y="1104"/>
                  </a:lnTo>
                  <a:lnTo>
                    <a:pt x="72" y="1104"/>
                  </a:lnTo>
                  <a:lnTo>
                    <a:pt x="72" y="1110"/>
                  </a:lnTo>
                  <a:lnTo>
                    <a:pt x="72" y="1116"/>
                  </a:lnTo>
                  <a:lnTo>
                    <a:pt x="72" y="1116"/>
                  </a:lnTo>
                  <a:lnTo>
                    <a:pt x="72" y="1122"/>
                  </a:lnTo>
                  <a:lnTo>
                    <a:pt x="78" y="1122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8" name=""/>
            <p:cNvSpPr/>
            <p:nvPr/>
          </p:nvSpPr>
          <p:spPr>
            <a:xfrm>
              <a:off x="10189800" y="-1036800"/>
              <a:ext cx="1492560" cy="2053800"/>
            </a:xfrm>
            <a:custGeom>
              <a:avLst/>
              <a:gdLst/>
              <a:ahLst/>
              <a:rect l="l" t="t" r="r" b="b"/>
              <a:pathLst>
                <a:path w="942" h="1296">
                  <a:moveTo>
                    <a:pt x="12" y="996"/>
                  </a:moveTo>
                  <a:lnTo>
                    <a:pt x="12" y="996"/>
                  </a:lnTo>
                  <a:lnTo>
                    <a:pt x="18" y="996"/>
                  </a:lnTo>
                  <a:lnTo>
                    <a:pt x="18" y="1002"/>
                  </a:lnTo>
                  <a:lnTo>
                    <a:pt x="18" y="1002"/>
                  </a:lnTo>
                  <a:lnTo>
                    <a:pt x="18" y="1008"/>
                  </a:lnTo>
                  <a:lnTo>
                    <a:pt x="18" y="1008"/>
                  </a:lnTo>
                  <a:lnTo>
                    <a:pt x="24" y="1014"/>
                  </a:lnTo>
                  <a:lnTo>
                    <a:pt x="24" y="1008"/>
                  </a:lnTo>
                  <a:lnTo>
                    <a:pt x="24" y="1014"/>
                  </a:lnTo>
                  <a:lnTo>
                    <a:pt x="24" y="1014"/>
                  </a:lnTo>
                  <a:lnTo>
                    <a:pt x="24" y="1014"/>
                  </a:lnTo>
                  <a:lnTo>
                    <a:pt x="24" y="1014"/>
                  </a:lnTo>
                  <a:lnTo>
                    <a:pt x="24" y="1014"/>
                  </a:lnTo>
                  <a:lnTo>
                    <a:pt x="24" y="1014"/>
                  </a:lnTo>
                  <a:lnTo>
                    <a:pt x="18" y="1014"/>
                  </a:lnTo>
                  <a:lnTo>
                    <a:pt x="18" y="1014"/>
                  </a:lnTo>
                  <a:lnTo>
                    <a:pt x="18" y="1020"/>
                  </a:lnTo>
                  <a:lnTo>
                    <a:pt x="18" y="1020"/>
                  </a:lnTo>
                  <a:lnTo>
                    <a:pt x="24" y="1020"/>
                  </a:lnTo>
                  <a:lnTo>
                    <a:pt x="30" y="1020"/>
                  </a:lnTo>
                  <a:lnTo>
                    <a:pt x="30" y="1026"/>
                  </a:lnTo>
                  <a:lnTo>
                    <a:pt x="30" y="1026"/>
                  </a:lnTo>
                  <a:lnTo>
                    <a:pt x="30" y="1026"/>
                  </a:lnTo>
                  <a:lnTo>
                    <a:pt x="30" y="1026"/>
                  </a:lnTo>
                  <a:lnTo>
                    <a:pt x="30" y="1026"/>
                  </a:lnTo>
                  <a:lnTo>
                    <a:pt x="24" y="1026"/>
                  </a:lnTo>
                  <a:lnTo>
                    <a:pt x="24" y="1032"/>
                  </a:lnTo>
                  <a:lnTo>
                    <a:pt x="30" y="1032"/>
                  </a:lnTo>
                  <a:lnTo>
                    <a:pt x="30" y="1038"/>
                  </a:lnTo>
                  <a:lnTo>
                    <a:pt x="30" y="1038"/>
                  </a:lnTo>
                  <a:lnTo>
                    <a:pt x="36" y="1044"/>
                  </a:lnTo>
                  <a:lnTo>
                    <a:pt x="36" y="1044"/>
                  </a:lnTo>
                  <a:lnTo>
                    <a:pt x="42" y="1050"/>
                  </a:lnTo>
                  <a:lnTo>
                    <a:pt x="42" y="1050"/>
                  </a:lnTo>
                  <a:lnTo>
                    <a:pt x="36" y="1050"/>
                  </a:lnTo>
                  <a:lnTo>
                    <a:pt x="36" y="1044"/>
                  </a:lnTo>
                  <a:lnTo>
                    <a:pt x="30" y="1044"/>
                  </a:lnTo>
                  <a:lnTo>
                    <a:pt x="24" y="1044"/>
                  </a:lnTo>
                  <a:lnTo>
                    <a:pt x="24" y="1044"/>
                  </a:lnTo>
                  <a:lnTo>
                    <a:pt x="18" y="1044"/>
                  </a:lnTo>
                  <a:lnTo>
                    <a:pt x="18" y="1050"/>
                  </a:lnTo>
                  <a:lnTo>
                    <a:pt x="24" y="1050"/>
                  </a:lnTo>
                  <a:lnTo>
                    <a:pt x="24" y="1050"/>
                  </a:lnTo>
                  <a:lnTo>
                    <a:pt x="30" y="1056"/>
                  </a:lnTo>
                  <a:lnTo>
                    <a:pt x="30" y="1056"/>
                  </a:lnTo>
                  <a:lnTo>
                    <a:pt x="30" y="1056"/>
                  </a:lnTo>
                  <a:lnTo>
                    <a:pt x="24" y="1056"/>
                  </a:lnTo>
                  <a:lnTo>
                    <a:pt x="24" y="1056"/>
                  </a:lnTo>
                  <a:lnTo>
                    <a:pt x="24" y="1062"/>
                  </a:lnTo>
                  <a:lnTo>
                    <a:pt x="30" y="1062"/>
                  </a:lnTo>
                  <a:lnTo>
                    <a:pt x="30" y="1062"/>
                  </a:lnTo>
                  <a:lnTo>
                    <a:pt x="30" y="1068"/>
                  </a:lnTo>
                  <a:lnTo>
                    <a:pt x="30" y="1068"/>
                  </a:lnTo>
                  <a:lnTo>
                    <a:pt x="24" y="1068"/>
                  </a:lnTo>
                  <a:lnTo>
                    <a:pt x="18" y="1068"/>
                  </a:lnTo>
                  <a:lnTo>
                    <a:pt x="18" y="1068"/>
                  </a:lnTo>
                  <a:lnTo>
                    <a:pt x="24" y="1068"/>
                  </a:lnTo>
                  <a:lnTo>
                    <a:pt x="24" y="1074"/>
                  </a:lnTo>
                  <a:lnTo>
                    <a:pt x="30" y="1074"/>
                  </a:lnTo>
                  <a:lnTo>
                    <a:pt x="30" y="1080"/>
                  </a:lnTo>
                  <a:lnTo>
                    <a:pt x="30" y="1080"/>
                  </a:lnTo>
                  <a:lnTo>
                    <a:pt x="30" y="1086"/>
                  </a:lnTo>
                  <a:lnTo>
                    <a:pt x="24" y="1086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24" y="1098"/>
                  </a:lnTo>
                  <a:lnTo>
                    <a:pt x="24" y="1098"/>
                  </a:lnTo>
                  <a:lnTo>
                    <a:pt x="18" y="1098"/>
                  </a:lnTo>
                  <a:lnTo>
                    <a:pt x="18" y="1104"/>
                  </a:lnTo>
                  <a:lnTo>
                    <a:pt x="18" y="1104"/>
                  </a:lnTo>
                  <a:lnTo>
                    <a:pt x="18" y="1110"/>
                  </a:lnTo>
                  <a:lnTo>
                    <a:pt x="18" y="1110"/>
                  </a:lnTo>
                  <a:lnTo>
                    <a:pt x="24" y="1116"/>
                  </a:lnTo>
                  <a:lnTo>
                    <a:pt x="18" y="1116"/>
                  </a:lnTo>
                  <a:lnTo>
                    <a:pt x="12" y="1116"/>
                  </a:lnTo>
                  <a:lnTo>
                    <a:pt x="18" y="1116"/>
                  </a:lnTo>
                  <a:lnTo>
                    <a:pt x="18" y="1116"/>
                  </a:lnTo>
                  <a:lnTo>
                    <a:pt x="12" y="1116"/>
                  </a:lnTo>
                  <a:lnTo>
                    <a:pt x="6" y="1116"/>
                  </a:lnTo>
                  <a:lnTo>
                    <a:pt x="6" y="1116"/>
                  </a:lnTo>
                  <a:lnTo>
                    <a:pt x="6" y="1116"/>
                  </a:lnTo>
                  <a:lnTo>
                    <a:pt x="12" y="1122"/>
                  </a:lnTo>
                  <a:lnTo>
                    <a:pt x="6" y="1122"/>
                  </a:lnTo>
                  <a:lnTo>
                    <a:pt x="12" y="1122"/>
                  </a:lnTo>
                  <a:lnTo>
                    <a:pt x="12" y="1128"/>
                  </a:lnTo>
                  <a:lnTo>
                    <a:pt x="18" y="1134"/>
                  </a:lnTo>
                  <a:lnTo>
                    <a:pt x="18" y="1140"/>
                  </a:lnTo>
                  <a:lnTo>
                    <a:pt x="18" y="1140"/>
                  </a:lnTo>
                  <a:lnTo>
                    <a:pt x="18" y="1134"/>
                  </a:lnTo>
                  <a:lnTo>
                    <a:pt x="12" y="1134"/>
                  </a:lnTo>
                  <a:lnTo>
                    <a:pt x="12" y="1134"/>
                  </a:lnTo>
                  <a:lnTo>
                    <a:pt x="6" y="1122"/>
                  </a:lnTo>
                  <a:lnTo>
                    <a:pt x="0" y="1128"/>
                  </a:lnTo>
                  <a:lnTo>
                    <a:pt x="6" y="1134"/>
                  </a:lnTo>
                  <a:lnTo>
                    <a:pt x="6" y="1134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0" y="1140"/>
                  </a:lnTo>
                  <a:lnTo>
                    <a:pt x="6" y="1140"/>
                  </a:lnTo>
                  <a:lnTo>
                    <a:pt x="12" y="1140"/>
                  </a:lnTo>
                  <a:lnTo>
                    <a:pt x="12" y="1140"/>
                  </a:lnTo>
                  <a:lnTo>
                    <a:pt x="12" y="1140"/>
                  </a:lnTo>
                  <a:lnTo>
                    <a:pt x="12" y="1140"/>
                  </a:lnTo>
                  <a:lnTo>
                    <a:pt x="18" y="1140"/>
                  </a:lnTo>
                  <a:lnTo>
                    <a:pt x="18" y="1140"/>
                  </a:lnTo>
                  <a:lnTo>
                    <a:pt x="12" y="1140"/>
                  </a:lnTo>
                  <a:lnTo>
                    <a:pt x="6" y="1146"/>
                  </a:lnTo>
                  <a:lnTo>
                    <a:pt x="12" y="1146"/>
                  </a:lnTo>
                  <a:lnTo>
                    <a:pt x="12" y="1152"/>
                  </a:lnTo>
                  <a:lnTo>
                    <a:pt x="12" y="1152"/>
                  </a:lnTo>
                  <a:lnTo>
                    <a:pt x="18" y="1158"/>
                  </a:lnTo>
                  <a:lnTo>
                    <a:pt x="18" y="1158"/>
                  </a:lnTo>
                  <a:lnTo>
                    <a:pt x="18" y="1158"/>
                  </a:lnTo>
                  <a:lnTo>
                    <a:pt x="18" y="1164"/>
                  </a:lnTo>
                  <a:lnTo>
                    <a:pt x="18" y="1164"/>
                  </a:lnTo>
                  <a:lnTo>
                    <a:pt x="18" y="1164"/>
                  </a:lnTo>
                  <a:lnTo>
                    <a:pt x="18" y="1170"/>
                  </a:lnTo>
                  <a:lnTo>
                    <a:pt x="18" y="1170"/>
                  </a:lnTo>
                  <a:lnTo>
                    <a:pt x="12" y="1164"/>
                  </a:lnTo>
                  <a:lnTo>
                    <a:pt x="12" y="1164"/>
                  </a:lnTo>
                  <a:lnTo>
                    <a:pt x="12" y="1170"/>
                  </a:lnTo>
                  <a:lnTo>
                    <a:pt x="12" y="1170"/>
                  </a:lnTo>
                  <a:lnTo>
                    <a:pt x="12" y="1176"/>
                  </a:lnTo>
                  <a:lnTo>
                    <a:pt x="18" y="1176"/>
                  </a:lnTo>
                  <a:lnTo>
                    <a:pt x="18" y="1176"/>
                  </a:lnTo>
                  <a:lnTo>
                    <a:pt x="18" y="1176"/>
                  </a:lnTo>
                  <a:lnTo>
                    <a:pt x="18" y="1176"/>
                  </a:lnTo>
                  <a:lnTo>
                    <a:pt x="18" y="1182"/>
                  </a:lnTo>
                  <a:lnTo>
                    <a:pt x="18" y="1182"/>
                  </a:lnTo>
                  <a:lnTo>
                    <a:pt x="24" y="1188"/>
                  </a:lnTo>
                  <a:lnTo>
                    <a:pt x="24" y="1188"/>
                  </a:lnTo>
                  <a:lnTo>
                    <a:pt x="18" y="1188"/>
                  </a:lnTo>
                  <a:lnTo>
                    <a:pt x="18" y="1188"/>
                  </a:lnTo>
                  <a:lnTo>
                    <a:pt x="12" y="1182"/>
                  </a:lnTo>
                  <a:lnTo>
                    <a:pt x="12" y="1182"/>
                  </a:lnTo>
                  <a:lnTo>
                    <a:pt x="6" y="1176"/>
                  </a:lnTo>
                  <a:lnTo>
                    <a:pt x="6" y="1176"/>
                  </a:lnTo>
                  <a:lnTo>
                    <a:pt x="0" y="1170"/>
                  </a:lnTo>
                  <a:lnTo>
                    <a:pt x="0" y="1176"/>
                  </a:lnTo>
                  <a:lnTo>
                    <a:pt x="0" y="1176"/>
                  </a:lnTo>
                  <a:lnTo>
                    <a:pt x="0" y="1182"/>
                  </a:lnTo>
                  <a:lnTo>
                    <a:pt x="0" y="1182"/>
                  </a:lnTo>
                  <a:lnTo>
                    <a:pt x="6" y="1182"/>
                  </a:lnTo>
                  <a:lnTo>
                    <a:pt x="6" y="1188"/>
                  </a:lnTo>
                  <a:lnTo>
                    <a:pt x="6" y="1188"/>
                  </a:lnTo>
                  <a:lnTo>
                    <a:pt x="12" y="1200"/>
                  </a:lnTo>
                  <a:lnTo>
                    <a:pt x="12" y="1194"/>
                  </a:lnTo>
                  <a:lnTo>
                    <a:pt x="12" y="1194"/>
                  </a:lnTo>
                  <a:lnTo>
                    <a:pt x="12" y="1194"/>
                  </a:lnTo>
                  <a:lnTo>
                    <a:pt x="18" y="1194"/>
                  </a:lnTo>
                  <a:lnTo>
                    <a:pt x="18" y="1200"/>
                  </a:lnTo>
                  <a:lnTo>
                    <a:pt x="18" y="1200"/>
                  </a:lnTo>
                  <a:lnTo>
                    <a:pt x="24" y="1200"/>
                  </a:lnTo>
                  <a:lnTo>
                    <a:pt x="24" y="1194"/>
                  </a:lnTo>
                  <a:lnTo>
                    <a:pt x="24" y="1194"/>
                  </a:lnTo>
                  <a:lnTo>
                    <a:pt x="30" y="1194"/>
                  </a:lnTo>
                  <a:lnTo>
                    <a:pt x="30" y="1200"/>
                  </a:lnTo>
                  <a:lnTo>
                    <a:pt x="30" y="1194"/>
                  </a:lnTo>
                  <a:lnTo>
                    <a:pt x="36" y="1194"/>
                  </a:lnTo>
                  <a:lnTo>
                    <a:pt x="36" y="1188"/>
                  </a:lnTo>
                  <a:lnTo>
                    <a:pt x="42" y="1188"/>
                  </a:lnTo>
                  <a:lnTo>
                    <a:pt x="42" y="1188"/>
                  </a:lnTo>
                  <a:lnTo>
                    <a:pt x="42" y="1182"/>
                  </a:lnTo>
                  <a:lnTo>
                    <a:pt x="42" y="1182"/>
                  </a:lnTo>
                  <a:lnTo>
                    <a:pt x="48" y="1182"/>
                  </a:lnTo>
                  <a:lnTo>
                    <a:pt x="48" y="1182"/>
                  </a:lnTo>
                  <a:lnTo>
                    <a:pt x="48" y="1188"/>
                  </a:lnTo>
                  <a:lnTo>
                    <a:pt x="48" y="1188"/>
                  </a:lnTo>
                  <a:lnTo>
                    <a:pt x="42" y="1194"/>
                  </a:lnTo>
                  <a:lnTo>
                    <a:pt x="42" y="1200"/>
                  </a:lnTo>
                  <a:lnTo>
                    <a:pt x="42" y="1200"/>
                  </a:lnTo>
                  <a:lnTo>
                    <a:pt x="48" y="1200"/>
                  </a:lnTo>
                  <a:lnTo>
                    <a:pt x="48" y="1200"/>
                  </a:lnTo>
                  <a:lnTo>
                    <a:pt x="54" y="1200"/>
                  </a:lnTo>
                  <a:lnTo>
                    <a:pt x="54" y="1200"/>
                  </a:lnTo>
                  <a:lnTo>
                    <a:pt x="48" y="1200"/>
                  </a:lnTo>
                  <a:lnTo>
                    <a:pt x="48" y="1206"/>
                  </a:lnTo>
                  <a:lnTo>
                    <a:pt x="48" y="1212"/>
                  </a:lnTo>
                  <a:lnTo>
                    <a:pt x="48" y="1212"/>
                  </a:lnTo>
                  <a:lnTo>
                    <a:pt x="48" y="1218"/>
                  </a:lnTo>
                  <a:lnTo>
                    <a:pt x="54" y="1212"/>
                  </a:lnTo>
                  <a:lnTo>
                    <a:pt x="54" y="1212"/>
                  </a:lnTo>
                  <a:lnTo>
                    <a:pt x="60" y="1218"/>
                  </a:lnTo>
                  <a:lnTo>
                    <a:pt x="60" y="1218"/>
                  </a:lnTo>
                  <a:lnTo>
                    <a:pt x="66" y="1218"/>
                  </a:lnTo>
                  <a:lnTo>
                    <a:pt x="72" y="1212"/>
                  </a:lnTo>
                  <a:lnTo>
                    <a:pt x="66" y="1212"/>
                  </a:lnTo>
                  <a:lnTo>
                    <a:pt x="66" y="1206"/>
                  </a:lnTo>
                  <a:lnTo>
                    <a:pt x="72" y="1206"/>
                  </a:lnTo>
                  <a:lnTo>
                    <a:pt x="78" y="1206"/>
                  </a:lnTo>
                  <a:lnTo>
                    <a:pt x="78" y="1206"/>
                  </a:lnTo>
                  <a:lnTo>
                    <a:pt x="84" y="1206"/>
                  </a:lnTo>
                  <a:lnTo>
                    <a:pt x="90" y="1206"/>
                  </a:lnTo>
                  <a:lnTo>
                    <a:pt x="90" y="1212"/>
                  </a:lnTo>
                  <a:lnTo>
                    <a:pt x="96" y="1212"/>
                  </a:lnTo>
                  <a:lnTo>
                    <a:pt x="102" y="1212"/>
                  </a:lnTo>
                  <a:lnTo>
                    <a:pt x="96" y="1218"/>
                  </a:lnTo>
                  <a:lnTo>
                    <a:pt x="90" y="1218"/>
                  </a:lnTo>
                  <a:lnTo>
                    <a:pt x="84" y="1224"/>
                  </a:lnTo>
                  <a:lnTo>
                    <a:pt x="78" y="1224"/>
                  </a:lnTo>
                  <a:lnTo>
                    <a:pt x="78" y="1230"/>
                  </a:lnTo>
                  <a:lnTo>
                    <a:pt x="84" y="1230"/>
                  </a:lnTo>
                  <a:lnTo>
                    <a:pt x="84" y="1230"/>
                  </a:lnTo>
                  <a:lnTo>
                    <a:pt x="84" y="1230"/>
                  </a:lnTo>
                  <a:lnTo>
                    <a:pt x="90" y="1230"/>
                  </a:lnTo>
                  <a:lnTo>
                    <a:pt x="90" y="1230"/>
                  </a:lnTo>
                  <a:lnTo>
                    <a:pt x="90" y="1230"/>
                  </a:lnTo>
                  <a:lnTo>
                    <a:pt x="84" y="1236"/>
                  </a:lnTo>
                  <a:lnTo>
                    <a:pt x="90" y="1242"/>
                  </a:lnTo>
                  <a:lnTo>
                    <a:pt x="96" y="1236"/>
                  </a:lnTo>
                  <a:lnTo>
                    <a:pt x="96" y="1230"/>
                  </a:lnTo>
                  <a:lnTo>
                    <a:pt x="102" y="1230"/>
                  </a:lnTo>
                  <a:lnTo>
                    <a:pt x="102" y="1230"/>
                  </a:lnTo>
                  <a:lnTo>
                    <a:pt x="108" y="1230"/>
                  </a:lnTo>
                  <a:lnTo>
                    <a:pt x="108" y="1230"/>
                  </a:lnTo>
                  <a:lnTo>
                    <a:pt x="114" y="1224"/>
                  </a:lnTo>
                  <a:lnTo>
                    <a:pt x="114" y="1224"/>
                  </a:lnTo>
                  <a:lnTo>
                    <a:pt x="114" y="1218"/>
                  </a:lnTo>
                  <a:lnTo>
                    <a:pt x="108" y="1218"/>
                  </a:lnTo>
                  <a:lnTo>
                    <a:pt x="114" y="1218"/>
                  </a:lnTo>
                  <a:lnTo>
                    <a:pt x="120" y="1218"/>
                  </a:lnTo>
                  <a:lnTo>
                    <a:pt x="126" y="1212"/>
                  </a:lnTo>
                  <a:lnTo>
                    <a:pt x="120" y="1218"/>
                  </a:lnTo>
                  <a:lnTo>
                    <a:pt x="120" y="1224"/>
                  </a:lnTo>
                  <a:lnTo>
                    <a:pt x="114" y="1230"/>
                  </a:lnTo>
                  <a:lnTo>
                    <a:pt x="108" y="1236"/>
                  </a:lnTo>
                  <a:lnTo>
                    <a:pt x="114" y="1230"/>
                  </a:lnTo>
                  <a:lnTo>
                    <a:pt x="120" y="1230"/>
                  </a:lnTo>
                  <a:lnTo>
                    <a:pt x="120" y="1230"/>
                  </a:lnTo>
                  <a:lnTo>
                    <a:pt x="114" y="1236"/>
                  </a:lnTo>
                  <a:lnTo>
                    <a:pt x="108" y="1242"/>
                  </a:lnTo>
                  <a:lnTo>
                    <a:pt x="108" y="1242"/>
                  </a:lnTo>
                  <a:lnTo>
                    <a:pt x="114" y="1242"/>
                  </a:lnTo>
                  <a:lnTo>
                    <a:pt x="126" y="1242"/>
                  </a:lnTo>
                  <a:lnTo>
                    <a:pt x="114" y="1248"/>
                  </a:lnTo>
                  <a:lnTo>
                    <a:pt x="108" y="1248"/>
                  </a:lnTo>
                  <a:lnTo>
                    <a:pt x="108" y="1254"/>
                  </a:lnTo>
                  <a:lnTo>
                    <a:pt x="108" y="1254"/>
                  </a:lnTo>
                  <a:lnTo>
                    <a:pt x="102" y="1254"/>
                  </a:lnTo>
                  <a:lnTo>
                    <a:pt x="102" y="1260"/>
                  </a:lnTo>
                  <a:lnTo>
                    <a:pt x="102" y="1266"/>
                  </a:lnTo>
                  <a:lnTo>
                    <a:pt x="102" y="1272"/>
                  </a:lnTo>
                  <a:lnTo>
                    <a:pt x="108" y="1278"/>
                  </a:lnTo>
                  <a:lnTo>
                    <a:pt x="114" y="1272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2" y="1272"/>
                  </a:lnTo>
                  <a:lnTo>
                    <a:pt x="138" y="1266"/>
                  </a:lnTo>
                  <a:lnTo>
                    <a:pt x="144" y="1266"/>
                  </a:lnTo>
                  <a:lnTo>
                    <a:pt x="144" y="1260"/>
                  </a:lnTo>
                  <a:lnTo>
                    <a:pt x="144" y="1254"/>
                  </a:lnTo>
                  <a:lnTo>
                    <a:pt x="144" y="1254"/>
                  </a:lnTo>
                  <a:lnTo>
                    <a:pt x="144" y="1248"/>
                  </a:lnTo>
                  <a:lnTo>
                    <a:pt x="144" y="1242"/>
                  </a:lnTo>
                  <a:lnTo>
                    <a:pt x="150" y="1248"/>
                  </a:lnTo>
                  <a:lnTo>
                    <a:pt x="156" y="1248"/>
                  </a:lnTo>
                  <a:lnTo>
                    <a:pt x="150" y="1254"/>
                  </a:lnTo>
                  <a:lnTo>
                    <a:pt x="156" y="1254"/>
                  </a:lnTo>
                  <a:lnTo>
                    <a:pt x="156" y="1254"/>
                  </a:lnTo>
                  <a:lnTo>
                    <a:pt x="162" y="1260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44" y="1272"/>
                  </a:lnTo>
                  <a:lnTo>
                    <a:pt x="150" y="1278"/>
                  </a:lnTo>
                  <a:lnTo>
                    <a:pt x="156" y="1278"/>
                  </a:lnTo>
                  <a:lnTo>
                    <a:pt x="162" y="1278"/>
                  </a:lnTo>
                  <a:lnTo>
                    <a:pt x="168" y="1278"/>
                  </a:lnTo>
                  <a:lnTo>
                    <a:pt x="174" y="1272"/>
                  </a:lnTo>
                  <a:lnTo>
                    <a:pt x="180" y="1272"/>
                  </a:lnTo>
                  <a:lnTo>
                    <a:pt x="180" y="1278"/>
                  </a:lnTo>
                  <a:lnTo>
                    <a:pt x="174" y="1284"/>
                  </a:lnTo>
                  <a:lnTo>
                    <a:pt x="162" y="1290"/>
                  </a:lnTo>
                  <a:lnTo>
                    <a:pt x="156" y="1290"/>
                  </a:lnTo>
                  <a:lnTo>
                    <a:pt x="156" y="1296"/>
                  </a:lnTo>
                  <a:lnTo>
                    <a:pt x="162" y="1290"/>
                  </a:lnTo>
                  <a:lnTo>
                    <a:pt x="174" y="1290"/>
                  </a:lnTo>
                  <a:lnTo>
                    <a:pt x="180" y="1290"/>
                  </a:lnTo>
                  <a:lnTo>
                    <a:pt x="180" y="1284"/>
                  </a:lnTo>
                  <a:lnTo>
                    <a:pt x="192" y="1284"/>
                  </a:lnTo>
                  <a:lnTo>
                    <a:pt x="192" y="1278"/>
                  </a:lnTo>
                  <a:lnTo>
                    <a:pt x="198" y="1278"/>
                  </a:lnTo>
                  <a:lnTo>
                    <a:pt x="216" y="1278"/>
                  </a:lnTo>
                  <a:lnTo>
                    <a:pt x="222" y="1278"/>
                  </a:lnTo>
                  <a:lnTo>
                    <a:pt x="228" y="1272"/>
                  </a:lnTo>
                  <a:lnTo>
                    <a:pt x="234" y="1266"/>
                  </a:lnTo>
                  <a:lnTo>
                    <a:pt x="246" y="1266"/>
                  </a:lnTo>
                  <a:lnTo>
                    <a:pt x="252" y="1260"/>
                  </a:lnTo>
                  <a:lnTo>
                    <a:pt x="258" y="1266"/>
                  </a:lnTo>
                  <a:lnTo>
                    <a:pt x="264" y="1260"/>
                  </a:lnTo>
                  <a:lnTo>
                    <a:pt x="270" y="1260"/>
                  </a:lnTo>
                  <a:lnTo>
                    <a:pt x="276" y="1260"/>
                  </a:lnTo>
                  <a:lnTo>
                    <a:pt x="276" y="1260"/>
                  </a:lnTo>
                  <a:lnTo>
                    <a:pt x="276" y="1254"/>
                  </a:lnTo>
                  <a:lnTo>
                    <a:pt x="282" y="1254"/>
                  </a:lnTo>
                  <a:lnTo>
                    <a:pt x="282" y="1260"/>
                  </a:lnTo>
                  <a:lnTo>
                    <a:pt x="282" y="1260"/>
                  </a:lnTo>
                  <a:lnTo>
                    <a:pt x="282" y="1266"/>
                  </a:lnTo>
                  <a:lnTo>
                    <a:pt x="288" y="1266"/>
                  </a:lnTo>
                  <a:lnTo>
                    <a:pt x="288" y="1260"/>
                  </a:lnTo>
                  <a:lnTo>
                    <a:pt x="294" y="1260"/>
                  </a:lnTo>
                  <a:lnTo>
                    <a:pt x="288" y="1266"/>
                  </a:lnTo>
                  <a:lnTo>
                    <a:pt x="288" y="1272"/>
                  </a:lnTo>
                  <a:lnTo>
                    <a:pt x="294" y="1266"/>
                  </a:lnTo>
                  <a:lnTo>
                    <a:pt x="300" y="1266"/>
                  </a:lnTo>
                  <a:lnTo>
                    <a:pt x="300" y="1260"/>
                  </a:lnTo>
                  <a:lnTo>
                    <a:pt x="306" y="1254"/>
                  </a:lnTo>
                  <a:lnTo>
                    <a:pt x="312" y="1254"/>
                  </a:lnTo>
                  <a:lnTo>
                    <a:pt x="318" y="1248"/>
                  </a:lnTo>
                  <a:lnTo>
                    <a:pt x="330" y="1242"/>
                  </a:lnTo>
                  <a:lnTo>
                    <a:pt x="336" y="1248"/>
                  </a:lnTo>
                  <a:lnTo>
                    <a:pt x="342" y="1242"/>
                  </a:lnTo>
                  <a:lnTo>
                    <a:pt x="354" y="1236"/>
                  </a:lnTo>
                  <a:lnTo>
                    <a:pt x="354" y="1236"/>
                  </a:lnTo>
                  <a:lnTo>
                    <a:pt x="354" y="1230"/>
                  </a:lnTo>
                  <a:lnTo>
                    <a:pt x="360" y="1230"/>
                  </a:lnTo>
                  <a:lnTo>
                    <a:pt x="372" y="1230"/>
                  </a:lnTo>
                  <a:lnTo>
                    <a:pt x="378" y="1230"/>
                  </a:lnTo>
                  <a:lnTo>
                    <a:pt x="384" y="1230"/>
                  </a:lnTo>
                  <a:lnTo>
                    <a:pt x="384" y="1230"/>
                  </a:lnTo>
                  <a:lnTo>
                    <a:pt x="390" y="1230"/>
                  </a:lnTo>
                  <a:lnTo>
                    <a:pt x="390" y="1224"/>
                  </a:lnTo>
                  <a:lnTo>
                    <a:pt x="390" y="1218"/>
                  </a:lnTo>
                  <a:lnTo>
                    <a:pt x="396" y="1218"/>
                  </a:lnTo>
                  <a:lnTo>
                    <a:pt x="402" y="1218"/>
                  </a:lnTo>
                  <a:lnTo>
                    <a:pt x="402" y="1218"/>
                  </a:lnTo>
                  <a:lnTo>
                    <a:pt x="402" y="1224"/>
                  </a:lnTo>
                  <a:lnTo>
                    <a:pt x="408" y="1230"/>
                  </a:lnTo>
                  <a:lnTo>
                    <a:pt x="408" y="1230"/>
                  </a:lnTo>
                  <a:lnTo>
                    <a:pt x="414" y="1236"/>
                  </a:lnTo>
                  <a:lnTo>
                    <a:pt x="426" y="1230"/>
                  </a:lnTo>
                  <a:lnTo>
                    <a:pt x="432" y="1230"/>
                  </a:lnTo>
                  <a:lnTo>
                    <a:pt x="438" y="1230"/>
                  </a:lnTo>
                  <a:lnTo>
                    <a:pt x="444" y="1230"/>
                  </a:lnTo>
                  <a:lnTo>
                    <a:pt x="444" y="1224"/>
                  </a:lnTo>
                  <a:lnTo>
                    <a:pt x="450" y="1218"/>
                  </a:lnTo>
                  <a:lnTo>
                    <a:pt x="456" y="1212"/>
                  </a:lnTo>
                  <a:lnTo>
                    <a:pt x="474" y="1206"/>
                  </a:lnTo>
                  <a:lnTo>
                    <a:pt x="486" y="1212"/>
                  </a:lnTo>
                  <a:lnTo>
                    <a:pt x="492" y="1206"/>
                  </a:lnTo>
                  <a:lnTo>
                    <a:pt x="498" y="1206"/>
                  </a:lnTo>
                  <a:lnTo>
                    <a:pt x="498" y="1206"/>
                  </a:lnTo>
                  <a:lnTo>
                    <a:pt x="498" y="1200"/>
                  </a:lnTo>
                  <a:lnTo>
                    <a:pt x="510" y="1200"/>
                  </a:lnTo>
                  <a:lnTo>
                    <a:pt x="522" y="1200"/>
                  </a:lnTo>
                  <a:lnTo>
                    <a:pt x="522" y="1206"/>
                  </a:lnTo>
                  <a:lnTo>
                    <a:pt x="528" y="1212"/>
                  </a:lnTo>
                  <a:lnTo>
                    <a:pt x="528" y="1212"/>
                  </a:lnTo>
                  <a:lnTo>
                    <a:pt x="528" y="1206"/>
                  </a:lnTo>
                  <a:lnTo>
                    <a:pt x="522" y="1200"/>
                  </a:lnTo>
                  <a:lnTo>
                    <a:pt x="528" y="1194"/>
                  </a:lnTo>
                  <a:lnTo>
                    <a:pt x="534" y="1194"/>
                  </a:lnTo>
                  <a:lnTo>
                    <a:pt x="534" y="1188"/>
                  </a:lnTo>
                  <a:lnTo>
                    <a:pt x="540" y="1194"/>
                  </a:lnTo>
                  <a:lnTo>
                    <a:pt x="546" y="1194"/>
                  </a:lnTo>
                  <a:lnTo>
                    <a:pt x="552" y="1194"/>
                  </a:lnTo>
                  <a:lnTo>
                    <a:pt x="558" y="1194"/>
                  </a:lnTo>
                  <a:lnTo>
                    <a:pt x="564" y="1200"/>
                  </a:lnTo>
                  <a:lnTo>
                    <a:pt x="570" y="1200"/>
                  </a:lnTo>
                  <a:lnTo>
                    <a:pt x="564" y="1194"/>
                  </a:lnTo>
                  <a:lnTo>
                    <a:pt x="570" y="1194"/>
                  </a:lnTo>
                  <a:lnTo>
                    <a:pt x="576" y="1200"/>
                  </a:lnTo>
                  <a:lnTo>
                    <a:pt x="582" y="1200"/>
                  </a:lnTo>
                  <a:lnTo>
                    <a:pt x="582" y="1200"/>
                  </a:lnTo>
                  <a:lnTo>
                    <a:pt x="576" y="1194"/>
                  </a:lnTo>
                  <a:lnTo>
                    <a:pt x="576" y="1194"/>
                  </a:lnTo>
                  <a:lnTo>
                    <a:pt x="582" y="1194"/>
                  </a:lnTo>
                  <a:lnTo>
                    <a:pt x="582" y="1200"/>
                  </a:lnTo>
                  <a:lnTo>
                    <a:pt x="582" y="1200"/>
                  </a:lnTo>
                  <a:lnTo>
                    <a:pt x="588" y="1200"/>
                  </a:lnTo>
                  <a:lnTo>
                    <a:pt x="588" y="1194"/>
                  </a:lnTo>
                  <a:lnTo>
                    <a:pt x="588" y="1188"/>
                  </a:lnTo>
                  <a:lnTo>
                    <a:pt x="594" y="1188"/>
                  </a:lnTo>
                  <a:lnTo>
                    <a:pt x="594" y="1188"/>
                  </a:lnTo>
                  <a:lnTo>
                    <a:pt x="600" y="1188"/>
                  </a:lnTo>
                  <a:lnTo>
                    <a:pt x="612" y="1170"/>
                  </a:lnTo>
                  <a:lnTo>
                    <a:pt x="624" y="1164"/>
                  </a:lnTo>
                  <a:lnTo>
                    <a:pt x="630" y="1152"/>
                  </a:lnTo>
                  <a:lnTo>
                    <a:pt x="636" y="1152"/>
                  </a:lnTo>
                  <a:lnTo>
                    <a:pt x="648" y="1146"/>
                  </a:lnTo>
                  <a:lnTo>
                    <a:pt x="654" y="1140"/>
                  </a:lnTo>
                  <a:lnTo>
                    <a:pt x="660" y="1134"/>
                  </a:lnTo>
                  <a:lnTo>
                    <a:pt x="672" y="1128"/>
                  </a:lnTo>
                  <a:lnTo>
                    <a:pt x="672" y="1128"/>
                  </a:lnTo>
                  <a:lnTo>
                    <a:pt x="678" y="1122"/>
                  </a:lnTo>
                  <a:lnTo>
                    <a:pt x="684" y="1116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708" y="1098"/>
                  </a:lnTo>
                  <a:lnTo>
                    <a:pt x="714" y="1092"/>
                  </a:lnTo>
                  <a:lnTo>
                    <a:pt x="720" y="1092"/>
                  </a:lnTo>
                  <a:lnTo>
                    <a:pt x="726" y="1086"/>
                  </a:lnTo>
                  <a:lnTo>
                    <a:pt x="732" y="1080"/>
                  </a:lnTo>
                  <a:lnTo>
                    <a:pt x="738" y="1074"/>
                  </a:lnTo>
                  <a:lnTo>
                    <a:pt x="744" y="1068"/>
                  </a:lnTo>
                  <a:lnTo>
                    <a:pt x="750" y="1062"/>
                  </a:lnTo>
                  <a:lnTo>
                    <a:pt x="750" y="1056"/>
                  </a:lnTo>
                  <a:lnTo>
                    <a:pt x="762" y="1056"/>
                  </a:lnTo>
                  <a:lnTo>
                    <a:pt x="768" y="1050"/>
                  </a:lnTo>
                  <a:lnTo>
                    <a:pt x="768" y="1044"/>
                  </a:lnTo>
                  <a:lnTo>
                    <a:pt x="774" y="1038"/>
                  </a:lnTo>
                  <a:lnTo>
                    <a:pt x="786" y="1032"/>
                  </a:lnTo>
                  <a:lnTo>
                    <a:pt x="792" y="1026"/>
                  </a:lnTo>
                  <a:lnTo>
                    <a:pt x="798" y="1020"/>
                  </a:lnTo>
                  <a:lnTo>
                    <a:pt x="804" y="1020"/>
                  </a:lnTo>
                  <a:lnTo>
                    <a:pt x="804" y="1014"/>
                  </a:lnTo>
                  <a:lnTo>
                    <a:pt x="810" y="1008"/>
                  </a:lnTo>
                  <a:lnTo>
                    <a:pt x="810" y="1008"/>
                  </a:lnTo>
                  <a:lnTo>
                    <a:pt x="822" y="996"/>
                  </a:lnTo>
                  <a:lnTo>
                    <a:pt x="828" y="990"/>
                  </a:lnTo>
                  <a:lnTo>
                    <a:pt x="834" y="984"/>
                  </a:lnTo>
                  <a:lnTo>
                    <a:pt x="840" y="978"/>
                  </a:lnTo>
                  <a:lnTo>
                    <a:pt x="852" y="966"/>
                  </a:lnTo>
                  <a:lnTo>
                    <a:pt x="858" y="960"/>
                  </a:lnTo>
                  <a:lnTo>
                    <a:pt x="864" y="954"/>
                  </a:lnTo>
                  <a:lnTo>
                    <a:pt x="882" y="948"/>
                  </a:lnTo>
                  <a:lnTo>
                    <a:pt x="882" y="942"/>
                  </a:lnTo>
                  <a:lnTo>
                    <a:pt x="882" y="942"/>
                  </a:lnTo>
                  <a:lnTo>
                    <a:pt x="888" y="936"/>
                  </a:lnTo>
                  <a:lnTo>
                    <a:pt x="900" y="924"/>
                  </a:lnTo>
                  <a:lnTo>
                    <a:pt x="900" y="918"/>
                  </a:lnTo>
                  <a:lnTo>
                    <a:pt x="912" y="912"/>
                  </a:lnTo>
                  <a:lnTo>
                    <a:pt x="912" y="906"/>
                  </a:lnTo>
                  <a:lnTo>
                    <a:pt x="942" y="864"/>
                  </a:lnTo>
                  <a:lnTo>
                    <a:pt x="930" y="852"/>
                  </a:lnTo>
                  <a:lnTo>
                    <a:pt x="930" y="846"/>
                  </a:lnTo>
                  <a:lnTo>
                    <a:pt x="912" y="834"/>
                  </a:lnTo>
                  <a:lnTo>
                    <a:pt x="906" y="822"/>
                  </a:lnTo>
                  <a:lnTo>
                    <a:pt x="900" y="816"/>
                  </a:lnTo>
                  <a:lnTo>
                    <a:pt x="894" y="810"/>
                  </a:lnTo>
                  <a:lnTo>
                    <a:pt x="882" y="810"/>
                  </a:lnTo>
                  <a:lnTo>
                    <a:pt x="876" y="804"/>
                  </a:lnTo>
                  <a:lnTo>
                    <a:pt x="870" y="798"/>
                  </a:lnTo>
                  <a:lnTo>
                    <a:pt x="864" y="798"/>
                  </a:lnTo>
                  <a:lnTo>
                    <a:pt x="840" y="786"/>
                  </a:lnTo>
                  <a:lnTo>
                    <a:pt x="828" y="774"/>
                  </a:lnTo>
                  <a:lnTo>
                    <a:pt x="822" y="774"/>
                  </a:lnTo>
                  <a:lnTo>
                    <a:pt x="792" y="744"/>
                  </a:lnTo>
                  <a:lnTo>
                    <a:pt x="804" y="738"/>
                  </a:lnTo>
                  <a:lnTo>
                    <a:pt x="810" y="738"/>
                  </a:lnTo>
                  <a:lnTo>
                    <a:pt x="816" y="732"/>
                  </a:lnTo>
                  <a:lnTo>
                    <a:pt x="816" y="738"/>
                  </a:lnTo>
                  <a:lnTo>
                    <a:pt x="822" y="732"/>
                  </a:lnTo>
                  <a:lnTo>
                    <a:pt x="822" y="732"/>
                  </a:lnTo>
                  <a:lnTo>
                    <a:pt x="828" y="726"/>
                  </a:lnTo>
                  <a:lnTo>
                    <a:pt x="834" y="720"/>
                  </a:lnTo>
                  <a:lnTo>
                    <a:pt x="834" y="714"/>
                  </a:lnTo>
                  <a:lnTo>
                    <a:pt x="840" y="702"/>
                  </a:lnTo>
                  <a:lnTo>
                    <a:pt x="834" y="702"/>
                  </a:lnTo>
                  <a:lnTo>
                    <a:pt x="834" y="696"/>
                  </a:lnTo>
                  <a:lnTo>
                    <a:pt x="828" y="690"/>
                  </a:lnTo>
                  <a:lnTo>
                    <a:pt x="834" y="690"/>
                  </a:lnTo>
                  <a:lnTo>
                    <a:pt x="834" y="684"/>
                  </a:lnTo>
                  <a:lnTo>
                    <a:pt x="828" y="684"/>
                  </a:lnTo>
                  <a:lnTo>
                    <a:pt x="822" y="684"/>
                  </a:lnTo>
                  <a:lnTo>
                    <a:pt x="822" y="684"/>
                  </a:lnTo>
                  <a:lnTo>
                    <a:pt x="816" y="678"/>
                  </a:lnTo>
                  <a:lnTo>
                    <a:pt x="810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2" y="666"/>
                  </a:lnTo>
                  <a:lnTo>
                    <a:pt x="792" y="660"/>
                  </a:lnTo>
                  <a:lnTo>
                    <a:pt x="792" y="654"/>
                  </a:lnTo>
                  <a:lnTo>
                    <a:pt x="792" y="648"/>
                  </a:lnTo>
                  <a:lnTo>
                    <a:pt x="792" y="642"/>
                  </a:lnTo>
                  <a:lnTo>
                    <a:pt x="792" y="636"/>
                  </a:lnTo>
                  <a:lnTo>
                    <a:pt x="792" y="636"/>
                  </a:lnTo>
                  <a:lnTo>
                    <a:pt x="798" y="630"/>
                  </a:lnTo>
                  <a:lnTo>
                    <a:pt x="804" y="630"/>
                  </a:lnTo>
                  <a:lnTo>
                    <a:pt x="798" y="624"/>
                  </a:lnTo>
                  <a:lnTo>
                    <a:pt x="798" y="618"/>
                  </a:lnTo>
                  <a:lnTo>
                    <a:pt x="792" y="612"/>
                  </a:lnTo>
                  <a:lnTo>
                    <a:pt x="798" y="612"/>
                  </a:lnTo>
                  <a:lnTo>
                    <a:pt x="798" y="606"/>
                  </a:lnTo>
                  <a:lnTo>
                    <a:pt x="792" y="606"/>
                  </a:lnTo>
                  <a:lnTo>
                    <a:pt x="792" y="606"/>
                  </a:lnTo>
                  <a:lnTo>
                    <a:pt x="780" y="606"/>
                  </a:lnTo>
                  <a:lnTo>
                    <a:pt x="774" y="606"/>
                  </a:lnTo>
                  <a:lnTo>
                    <a:pt x="768" y="600"/>
                  </a:lnTo>
                  <a:lnTo>
                    <a:pt x="762" y="600"/>
                  </a:lnTo>
                  <a:lnTo>
                    <a:pt x="762" y="594"/>
                  </a:lnTo>
                  <a:lnTo>
                    <a:pt x="756" y="588"/>
                  </a:lnTo>
                  <a:lnTo>
                    <a:pt x="756" y="582"/>
                  </a:lnTo>
                  <a:lnTo>
                    <a:pt x="756" y="576"/>
                  </a:lnTo>
                  <a:lnTo>
                    <a:pt x="756" y="570"/>
                  </a:lnTo>
                  <a:lnTo>
                    <a:pt x="756" y="564"/>
                  </a:lnTo>
                  <a:lnTo>
                    <a:pt x="762" y="564"/>
                  </a:lnTo>
                  <a:lnTo>
                    <a:pt x="768" y="564"/>
                  </a:lnTo>
                  <a:lnTo>
                    <a:pt x="774" y="558"/>
                  </a:lnTo>
                  <a:lnTo>
                    <a:pt x="780" y="558"/>
                  </a:lnTo>
                  <a:lnTo>
                    <a:pt x="780" y="558"/>
                  </a:lnTo>
                  <a:lnTo>
                    <a:pt x="780" y="552"/>
                  </a:lnTo>
                  <a:lnTo>
                    <a:pt x="780" y="552"/>
                  </a:lnTo>
                  <a:lnTo>
                    <a:pt x="786" y="546"/>
                  </a:lnTo>
                  <a:lnTo>
                    <a:pt x="780" y="546"/>
                  </a:lnTo>
                  <a:lnTo>
                    <a:pt x="774" y="546"/>
                  </a:lnTo>
                  <a:lnTo>
                    <a:pt x="768" y="546"/>
                  </a:lnTo>
                  <a:lnTo>
                    <a:pt x="762" y="540"/>
                  </a:lnTo>
                  <a:lnTo>
                    <a:pt x="756" y="540"/>
                  </a:lnTo>
                  <a:lnTo>
                    <a:pt x="762" y="534"/>
                  </a:lnTo>
                  <a:lnTo>
                    <a:pt x="768" y="528"/>
                  </a:lnTo>
                  <a:lnTo>
                    <a:pt x="774" y="528"/>
                  </a:lnTo>
                  <a:lnTo>
                    <a:pt x="774" y="522"/>
                  </a:lnTo>
                  <a:lnTo>
                    <a:pt x="774" y="516"/>
                  </a:lnTo>
                  <a:lnTo>
                    <a:pt x="768" y="510"/>
                  </a:lnTo>
                  <a:lnTo>
                    <a:pt x="774" y="504"/>
                  </a:lnTo>
                  <a:lnTo>
                    <a:pt x="780" y="504"/>
                  </a:lnTo>
                  <a:lnTo>
                    <a:pt x="780" y="498"/>
                  </a:lnTo>
                  <a:lnTo>
                    <a:pt x="786" y="498"/>
                  </a:lnTo>
                  <a:lnTo>
                    <a:pt x="780" y="492"/>
                  </a:lnTo>
                  <a:lnTo>
                    <a:pt x="774" y="492"/>
                  </a:lnTo>
                  <a:lnTo>
                    <a:pt x="774" y="486"/>
                  </a:lnTo>
                  <a:lnTo>
                    <a:pt x="786" y="480"/>
                  </a:lnTo>
                  <a:lnTo>
                    <a:pt x="792" y="480"/>
                  </a:lnTo>
                  <a:lnTo>
                    <a:pt x="798" y="480"/>
                  </a:lnTo>
                  <a:lnTo>
                    <a:pt x="804" y="480"/>
                  </a:lnTo>
                  <a:lnTo>
                    <a:pt x="810" y="480"/>
                  </a:lnTo>
                  <a:lnTo>
                    <a:pt x="810" y="474"/>
                  </a:lnTo>
                  <a:lnTo>
                    <a:pt x="804" y="462"/>
                  </a:lnTo>
                  <a:lnTo>
                    <a:pt x="804" y="450"/>
                  </a:lnTo>
                  <a:lnTo>
                    <a:pt x="798" y="438"/>
                  </a:lnTo>
                  <a:lnTo>
                    <a:pt x="798" y="426"/>
                  </a:lnTo>
                  <a:lnTo>
                    <a:pt x="792" y="420"/>
                  </a:lnTo>
                  <a:lnTo>
                    <a:pt x="786" y="414"/>
                  </a:lnTo>
                  <a:lnTo>
                    <a:pt x="780" y="402"/>
                  </a:lnTo>
                  <a:lnTo>
                    <a:pt x="768" y="396"/>
                  </a:lnTo>
                  <a:lnTo>
                    <a:pt x="768" y="390"/>
                  </a:lnTo>
                  <a:lnTo>
                    <a:pt x="768" y="384"/>
                  </a:lnTo>
                  <a:lnTo>
                    <a:pt x="762" y="378"/>
                  </a:lnTo>
                  <a:lnTo>
                    <a:pt x="756" y="378"/>
                  </a:lnTo>
                  <a:lnTo>
                    <a:pt x="750" y="366"/>
                  </a:lnTo>
                  <a:lnTo>
                    <a:pt x="744" y="354"/>
                  </a:lnTo>
                  <a:lnTo>
                    <a:pt x="726" y="342"/>
                  </a:lnTo>
                  <a:lnTo>
                    <a:pt x="714" y="324"/>
                  </a:lnTo>
                  <a:lnTo>
                    <a:pt x="708" y="318"/>
                  </a:lnTo>
                  <a:lnTo>
                    <a:pt x="708" y="312"/>
                  </a:lnTo>
                  <a:lnTo>
                    <a:pt x="708" y="306"/>
                  </a:lnTo>
                  <a:lnTo>
                    <a:pt x="750" y="258"/>
                  </a:lnTo>
                  <a:lnTo>
                    <a:pt x="768" y="252"/>
                  </a:lnTo>
                  <a:lnTo>
                    <a:pt x="762" y="252"/>
                  </a:lnTo>
                  <a:lnTo>
                    <a:pt x="792" y="228"/>
                  </a:lnTo>
                  <a:lnTo>
                    <a:pt x="798" y="204"/>
                  </a:lnTo>
                  <a:lnTo>
                    <a:pt x="768" y="186"/>
                  </a:lnTo>
                  <a:lnTo>
                    <a:pt x="738" y="150"/>
                  </a:lnTo>
                  <a:lnTo>
                    <a:pt x="672" y="132"/>
                  </a:lnTo>
                  <a:lnTo>
                    <a:pt x="654" y="84"/>
                  </a:lnTo>
                  <a:lnTo>
                    <a:pt x="684" y="54"/>
                  </a:lnTo>
                  <a:lnTo>
                    <a:pt x="690" y="36"/>
                  </a:lnTo>
                  <a:lnTo>
                    <a:pt x="672" y="36"/>
                  </a:lnTo>
                  <a:lnTo>
                    <a:pt x="660" y="36"/>
                  </a:lnTo>
                  <a:lnTo>
                    <a:pt x="654" y="30"/>
                  </a:lnTo>
                  <a:lnTo>
                    <a:pt x="696" y="18"/>
                  </a:lnTo>
                  <a:lnTo>
                    <a:pt x="684" y="24"/>
                  </a:lnTo>
                  <a:lnTo>
                    <a:pt x="684" y="18"/>
                  </a:lnTo>
                  <a:lnTo>
                    <a:pt x="684" y="18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84" y="6"/>
                  </a:lnTo>
                  <a:lnTo>
                    <a:pt x="684" y="0"/>
                  </a:lnTo>
                </a:path>
              </a:pathLst>
            </a:custGeom>
            <a:solidFill>
              <a:srgbClr val="00f008"/>
            </a:solidFill>
            <a:ln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19" name=""/>
            <p:cNvSpPr/>
            <p:nvPr/>
          </p:nvSpPr>
          <p:spPr>
            <a:xfrm>
              <a:off x="11226240" y="-409320"/>
              <a:ext cx="95040" cy="37800"/>
            </a:xfrm>
            <a:custGeom>
              <a:avLst/>
              <a:gdLst/>
              <a:ahLst/>
              <a:rect l="l" t="t" r="r" b="b"/>
              <a:pathLst>
                <a:path w="60" h="24">
                  <a:moveTo>
                    <a:pt x="30" y="24"/>
                  </a:moveTo>
                  <a:lnTo>
                    <a:pt x="24" y="24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0" y="24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0" name=""/>
            <p:cNvSpPr/>
            <p:nvPr/>
          </p:nvSpPr>
          <p:spPr>
            <a:xfrm>
              <a:off x="11178720" y="-371520"/>
              <a:ext cx="94680" cy="18720"/>
            </a:xfrm>
            <a:custGeom>
              <a:avLst/>
              <a:gdLst/>
              <a:ahLst/>
              <a:rect l="l" t="t" r="r" b="b"/>
              <a:pathLst>
                <a:path w="60" h="12">
                  <a:moveTo>
                    <a:pt x="54" y="6"/>
                  </a:moveTo>
                  <a:lnTo>
                    <a:pt x="48" y="6"/>
                  </a:lnTo>
                  <a:lnTo>
                    <a:pt x="42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8" y="6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1" name=""/>
            <p:cNvSpPr/>
            <p:nvPr/>
          </p:nvSpPr>
          <p:spPr>
            <a:xfrm>
              <a:off x="9933480" y="873720"/>
              <a:ext cx="123480" cy="95040"/>
            </a:xfrm>
            <a:custGeom>
              <a:avLst/>
              <a:gdLst/>
              <a:ahLst/>
              <a:rect l="l" t="t" r="r" b="b"/>
              <a:pathLst>
                <a:path w="78" h="60">
                  <a:moveTo>
                    <a:pt x="0" y="24"/>
                  </a:move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42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42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36" y="42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2" name=""/>
            <p:cNvSpPr/>
            <p:nvPr/>
          </p:nvSpPr>
          <p:spPr>
            <a:xfrm>
              <a:off x="10161360" y="236880"/>
              <a:ext cx="56880" cy="37440"/>
            </a:xfrm>
            <a:custGeom>
              <a:avLst/>
              <a:gdLst/>
              <a:ahLst/>
              <a:rect l="l" t="t" r="r" b="b"/>
              <a:pathLst>
                <a:path w="36" h="24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cap="rnd" w="648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360" bIns="-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3" name=""/>
            <p:cNvSpPr/>
            <p:nvPr/>
          </p:nvSpPr>
          <p:spPr>
            <a:xfrm>
              <a:off x="10256400" y="921600"/>
              <a:ext cx="56880" cy="18720"/>
            </a:xfrm>
            <a:custGeom>
              <a:avLst/>
              <a:gdLst/>
              <a:ahLst/>
              <a:rect l="l" t="t" r="r" b="b"/>
              <a:pathLst>
                <a:path w="36" h="12">
                  <a:moveTo>
                    <a:pt x="0" y="12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4" name=""/>
            <p:cNvSpPr/>
            <p:nvPr/>
          </p:nvSpPr>
          <p:spPr>
            <a:xfrm>
              <a:off x="10227960" y="930960"/>
              <a:ext cx="28080" cy="9360"/>
            </a:xfrm>
            <a:custGeom>
              <a:avLst/>
              <a:gdLst/>
              <a:ahLst/>
              <a:rect l="l" t="t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5" name=""/>
            <p:cNvSpPr/>
            <p:nvPr/>
          </p:nvSpPr>
          <p:spPr>
            <a:xfrm>
              <a:off x="10047240" y="902520"/>
              <a:ext cx="28440" cy="28080"/>
            </a:xfrm>
            <a:custGeom>
              <a:avLst/>
              <a:gdLst/>
              <a:ahLst/>
              <a:rect l="l" t="t" r="r" b="b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6" name=""/>
            <p:cNvSpPr/>
            <p:nvPr/>
          </p:nvSpPr>
          <p:spPr>
            <a:xfrm>
              <a:off x="10056960" y="959400"/>
              <a:ext cx="18720" cy="18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7" name=""/>
            <p:cNvSpPr/>
            <p:nvPr/>
          </p:nvSpPr>
          <p:spPr>
            <a:xfrm>
              <a:off x="10085400" y="950040"/>
              <a:ext cx="9360" cy="18720"/>
            </a:xfrm>
            <a:custGeom>
              <a:avLst/>
              <a:gdLst/>
              <a:ahLst/>
              <a:rect l="l" t="t" r="r" b="b"/>
              <a:pathLst>
                <a:path w="6" h="12">
                  <a:moveTo>
                    <a:pt x="0" y="6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8" name=""/>
            <p:cNvSpPr/>
            <p:nvPr/>
          </p:nvSpPr>
          <p:spPr>
            <a:xfrm>
              <a:off x="10113840" y="902520"/>
              <a:ext cx="18720" cy="18720"/>
            </a:xfrm>
            <a:custGeom>
              <a:avLst/>
              <a:gdLst/>
              <a:ahLst/>
              <a:rect l="l" t="t" r="r" b="b"/>
              <a:pathLst>
                <a:path w="12" h="12">
                  <a:moveTo>
                    <a:pt x="0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29" name=""/>
            <p:cNvSpPr/>
            <p:nvPr/>
          </p:nvSpPr>
          <p:spPr>
            <a:xfrm>
              <a:off x="10076040" y="950040"/>
              <a:ext cx="9000" cy="900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0" name=""/>
            <p:cNvSpPr/>
            <p:nvPr/>
          </p:nvSpPr>
          <p:spPr>
            <a:xfrm>
              <a:off x="10066320" y="950040"/>
              <a:ext cx="9360" cy="900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1" name=""/>
            <p:cNvSpPr/>
            <p:nvPr/>
          </p:nvSpPr>
          <p:spPr>
            <a:xfrm>
              <a:off x="10104480" y="911880"/>
              <a:ext cx="9000" cy="936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2" name=""/>
            <p:cNvSpPr/>
            <p:nvPr/>
          </p:nvSpPr>
          <p:spPr>
            <a:xfrm>
              <a:off x="10152000" y="1359000"/>
              <a:ext cx="1036080" cy="522720"/>
            </a:xfrm>
            <a:custGeom>
              <a:avLst/>
              <a:gdLst/>
              <a:ahLst/>
              <a:rect l="l" t="t" r="r" b="b"/>
              <a:pathLst>
                <a:path w="654" h="330">
                  <a:moveTo>
                    <a:pt x="348" y="222"/>
                  </a:moveTo>
                  <a:lnTo>
                    <a:pt x="186" y="246"/>
                  </a:lnTo>
                  <a:lnTo>
                    <a:pt x="30" y="270"/>
                  </a:lnTo>
                  <a:lnTo>
                    <a:pt x="0" y="276"/>
                  </a:lnTo>
                  <a:lnTo>
                    <a:pt x="0" y="240"/>
                  </a:lnTo>
                  <a:lnTo>
                    <a:pt x="54" y="114"/>
                  </a:lnTo>
                  <a:lnTo>
                    <a:pt x="66" y="96"/>
                  </a:lnTo>
                  <a:lnTo>
                    <a:pt x="120" y="72"/>
                  </a:lnTo>
                  <a:lnTo>
                    <a:pt x="132" y="78"/>
                  </a:lnTo>
                  <a:lnTo>
                    <a:pt x="150" y="90"/>
                  </a:lnTo>
                  <a:lnTo>
                    <a:pt x="174" y="102"/>
                  </a:lnTo>
                  <a:lnTo>
                    <a:pt x="210" y="132"/>
                  </a:lnTo>
                  <a:lnTo>
                    <a:pt x="258" y="180"/>
                  </a:lnTo>
                  <a:lnTo>
                    <a:pt x="312" y="126"/>
                  </a:lnTo>
                  <a:lnTo>
                    <a:pt x="312" y="108"/>
                  </a:lnTo>
                  <a:lnTo>
                    <a:pt x="306" y="66"/>
                  </a:lnTo>
                  <a:lnTo>
                    <a:pt x="306" y="42"/>
                  </a:lnTo>
                  <a:lnTo>
                    <a:pt x="318" y="0"/>
                  </a:lnTo>
                  <a:lnTo>
                    <a:pt x="450" y="24"/>
                  </a:lnTo>
                  <a:lnTo>
                    <a:pt x="576" y="54"/>
                  </a:lnTo>
                  <a:lnTo>
                    <a:pt x="618" y="150"/>
                  </a:lnTo>
                  <a:lnTo>
                    <a:pt x="654" y="312"/>
                  </a:lnTo>
                  <a:lnTo>
                    <a:pt x="528" y="330"/>
                  </a:lnTo>
                  <a:lnTo>
                    <a:pt x="348" y="22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3" name=""/>
            <p:cNvSpPr/>
            <p:nvPr/>
          </p:nvSpPr>
          <p:spPr>
            <a:xfrm>
              <a:off x="7613640" y="2395440"/>
              <a:ext cx="541800" cy="599040"/>
            </a:xfrm>
            <a:custGeom>
              <a:avLst/>
              <a:gdLst/>
              <a:ahLst/>
              <a:rect l="l" t="t" r="r" b="b"/>
              <a:pathLst>
                <a:path w="342" h="378">
                  <a:moveTo>
                    <a:pt x="180" y="168"/>
                  </a:moveTo>
                  <a:lnTo>
                    <a:pt x="186" y="168"/>
                  </a:lnTo>
                  <a:lnTo>
                    <a:pt x="192" y="168"/>
                  </a:lnTo>
                  <a:lnTo>
                    <a:pt x="192" y="168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68" y="16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50"/>
                  </a:lnTo>
                  <a:lnTo>
                    <a:pt x="180" y="132"/>
                  </a:lnTo>
                  <a:lnTo>
                    <a:pt x="186" y="132"/>
                  </a:lnTo>
                  <a:lnTo>
                    <a:pt x="186" y="132"/>
                  </a:lnTo>
                  <a:lnTo>
                    <a:pt x="186" y="126"/>
                  </a:lnTo>
                  <a:lnTo>
                    <a:pt x="180" y="120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86" y="132"/>
                  </a:lnTo>
                  <a:lnTo>
                    <a:pt x="186" y="126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204" y="120"/>
                  </a:lnTo>
                  <a:lnTo>
                    <a:pt x="204" y="120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32"/>
                  </a:lnTo>
                  <a:lnTo>
                    <a:pt x="222" y="138"/>
                  </a:lnTo>
                  <a:lnTo>
                    <a:pt x="216" y="144"/>
                  </a:lnTo>
                  <a:lnTo>
                    <a:pt x="210" y="150"/>
                  </a:lnTo>
                  <a:lnTo>
                    <a:pt x="210" y="150"/>
                  </a:lnTo>
                  <a:lnTo>
                    <a:pt x="204" y="150"/>
                  </a:lnTo>
                  <a:lnTo>
                    <a:pt x="198" y="156"/>
                  </a:lnTo>
                  <a:lnTo>
                    <a:pt x="198" y="156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192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16" y="144"/>
                  </a:lnTo>
                  <a:lnTo>
                    <a:pt x="222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04" y="12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10" y="90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204" y="84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192" y="90"/>
                  </a:lnTo>
                  <a:lnTo>
                    <a:pt x="186" y="90"/>
                  </a:lnTo>
                  <a:lnTo>
                    <a:pt x="180" y="90"/>
                  </a:lnTo>
                  <a:lnTo>
                    <a:pt x="174" y="84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0" y="78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2" y="66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80" y="54"/>
                  </a:lnTo>
                  <a:lnTo>
                    <a:pt x="180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92" y="30"/>
                  </a:lnTo>
                  <a:lnTo>
                    <a:pt x="198" y="24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28" y="12"/>
                  </a:lnTo>
                  <a:lnTo>
                    <a:pt x="228" y="12"/>
                  </a:lnTo>
                  <a:lnTo>
                    <a:pt x="234" y="12"/>
                  </a:lnTo>
                  <a:lnTo>
                    <a:pt x="246" y="12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8" y="18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8" y="12"/>
                  </a:lnTo>
                  <a:lnTo>
                    <a:pt x="264" y="12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94" y="6"/>
                  </a:lnTo>
                  <a:lnTo>
                    <a:pt x="300" y="0"/>
                  </a:lnTo>
                  <a:lnTo>
                    <a:pt x="306" y="6"/>
                  </a:lnTo>
                  <a:lnTo>
                    <a:pt x="306" y="6"/>
                  </a:lnTo>
                  <a:lnTo>
                    <a:pt x="306" y="6"/>
                  </a:lnTo>
                  <a:lnTo>
                    <a:pt x="312" y="6"/>
                  </a:lnTo>
                  <a:lnTo>
                    <a:pt x="312" y="6"/>
                  </a:lnTo>
                  <a:lnTo>
                    <a:pt x="312" y="12"/>
                  </a:lnTo>
                  <a:lnTo>
                    <a:pt x="312" y="12"/>
                  </a:lnTo>
                  <a:lnTo>
                    <a:pt x="318" y="18"/>
                  </a:lnTo>
                  <a:lnTo>
                    <a:pt x="324" y="18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30" y="30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42" y="36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8"/>
                  </a:lnTo>
                  <a:lnTo>
                    <a:pt x="342" y="48"/>
                  </a:lnTo>
                  <a:lnTo>
                    <a:pt x="342" y="48"/>
                  </a:lnTo>
                  <a:lnTo>
                    <a:pt x="342" y="48"/>
                  </a:lnTo>
                  <a:lnTo>
                    <a:pt x="342" y="54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72"/>
                  </a:lnTo>
                  <a:lnTo>
                    <a:pt x="330" y="84"/>
                  </a:lnTo>
                  <a:lnTo>
                    <a:pt x="330" y="90"/>
                  </a:lnTo>
                  <a:lnTo>
                    <a:pt x="330" y="90"/>
                  </a:lnTo>
                  <a:lnTo>
                    <a:pt x="330" y="114"/>
                  </a:lnTo>
                  <a:lnTo>
                    <a:pt x="330" y="114"/>
                  </a:lnTo>
                  <a:lnTo>
                    <a:pt x="324" y="114"/>
                  </a:lnTo>
                  <a:lnTo>
                    <a:pt x="318" y="114"/>
                  </a:lnTo>
                  <a:lnTo>
                    <a:pt x="318" y="114"/>
                  </a:lnTo>
                  <a:lnTo>
                    <a:pt x="300" y="114"/>
                  </a:lnTo>
                  <a:lnTo>
                    <a:pt x="300" y="120"/>
                  </a:lnTo>
                  <a:lnTo>
                    <a:pt x="300" y="120"/>
                  </a:lnTo>
                  <a:lnTo>
                    <a:pt x="300" y="126"/>
                  </a:lnTo>
                  <a:lnTo>
                    <a:pt x="300" y="126"/>
                  </a:lnTo>
                  <a:lnTo>
                    <a:pt x="300" y="126"/>
                  </a:lnTo>
                  <a:lnTo>
                    <a:pt x="300" y="126"/>
                  </a:lnTo>
                  <a:lnTo>
                    <a:pt x="300" y="126"/>
                  </a:lnTo>
                  <a:lnTo>
                    <a:pt x="294" y="126"/>
                  </a:lnTo>
                  <a:lnTo>
                    <a:pt x="300" y="132"/>
                  </a:lnTo>
                  <a:lnTo>
                    <a:pt x="300" y="138"/>
                  </a:lnTo>
                  <a:lnTo>
                    <a:pt x="306" y="138"/>
                  </a:lnTo>
                  <a:lnTo>
                    <a:pt x="312" y="138"/>
                  </a:lnTo>
                  <a:lnTo>
                    <a:pt x="318" y="144"/>
                  </a:lnTo>
                  <a:lnTo>
                    <a:pt x="324" y="144"/>
                  </a:lnTo>
                  <a:lnTo>
                    <a:pt x="324" y="138"/>
                  </a:lnTo>
                  <a:lnTo>
                    <a:pt x="324" y="138"/>
                  </a:lnTo>
                  <a:lnTo>
                    <a:pt x="324" y="144"/>
                  </a:lnTo>
                  <a:lnTo>
                    <a:pt x="330" y="150"/>
                  </a:lnTo>
                  <a:lnTo>
                    <a:pt x="330" y="150"/>
                  </a:lnTo>
                  <a:lnTo>
                    <a:pt x="330" y="156"/>
                  </a:lnTo>
                  <a:lnTo>
                    <a:pt x="330" y="162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24" y="174"/>
                  </a:lnTo>
                  <a:lnTo>
                    <a:pt x="318" y="180"/>
                  </a:lnTo>
                  <a:lnTo>
                    <a:pt x="318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12" y="186"/>
                  </a:lnTo>
                  <a:lnTo>
                    <a:pt x="306" y="186"/>
                  </a:lnTo>
                  <a:lnTo>
                    <a:pt x="306" y="192"/>
                  </a:lnTo>
                  <a:lnTo>
                    <a:pt x="300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0" y="198"/>
                  </a:lnTo>
                  <a:lnTo>
                    <a:pt x="312" y="204"/>
                  </a:lnTo>
                  <a:lnTo>
                    <a:pt x="312" y="210"/>
                  </a:lnTo>
                  <a:lnTo>
                    <a:pt x="306" y="210"/>
                  </a:lnTo>
                  <a:lnTo>
                    <a:pt x="306" y="216"/>
                  </a:lnTo>
                  <a:lnTo>
                    <a:pt x="306" y="216"/>
                  </a:lnTo>
                  <a:lnTo>
                    <a:pt x="300" y="216"/>
                  </a:lnTo>
                  <a:lnTo>
                    <a:pt x="300" y="216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88" y="222"/>
                  </a:lnTo>
                  <a:lnTo>
                    <a:pt x="288" y="222"/>
                  </a:lnTo>
                  <a:lnTo>
                    <a:pt x="282" y="222"/>
                  </a:lnTo>
                  <a:lnTo>
                    <a:pt x="276" y="222"/>
                  </a:lnTo>
                  <a:lnTo>
                    <a:pt x="276" y="222"/>
                  </a:lnTo>
                  <a:lnTo>
                    <a:pt x="276" y="222"/>
                  </a:lnTo>
                  <a:lnTo>
                    <a:pt x="270" y="222"/>
                  </a:lnTo>
                  <a:lnTo>
                    <a:pt x="270" y="228"/>
                  </a:lnTo>
                  <a:lnTo>
                    <a:pt x="270" y="228"/>
                  </a:lnTo>
                  <a:lnTo>
                    <a:pt x="270" y="228"/>
                  </a:lnTo>
                  <a:lnTo>
                    <a:pt x="264" y="222"/>
                  </a:lnTo>
                  <a:lnTo>
                    <a:pt x="264" y="222"/>
                  </a:lnTo>
                  <a:lnTo>
                    <a:pt x="258" y="222"/>
                  </a:lnTo>
                  <a:lnTo>
                    <a:pt x="258" y="222"/>
                  </a:lnTo>
                  <a:lnTo>
                    <a:pt x="252" y="222"/>
                  </a:lnTo>
                  <a:lnTo>
                    <a:pt x="252" y="216"/>
                  </a:lnTo>
                  <a:lnTo>
                    <a:pt x="246" y="216"/>
                  </a:lnTo>
                  <a:lnTo>
                    <a:pt x="252" y="222"/>
                  </a:lnTo>
                  <a:lnTo>
                    <a:pt x="252" y="228"/>
                  </a:lnTo>
                  <a:lnTo>
                    <a:pt x="246" y="228"/>
                  </a:lnTo>
                  <a:lnTo>
                    <a:pt x="240" y="222"/>
                  </a:lnTo>
                  <a:lnTo>
                    <a:pt x="240" y="228"/>
                  </a:lnTo>
                  <a:lnTo>
                    <a:pt x="234" y="228"/>
                  </a:lnTo>
                  <a:lnTo>
                    <a:pt x="234" y="228"/>
                  </a:lnTo>
                  <a:lnTo>
                    <a:pt x="234" y="228"/>
                  </a:lnTo>
                  <a:lnTo>
                    <a:pt x="234" y="234"/>
                  </a:lnTo>
                  <a:lnTo>
                    <a:pt x="234" y="240"/>
                  </a:lnTo>
                  <a:lnTo>
                    <a:pt x="228" y="240"/>
                  </a:lnTo>
                  <a:lnTo>
                    <a:pt x="234" y="240"/>
                  </a:lnTo>
                  <a:lnTo>
                    <a:pt x="240" y="240"/>
                  </a:lnTo>
                  <a:lnTo>
                    <a:pt x="240" y="252"/>
                  </a:lnTo>
                  <a:lnTo>
                    <a:pt x="246" y="252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52" y="270"/>
                  </a:lnTo>
                  <a:lnTo>
                    <a:pt x="258" y="276"/>
                  </a:lnTo>
                  <a:lnTo>
                    <a:pt x="252" y="288"/>
                  </a:lnTo>
                  <a:lnTo>
                    <a:pt x="258" y="288"/>
                  </a:lnTo>
                  <a:lnTo>
                    <a:pt x="258" y="288"/>
                  </a:lnTo>
                  <a:lnTo>
                    <a:pt x="258" y="294"/>
                  </a:lnTo>
                  <a:lnTo>
                    <a:pt x="252" y="300"/>
                  </a:lnTo>
                  <a:lnTo>
                    <a:pt x="246" y="306"/>
                  </a:lnTo>
                  <a:lnTo>
                    <a:pt x="240" y="306"/>
                  </a:lnTo>
                  <a:lnTo>
                    <a:pt x="246" y="312"/>
                  </a:lnTo>
                  <a:lnTo>
                    <a:pt x="240" y="312"/>
                  </a:lnTo>
                  <a:lnTo>
                    <a:pt x="240" y="318"/>
                  </a:lnTo>
                  <a:lnTo>
                    <a:pt x="246" y="318"/>
                  </a:lnTo>
                  <a:lnTo>
                    <a:pt x="252" y="318"/>
                  </a:lnTo>
                  <a:lnTo>
                    <a:pt x="252" y="318"/>
                  </a:lnTo>
                  <a:lnTo>
                    <a:pt x="252" y="318"/>
                  </a:lnTo>
                  <a:lnTo>
                    <a:pt x="246" y="318"/>
                  </a:lnTo>
                  <a:lnTo>
                    <a:pt x="252" y="318"/>
                  </a:lnTo>
                  <a:lnTo>
                    <a:pt x="252" y="324"/>
                  </a:lnTo>
                  <a:lnTo>
                    <a:pt x="246" y="324"/>
                  </a:lnTo>
                  <a:lnTo>
                    <a:pt x="246" y="324"/>
                  </a:lnTo>
                  <a:lnTo>
                    <a:pt x="240" y="324"/>
                  </a:lnTo>
                  <a:lnTo>
                    <a:pt x="240" y="330"/>
                  </a:lnTo>
                  <a:lnTo>
                    <a:pt x="234" y="330"/>
                  </a:lnTo>
                  <a:lnTo>
                    <a:pt x="234" y="330"/>
                  </a:lnTo>
                  <a:lnTo>
                    <a:pt x="234" y="336"/>
                  </a:lnTo>
                  <a:lnTo>
                    <a:pt x="228" y="336"/>
                  </a:lnTo>
                  <a:lnTo>
                    <a:pt x="228" y="336"/>
                  </a:lnTo>
                  <a:lnTo>
                    <a:pt x="228" y="336"/>
                  </a:lnTo>
                  <a:lnTo>
                    <a:pt x="222" y="336"/>
                  </a:lnTo>
                  <a:lnTo>
                    <a:pt x="228" y="342"/>
                  </a:lnTo>
                  <a:lnTo>
                    <a:pt x="228" y="342"/>
                  </a:lnTo>
                  <a:lnTo>
                    <a:pt x="228" y="342"/>
                  </a:lnTo>
                  <a:lnTo>
                    <a:pt x="228" y="348"/>
                  </a:lnTo>
                  <a:lnTo>
                    <a:pt x="228" y="348"/>
                  </a:lnTo>
                  <a:lnTo>
                    <a:pt x="228" y="342"/>
                  </a:lnTo>
                  <a:lnTo>
                    <a:pt x="240" y="342"/>
                  </a:lnTo>
                  <a:lnTo>
                    <a:pt x="234" y="348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46" y="354"/>
                  </a:lnTo>
                  <a:lnTo>
                    <a:pt x="240" y="360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360"/>
                  </a:lnTo>
                  <a:lnTo>
                    <a:pt x="240" y="366"/>
                  </a:lnTo>
                  <a:lnTo>
                    <a:pt x="240" y="366"/>
                  </a:lnTo>
                  <a:lnTo>
                    <a:pt x="240" y="366"/>
                  </a:lnTo>
                  <a:lnTo>
                    <a:pt x="234" y="372"/>
                  </a:lnTo>
                  <a:lnTo>
                    <a:pt x="234" y="366"/>
                  </a:lnTo>
                  <a:lnTo>
                    <a:pt x="234" y="372"/>
                  </a:lnTo>
                  <a:lnTo>
                    <a:pt x="240" y="372"/>
                  </a:lnTo>
                  <a:lnTo>
                    <a:pt x="240" y="378"/>
                  </a:lnTo>
                  <a:lnTo>
                    <a:pt x="240" y="378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28" y="378"/>
                  </a:lnTo>
                  <a:lnTo>
                    <a:pt x="228" y="378"/>
                  </a:lnTo>
                  <a:lnTo>
                    <a:pt x="228" y="378"/>
                  </a:lnTo>
                  <a:lnTo>
                    <a:pt x="228" y="372"/>
                  </a:lnTo>
                  <a:lnTo>
                    <a:pt x="222" y="378"/>
                  </a:lnTo>
                  <a:lnTo>
                    <a:pt x="222" y="378"/>
                  </a:lnTo>
                  <a:lnTo>
                    <a:pt x="216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10" y="378"/>
                  </a:lnTo>
                  <a:lnTo>
                    <a:pt x="204" y="378"/>
                  </a:lnTo>
                  <a:lnTo>
                    <a:pt x="210" y="372"/>
                  </a:lnTo>
                  <a:lnTo>
                    <a:pt x="210" y="366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4" y="360"/>
                  </a:lnTo>
                  <a:lnTo>
                    <a:pt x="210" y="354"/>
                  </a:lnTo>
                  <a:lnTo>
                    <a:pt x="210" y="354"/>
                  </a:lnTo>
                  <a:lnTo>
                    <a:pt x="210" y="354"/>
                  </a:lnTo>
                  <a:lnTo>
                    <a:pt x="210" y="354"/>
                  </a:lnTo>
                  <a:lnTo>
                    <a:pt x="216" y="348"/>
                  </a:lnTo>
                  <a:lnTo>
                    <a:pt x="210" y="348"/>
                  </a:lnTo>
                  <a:lnTo>
                    <a:pt x="216" y="342"/>
                  </a:lnTo>
                  <a:lnTo>
                    <a:pt x="216" y="342"/>
                  </a:lnTo>
                  <a:lnTo>
                    <a:pt x="216" y="336"/>
                  </a:lnTo>
                  <a:lnTo>
                    <a:pt x="216" y="336"/>
                  </a:lnTo>
                  <a:lnTo>
                    <a:pt x="216" y="336"/>
                  </a:lnTo>
                  <a:lnTo>
                    <a:pt x="216" y="330"/>
                  </a:lnTo>
                  <a:lnTo>
                    <a:pt x="216" y="330"/>
                  </a:lnTo>
                  <a:lnTo>
                    <a:pt x="222" y="330"/>
                  </a:lnTo>
                  <a:lnTo>
                    <a:pt x="222" y="330"/>
                  </a:lnTo>
                  <a:lnTo>
                    <a:pt x="216" y="324"/>
                  </a:lnTo>
                  <a:lnTo>
                    <a:pt x="222" y="324"/>
                  </a:lnTo>
                  <a:lnTo>
                    <a:pt x="222" y="324"/>
                  </a:lnTo>
                  <a:lnTo>
                    <a:pt x="222" y="324"/>
                  </a:lnTo>
                  <a:lnTo>
                    <a:pt x="222" y="318"/>
                  </a:lnTo>
                  <a:lnTo>
                    <a:pt x="216" y="324"/>
                  </a:lnTo>
                  <a:lnTo>
                    <a:pt x="216" y="318"/>
                  </a:lnTo>
                  <a:lnTo>
                    <a:pt x="216" y="318"/>
                  </a:lnTo>
                  <a:lnTo>
                    <a:pt x="204" y="318"/>
                  </a:lnTo>
                  <a:lnTo>
                    <a:pt x="198" y="312"/>
                  </a:lnTo>
                  <a:lnTo>
                    <a:pt x="198" y="312"/>
                  </a:lnTo>
                  <a:lnTo>
                    <a:pt x="192" y="306"/>
                  </a:lnTo>
                  <a:lnTo>
                    <a:pt x="192" y="306"/>
                  </a:lnTo>
                  <a:lnTo>
                    <a:pt x="186" y="300"/>
                  </a:lnTo>
                  <a:lnTo>
                    <a:pt x="180" y="306"/>
                  </a:lnTo>
                  <a:lnTo>
                    <a:pt x="174" y="306"/>
                  </a:lnTo>
                  <a:lnTo>
                    <a:pt x="174" y="306"/>
                  </a:lnTo>
                  <a:lnTo>
                    <a:pt x="168" y="306"/>
                  </a:lnTo>
                  <a:lnTo>
                    <a:pt x="168" y="306"/>
                  </a:lnTo>
                  <a:lnTo>
                    <a:pt x="168" y="306"/>
                  </a:lnTo>
                  <a:lnTo>
                    <a:pt x="162" y="306"/>
                  </a:lnTo>
                  <a:lnTo>
                    <a:pt x="168" y="300"/>
                  </a:lnTo>
                  <a:lnTo>
                    <a:pt x="162" y="300"/>
                  </a:lnTo>
                  <a:lnTo>
                    <a:pt x="162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294"/>
                  </a:lnTo>
                  <a:lnTo>
                    <a:pt x="156" y="294"/>
                  </a:lnTo>
                  <a:lnTo>
                    <a:pt x="150" y="288"/>
                  </a:lnTo>
                  <a:lnTo>
                    <a:pt x="150" y="288"/>
                  </a:lnTo>
                  <a:lnTo>
                    <a:pt x="150" y="282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276"/>
                  </a:lnTo>
                  <a:lnTo>
                    <a:pt x="144" y="282"/>
                  </a:lnTo>
                  <a:lnTo>
                    <a:pt x="144" y="282"/>
                  </a:lnTo>
                  <a:lnTo>
                    <a:pt x="138" y="288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20" y="288"/>
                  </a:lnTo>
                  <a:lnTo>
                    <a:pt x="120" y="288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26" y="288"/>
                  </a:lnTo>
                  <a:lnTo>
                    <a:pt x="126" y="282"/>
                  </a:lnTo>
                  <a:lnTo>
                    <a:pt x="126" y="282"/>
                  </a:lnTo>
                  <a:lnTo>
                    <a:pt x="126" y="276"/>
                  </a:lnTo>
                  <a:lnTo>
                    <a:pt x="126" y="276"/>
                  </a:lnTo>
                  <a:lnTo>
                    <a:pt x="126" y="276"/>
                  </a:lnTo>
                  <a:lnTo>
                    <a:pt x="120" y="270"/>
                  </a:lnTo>
                  <a:lnTo>
                    <a:pt x="120" y="276"/>
                  </a:lnTo>
                  <a:lnTo>
                    <a:pt x="120" y="276"/>
                  </a:lnTo>
                  <a:lnTo>
                    <a:pt x="114" y="276"/>
                  </a:lnTo>
                  <a:lnTo>
                    <a:pt x="114" y="282"/>
                  </a:lnTo>
                  <a:lnTo>
                    <a:pt x="114" y="282"/>
                  </a:lnTo>
                  <a:lnTo>
                    <a:pt x="114" y="282"/>
                  </a:lnTo>
                  <a:lnTo>
                    <a:pt x="108" y="282"/>
                  </a:lnTo>
                  <a:lnTo>
                    <a:pt x="102" y="282"/>
                  </a:lnTo>
                  <a:lnTo>
                    <a:pt x="102" y="282"/>
                  </a:lnTo>
                  <a:lnTo>
                    <a:pt x="102" y="282"/>
                  </a:lnTo>
                  <a:lnTo>
                    <a:pt x="102" y="276"/>
                  </a:lnTo>
                  <a:lnTo>
                    <a:pt x="102" y="276"/>
                  </a:lnTo>
                  <a:lnTo>
                    <a:pt x="96" y="276"/>
                  </a:lnTo>
                  <a:lnTo>
                    <a:pt x="84" y="282"/>
                  </a:lnTo>
                  <a:lnTo>
                    <a:pt x="84" y="282"/>
                  </a:lnTo>
                  <a:lnTo>
                    <a:pt x="84" y="282"/>
                  </a:lnTo>
                  <a:lnTo>
                    <a:pt x="84" y="288"/>
                  </a:lnTo>
                  <a:lnTo>
                    <a:pt x="90" y="288"/>
                  </a:lnTo>
                  <a:lnTo>
                    <a:pt x="90" y="294"/>
                  </a:lnTo>
                  <a:lnTo>
                    <a:pt x="84" y="294"/>
                  </a:lnTo>
                  <a:lnTo>
                    <a:pt x="84" y="294"/>
                  </a:lnTo>
                  <a:lnTo>
                    <a:pt x="84" y="288"/>
                  </a:lnTo>
                  <a:lnTo>
                    <a:pt x="72" y="288"/>
                  </a:lnTo>
                  <a:lnTo>
                    <a:pt x="72" y="288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54" y="288"/>
                  </a:lnTo>
                  <a:lnTo>
                    <a:pt x="48" y="276"/>
                  </a:lnTo>
                  <a:lnTo>
                    <a:pt x="42" y="282"/>
                  </a:lnTo>
                  <a:lnTo>
                    <a:pt x="42" y="288"/>
                  </a:lnTo>
                  <a:lnTo>
                    <a:pt x="36" y="288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30" y="282"/>
                  </a:lnTo>
                  <a:lnTo>
                    <a:pt x="24" y="282"/>
                  </a:lnTo>
                  <a:lnTo>
                    <a:pt x="24" y="282"/>
                  </a:lnTo>
                  <a:lnTo>
                    <a:pt x="24" y="276"/>
                  </a:lnTo>
                  <a:lnTo>
                    <a:pt x="18" y="276"/>
                  </a:lnTo>
                  <a:lnTo>
                    <a:pt x="18" y="282"/>
                  </a:lnTo>
                  <a:lnTo>
                    <a:pt x="12" y="282"/>
                  </a:lnTo>
                  <a:lnTo>
                    <a:pt x="6" y="276"/>
                  </a:lnTo>
                  <a:lnTo>
                    <a:pt x="6" y="270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6" y="264"/>
                  </a:lnTo>
                  <a:lnTo>
                    <a:pt x="12" y="258"/>
                  </a:lnTo>
                  <a:lnTo>
                    <a:pt x="18" y="258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24" y="270"/>
                  </a:lnTo>
                  <a:lnTo>
                    <a:pt x="30" y="270"/>
                  </a:lnTo>
                  <a:lnTo>
                    <a:pt x="24" y="270"/>
                  </a:lnTo>
                  <a:lnTo>
                    <a:pt x="24" y="270"/>
                  </a:lnTo>
                  <a:lnTo>
                    <a:pt x="36" y="270"/>
                  </a:lnTo>
                  <a:lnTo>
                    <a:pt x="42" y="264"/>
                  </a:lnTo>
                  <a:lnTo>
                    <a:pt x="42" y="270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54" y="270"/>
                  </a:lnTo>
                  <a:lnTo>
                    <a:pt x="54" y="270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2"/>
                  </a:lnTo>
                  <a:lnTo>
                    <a:pt x="66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76"/>
                  </a:lnTo>
                  <a:lnTo>
                    <a:pt x="72" y="270"/>
                  </a:lnTo>
                  <a:lnTo>
                    <a:pt x="72" y="270"/>
                  </a:lnTo>
                  <a:lnTo>
                    <a:pt x="66" y="270"/>
                  </a:lnTo>
                  <a:lnTo>
                    <a:pt x="60" y="270"/>
                  </a:lnTo>
                  <a:lnTo>
                    <a:pt x="60" y="270"/>
                  </a:lnTo>
                  <a:lnTo>
                    <a:pt x="54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60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0" y="252"/>
                  </a:lnTo>
                  <a:lnTo>
                    <a:pt x="60" y="252"/>
                  </a:lnTo>
                  <a:lnTo>
                    <a:pt x="60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8" y="258"/>
                  </a:lnTo>
                  <a:lnTo>
                    <a:pt x="84" y="252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102" y="246"/>
                  </a:lnTo>
                  <a:lnTo>
                    <a:pt x="108" y="246"/>
                  </a:lnTo>
                  <a:lnTo>
                    <a:pt x="108" y="246"/>
                  </a:lnTo>
                  <a:lnTo>
                    <a:pt x="108" y="246"/>
                  </a:lnTo>
                  <a:lnTo>
                    <a:pt x="108" y="246"/>
                  </a:lnTo>
                  <a:lnTo>
                    <a:pt x="120" y="246"/>
                  </a:lnTo>
                  <a:lnTo>
                    <a:pt x="120" y="240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40"/>
                  </a:lnTo>
                  <a:lnTo>
                    <a:pt x="126" y="246"/>
                  </a:lnTo>
                  <a:lnTo>
                    <a:pt x="126" y="240"/>
                  </a:lnTo>
                  <a:lnTo>
                    <a:pt x="120" y="240"/>
                  </a:lnTo>
                  <a:lnTo>
                    <a:pt x="120" y="240"/>
                  </a:lnTo>
                  <a:lnTo>
                    <a:pt x="120" y="240"/>
                  </a:lnTo>
                  <a:lnTo>
                    <a:pt x="120" y="240"/>
                  </a:lnTo>
                  <a:lnTo>
                    <a:pt x="120" y="234"/>
                  </a:lnTo>
                  <a:lnTo>
                    <a:pt x="120" y="240"/>
                  </a:lnTo>
                  <a:lnTo>
                    <a:pt x="114" y="240"/>
                  </a:lnTo>
                  <a:lnTo>
                    <a:pt x="114" y="240"/>
                  </a:lnTo>
                  <a:lnTo>
                    <a:pt x="114" y="240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8" y="246"/>
                  </a:lnTo>
                  <a:lnTo>
                    <a:pt x="108" y="240"/>
                  </a:lnTo>
                  <a:lnTo>
                    <a:pt x="102" y="246"/>
                  </a:lnTo>
                  <a:lnTo>
                    <a:pt x="102" y="246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66" y="234"/>
                  </a:lnTo>
                  <a:lnTo>
                    <a:pt x="66" y="228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4" y="210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72" y="198"/>
                  </a:lnTo>
                  <a:lnTo>
                    <a:pt x="78" y="186"/>
                  </a:lnTo>
                  <a:lnTo>
                    <a:pt x="78" y="186"/>
                  </a:lnTo>
                  <a:lnTo>
                    <a:pt x="90" y="180"/>
                  </a:lnTo>
                  <a:lnTo>
                    <a:pt x="90" y="174"/>
                  </a:lnTo>
                  <a:lnTo>
                    <a:pt x="90" y="168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8" y="138"/>
                  </a:lnTo>
                  <a:lnTo>
                    <a:pt x="108" y="138"/>
                  </a:lnTo>
                  <a:lnTo>
                    <a:pt x="108" y="132"/>
                  </a:lnTo>
                  <a:lnTo>
                    <a:pt x="108" y="126"/>
                  </a:lnTo>
                  <a:lnTo>
                    <a:pt x="108" y="114"/>
                  </a:lnTo>
                  <a:lnTo>
                    <a:pt x="114" y="102"/>
                  </a:lnTo>
                  <a:lnTo>
                    <a:pt x="114" y="102"/>
                  </a:lnTo>
                  <a:lnTo>
                    <a:pt x="114" y="96"/>
                  </a:lnTo>
                  <a:lnTo>
                    <a:pt x="120" y="84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8" y="84"/>
                  </a:lnTo>
                  <a:lnTo>
                    <a:pt x="138" y="78"/>
                  </a:lnTo>
                  <a:lnTo>
                    <a:pt x="144" y="78"/>
                  </a:lnTo>
                  <a:lnTo>
                    <a:pt x="150" y="78"/>
                  </a:lnTo>
                  <a:lnTo>
                    <a:pt x="162" y="66"/>
                  </a:lnTo>
                  <a:lnTo>
                    <a:pt x="150" y="78"/>
                  </a:lnTo>
                  <a:lnTo>
                    <a:pt x="156" y="84"/>
                  </a:lnTo>
                  <a:lnTo>
                    <a:pt x="156" y="90"/>
                  </a:lnTo>
                  <a:lnTo>
                    <a:pt x="156" y="96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2" y="102"/>
                  </a:lnTo>
                  <a:lnTo>
                    <a:pt x="162" y="102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74" y="108"/>
                  </a:lnTo>
                  <a:lnTo>
                    <a:pt x="168" y="108"/>
                  </a:lnTo>
                  <a:lnTo>
                    <a:pt x="180" y="120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8" y="114"/>
                  </a:lnTo>
                  <a:lnTo>
                    <a:pt x="156" y="120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44" y="120"/>
                  </a:lnTo>
                  <a:lnTo>
                    <a:pt x="144" y="126"/>
                  </a:lnTo>
                  <a:lnTo>
                    <a:pt x="150" y="126"/>
                  </a:lnTo>
                  <a:lnTo>
                    <a:pt x="150" y="138"/>
                  </a:lnTo>
                  <a:lnTo>
                    <a:pt x="150" y="138"/>
                  </a:lnTo>
                  <a:lnTo>
                    <a:pt x="150" y="138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44" y="156"/>
                  </a:lnTo>
                  <a:lnTo>
                    <a:pt x="138" y="156"/>
                  </a:lnTo>
                  <a:lnTo>
                    <a:pt x="144" y="156"/>
                  </a:lnTo>
                  <a:lnTo>
                    <a:pt x="144" y="156"/>
                  </a:lnTo>
                  <a:lnTo>
                    <a:pt x="144" y="156"/>
                  </a:lnTo>
                  <a:lnTo>
                    <a:pt x="150" y="156"/>
                  </a:lnTo>
                  <a:lnTo>
                    <a:pt x="156" y="162"/>
                  </a:lnTo>
                  <a:lnTo>
                    <a:pt x="156" y="162"/>
                  </a:lnTo>
                  <a:lnTo>
                    <a:pt x="162" y="162"/>
                  </a:lnTo>
                  <a:lnTo>
                    <a:pt x="168" y="162"/>
                  </a:lnTo>
                  <a:lnTo>
                    <a:pt x="168" y="162"/>
                  </a:lnTo>
                  <a:lnTo>
                    <a:pt x="174" y="168"/>
                  </a:lnTo>
                  <a:lnTo>
                    <a:pt x="174" y="168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38" y="282"/>
                  </a:lnTo>
                  <a:lnTo>
                    <a:pt x="138" y="282"/>
                  </a:lnTo>
                  <a:lnTo>
                    <a:pt x="138" y="282"/>
                  </a:lnTo>
                  <a:lnTo>
                    <a:pt x="138" y="282"/>
                  </a:lnTo>
                  <a:lnTo>
                    <a:pt x="138" y="282"/>
                  </a:lnTo>
                  <a:lnTo>
                    <a:pt x="180" y="168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38" y="288"/>
                  </a:lnTo>
                  <a:lnTo>
                    <a:pt x="180" y="168"/>
                  </a:lnTo>
                  <a:lnTo>
                    <a:pt x="132" y="282"/>
                  </a:lnTo>
                  <a:lnTo>
                    <a:pt x="132" y="282"/>
                  </a:lnTo>
                  <a:lnTo>
                    <a:pt x="132" y="282"/>
                  </a:lnTo>
                  <a:lnTo>
                    <a:pt x="132" y="282"/>
                  </a:lnTo>
                  <a:lnTo>
                    <a:pt x="180" y="16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4" name=""/>
            <p:cNvSpPr/>
            <p:nvPr/>
          </p:nvSpPr>
          <p:spPr>
            <a:xfrm>
              <a:off x="7613640" y="2395440"/>
              <a:ext cx="541800" cy="599040"/>
            </a:xfrm>
            <a:custGeom>
              <a:avLst/>
              <a:gdLst/>
              <a:ahLst/>
              <a:rect l="l" t="t" r="r" b="b"/>
              <a:pathLst>
                <a:path w="342" h="378">
                  <a:moveTo>
                    <a:pt x="180" y="168"/>
                  </a:moveTo>
                  <a:lnTo>
                    <a:pt x="186" y="168"/>
                  </a:lnTo>
                  <a:lnTo>
                    <a:pt x="192" y="168"/>
                  </a:lnTo>
                  <a:lnTo>
                    <a:pt x="192" y="168"/>
                  </a:lnTo>
                  <a:lnTo>
                    <a:pt x="180" y="168"/>
                  </a:lnTo>
                  <a:lnTo>
                    <a:pt x="180" y="168"/>
                  </a:lnTo>
                  <a:lnTo>
                    <a:pt x="168" y="16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50"/>
                  </a:lnTo>
                  <a:lnTo>
                    <a:pt x="180" y="132"/>
                  </a:lnTo>
                  <a:lnTo>
                    <a:pt x="186" y="132"/>
                  </a:lnTo>
                  <a:lnTo>
                    <a:pt x="186" y="132"/>
                  </a:lnTo>
                  <a:lnTo>
                    <a:pt x="186" y="126"/>
                  </a:lnTo>
                  <a:lnTo>
                    <a:pt x="180" y="120"/>
                  </a:lnTo>
                  <a:lnTo>
                    <a:pt x="186" y="126"/>
                  </a:lnTo>
                  <a:lnTo>
                    <a:pt x="186" y="132"/>
                  </a:lnTo>
                  <a:lnTo>
                    <a:pt x="186" y="132"/>
                  </a:lnTo>
                  <a:lnTo>
                    <a:pt x="186" y="126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204" y="120"/>
                  </a:lnTo>
                  <a:lnTo>
                    <a:pt x="204" y="120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32"/>
                  </a:lnTo>
                  <a:lnTo>
                    <a:pt x="222" y="138"/>
                  </a:lnTo>
                  <a:lnTo>
                    <a:pt x="216" y="144"/>
                  </a:lnTo>
                  <a:lnTo>
                    <a:pt x="210" y="150"/>
                  </a:lnTo>
                  <a:lnTo>
                    <a:pt x="210" y="150"/>
                  </a:lnTo>
                  <a:lnTo>
                    <a:pt x="204" y="150"/>
                  </a:lnTo>
                  <a:lnTo>
                    <a:pt x="198" y="156"/>
                  </a:lnTo>
                  <a:lnTo>
                    <a:pt x="198" y="156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192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16" y="144"/>
                  </a:lnTo>
                  <a:lnTo>
                    <a:pt x="222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04" y="12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10" y="90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204" y="90"/>
                  </a:lnTo>
                  <a:lnTo>
                    <a:pt x="204" y="84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198" y="90"/>
                  </a:lnTo>
                  <a:lnTo>
                    <a:pt x="192" y="90"/>
                  </a:lnTo>
                  <a:lnTo>
                    <a:pt x="186" y="90"/>
                  </a:lnTo>
                  <a:lnTo>
                    <a:pt x="180" y="90"/>
                  </a:lnTo>
                  <a:lnTo>
                    <a:pt x="174" y="84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0" y="78"/>
                  </a:lnTo>
                  <a:lnTo>
                    <a:pt x="180" y="72"/>
                  </a:lnTo>
                  <a:lnTo>
                    <a:pt x="180" y="72"/>
                  </a:lnTo>
                  <a:lnTo>
                    <a:pt x="180" y="66"/>
                  </a:lnTo>
                  <a:lnTo>
                    <a:pt x="180" y="66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2" y="66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80" y="54"/>
                  </a:lnTo>
                  <a:lnTo>
                    <a:pt x="180" y="54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92" y="30"/>
                  </a:lnTo>
                  <a:lnTo>
                    <a:pt x="198" y="24"/>
                  </a:lnTo>
                  <a:lnTo>
                    <a:pt x="210" y="18"/>
                  </a:lnTo>
                  <a:lnTo>
                    <a:pt x="210" y="18"/>
                  </a:lnTo>
                  <a:lnTo>
                    <a:pt x="228" y="12"/>
                  </a:lnTo>
                  <a:lnTo>
                    <a:pt x="228" y="12"/>
                  </a:lnTo>
                  <a:lnTo>
                    <a:pt x="234" y="12"/>
                  </a:lnTo>
                  <a:lnTo>
                    <a:pt x="246" y="12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2" y="18"/>
                  </a:lnTo>
                  <a:lnTo>
                    <a:pt x="258" y="18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8" y="12"/>
                  </a:lnTo>
                  <a:lnTo>
                    <a:pt x="264" y="12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94" y="6"/>
                  </a:lnTo>
                  <a:lnTo>
                    <a:pt x="300" y="0"/>
                  </a:lnTo>
                  <a:lnTo>
                    <a:pt x="306" y="6"/>
                  </a:lnTo>
                  <a:lnTo>
                    <a:pt x="306" y="6"/>
                  </a:lnTo>
                  <a:lnTo>
                    <a:pt x="306" y="6"/>
                  </a:lnTo>
                  <a:lnTo>
                    <a:pt x="312" y="6"/>
                  </a:lnTo>
                  <a:lnTo>
                    <a:pt x="312" y="6"/>
                  </a:lnTo>
                  <a:lnTo>
                    <a:pt x="312" y="12"/>
                  </a:lnTo>
                  <a:lnTo>
                    <a:pt x="312" y="12"/>
                  </a:lnTo>
                  <a:lnTo>
                    <a:pt x="318" y="18"/>
                  </a:lnTo>
                  <a:lnTo>
                    <a:pt x="324" y="18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30" y="30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42" y="30"/>
                  </a:lnTo>
                  <a:lnTo>
                    <a:pt x="342" y="36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8"/>
                  </a:lnTo>
                  <a:lnTo>
                    <a:pt x="342" y="48"/>
                  </a:lnTo>
                  <a:lnTo>
                    <a:pt x="342" y="48"/>
                  </a:lnTo>
                  <a:lnTo>
                    <a:pt x="342" y="48"/>
                  </a:lnTo>
                  <a:lnTo>
                    <a:pt x="342" y="54"/>
                  </a:lnTo>
                  <a:lnTo>
                    <a:pt x="342" y="66"/>
                  </a:lnTo>
                  <a:lnTo>
                    <a:pt x="342" y="66"/>
                  </a:lnTo>
                  <a:lnTo>
                    <a:pt x="342" y="72"/>
                  </a:lnTo>
                  <a:lnTo>
                    <a:pt x="330" y="84"/>
                  </a:lnTo>
                  <a:lnTo>
                    <a:pt x="330" y="90"/>
                  </a:lnTo>
                  <a:lnTo>
                    <a:pt x="330" y="90"/>
                  </a:lnTo>
                  <a:lnTo>
                    <a:pt x="330" y="114"/>
                  </a:lnTo>
                  <a:lnTo>
                    <a:pt x="330" y="114"/>
                  </a:lnTo>
                  <a:lnTo>
                    <a:pt x="324" y="114"/>
                  </a:lnTo>
                  <a:lnTo>
                    <a:pt x="318" y="114"/>
                  </a:lnTo>
                  <a:lnTo>
                    <a:pt x="318" y="114"/>
                  </a:lnTo>
                  <a:lnTo>
                    <a:pt x="300" y="114"/>
                  </a:lnTo>
                  <a:lnTo>
                    <a:pt x="300" y="120"/>
                  </a:lnTo>
                  <a:lnTo>
                    <a:pt x="300" y="120"/>
                  </a:lnTo>
                  <a:lnTo>
                    <a:pt x="300" y="126"/>
                  </a:lnTo>
                  <a:lnTo>
                    <a:pt x="300" y="126"/>
                  </a:lnTo>
                  <a:lnTo>
                    <a:pt x="300" y="126"/>
                  </a:lnTo>
                  <a:lnTo>
                    <a:pt x="300" y="126"/>
                  </a:lnTo>
                  <a:lnTo>
                    <a:pt x="300" y="126"/>
                  </a:lnTo>
                  <a:lnTo>
                    <a:pt x="294" y="126"/>
                  </a:lnTo>
                  <a:lnTo>
                    <a:pt x="300" y="132"/>
                  </a:lnTo>
                  <a:lnTo>
                    <a:pt x="300" y="138"/>
                  </a:lnTo>
                  <a:lnTo>
                    <a:pt x="306" y="138"/>
                  </a:lnTo>
                  <a:lnTo>
                    <a:pt x="312" y="138"/>
                  </a:lnTo>
                  <a:lnTo>
                    <a:pt x="318" y="144"/>
                  </a:lnTo>
                  <a:lnTo>
                    <a:pt x="324" y="144"/>
                  </a:lnTo>
                  <a:lnTo>
                    <a:pt x="324" y="138"/>
                  </a:lnTo>
                  <a:lnTo>
                    <a:pt x="324" y="138"/>
                  </a:lnTo>
                  <a:lnTo>
                    <a:pt x="324" y="144"/>
                  </a:lnTo>
                  <a:lnTo>
                    <a:pt x="330" y="150"/>
                  </a:lnTo>
                  <a:lnTo>
                    <a:pt x="330" y="150"/>
                  </a:lnTo>
                  <a:lnTo>
                    <a:pt x="330" y="156"/>
                  </a:lnTo>
                  <a:lnTo>
                    <a:pt x="330" y="162"/>
                  </a:lnTo>
                  <a:lnTo>
                    <a:pt x="330" y="168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24" y="174"/>
                  </a:lnTo>
                  <a:lnTo>
                    <a:pt x="318" y="180"/>
                  </a:lnTo>
                  <a:lnTo>
                    <a:pt x="318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12" y="186"/>
                  </a:lnTo>
                  <a:lnTo>
                    <a:pt x="306" y="186"/>
                  </a:lnTo>
                  <a:lnTo>
                    <a:pt x="306" y="192"/>
                  </a:lnTo>
                  <a:lnTo>
                    <a:pt x="300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0" y="198"/>
                  </a:lnTo>
                  <a:lnTo>
                    <a:pt x="312" y="204"/>
                  </a:lnTo>
                  <a:lnTo>
                    <a:pt x="312" y="210"/>
                  </a:lnTo>
                  <a:lnTo>
                    <a:pt x="306" y="210"/>
                  </a:lnTo>
                  <a:lnTo>
                    <a:pt x="306" y="216"/>
                  </a:lnTo>
                  <a:lnTo>
                    <a:pt x="306" y="216"/>
                  </a:lnTo>
                  <a:lnTo>
                    <a:pt x="300" y="216"/>
                  </a:lnTo>
                  <a:lnTo>
                    <a:pt x="300" y="216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88" y="222"/>
                  </a:lnTo>
                  <a:lnTo>
                    <a:pt x="288" y="222"/>
                  </a:lnTo>
                  <a:lnTo>
                    <a:pt x="282" y="222"/>
                  </a:lnTo>
                  <a:lnTo>
                    <a:pt x="276" y="222"/>
                  </a:lnTo>
                  <a:lnTo>
                    <a:pt x="276" y="222"/>
                  </a:lnTo>
                  <a:lnTo>
                    <a:pt x="276" y="222"/>
                  </a:lnTo>
                  <a:lnTo>
                    <a:pt x="270" y="222"/>
                  </a:lnTo>
                  <a:lnTo>
                    <a:pt x="270" y="228"/>
                  </a:lnTo>
                  <a:lnTo>
                    <a:pt x="270" y="228"/>
                  </a:lnTo>
                  <a:lnTo>
                    <a:pt x="270" y="228"/>
                  </a:lnTo>
                  <a:lnTo>
                    <a:pt x="264" y="222"/>
                  </a:lnTo>
                  <a:lnTo>
                    <a:pt x="264" y="222"/>
                  </a:lnTo>
                  <a:lnTo>
                    <a:pt x="258" y="222"/>
                  </a:lnTo>
                  <a:lnTo>
                    <a:pt x="258" y="222"/>
                  </a:lnTo>
                  <a:lnTo>
                    <a:pt x="252" y="222"/>
                  </a:lnTo>
                  <a:lnTo>
                    <a:pt x="252" y="216"/>
                  </a:lnTo>
                  <a:lnTo>
                    <a:pt x="246" y="216"/>
                  </a:lnTo>
                  <a:lnTo>
                    <a:pt x="252" y="222"/>
                  </a:lnTo>
                  <a:lnTo>
                    <a:pt x="252" y="228"/>
                  </a:lnTo>
                  <a:lnTo>
                    <a:pt x="246" y="228"/>
                  </a:lnTo>
                  <a:lnTo>
                    <a:pt x="240" y="222"/>
                  </a:lnTo>
                  <a:lnTo>
                    <a:pt x="240" y="228"/>
                  </a:lnTo>
                  <a:lnTo>
                    <a:pt x="234" y="228"/>
                  </a:lnTo>
                  <a:lnTo>
                    <a:pt x="234" y="228"/>
                  </a:lnTo>
                  <a:lnTo>
                    <a:pt x="234" y="228"/>
                  </a:lnTo>
                  <a:lnTo>
                    <a:pt x="234" y="234"/>
                  </a:lnTo>
                  <a:lnTo>
                    <a:pt x="234" y="240"/>
                  </a:lnTo>
                  <a:lnTo>
                    <a:pt x="228" y="240"/>
                  </a:lnTo>
                  <a:lnTo>
                    <a:pt x="234" y="240"/>
                  </a:lnTo>
                  <a:lnTo>
                    <a:pt x="240" y="240"/>
                  </a:lnTo>
                  <a:lnTo>
                    <a:pt x="240" y="252"/>
                  </a:lnTo>
                  <a:lnTo>
                    <a:pt x="246" y="252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52" y="270"/>
                  </a:lnTo>
                  <a:lnTo>
                    <a:pt x="258" y="276"/>
                  </a:lnTo>
                  <a:lnTo>
                    <a:pt x="252" y="288"/>
                  </a:lnTo>
                  <a:lnTo>
                    <a:pt x="258" y="288"/>
                  </a:lnTo>
                  <a:lnTo>
                    <a:pt x="258" y="288"/>
                  </a:lnTo>
                  <a:lnTo>
                    <a:pt x="258" y="294"/>
                  </a:lnTo>
                  <a:lnTo>
                    <a:pt x="252" y="300"/>
                  </a:lnTo>
                  <a:lnTo>
                    <a:pt x="246" y="306"/>
                  </a:lnTo>
                  <a:lnTo>
                    <a:pt x="240" y="306"/>
                  </a:lnTo>
                  <a:lnTo>
                    <a:pt x="246" y="312"/>
                  </a:lnTo>
                  <a:lnTo>
                    <a:pt x="240" y="312"/>
                  </a:lnTo>
                  <a:lnTo>
                    <a:pt x="240" y="318"/>
                  </a:lnTo>
                  <a:lnTo>
                    <a:pt x="246" y="318"/>
                  </a:lnTo>
                  <a:lnTo>
                    <a:pt x="252" y="318"/>
                  </a:lnTo>
                  <a:lnTo>
                    <a:pt x="252" y="318"/>
                  </a:lnTo>
                  <a:lnTo>
                    <a:pt x="252" y="318"/>
                  </a:lnTo>
                  <a:lnTo>
                    <a:pt x="246" y="318"/>
                  </a:lnTo>
                  <a:lnTo>
                    <a:pt x="252" y="318"/>
                  </a:lnTo>
                  <a:lnTo>
                    <a:pt x="252" y="324"/>
                  </a:lnTo>
                  <a:lnTo>
                    <a:pt x="246" y="324"/>
                  </a:lnTo>
                  <a:lnTo>
                    <a:pt x="246" y="324"/>
                  </a:lnTo>
                  <a:lnTo>
                    <a:pt x="240" y="324"/>
                  </a:lnTo>
                  <a:lnTo>
                    <a:pt x="240" y="330"/>
                  </a:lnTo>
                  <a:lnTo>
                    <a:pt x="234" y="330"/>
                  </a:lnTo>
                  <a:lnTo>
                    <a:pt x="234" y="330"/>
                  </a:lnTo>
                  <a:lnTo>
                    <a:pt x="234" y="336"/>
                  </a:lnTo>
                  <a:lnTo>
                    <a:pt x="228" y="336"/>
                  </a:lnTo>
                  <a:lnTo>
                    <a:pt x="228" y="336"/>
                  </a:lnTo>
                  <a:lnTo>
                    <a:pt x="228" y="336"/>
                  </a:lnTo>
                  <a:lnTo>
                    <a:pt x="222" y="336"/>
                  </a:lnTo>
                  <a:lnTo>
                    <a:pt x="228" y="342"/>
                  </a:lnTo>
                  <a:lnTo>
                    <a:pt x="228" y="342"/>
                  </a:lnTo>
                  <a:lnTo>
                    <a:pt x="228" y="342"/>
                  </a:lnTo>
                  <a:lnTo>
                    <a:pt x="228" y="348"/>
                  </a:lnTo>
                  <a:lnTo>
                    <a:pt x="228" y="348"/>
                  </a:lnTo>
                  <a:lnTo>
                    <a:pt x="228" y="342"/>
                  </a:lnTo>
                  <a:lnTo>
                    <a:pt x="240" y="342"/>
                  </a:lnTo>
                  <a:lnTo>
                    <a:pt x="234" y="348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46" y="354"/>
                  </a:lnTo>
                  <a:lnTo>
                    <a:pt x="240" y="360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360"/>
                  </a:lnTo>
                  <a:lnTo>
                    <a:pt x="240" y="366"/>
                  </a:lnTo>
                  <a:lnTo>
                    <a:pt x="240" y="366"/>
                  </a:lnTo>
                  <a:lnTo>
                    <a:pt x="240" y="366"/>
                  </a:lnTo>
                  <a:lnTo>
                    <a:pt x="234" y="372"/>
                  </a:lnTo>
                  <a:lnTo>
                    <a:pt x="234" y="366"/>
                  </a:lnTo>
                  <a:lnTo>
                    <a:pt x="234" y="372"/>
                  </a:lnTo>
                  <a:lnTo>
                    <a:pt x="240" y="372"/>
                  </a:lnTo>
                  <a:lnTo>
                    <a:pt x="240" y="378"/>
                  </a:lnTo>
                  <a:lnTo>
                    <a:pt x="240" y="378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34" y="378"/>
                  </a:lnTo>
                  <a:lnTo>
                    <a:pt x="228" y="378"/>
                  </a:lnTo>
                  <a:lnTo>
                    <a:pt x="228" y="378"/>
                  </a:lnTo>
                  <a:lnTo>
                    <a:pt x="228" y="378"/>
                  </a:lnTo>
                  <a:lnTo>
                    <a:pt x="228" y="372"/>
                  </a:lnTo>
                  <a:lnTo>
                    <a:pt x="222" y="378"/>
                  </a:lnTo>
                  <a:lnTo>
                    <a:pt x="222" y="378"/>
                  </a:lnTo>
                  <a:lnTo>
                    <a:pt x="216" y="378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16" y="372"/>
                  </a:lnTo>
                  <a:lnTo>
                    <a:pt x="210" y="378"/>
                  </a:lnTo>
                  <a:lnTo>
                    <a:pt x="204" y="378"/>
                  </a:lnTo>
                  <a:lnTo>
                    <a:pt x="210" y="372"/>
                  </a:lnTo>
                  <a:lnTo>
                    <a:pt x="210" y="366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4" y="360"/>
                  </a:lnTo>
                  <a:lnTo>
                    <a:pt x="210" y="354"/>
                  </a:lnTo>
                  <a:lnTo>
                    <a:pt x="210" y="354"/>
                  </a:lnTo>
                  <a:lnTo>
                    <a:pt x="210" y="354"/>
                  </a:lnTo>
                  <a:lnTo>
                    <a:pt x="210" y="354"/>
                  </a:lnTo>
                  <a:lnTo>
                    <a:pt x="216" y="348"/>
                  </a:lnTo>
                  <a:lnTo>
                    <a:pt x="210" y="348"/>
                  </a:lnTo>
                  <a:lnTo>
                    <a:pt x="216" y="342"/>
                  </a:lnTo>
                  <a:lnTo>
                    <a:pt x="216" y="342"/>
                  </a:lnTo>
                  <a:lnTo>
                    <a:pt x="216" y="336"/>
                  </a:lnTo>
                  <a:lnTo>
                    <a:pt x="216" y="336"/>
                  </a:lnTo>
                  <a:lnTo>
                    <a:pt x="216" y="336"/>
                  </a:lnTo>
                  <a:lnTo>
                    <a:pt x="216" y="330"/>
                  </a:lnTo>
                  <a:lnTo>
                    <a:pt x="216" y="330"/>
                  </a:lnTo>
                  <a:lnTo>
                    <a:pt x="222" y="330"/>
                  </a:lnTo>
                  <a:lnTo>
                    <a:pt x="222" y="330"/>
                  </a:lnTo>
                  <a:lnTo>
                    <a:pt x="216" y="324"/>
                  </a:lnTo>
                  <a:lnTo>
                    <a:pt x="222" y="324"/>
                  </a:lnTo>
                  <a:lnTo>
                    <a:pt x="222" y="324"/>
                  </a:lnTo>
                  <a:lnTo>
                    <a:pt x="222" y="324"/>
                  </a:lnTo>
                  <a:lnTo>
                    <a:pt x="222" y="318"/>
                  </a:lnTo>
                  <a:lnTo>
                    <a:pt x="216" y="324"/>
                  </a:lnTo>
                  <a:lnTo>
                    <a:pt x="216" y="318"/>
                  </a:lnTo>
                  <a:lnTo>
                    <a:pt x="216" y="318"/>
                  </a:lnTo>
                  <a:lnTo>
                    <a:pt x="204" y="318"/>
                  </a:lnTo>
                  <a:lnTo>
                    <a:pt x="198" y="312"/>
                  </a:lnTo>
                  <a:lnTo>
                    <a:pt x="198" y="312"/>
                  </a:lnTo>
                  <a:lnTo>
                    <a:pt x="192" y="306"/>
                  </a:lnTo>
                  <a:lnTo>
                    <a:pt x="192" y="306"/>
                  </a:lnTo>
                  <a:lnTo>
                    <a:pt x="186" y="300"/>
                  </a:lnTo>
                  <a:lnTo>
                    <a:pt x="180" y="306"/>
                  </a:lnTo>
                  <a:lnTo>
                    <a:pt x="174" y="306"/>
                  </a:lnTo>
                  <a:lnTo>
                    <a:pt x="174" y="306"/>
                  </a:lnTo>
                  <a:lnTo>
                    <a:pt x="168" y="306"/>
                  </a:lnTo>
                  <a:lnTo>
                    <a:pt x="168" y="306"/>
                  </a:lnTo>
                  <a:lnTo>
                    <a:pt x="168" y="306"/>
                  </a:lnTo>
                  <a:lnTo>
                    <a:pt x="162" y="306"/>
                  </a:lnTo>
                  <a:lnTo>
                    <a:pt x="168" y="300"/>
                  </a:lnTo>
                  <a:lnTo>
                    <a:pt x="162" y="300"/>
                  </a:lnTo>
                  <a:lnTo>
                    <a:pt x="162" y="300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56" y="294"/>
                  </a:lnTo>
                  <a:lnTo>
                    <a:pt x="156" y="294"/>
                  </a:lnTo>
                  <a:lnTo>
                    <a:pt x="150" y="288"/>
                  </a:lnTo>
                  <a:lnTo>
                    <a:pt x="150" y="288"/>
                  </a:lnTo>
                  <a:lnTo>
                    <a:pt x="150" y="282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276"/>
                  </a:lnTo>
                  <a:lnTo>
                    <a:pt x="144" y="282"/>
                  </a:lnTo>
                  <a:lnTo>
                    <a:pt x="144" y="282"/>
                  </a:lnTo>
                  <a:lnTo>
                    <a:pt x="138" y="288"/>
                  </a:lnTo>
                  <a:lnTo>
                    <a:pt x="132" y="288"/>
                  </a:lnTo>
                  <a:lnTo>
                    <a:pt x="132" y="288"/>
                  </a:lnTo>
                  <a:lnTo>
                    <a:pt x="120" y="288"/>
                  </a:lnTo>
                  <a:lnTo>
                    <a:pt x="120" y="288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26" y="288"/>
                  </a:lnTo>
                  <a:lnTo>
                    <a:pt x="126" y="282"/>
                  </a:lnTo>
                  <a:lnTo>
                    <a:pt x="126" y="282"/>
                  </a:lnTo>
                  <a:lnTo>
                    <a:pt x="126" y="276"/>
                  </a:lnTo>
                  <a:lnTo>
                    <a:pt x="126" y="276"/>
                  </a:lnTo>
                  <a:lnTo>
                    <a:pt x="126" y="276"/>
                  </a:lnTo>
                  <a:lnTo>
                    <a:pt x="120" y="270"/>
                  </a:lnTo>
                  <a:lnTo>
                    <a:pt x="120" y="276"/>
                  </a:lnTo>
                  <a:lnTo>
                    <a:pt x="120" y="276"/>
                  </a:lnTo>
                  <a:lnTo>
                    <a:pt x="114" y="276"/>
                  </a:lnTo>
                  <a:lnTo>
                    <a:pt x="114" y="282"/>
                  </a:lnTo>
                  <a:lnTo>
                    <a:pt x="114" y="282"/>
                  </a:lnTo>
                  <a:lnTo>
                    <a:pt x="114" y="282"/>
                  </a:lnTo>
                  <a:lnTo>
                    <a:pt x="108" y="282"/>
                  </a:lnTo>
                  <a:lnTo>
                    <a:pt x="102" y="282"/>
                  </a:lnTo>
                  <a:lnTo>
                    <a:pt x="102" y="282"/>
                  </a:lnTo>
                  <a:lnTo>
                    <a:pt x="102" y="282"/>
                  </a:lnTo>
                  <a:lnTo>
                    <a:pt x="102" y="276"/>
                  </a:lnTo>
                  <a:lnTo>
                    <a:pt x="102" y="276"/>
                  </a:lnTo>
                  <a:lnTo>
                    <a:pt x="96" y="276"/>
                  </a:lnTo>
                  <a:lnTo>
                    <a:pt x="84" y="282"/>
                  </a:lnTo>
                  <a:lnTo>
                    <a:pt x="84" y="282"/>
                  </a:lnTo>
                  <a:lnTo>
                    <a:pt x="84" y="282"/>
                  </a:lnTo>
                  <a:lnTo>
                    <a:pt x="84" y="288"/>
                  </a:lnTo>
                  <a:lnTo>
                    <a:pt x="90" y="288"/>
                  </a:lnTo>
                  <a:lnTo>
                    <a:pt x="90" y="294"/>
                  </a:lnTo>
                  <a:lnTo>
                    <a:pt x="84" y="294"/>
                  </a:lnTo>
                  <a:lnTo>
                    <a:pt x="84" y="294"/>
                  </a:lnTo>
                  <a:lnTo>
                    <a:pt x="84" y="288"/>
                  </a:lnTo>
                  <a:lnTo>
                    <a:pt x="72" y="288"/>
                  </a:lnTo>
                  <a:lnTo>
                    <a:pt x="72" y="288"/>
                  </a:lnTo>
                  <a:lnTo>
                    <a:pt x="66" y="288"/>
                  </a:lnTo>
                  <a:lnTo>
                    <a:pt x="66" y="288"/>
                  </a:lnTo>
                  <a:lnTo>
                    <a:pt x="54" y="288"/>
                  </a:lnTo>
                  <a:lnTo>
                    <a:pt x="48" y="276"/>
                  </a:lnTo>
                  <a:lnTo>
                    <a:pt x="42" y="282"/>
                  </a:lnTo>
                  <a:lnTo>
                    <a:pt x="42" y="288"/>
                  </a:lnTo>
                  <a:lnTo>
                    <a:pt x="36" y="288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30" y="282"/>
                  </a:lnTo>
                  <a:lnTo>
                    <a:pt x="24" y="282"/>
                  </a:lnTo>
                  <a:lnTo>
                    <a:pt x="24" y="282"/>
                  </a:lnTo>
                  <a:lnTo>
                    <a:pt x="24" y="276"/>
                  </a:lnTo>
                  <a:lnTo>
                    <a:pt x="18" y="276"/>
                  </a:lnTo>
                  <a:lnTo>
                    <a:pt x="18" y="282"/>
                  </a:lnTo>
                  <a:lnTo>
                    <a:pt x="12" y="282"/>
                  </a:lnTo>
                  <a:lnTo>
                    <a:pt x="6" y="276"/>
                  </a:lnTo>
                  <a:lnTo>
                    <a:pt x="6" y="270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6" y="264"/>
                  </a:lnTo>
                  <a:lnTo>
                    <a:pt x="12" y="258"/>
                  </a:lnTo>
                  <a:lnTo>
                    <a:pt x="18" y="258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24" y="270"/>
                  </a:lnTo>
                  <a:lnTo>
                    <a:pt x="30" y="270"/>
                  </a:lnTo>
                  <a:lnTo>
                    <a:pt x="24" y="270"/>
                  </a:lnTo>
                  <a:lnTo>
                    <a:pt x="24" y="270"/>
                  </a:lnTo>
                  <a:lnTo>
                    <a:pt x="36" y="270"/>
                  </a:lnTo>
                  <a:lnTo>
                    <a:pt x="42" y="264"/>
                  </a:lnTo>
                  <a:lnTo>
                    <a:pt x="42" y="270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54" y="270"/>
                  </a:lnTo>
                  <a:lnTo>
                    <a:pt x="54" y="270"/>
                  </a:lnTo>
                  <a:lnTo>
                    <a:pt x="54" y="276"/>
                  </a:lnTo>
                  <a:lnTo>
                    <a:pt x="60" y="282"/>
                  </a:lnTo>
                  <a:lnTo>
                    <a:pt x="66" y="282"/>
                  </a:lnTo>
                  <a:lnTo>
                    <a:pt x="66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82"/>
                  </a:lnTo>
                  <a:lnTo>
                    <a:pt x="78" y="276"/>
                  </a:lnTo>
                  <a:lnTo>
                    <a:pt x="72" y="270"/>
                  </a:lnTo>
                  <a:lnTo>
                    <a:pt x="72" y="270"/>
                  </a:lnTo>
                  <a:lnTo>
                    <a:pt x="66" y="270"/>
                  </a:lnTo>
                  <a:lnTo>
                    <a:pt x="60" y="270"/>
                  </a:lnTo>
                  <a:lnTo>
                    <a:pt x="60" y="270"/>
                  </a:lnTo>
                  <a:lnTo>
                    <a:pt x="54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60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0" y="252"/>
                  </a:lnTo>
                  <a:lnTo>
                    <a:pt x="60" y="252"/>
                  </a:lnTo>
                  <a:lnTo>
                    <a:pt x="60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78" y="258"/>
                  </a:lnTo>
                  <a:lnTo>
                    <a:pt x="84" y="252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102" y="246"/>
                  </a:lnTo>
                  <a:lnTo>
                    <a:pt x="108" y="246"/>
                  </a:lnTo>
                  <a:lnTo>
                    <a:pt x="108" y="246"/>
                  </a:lnTo>
                  <a:lnTo>
                    <a:pt x="108" y="246"/>
                  </a:lnTo>
                  <a:lnTo>
                    <a:pt x="108" y="246"/>
                  </a:lnTo>
                  <a:lnTo>
                    <a:pt x="120" y="246"/>
                  </a:lnTo>
                  <a:lnTo>
                    <a:pt x="120" y="240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40"/>
                  </a:lnTo>
                  <a:lnTo>
                    <a:pt x="126" y="246"/>
                  </a:lnTo>
                  <a:lnTo>
                    <a:pt x="126" y="240"/>
                  </a:lnTo>
                  <a:lnTo>
                    <a:pt x="120" y="240"/>
                  </a:lnTo>
                  <a:lnTo>
                    <a:pt x="120" y="240"/>
                  </a:lnTo>
                  <a:lnTo>
                    <a:pt x="120" y="240"/>
                  </a:lnTo>
                  <a:lnTo>
                    <a:pt x="120" y="240"/>
                  </a:lnTo>
                  <a:lnTo>
                    <a:pt x="120" y="234"/>
                  </a:lnTo>
                  <a:lnTo>
                    <a:pt x="120" y="240"/>
                  </a:lnTo>
                  <a:lnTo>
                    <a:pt x="114" y="240"/>
                  </a:lnTo>
                  <a:lnTo>
                    <a:pt x="114" y="240"/>
                  </a:lnTo>
                  <a:lnTo>
                    <a:pt x="114" y="240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8" y="246"/>
                  </a:lnTo>
                  <a:lnTo>
                    <a:pt x="108" y="240"/>
                  </a:lnTo>
                  <a:lnTo>
                    <a:pt x="102" y="246"/>
                  </a:lnTo>
                  <a:lnTo>
                    <a:pt x="102" y="246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66" y="234"/>
                  </a:lnTo>
                  <a:lnTo>
                    <a:pt x="66" y="228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54" y="216"/>
                  </a:lnTo>
                  <a:lnTo>
                    <a:pt x="54" y="216"/>
                  </a:lnTo>
                  <a:lnTo>
                    <a:pt x="54" y="210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72" y="198"/>
                  </a:lnTo>
                  <a:lnTo>
                    <a:pt x="78" y="186"/>
                  </a:lnTo>
                  <a:lnTo>
                    <a:pt x="78" y="186"/>
                  </a:lnTo>
                  <a:lnTo>
                    <a:pt x="90" y="180"/>
                  </a:lnTo>
                  <a:lnTo>
                    <a:pt x="90" y="174"/>
                  </a:lnTo>
                  <a:lnTo>
                    <a:pt x="90" y="168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2" y="144"/>
                  </a:lnTo>
                  <a:lnTo>
                    <a:pt x="102" y="144"/>
                  </a:lnTo>
                  <a:lnTo>
                    <a:pt x="108" y="138"/>
                  </a:lnTo>
                  <a:lnTo>
                    <a:pt x="108" y="138"/>
                  </a:lnTo>
                  <a:lnTo>
                    <a:pt x="108" y="132"/>
                  </a:lnTo>
                  <a:lnTo>
                    <a:pt x="108" y="126"/>
                  </a:lnTo>
                  <a:lnTo>
                    <a:pt x="108" y="114"/>
                  </a:lnTo>
                  <a:lnTo>
                    <a:pt x="114" y="102"/>
                  </a:lnTo>
                  <a:lnTo>
                    <a:pt x="114" y="102"/>
                  </a:lnTo>
                  <a:lnTo>
                    <a:pt x="114" y="96"/>
                  </a:lnTo>
                  <a:lnTo>
                    <a:pt x="120" y="84"/>
                  </a:lnTo>
                  <a:lnTo>
                    <a:pt x="120" y="72"/>
                  </a:lnTo>
                  <a:lnTo>
                    <a:pt x="120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8"/>
                  </a:lnTo>
                  <a:lnTo>
                    <a:pt x="132" y="84"/>
                  </a:lnTo>
                  <a:lnTo>
                    <a:pt x="138" y="84"/>
                  </a:lnTo>
                  <a:lnTo>
                    <a:pt x="138" y="78"/>
                  </a:lnTo>
                  <a:lnTo>
                    <a:pt x="144" y="78"/>
                  </a:lnTo>
                  <a:lnTo>
                    <a:pt x="150" y="78"/>
                  </a:lnTo>
                  <a:lnTo>
                    <a:pt x="162" y="66"/>
                  </a:lnTo>
                  <a:lnTo>
                    <a:pt x="150" y="78"/>
                  </a:lnTo>
                  <a:lnTo>
                    <a:pt x="156" y="84"/>
                  </a:lnTo>
                  <a:lnTo>
                    <a:pt x="156" y="90"/>
                  </a:lnTo>
                  <a:lnTo>
                    <a:pt x="156" y="96"/>
                  </a:lnTo>
                  <a:lnTo>
                    <a:pt x="156" y="102"/>
                  </a:lnTo>
                  <a:lnTo>
                    <a:pt x="156" y="102"/>
                  </a:lnTo>
                  <a:lnTo>
                    <a:pt x="162" y="102"/>
                  </a:lnTo>
                  <a:lnTo>
                    <a:pt x="162" y="102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68" y="102"/>
                  </a:lnTo>
                  <a:lnTo>
                    <a:pt x="174" y="108"/>
                  </a:lnTo>
                  <a:lnTo>
                    <a:pt x="168" y="108"/>
                  </a:lnTo>
                  <a:lnTo>
                    <a:pt x="180" y="120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8" y="114"/>
                  </a:lnTo>
                  <a:lnTo>
                    <a:pt x="156" y="120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50" y="114"/>
                  </a:lnTo>
                  <a:lnTo>
                    <a:pt x="144" y="120"/>
                  </a:lnTo>
                  <a:lnTo>
                    <a:pt x="144" y="126"/>
                  </a:lnTo>
                  <a:lnTo>
                    <a:pt x="150" y="126"/>
                  </a:lnTo>
                  <a:lnTo>
                    <a:pt x="150" y="138"/>
                  </a:lnTo>
                  <a:lnTo>
                    <a:pt x="150" y="138"/>
                  </a:lnTo>
                  <a:lnTo>
                    <a:pt x="150" y="138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44" y="156"/>
                  </a:lnTo>
                  <a:lnTo>
                    <a:pt x="138" y="156"/>
                  </a:lnTo>
                  <a:lnTo>
                    <a:pt x="144" y="156"/>
                  </a:lnTo>
                  <a:lnTo>
                    <a:pt x="144" y="156"/>
                  </a:lnTo>
                  <a:lnTo>
                    <a:pt x="144" y="156"/>
                  </a:lnTo>
                  <a:lnTo>
                    <a:pt x="150" y="156"/>
                  </a:lnTo>
                  <a:lnTo>
                    <a:pt x="156" y="162"/>
                  </a:lnTo>
                  <a:lnTo>
                    <a:pt x="156" y="162"/>
                  </a:lnTo>
                  <a:lnTo>
                    <a:pt x="162" y="162"/>
                  </a:lnTo>
                  <a:lnTo>
                    <a:pt x="168" y="162"/>
                  </a:lnTo>
                  <a:lnTo>
                    <a:pt x="168" y="162"/>
                  </a:lnTo>
                  <a:lnTo>
                    <a:pt x="174" y="168"/>
                  </a:lnTo>
                  <a:lnTo>
                    <a:pt x="174" y="168"/>
                  </a:lnTo>
                  <a:lnTo>
                    <a:pt x="180" y="168"/>
                  </a:lnTo>
                  <a:lnTo>
                    <a:pt x="180" y="168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5" name=""/>
            <p:cNvSpPr/>
            <p:nvPr/>
          </p:nvSpPr>
          <p:spPr>
            <a:xfrm>
              <a:off x="7832160" y="2842200"/>
              <a:ext cx="360" cy="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6" name=""/>
            <p:cNvSpPr/>
            <p:nvPr/>
          </p:nvSpPr>
          <p:spPr>
            <a:xfrm>
              <a:off x="7832160" y="2851920"/>
              <a:ext cx="1440" cy="1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7" name=""/>
            <p:cNvSpPr/>
            <p:nvPr/>
          </p:nvSpPr>
          <p:spPr>
            <a:xfrm>
              <a:off x="7822800" y="2842200"/>
              <a:ext cx="1080" cy="1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8" name=""/>
            <p:cNvSpPr/>
            <p:nvPr/>
          </p:nvSpPr>
          <p:spPr>
            <a:xfrm>
              <a:off x="7594560" y="2842200"/>
              <a:ext cx="132840" cy="47520"/>
            </a:xfrm>
            <a:custGeom>
              <a:avLst/>
              <a:gdLst/>
              <a:ahLst/>
              <a:rect l="l" t="t" r="r" b="b"/>
              <a:pathLst>
                <a:path w="84" h="30">
                  <a:moveTo>
                    <a:pt x="0" y="12"/>
                  </a:moveTo>
                  <a:lnTo>
                    <a:pt x="6" y="18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78" y="18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9" name=""/>
            <p:cNvSpPr/>
            <p:nvPr/>
          </p:nvSpPr>
          <p:spPr>
            <a:xfrm>
              <a:off x="7679880" y="2756520"/>
              <a:ext cx="66240" cy="3780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0" name=""/>
            <p:cNvSpPr/>
            <p:nvPr/>
          </p:nvSpPr>
          <p:spPr>
            <a:xfrm>
              <a:off x="7651800" y="2775600"/>
              <a:ext cx="56880" cy="28080"/>
            </a:xfrm>
            <a:custGeom>
              <a:avLst/>
              <a:gdLst/>
              <a:ahLst/>
              <a:rect l="l" t="t" r="r" b="b"/>
              <a:pathLst>
                <a:path w="36" h="18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1" name=""/>
            <p:cNvSpPr/>
            <p:nvPr/>
          </p:nvSpPr>
          <p:spPr>
            <a:xfrm>
              <a:off x="7803720" y="2462040"/>
              <a:ext cx="28080" cy="47160"/>
            </a:xfrm>
            <a:custGeom>
              <a:avLst/>
              <a:gdLst/>
              <a:ahLst/>
              <a:rect l="l" t="t" r="r" b="b"/>
              <a:pathLst>
                <a:path w="18" h="30">
                  <a:moveTo>
                    <a:pt x="0" y="24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2" name=""/>
            <p:cNvSpPr/>
            <p:nvPr/>
          </p:nvSpPr>
          <p:spPr>
            <a:xfrm>
              <a:off x="7860600" y="2404800"/>
              <a:ext cx="66240" cy="18720"/>
            </a:xfrm>
            <a:custGeom>
              <a:avLst/>
              <a:gdLst/>
              <a:ahLst/>
              <a:rect l="l" t="t" r="r" b="b"/>
              <a:pathLst>
                <a:path w="42" h="12">
                  <a:moveTo>
                    <a:pt x="0" y="12"/>
                  </a:moveTo>
                  <a:lnTo>
                    <a:pt x="6" y="6"/>
                  </a:lnTo>
                  <a:lnTo>
                    <a:pt x="18" y="6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3" name=""/>
            <p:cNvSpPr/>
            <p:nvPr/>
          </p:nvSpPr>
          <p:spPr>
            <a:xfrm>
              <a:off x="7642080" y="2804040"/>
              <a:ext cx="37800" cy="18720"/>
            </a:xfrm>
            <a:custGeom>
              <a:avLst/>
              <a:gdLst/>
              <a:ahLst/>
              <a:rect l="l" t="t" r="r" b="b"/>
              <a:pathLst>
                <a:path w="24" h="12">
                  <a:moveTo>
                    <a:pt x="0" y="0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4" name=""/>
            <p:cNvSpPr/>
            <p:nvPr/>
          </p:nvSpPr>
          <p:spPr>
            <a:xfrm>
              <a:off x="7927200" y="2395440"/>
              <a:ext cx="47160" cy="9000"/>
            </a:xfrm>
            <a:custGeom>
              <a:avLst/>
              <a:gdLst/>
              <a:ahLst/>
              <a:rect l="l" t="t" r="r" b="b"/>
              <a:pathLst>
                <a:path w="30" h="6">
                  <a:moveTo>
                    <a:pt x="0" y="6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5" name=""/>
            <p:cNvSpPr/>
            <p:nvPr/>
          </p:nvSpPr>
          <p:spPr>
            <a:xfrm>
              <a:off x="7822800" y="2433600"/>
              <a:ext cx="37800" cy="18360"/>
            </a:xfrm>
            <a:custGeom>
              <a:avLst/>
              <a:gdLst/>
              <a:ahLst/>
              <a:rect l="l" t="t" r="r" b="b"/>
              <a:pathLst>
                <a:path w="24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440" bIns="-28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6" name=""/>
            <p:cNvSpPr/>
            <p:nvPr/>
          </p:nvSpPr>
          <p:spPr>
            <a:xfrm>
              <a:off x="8003520" y="2385720"/>
              <a:ext cx="28080" cy="18720"/>
            </a:xfrm>
            <a:custGeom>
              <a:avLst/>
              <a:gdLst/>
              <a:ahLst/>
              <a:rect l="l" t="t" r="r" b="b"/>
              <a:pathLst>
                <a:path w="18" h="12">
                  <a:moveTo>
                    <a:pt x="0" y="6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7" name=""/>
            <p:cNvSpPr/>
            <p:nvPr/>
          </p:nvSpPr>
          <p:spPr>
            <a:xfrm>
              <a:off x="7737120" y="2775600"/>
              <a:ext cx="9000" cy="108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8" name=""/>
            <p:cNvSpPr/>
            <p:nvPr/>
          </p:nvSpPr>
          <p:spPr>
            <a:xfrm>
              <a:off x="8041680" y="2376360"/>
              <a:ext cx="9000" cy="900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9" name=""/>
            <p:cNvSpPr/>
            <p:nvPr/>
          </p:nvSpPr>
          <p:spPr>
            <a:xfrm>
              <a:off x="8060040" y="2376360"/>
              <a:ext cx="9360" cy="900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0" name=""/>
            <p:cNvSpPr/>
            <p:nvPr/>
          </p:nvSpPr>
          <p:spPr>
            <a:xfrm>
              <a:off x="7489800" y="2823120"/>
              <a:ext cx="551520" cy="456120"/>
            </a:xfrm>
            <a:custGeom>
              <a:avLst/>
              <a:gdLst/>
              <a:ahLst/>
              <a:rect l="l" t="t" r="r" b="b"/>
              <a:pathLst>
                <a:path w="348" h="288">
                  <a:moveTo>
                    <a:pt x="42" y="102"/>
                  </a:moveTo>
                  <a:lnTo>
                    <a:pt x="48" y="102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0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66" y="132"/>
                  </a:lnTo>
                  <a:lnTo>
                    <a:pt x="66" y="138"/>
                  </a:lnTo>
                  <a:lnTo>
                    <a:pt x="72" y="138"/>
                  </a:lnTo>
                  <a:lnTo>
                    <a:pt x="72" y="144"/>
                  </a:lnTo>
                  <a:lnTo>
                    <a:pt x="78" y="144"/>
                  </a:lnTo>
                  <a:lnTo>
                    <a:pt x="78" y="138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84" y="144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96" y="144"/>
                  </a:lnTo>
                  <a:lnTo>
                    <a:pt x="96" y="144"/>
                  </a:lnTo>
                  <a:lnTo>
                    <a:pt x="102" y="150"/>
                  </a:lnTo>
                  <a:lnTo>
                    <a:pt x="102" y="150"/>
                  </a:lnTo>
                  <a:lnTo>
                    <a:pt x="102" y="156"/>
                  </a:lnTo>
                  <a:lnTo>
                    <a:pt x="102" y="162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02" y="168"/>
                  </a:lnTo>
                  <a:lnTo>
                    <a:pt x="108" y="168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14" y="162"/>
                  </a:lnTo>
                  <a:lnTo>
                    <a:pt x="114" y="162"/>
                  </a:lnTo>
                  <a:lnTo>
                    <a:pt x="120" y="162"/>
                  </a:lnTo>
                  <a:lnTo>
                    <a:pt x="126" y="162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2" y="162"/>
                  </a:lnTo>
                  <a:lnTo>
                    <a:pt x="138" y="162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44" y="174"/>
                  </a:lnTo>
                  <a:lnTo>
                    <a:pt x="150" y="174"/>
                  </a:lnTo>
                  <a:lnTo>
                    <a:pt x="150" y="174"/>
                  </a:lnTo>
                  <a:lnTo>
                    <a:pt x="150" y="174"/>
                  </a:lnTo>
                  <a:lnTo>
                    <a:pt x="144" y="180"/>
                  </a:lnTo>
                  <a:lnTo>
                    <a:pt x="144" y="186"/>
                  </a:lnTo>
                  <a:lnTo>
                    <a:pt x="144" y="192"/>
                  </a:lnTo>
                  <a:lnTo>
                    <a:pt x="144" y="192"/>
                  </a:lnTo>
                  <a:lnTo>
                    <a:pt x="144" y="192"/>
                  </a:lnTo>
                  <a:lnTo>
                    <a:pt x="144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50" y="204"/>
                  </a:lnTo>
                  <a:lnTo>
                    <a:pt x="150" y="204"/>
                  </a:lnTo>
                  <a:lnTo>
                    <a:pt x="144" y="204"/>
                  </a:lnTo>
                  <a:lnTo>
                    <a:pt x="144" y="210"/>
                  </a:lnTo>
                  <a:lnTo>
                    <a:pt x="144" y="210"/>
                  </a:lnTo>
                  <a:lnTo>
                    <a:pt x="144" y="210"/>
                  </a:lnTo>
                  <a:lnTo>
                    <a:pt x="144" y="216"/>
                  </a:lnTo>
                  <a:lnTo>
                    <a:pt x="150" y="216"/>
                  </a:lnTo>
                  <a:lnTo>
                    <a:pt x="150" y="216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62" y="216"/>
                  </a:lnTo>
                  <a:lnTo>
                    <a:pt x="174" y="216"/>
                  </a:lnTo>
                  <a:lnTo>
                    <a:pt x="186" y="210"/>
                  </a:lnTo>
                  <a:lnTo>
                    <a:pt x="192" y="210"/>
                  </a:lnTo>
                  <a:lnTo>
                    <a:pt x="192" y="210"/>
                  </a:lnTo>
                  <a:lnTo>
                    <a:pt x="192" y="210"/>
                  </a:lnTo>
                  <a:lnTo>
                    <a:pt x="192" y="210"/>
                  </a:lnTo>
                  <a:lnTo>
                    <a:pt x="192" y="204"/>
                  </a:lnTo>
                  <a:lnTo>
                    <a:pt x="198" y="198"/>
                  </a:lnTo>
                  <a:lnTo>
                    <a:pt x="198" y="198"/>
                  </a:lnTo>
                  <a:lnTo>
                    <a:pt x="198" y="192"/>
                  </a:lnTo>
                  <a:lnTo>
                    <a:pt x="198" y="192"/>
                  </a:lnTo>
                  <a:lnTo>
                    <a:pt x="204" y="186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10" y="198"/>
                  </a:lnTo>
                  <a:lnTo>
                    <a:pt x="210" y="198"/>
                  </a:lnTo>
                  <a:lnTo>
                    <a:pt x="210" y="198"/>
                  </a:lnTo>
                  <a:lnTo>
                    <a:pt x="210" y="198"/>
                  </a:lnTo>
                  <a:lnTo>
                    <a:pt x="210" y="198"/>
                  </a:lnTo>
                  <a:lnTo>
                    <a:pt x="204" y="204"/>
                  </a:lnTo>
                  <a:lnTo>
                    <a:pt x="210" y="204"/>
                  </a:lnTo>
                  <a:lnTo>
                    <a:pt x="204" y="20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4" y="216"/>
                  </a:lnTo>
                  <a:lnTo>
                    <a:pt x="210" y="216"/>
                  </a:lnTo>
                  <a:lnTo>
                    <a:pt x="210" y="222"/>
                  </a:lnTo>
                  <a:lnTo>
                    <a:pt x="210" y="222"/>
                  </a:lnTo>
                  <a:lnTo>
                    <a:pt x="210" y="228"/>
                  </a:lnTo>
                  <a:lnTo>
                    <a:pt x="210" y="228"/>
                  </a:lnTo>
                  <a:lnTo>
                    <a:pt x="210" y="228"/>
                  </a:lnTo>
                  <a:lnTo>
                    <a:pt x="210" y="234"/>
                  </a:lnTo>
                  <a:lnTo>
                    <a:pt x="210" y="240"/>
                  </a:lnTo>
                  <a:lnTo>
                    <a:pt x="216" y="240"/>
                  </a:lnTo>
                  <a:lnTo>
                    <a:pt x="216" y="240"/>
                  </a:lnTo>
                  <a:lnTo>
                    <a:pt x="222" y="240"/>
                  </a:lnTo>
                  <a:lnTo>
                    <a:pt x="222" y="240"/>
                  </a:lnTo>
                  <a:lnTo>
                    <a:pt x="228" y="246"/>
                  </a:lnTo>
                  <a:lnTo>
                    <a:pt x="228" y="246"/>
                  </a:lnTo>
                  <a:lnTo>
                    <a:pt x="228" y="246"/>
                  </a:lnTo>
                  <a:lnTo>
                    <a:pt x="234" y="252"/>
                  </a:lnTo>
                  <a:lnTo>
                    <a:pt x="234" y="252"/>
                  </a:lnTo>
                  <a:lnTo>
                    <a:pt x="234" y="252"/>
                  </a:lnTo>
                  <a:lnTo>
                    <a:pt x="234" y="252"/>
                  </a:lnTo>
                  <a:lnTo>
                    <a:pt x="234" y="252"/>
                  </a:lnTo>
                  <a:lnTo>
                    <a:pt x="234" y="258"/>
                  </a:lnTo>
                  <a:lnTo>
                    <a:pt x="246" y="258"/>
                  </a:lnTo>
                  <a:lnTo>
                    <a:pt x="246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76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64" y="282"/>
                  </a:lnTo>
                  <a:lnTo>
                    <a:pt x="264" y="288"/>
                  </a:lnTo>
                  <a:lnTo>
                    <a:pt x="264" y="282"/>
                  </a:lnTo>
                  <a:lnTo>
                    <a:pt x="276" y="282"/>
                  </a:lnTo>
                  <a:lnTo>
                    <a:pt x="276" y="282"/>
                  </a:lnTo>
                  <a:lnTo>
                    <a:pt x="276" y="282"/>
                  </a:lnTo>
                  <a:lnTo>
                    <a:pt x="276" y="282"/>
                  </a:lnTo>
                  <a:lnTo>
                    <a:pt x="276" y="282"/>
                  </a:lnTo>
                  <a:lnTo>
                    <a:pt x="282" y="282"/>
                  </a:lnTo>
                  <a:lnTo>
                    <a:pt x="288" y="282"/>
                  </a:lnTo>
                  <a:lnTo>
                    <a:pt x="288" y="282"/>
                  </a:lnTo>
                  <a:lnTo>
                    <a:pt x="288" y="282"/>
                  </a:lnTo>
                  <a:lnTo>
                    <a:pt x="288" y="282"/>
                  </a:lnTo>
                  <a:lnTo>
                    <a:pt x="288" y="276"/>
                  </a:lnTo>
                  <a:lnTo>
                    <a:pt x="294" y="276"/>
                  </a:lnTo>
                  <a:lnTo>
                    <a:pt x="294" y="282"/>
                  </a:lnTo>
                  <a:lnTo>
                    <a:pt x="300" y="276"/>
                  </a:lnTo>
                  <a:lnTo>
                    <a:pt x="300" y="282"/>
                  </a:lnTo>
                  <a:lnTo>
                    <a:pt x="300" y="276"/>
                  </a:lnTo>
                  <a:lnTo>
                    <a:pt x="300" y="276"/>
                  </a:lnTo>
                  <a:lnTo>
                    <a:pt x="300" y="276"/>
                  </a:lnTo>
                  <a:lnTo>
                    <a:pt x="300" y="276"/>
                  </a:lnTo>
                  <a:lnTo>
                    <a:pt x="300" y="276"/>
                  </a:lnTo>
                  <a:lnTo>
                    <a:pt x="300" y="270"/>
                  </a:lnTo>
                  <a:lnTo>
                    <a:pt x="300" y="270"/>
                  </a:lnTo>
                  <a:lnTo>
                    <a:pt x="300" y="270"/>
                  </a:lnTo>
                  <a:lnTo>
                    <a:pt x="306" y="270"/>
                  </a:lnTo>
                  <a:lnTo>
                    <a:pt x="306" y="270"/>
                  </a:lnTo>
                  <a:lnTo>
                    <a:pt x="306" y="264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0" y="258"/>
                  </a:lnTo>
                  <a:lnTo>
                    <a:pt x="300" y="252"/>
                  </a:lnTo>
                  <a:lnTo>
                    <a:pt x="300" y="258"/>
                  </a:lnTo>
                  <a:lnTo>
                    <a:pt x="300" y="252"/>
                  </a:lnTo>
                  <a:lnTo>
                    <a:pt x="300" y="252"/>
                  </a:lnTo>
                  <a:lnTo>
                    <a:pt x="294" y="252"/>
                  </a:lnTo>
                  <a:lnTo>
                    <a:pt x="294" y="246"/>
                  </a:lnTo>
                  <a:lnTo>
                    <a:pt x="294" y="246"/>
                  </a:lnTo>
                  <a:lnTo>
                    <a:pt x="288" y="240"/>
                  </a:lnTo>
                  <a:lnTo>
                    <a:pt x="288" y="240"/>
                  </a:lnTo>
                  <a:lnTo>
                    <a:pt x="288" y="240"/>
                  </a:lnTo>
                  <a:lnTo>
                    <a:pt x="294" y="234"/>
                  </a:lnTo>
                  <a:lnTo>
                    <a:pt x="288" y="234"/>
                  </a:lnTo>
                  <a:lnTo>
                    <a:pt x="294" y="234"/>
                  </a:lnTo>
                  <a:lnTo>
                    <a:pt x="294" y="234"/>
                  </a:lnTo>
                  <a:lnTo>
                    <a:pt x="294" y="234"/>
                  </a:lnTo>
                  <a:lnTo>
                    <a:pt x="294" y="234"/>
                  </a:lnTo>
                  <a:lnTo>
                    <a:pt x="294" y="234"/>
                  </a:lnTo>
                  <a:lnTo>
                    <a:pt x="288" y="228"/>
                  </a:lnTo>
                  <a:lnTo>
                    <a:pt x="294" y="228"/>
                  </a:lnTo>
                  <a:lnTo>
                    <a:pt x="294" y="222"/>
                  </a:lnTo>
                  <a:lnTo>
                    <a:pt x="294" y="216"/>
                  </a:lnTo>
                  <a:lnTo>
                    <a:pt x="294" y="216"/>
                  </a:lnTo>
                  <a:lnTo>
                    <a:pt x="300" y="216"/>
                  </a:lnTo>
                  <a:lnTo>
                    <a:pt x="300" y="216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300" y="210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0" y="204"/>
                  </a:lnTo>
                  <a:lnTo>
                    <a:pt x="306" y="204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312" y="192"/>
                  </a:lnTo>
                  <a:lnTo>
                    <a:pt x="312" y="186"/>
                  </a:lnTo>
                  <a:lnTo>
                    <a:pt x="312" y="186"/>
                  </a:lnTo>
                  <a:lnTo>
                    <a:pt x="318" y="186"/>
                  </a:lnTo>
                  <a:lnTo>
                    <a:pt x="318" y="186"/>
                  </a:lnTo>
                  <a:lnTo>
                    <a:pt x="318" y="192"/>
                  </a:lnTo>
                  <a:lnTo>
                    <a:pt x="324" y="192"/>
                  </a:lnTo>
                  <a:lnTo>
                    <a:pt x="318" y="186"/>
                  </a:lnTo>
                  <a:lnTo>
                    <a:pt x="324" y="186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30" y="192"/>
                  </a:lnTo>
                  <a:lnTo>
                    <a:pt x="330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4" y="192"/>
                  </a:lnTo>
                  <a:lnTo>
                    <a:pt x="324" y="186"/>
                  </a:lnTo>
                  <a:lnTo>
                    <a:pt x="324" y="186"/>
                  </a:lnTo>
                  <a:lnTo>
                    <a:pt x="330" y="186"/>
                  </a:lnTo>
                  <a:lnTo>
                    <a:pt x="330" y="186"/>
                  </a:lnTo>
                  <a:lnTo>
                    <a:pt x="330" y="186"/>
                  </a:lnTo>
                  <a:lnTo>
                    <a:pt x="330" y="186"/>
                  </a:lnTo>
                  <a:lnTo>
                    <a:pt x="330" y="180"/>
                  </a:lnTo>
                  <a:lnTo>
                    <a:pt x="330" y="180"/>
                  </a:lnTo>
                  <a:lnTo>
                    <a:pt x="330" y="180"/>
                  </a:lnTo>
                  <a:lnTo>
                    <a:pt x="330" y="180"/>
                  </a:lnTo>
                  <a:lnTo>
                    <a:pt x="330" y="180"/>
                  </a:lnTo>
                  <a:lnTo>
                    <a:pt x="330" y="180"/>
                  </a:lnTo>
                  <a:lnTo>
                    <a:pt x="330" y="180"/>
                  </a:lnTo>
                  <a:lnTo>
                    <a:pt x="330" y="180"/>
                  </a:lnTo>
                  <a:lnTo>
                    <a:pt x="330" y="174"/>
                  </a:lnTo>
                  <a:lnTo>
                    <a:pt x="336" y="174"/>
                  </a:lnTo>
                  <a:lnTo>
                    <a:pt x="342" y="174"/>
                  </a:lnTo>
                  <a:lnTo>
                    <a:pt x="342" y="174"/>
                  </a:lnTo>
                  <a:lnTo>
                    <a:pt x="342" y="174"/>
                  </a:lnTo>
                  <a:lnTo>
                    <a:pt x="342" y="168"/>
                  </a:lnTo>
                  <a:lnTo>
                    <a:pt x="342" y="168"/>
                  </a:lnTo>
                  <a:lnTo>
                    <a:pt x="342" y="168"/>
                  </a:lnTo>
                  <a:lnTo>
                    <a:pt x="342" y="168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2" y="156"/>
                  </a:lnTo>
                  <a:lnTo>
                    <a:pt x="348" y="156"/>
                  </a:lnTo>
                  <a:lnTo>
                    <a:pt x="348" y="156"/>
                  </a:lnTo>
                  <a:lnTo>
                    <a:pt x="348" y="156"/>
                  </a:lnTo>
                  <a:lnTo>
                    <a:pt x="348" y="150"/>
                  </a:lnTo>
                  <a:lnTo>
                    <a:pt x="348" y="150"/>
                  </a:lnTo>
                  <a:lnTo>
                    <a:pt x="342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42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6" y="144"/>
                  </a:lnTo>
                  <a:lnTo>
                    <a:pt x="330" y="138"/>
                  </a:lnTo>
                  <a:lnTo>
                    <a:pt x="330" y="138"/>
                  </a:lnTo>
                  <a:lnTo>
                    <a:pt x="330" y="138"/>
                  </a:lnTo>
                  <a:lnTo>
                    <a:pt x="330" y="138"/>
                  </a:lnTo>
                  <a:lnTo>
                    <a:pt x="330" y="138"/>
                  </a:lnTo>
                  <a:lnTo>
                    <a:pt x="330" y="138"/>
                  </a:lnTo>
                  <a:lnTo>
                    <a:pt x="330" y="132"/>
                  </a:lnTo>
                  <a:lnTo>
                    <a:pt x="330" y="132"/>
                  </a:lnTo>
                  <a:lnTo>
                    <a:pt x="336" y="132"/>
                  </a:lnTo>
                  <a:lnTo>
                    <a:pt x="336" y="132"/>
                  </a:lnTo>
                  <a:lnTo>
                    <a:pt x="336" y="126"/>
                  </a:lnTo>
                  <a:lnTo>
                    <a:pt x="336" y="126"/>
                  </a:lnTo>
                  <a:lnTo>
                    <a:pt x="336" y="126"/>
                  </a:lnTo>
                  <a:lnTo>
                    <a:pt x="336" y="126"/>
                  </a:lnTo>
                  <a:lnTo>
                    <a:pt x="336" y="126"/>
                  </a:lnTo>
                  <a:lnTo>
                    <a:pt x="330" y="126"/>
                  </a:lnTo>
                  <a:lnTo>
                    <a:pt x="330" y="120"/>
                  </a:lnTo>
                  <a:lnTo>
                    <a:pt x="330" y="120"/>
                  </a:lnTo>
                  <a:lnTo>
                    <a:pt x="330" y="120"/>
                  </a:lnTo>
                  <a:lnTo>
                    <a:pt x="330" y="120"/>
                  </a:lnTo>
                  <a:lnTo>
                    <a:pt x="330" y="120"/>
                  </a:lnTo>
                  <a:lnTo>
                    <a:pt x="324" y="114"/>
                  </a:lnTo>
                  <a:lnTo>
                    <a:pt x="324" y="108"/>
                  </a:lnTo>
                  <a:lnTo>
                    <a:pt x="318" y="114"/>
                  </a:lnTo>
                  <a:lnTo>
                    <a:pt x="318" y="108"/>
                  </a:lnTo>
                  <a:lnTo>
                    <a:pt x="318" y="114"/>
                  </a:lnTo>
                  <a:lnTo>
                    <a:pt x="318" y="108"/>
                  </a:lnTo>
                  <a:lnTo>
                    <a:pt x="318" y="108"/>
                  </a:lnTo>
                  <a:lnTo>
                    <a:pt x="312" y="108"/>
                  </a:lnTo>
                  <a:lnTo>
                    <a:pt x="312" y="108"/>
                  </a:lnTo>
                  <a:lnTo>
                    <a:pt x="312" y="108"/>
                  </a:lnTo>
                  <a:lnTo>
                    <a:pt x="306" y="108"/>
                  </a:lnTo>
                  <a:lnTo>
                    <a:pt x="306" y="108"/>
                  </a:lnTo>
                  <a:lnTo>
                    <a:pt x="306" y="108"/>
                  </a:lnTo>
                  <a:lnTo>
                    <a:pt x="306" y="102"/>
                  </a:lnTo>
                  <a:lnTo>
                    <a:pt x="300" y="108"/>
                  </a:lnTo>
                  <a:lnTo>
                    <a:pt x="300" y="108"/>
                  </a:lnTo>
                  <a:lnTo>
                    <a:pt x="300" y="108"/>
                  </a:lnTo>
                  <a:lnTo>
                    <a:pt x="294" y="102"/>
                  </a:lnTo>
                  <a:lnTo>
                    <a:pt x="294" y="102"/>
                  </a:lnTo>
                  <a:lnTo>
                    <a:pt x="294" y="102"/>
                  </a:lnTo>
                  <a:lnTo>
                    <a:pt x="288" y="108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88" y="96"/>
                  </a:lnTo>
                  <a:lnTo>
                    <a:pt x="282" y="96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88" y="84"/>
                  </a:lnTo>
                  <a:lnTo>
                    <a:pt x="288" y="84"/>
                  </a:lnTo>
                  <a:lnTo>
                    <a:pt x="288" y="84"/>
                  </a:lnTo>
                  <a:lnTo>
                    <a:pt x="288" y="84"/>
                  </a:lnTo>
                  <a:lnTo>
                    <a:pt x="294" y="78"/>
                  </a:lnTo>
                  <a:lnTo>
                    <a:pt x="288" y="78"/>
                  </a:lnTo>
                  <a:lnTo>
                    <a:pt x="294" y="72"/>
                  </a:lnTo>
                  <a:lnTo>
                    <a:pt x="294" y="72"/>
                  </a:lnTo>
                  <a:lnTo>
                    <a:pt x="294" y="66"/>
                  </a:lnTo>
                  <a:lnTo>
                    <a:pt x="294" y="66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300" y="60"/>
                  </a:lnTo>
                  <a:lnTo>
                    <a:pt x="300" y="60"/>
                  </a:lnTo>
                  <a:lnTo>
                    <a:pt x="300" y="60"/>
                  </a:lnTo>
                  <a:lnTo>
                    <a:pt x="294" y="54"/>
                  </a:lnTo>
                  <a:lnTo>
                    <a:pt x="300" y="54"/>
                  </a:lnTo>
                  <a:lnTo>
                    <a:pt x="300" y="54"/>
                  </a:lnTo>
                  <a:lnTo>
                    <a:pt x="300" y="54"/>
                  </a:lnTo>
                  <a:lnTo>
                    <a:pt x="300" y="48"/>
                  </a:lnTo>
                  <a:lnTo>
                    <a:pt x="294" y="54"/>
                  </a:lnTo>
                  <a:lnTo>
                    <a:pt x="294" y="48"/>
                  </a:lnTo>
                  <a:lnTo>
                    <a:pt x="294" y="48"/>
                  </a:lnTo>
                  <a:lnTo>
                    <a:pt x="282" y="48"/>
                  </a:lnTo>
                  <a:lnTo>
                    <a:pt x="276" y="42"/>
                  </a:lnTo>
                  <a:lnTo>
                    <a:pt x="276" y="42"/>
                  </a:lnTo>
                  <a:lnTo>
                    <a:pt x="276" y="36"/>
                  </a:lnTo>
                  <a:lnTo>
                    <a:pt x="270" y="36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52" y="36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0" y="36"/>
                  </a:lnTo>
                  <a:lnTo>
                    <a:pt x="246" y="30"/>
                  </a:lnTo>
                  <a:lnTo>
                    <a:pt x="240" y="30"/>
                  </a:lnTo>
                  <a:lnTo>
                    <a:pt x="240" y="30"/>
                  </a:lnTo>
                  <a:lnTo>
                    <a:pt x="234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34" y="24"/>
                  </a:lnTo>
                  <a:lnTo>
                    <a:pt x="228" y="18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2" y="12"/>
                  </a:lnTo>
                  <a:lnTo>
                    <a:pt x="216" y="18"/>
                  </a:lnTo>
                  <a:lnTo>
                    <a:pt x="216" y="18"/>
                  </a:lnTo>
                  <a:lnTo>
                    <a:pt x="210" y="18"/>
                  </a:lnTo>
                  <a:lnTo>
                    <a:pt x="204" y="18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204" y="12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4" y="12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98" y="6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92" y="12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80" y="6"/>
                  </a:lnTo>
                  <a:lnTo>
                    <a:pt x="180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68" y="18"/>
                  </a:lnTo>
                  <a:lnTo>
                    <a:pt x="168" y="18"/>
                  </a:lnTo>
                  <a:lnTo>
                    <a:pt x="168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50" y="24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56" y="36"/>
                  </a:lnTo>
                  <a:lnTo>
                    <a:pt x="156" y="36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50" y="24"/>
                  </a:lnTo>
                  <a:lnTo>
                    <a:pt x="144" y="30"/>
                  </a:lnTo>
                  <a:lnTo>
                    <a:pt x="132" y="36"/>
                  </a:lnTo>
                  <a:lnTo>
                    <a:pt x="132" y="36"/>
                  </a:lnTo>
                  <a:lnTo>
                    <a:pt x="126" y="42"/>
                  </a:lnTo>
                  <a:lnTo>
                    <a:pt x="126" y="42"/>
                  </a:lnTo>
                  <a:lnTo>
                    <a:pt x="120" y="42"/>
                  </a:lnTo>
                  <a:lnTo>
                    <a:pt x="120" y="42"/>
                  </a:lnTo>
                  <a:lnTo>
                    <a:pt x="120" y="42"/>
                  </a:lnTo>
                  <a:lnTo>
                    <a:pt x="120" y="42"/>
                  </a:lnTo>
                  <a:lnTo>
                    <a:pt x="120" y="42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18" y="4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6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8" y="96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6" y="114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42" y="10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1" name=""/>
            <p:cNvSpPr/>
            <p:nvPr/>
          </p:nvSpPr>
          <p:spPr>
            <a:xfrm>
              <a:off x="7832160" y="2842200"/>
              <a:ext cx="360" cy="36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2" name=""/>
            <p:cNvSpPr/>
            <p:nvPr/>
          </p:nvSpPr>
          <p:spPr>
            <a:xfrm>
              <a:off x="7832160" y="2851920"/>
              <a:ext cx="1440" cy="108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3" name=""/>
            <p:cNvSpPr/>
            <p:nvPr/>
          </p:nvSpPr>
          <p:spPr>
            <a:xfrm>
              <a:off x="7822800" y="2842200"/>
              <a:ext cx="1080" cy="1440"/>
            </a:xfrm>
            <a:prstGeom prst="rect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4" name=""/>
            <p:cNvSpPr/>
            <p:nvPr/>
          </p:nvSpPr>
          <p:spPr>
            <a:xfrm>
              <a:off x="8868240" y="2927880"/>
              <a:ext cx="969480" cy="541800"/>
            </a:xfrm>
            <a:custGeom>
              <a:avLst/>
              <a:gdLst/>
              <a:ahLst/>
              <a:rect l="l" t="t" r="r" b="b"/>
              <a:pathLst>
                <a:path w="612" h="342">
                  <a:moveTo>
                    <a:pt x="156" y="312"/>
                  </a:moveTo>
                  <a:lnTo>
                    <a:pt x="156" y="312"/>
                  </a:lnTo>
                  <a:lnTo>
                    <a:pt x="156" y="306"/>
                  </a:lnTo>
                  <a:lnTo>
                    <a:pt x="150" y="306"/>
                  </a:lnTo>
                  <a:lnTo>
                    <a:pt x="150" y="300"/>
                  </a:lnTo>
                  <a:lnTo>
                    <a:pt x="144" y="300"/>
                  </a:lnTo>
                  <a:lnTo>
                    <a:pt x="138" y="294"/>
                  </a:lnTo>
                  <a:lnTo>
                    <a:pt x="132" y="288"/>
                  </a:lnTo>
                  <a:lnTo>
                    <a:pt x="126" y="288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14" y="270"/>
                  </a:lnTo>
                  <a:lnTo>
                    <a:pt x="108" y="264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96" y="258"/>
                  </a:lnTo>
                  <a:lnTo>
                    <a:pt x="90" y="258"/>
                  </a:lnTo>
                  <a:lnTo>
                    <a:pt x="96" y="252"/>
                  </a:lnTo>
                  <a:lnTo>
                    <a:pt x="84" y="246"/>
                  </a:lnTo>
                  <a:lnTo>
                    <a:pt x="84" y="240"/>
                  </a:lnTo>
                  <a:lnTo>
                    <a:pt x="78" y="234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60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16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2" y="210"/>
                  </a:lnTo>
                  <a:lnTo>
                    <a:pt x="42" y="198"/>
                  </a:lnTo>
                  <a:lnTo>
                    <a:pt x="36" y="198"/>
                  </a:lnTo>
                  <a:lnTo>
                    <a:pt x="36" y="186"/>
                  </a:lnTo>
                  <a:lnTo>
                    <a:pt x="30" y="186"/>
                  </a:lnTo>
                  <a:lnTo>
                    <a:pt x="30" y="180"/>
                  </a:lnTo>
                  <a:lnTo>
                    <a:pt x="36" y="174"/>
                  </a:lnTo>
                  <a:lnTo>
                    <a:pt x="36" y="168"/>
                  </a:lnTo>
                  <a:lnTo>
                    <a:pt x="36" y="162"/>
                  </a:lnTo>
                  <a:lnTo>
                    <a:pt x="42" y="162"/>
                  </a:lnTo>
                  <a:lnTo>
                    <a:pt x="42" y="156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0" y="144"/>
                  </a:lnTo>
                  <a:lnTo>
                    <a:pt x="24" y="138"/>
                  </a:lnTo>
                  <a:lnTo>
                    <a:pt x="18" y="132"/>
                  </a:lnTo>
                  <a:lnTo>
                    <a:pt x="12" y="132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20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6" y="108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12" y="102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24" y="120"/>
                  </a:lnTo>
                  <a:lnTo>
                    <a:pt x="18" y="114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36" y="90"/>
                  </a:lnTo>
                  <a:lnTo>
                    <a:pt x="42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54" y="90"/>
                  </a:lnTo>
                  <a:lnTo>
                    <a:pt x="54" y="90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6" y="84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4" y="84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6" y="72"/>
                  </a:lnTo>
                  <a:lnTo>
                    <a:pt x="102" y="72"/>
                  </a:lnTo>
                  <a:lnTo>
                    <a:pt x="108" y="60"/>
                  </a:lnTo>
                  <a:lnTo>
                    <a:pt x="114" y="6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32" y="60"/>
                  </a:lnTo>
                  <a:lnTo>
                    <a:pt x="132" y="60"/>
                  </a:lnTo>
                  <a:lnTo>
                    <a:pt x="132" y="54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50" y="42"/>
                  </a:lnTo>
                  <a:lnTo>
                    <a:pt x="156" y="42"/>
                  </a:lnTo>
                  <a:lnTo>
                    <a:pt x="162" y="42"/>
                  </a:lnTo>
                  <a:lnTo>
                    <a:pt x="162" y="42"/>
                  </a:lnTo>
                  <a:lnTo>
                    <a:pt x="162" y="42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74" y="30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0" y="30"/>
                  </a:lnTo>
                  <a:lnTo>
                    <a:pt x="192" y="30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0" y="12"/>
                  </a:lnTo>
                  <a:lnTo>
                    <a:pt x="204" y="12"/>
                  </a:lnTo>
                  <a:lnTo>
                    <a:pt x="198" y="12"/>
                  </a:lnTo>
                  <a:lnTo>
                    <a:pt x="198" y="12"/>
                  </a:lnTo>
                  <a:lnTo>
                    <a:pt x="204" y="6"/>
                  </a:lnTo>
                  <a:lnTo>
                    <a:pt x="198" y="6"/>
                  </a:lnTo>
                  <a:lnTo>
                    <a:pt x="198" y="6"/>
                  </a:lnTo>
                  <a:lnTo>
                    <a:pt x="198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22" y="0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28" y="12"/>
                  </a:lnTo>
                  <a:lnTo>
                    <a:pt x="222" y="18"/>
                  </a:lnTo>
                  <a:lnTo>
                    <a:pt x="234" y="18"/>
                  </a:lnTo>
                  <a:lnTo>
                    <a:pt x="228" y="24"/>
                  </a:lnTo>
                  <a:lnTo>
                    <a:pt x="228" y="24"/>
                  </a:lnTo>
                  <a:lnTo>
                    <a:pt x="240" y="36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46" y="30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246" y="24"/>
                  </a:lnTo>
                  <a:lnTo>
                    <a:pt x="252" y="24"/>
                  </a:lnTo>
                  <a:lnTo>
                    <a:pt x="264" y="24"/>
                  </a:lnTo>
                  <a:lnTo>
                    <a:pt x="264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64" y="6"/>
                  </a:lnTo>
                  <a:lnTo>
                    <a:pt x="264" y="0"/>
                  </a:lnTo>
                  <a:lnTo>
                    <a:pt x="276" y="6"/>
                  </a:lnTo>
                  <a:lnTo>
                    <a:pt x="282" y="0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94" y="12"/>
                  </a:lnTo>
                  <a:lnTo>
                    <a:pt x="288" y="18"/>
                  </a:lnTo>
                  <a:lnTo>
                    <a:pt x="294" y="24"/>
                  </a:lnTo>
                  <a:lnTo>
                    <a:pt x="300" y="36"/>
                  </a:lnTo>
                  <a:lnTo>
                    <a:pt x="306" y="30"/>
                  </a:lnTo>
                  <a:lnTo>
                    <a:pt x="330" y="42"/>
                  </a:lnTo>
                  <a:lnTo>
                    <a:pt x="336" y="42"/>
                  </a:lnTo>
                  <a:lnTo>
                    <a:pt x="342" y="48"/>
                  </a:lnTo>
                  <a:lnTo>
                    <a:pt x="354" y="48"/>
                  </a:lnTo>
                  <a:lnTo>
                    <a:pt x="354" y="60"/>
                  </a:lnTo>
                  <a:lnTo>
                    <a:pt x="360" y="60"/>
                  </a:lnTo>
                  <a:lnTo>
                    <a:pt x="366" y="54"/>
                  </a:lnTo>
                  <a:lnTo>
                    <a:pt x="372" y="60"/>
                  </a:lnTo>
                  <a:lnTo>
                    <a:pt x="378" y="48"/>
                  </a:lnTo>
                  <a:lnTo>
                    <a:pt x="390" y="54"/>
                  </a:lnTo>
                  <a:lnTo>
                    <a:pt x="396" y="66"/>
                  </a:lnTo>
                  <a:lnTo>
                    <a:pt x="390" y="66"/>
                  </a:lnTo>
                  <a:lnTo>
                    <a:pt x="390" y="78"/>
                  </a:lnTo>
                  <a:lnTo>
                    <a:pt x="372" y="84"/>
                  </a:lnTo>
                  <a:lnTo>
                    <a:pt x="384" y="90"/>
                  </a:lnTo>
                  <a:lnTo>
                    <a:pt x="390" y="90"/>
                  </a:lnTo>
                  <a:lnTo>
                    <a:pt x="390" y="102"/>
                  </a:lnTo>
                  <a:lnTo>
                    <a:pt x="396" y="102"/>
                  </a:lnTo>
                  <a:lnTo>
                    <a:pt x="408" y="114"/>
                  </a:lnTo>
                  <a:lnTo>
                    <a:pt x="408" y="120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32" y="114"/>
                  </a:lnTo>
                  <a:lnTo>
                    <a:pt x="450" y="114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8" y="90"/>
                  </a:lnTo>
                  <a:lnTo>
                    <a:pt x="432" y="90"/>
                  </a:lnTo>
                  <a:lnTo>
                    <a:pt x="438" y="84"/>
                  </a:lnTo>
                  <a:lnTo>
                    <a:pt x="468" y="90"/>
                  </a:lnTo>
                  <a:lnTo>
                    <a:pt x="474" y="102"/>
                  </a:lnTo>
                  <a:lnTo>
                    <a:pt x="480" y="102"/>
                  </a:lnTo>
                  <a:lnTo>
                    <a:pt x="474" y="102"/>
                  </a:lnTo>
                  <a:lnTo>
                    <a:pt x="480" y="102"/>
                  </a:lnTo>
                  <a:lnTo>
                    <a:pt x="480" y="108"/>
                  </a:lnTo>
                  <a:lnTo>
                    <a:pt x="486" y="108"/>
                  </a:lnTo>
                  <a:lnTo>
                    <a:pt x="486" y="108"/>
                  </a:lnTo>
                  <a:lnTo>
                    <a:pt x="504" y="108"/>
                  </a:lnTo>
                  <a:lnTo>
                    <a:pt x="510" y="102"/>
                  </a:lnTo>
                  <a:lnTo>
                    <a:pt x="510" y="96"/>
                  </a:lnTo>
                  <a:lnTo>
                    <a:pt x="516" y="102"/>
                  </a:lnTo>
                  <a:lnTo>
                    <a:pt x="516" y="108"/>
                  </a:lnTo>
                  <a:lnTo>
                    <a:pt x="516" y="114"/>
                  </a:lnTo>
                  <a:lnTo>
                    <a:pt x="504" y="120"/>
                  </a:lnTo>
                  <a:lnTo>
                    <a:pt x="510" y="126"/>
                  </a:lnTo>
                  <a:lnTo>
                    <a:pt x="516" y="132"/>
                  </a:lnTo>
                  <a:lnTo>
                    <a:pt x="516" y="144"/>
                  </a:lnTo>
                  <a:lnTo>
                    <a:pt x="528" y="150"/>
                  </a:lnTo>
                  <a:lnTo>
                    <a:pt x="540" y="144"/>
                  </a:lnTo>
                  <a:lnTo>
                    <a:pt x="540" y="144"/>
                  </a:lnTo>
                  <a:lnTo>
                    <a:pt x="540" y="138"/>
                  </a:lnTo>
                  <a:lnTo>
                    <a:pt x="540" y="138"/>
                  </a:lnTo>
                  <a:lnTo>
                    <a:pt x="540" y="138"/>
                  </a:lnTo>
                  <a:lnTo>
                    <a:pt x="552" y="144"/>
                  </a:lnTo>
                  <a:lnTo>
                    <a:pt x="558" y="144"/>
                  </a:lnTo>
                  <a:lnTo>
                    <a:pt x="558" y="150"/>
                  </a:lnTo>
                  <a:lnTo>
                    <a:pt x="564" y="150"/>
                  </a:lnTo>
                  <a:lnTo>
                    <a:pt x="564" y="156"/>
                  </a:lnTo>
                  <a:lnTo>
                    <a:pt x="588" y="156"/>
                  </a:lnTo>
                  <a:lnTo>
                    <a:pt x="588" y="162"/>
                  </a:lnTo>
                  <a:lnTo>
                    <a:pt x="594" y="162"/>
                  </a:lnTo>
                  <a:lnTo>
                    <a:pt x="588" y="168"/>
                  </a:lnTo>
                  <a:lnTo>
                    <a:pt x="594" y="186"/>
                  </a:lnTo>
                  <a:lnTo>
                    <a:pt x="594" y="186"/>
                  </a:lnTo>
                  <a:lnTo>
                    <a:pt x="612" y="192"/>
                  </a:lnTo>
                  <a:lnTo>
                    <a:pt x="612" y="210"/>
                  </a:lnTo>
                  <a:lnTo>
                    <a:pt x="606" y="216"/>
                  </a:lnTo>
                  <a:lnTo>
                    <a:pt x="588" y="216"/>
                  </a:lnTo>
                  <a:lnTo>
                    <a:pt x="576" y="228"/>
                  </a:lnTo>
                  <a:lnTo>
                    <a:pt x="570" y="228"/>
                  </a:lnTo>
                  <a:lnTo>
                    <a:pt x="570" y="240"/>
                  </a:lnTo>
                  <a:lnTo>
                    <a:pt x="546" y="246"/>
                  </a:lnTo>
                  <a:lnTo>
                    <a:pt x="546" y="264"/>
                  </a:lnTo>
                  <a:lnTo>
                    <a:pt x="540" y="270"/>
                  </a:lnTo>
                  <a:lnTo>
                    <a:pt x="534" y="276"/>
                  </a:lnTo>
                  <a:lnTo>
                    <a:pt x="528" y="288"/>
                  </a:lnTo>
                  <a:lnTo>
                    <a:pt x="498" y="306"/>
                  </a:lnTo>
                  <a:lnTo>
                    <a:pt x="492" y="300"/>
                  </a:lnTo>
                  <a:lnTo>
                    <a:pt x="480" y="306"/>
                  </a:lnTo>
                  <a:lnTo>
                    <a:pt x="462" y="300"/>
                  </a:lnTo>
                  <a:lnTo>
                    <a:pt x="456" y="306"/>
                  </a:lnTo>
                  <a:lnTo>
                    <a:pt x="438" y="330"/>
                  </a:lnTo>
                  <a:lnTo>
                    <a:pt x="438" y="330"/>
                  </a:lnTo>
                  <a:lnTo>
                    <a:pt x="438" y="330"/>
                  </a:lnTo>
                  <a:lnTo>
                    <a:pt x="438" y="330"/>
                  </a:lnTo>
                  <a:lnTo>
                    <a:pt x="438" y="324"/>
                  </a:lnTo>
                  <a:lnTo>
                    <a:pt x="438" y="324"/>
                  </a:lnTo>
                  <a:lnTo>
                    <a:pt x="438" y="324"/>
                  </a:lnTo>
                  <a:lnTo>
                    <a:pt x="438" y="324"/>
                  </a:lnTo>
                  <a:lnTo>
                    <a:pt x="438" y="324"/>
                  </a:lnTo>
                  <a:lnTo>
                    <a:pt x="438" y="324"/>
                  </a:lnTo>
                  <a:lnTo>
                    <a:pt x="438" y="318"/>
                  </a:lnTo>
                  <a:lnTo>
                    <a:pt x="438" y="324"/>
                  </a:lnTo>
                  <a:lnTo>
                    <a:pt x="438" y="318"/>
                  </a:lnTo>
                  <a:lnTo>
                    <a:pt x="438" y="324"/>
                  </a:lnTo>
                  <a:lnTo>
                    <a:pt x="432" y="324"/>
                  </a:lnTo>
                  <a:lnTo>
                    <a:pt x="432" y="324"/>
                  </a:lnTo>
                  <a:lnTo>
                    <a:pt x="432" y="324"/>
                  </a:lnTo>
                  <a:lnTo>
                    <a:pt x="432" y="324"/>
                  </a:lnTo>
                  <a:lnTo>
                    <a:pt x="426" y="324"/>
                  </a:lnTo>
                  <a:lnTo>
                    <a:pt x="426" y="324"/>
                  </a:lnTo>
                  <a:lnTo>
                    <a:pt x="426" y="324"/>
                  </a:lnTo>
                  <a:lnTo>
                    <a:pt x="426" y="318"/>
                  </a:lnTo>
                  <a:lnTo>
                    <a:pt x="426" y="318"/>
                  </a:lnTo>
                  <a:lnTo>
                    <a:pt x="426" y="318"/>
                  </a:lnTo>
                  <a:lnTo>
                    <a:pt x="420" y="318"/>
                  </a:lnTo>
                  <a:lnTo>
                    <a:pt x="420" y="318"/>
                  </a:lnTo>
                  <a:lnTo>
                    <a:pt x="420" y="318"/>
                  </a:lnTo>
                  <a:lnTo>
                    <a:pt x="420" y="318"/>
                  </a:lnTo>
                  <a:lnTo>
                    <a:pt x="420" y="318"/>
                  </a:lnTo>
                  <a:lnTo>
                    <a:pt x="420" y="312"/>
                  </a:lnTo>
                  <a:lnTo>
                    <a:pt x="414" y="312"/>
                  </a:lnTo>
                  <a:lnTo>
                    <a:pt x="414" y="312"/>
                  </a:lnTo>
                  <a:lnTo>
                    <a:pt x="414" y="312"/>
                  </a:lnTo>
                  <a:lnTo>
                    <a:pt x="408" y="312"/>
                  </a:lnTo>
                  <a:lnTo>
                    <a:pt x="408" y="312"/>
                  </a:lnTo>
                  <a:lnTo>
                    <a:pt x="408" y="312"/>
                  </a:lnTo>
                  <a:lnTo>
                    <a:pt x="408" y="306"/>
                  </a:lnTo>
                  <a:lnTo>
                    <a:pt x="402" y="306"/>
                  </a:lnTo>
                  <a:lnTo>
                    <a:pt x="402" y="312"/>
                  </a:lnTo>
                  <a:lnTo>
                    <a:pt x="402" y="312"/>
                  </a:lnTo>
                  <a:lnTo>
                    <a:pt x="402" y="312"/>
                  </a:lnTo>
                  <a:lnTo>
                    <a:pt x="396" y="306"/>
                  </a:lnTo>
                  <a:lnTo>
                    <a:pt x="396" y="306"/>
                  </a:lnTo>
                  <a:lnTo>
                    <a:pt x="396" y="312"/>
                  </a:lnTo>
                  <a:lnTo>
                    <a:pt x="396" y="312"/>
                  </a:lnTo>
                  <a:lnTo>
                    <a:pt x="396" y="312"/>
                  </a:lnTo>
                  <a:lnTo>
                    <a:pt x="396" y="318"/>
                  </a:lnTo>
                  <a:lnTo>
                    <a:pt x="396" y="318"/>
                  </a:lnTo>
                  <a:lnTo>
                    <a:pt x="390" y="318"/>
                  </a:lnTo>
                  <a:lnTo>
                    <a:pt x="390" y="318"/>
                  </a:lnTo>
                  <a:lnTo>
                    <a:pt x="390" y="318"/>
                  </a:lnTo>
                  <a:lnTo>
                    <a:pt x="390" y="318"/>
                  </a:lnTo>
                  <a:lnTo>
                    <a:pt x="390" y="318"/>
                  </a:lnTo>
                  <a:lnTo>
                    <a:pt x="390" y="318"/>
                  </a:lnTo>
                  <a:lnTo>
                    <a:pt x="390" y="318"/>
                  </a:lnTo>
                  <a:lnTo>
                    <a:pt x="384" y="318"/>
                  </a:lnTo>
                  <a:lnTo>
                    <a:pt x="384" y="318"/>
                  </a:lnTo>
                  <a:lnTo>
                    <a:pt x="384" y="318"/>
                  </a:lnTo>
                  <a:lnTo>
                    <a:pt x="378" y="318"/>
                  </a:lnTo>
                  <a:lnTo>
                    <a:pt x="378" y="318"/>
                  </a:lnTo>
                  <a:lnTo>
                    <a:pt x="378" y="318"/>
                  </a:lnTo>
                  <a:lnTo>
                    <a:pt x="372" y="318"/>
                  </a:lnTo>
                  <a:lnTo>
                    <a:pt x="372" y="318"/>
                  </a:lnTo>
                  <a:lnTo>
                    <a:pt x="366" y="318"/>
                  </a:lnTo>
                  <a:lnTo>
                    <a:pt x="366" y="318"/>
                  </a:lnTo>
                  <a:lnTo>
                    <a:pt x="366" y="318"/>
                  </a:lnTo>
                  <a:lnTo>
                    <a:pt x="360" y="318"/>
                  </a:lnTo>
                  <a:lnTo>
                    <a:pt x="354" y="312"/>
                  </a:lnTo>
                  <a:lnTo>
                    <a:pt x="354" y="312"/>
                  </a:lnTo>
                  <a:lnTo>
                    <a:pt x="354" y="306"/>
                  </a:lnTo>
                  <a:lnTo>
                    <a:pt x="354" y="306"/>
                  </a:lnTo>
                  <a:lnTo>
                    <a:pt x="348" y="306"/>
                  </a:lnTo>
                  <a:lnTo>
                    <a:pt x="348" y="306"/>
                  </a:lnTo>
                  <a:lnTo>
                    <a:pt x="348" y="306"/>
                  </a:lnTo>
                  <a:lnTo>
                    <a:pt x="348" y="306"/>
                  </a:lnTo>
                  <a:lnTo>
                    <a:pt x="348" y="306"/>
                  </a:lnTo>
                  <a:lnTo>
                    <a:pt x="348" y="306"/>
                  </a:lnTo>
                  <a:lnTo>
                    <a:pt x="348" y="306"/>
                  </a:lnTo>
                  <a:lnTo>
                    <a:pt x="348" y="306"/>
                  </a:lnTo>
                  <a:lnTo>
                    <a:pt x="348" y="306"/>
                  </a:lnTo>
                  <a:lnTo>
                    <a:pt x="348" y="306"/>
                  </a:lnTo>
                  <a:lnTo>
                    <a:pt x="348" y="306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42" y="300"/>
                  </a:lnTo>
                  <a:lnTo>
                    <a:pt x="342" y="300"/>
                  </a:lnTo>
                  <a:lnTo>
                    <a:pt x="342" y="300"/>
                  </a:lnTo>
                  <a:lnTo>
                    <a:pt x="342" y="300"/>
                  </a:lnTo>
                  <a:lnTo>
                    <a:pt x="342" y="300"/>
                  </a:lnTo>
                  <a:lnTo>
                    <a:pt x="342" y="300"/>
                  </a:lnTo>
                  <a:lnTo>
                    <a:pt x="342" y="300"/>
                  </a:lnTo>
                  <a:lnTo>
                    <a:pt x="342" y="300"/>
                  </a:lnTo>
                  <a:lnTo>
                    <a:pt x="336" y="300"/>
                  </a:lnTo>
                  <a:lnTo>
                    <a:pt x="336" y="300"/>
                  </a:lnTo>
                  <a:lnTo>
                    <a:pt x="330" y="300"/>
                  </a:lnTo>
                  <a:lnTo>
                    <a:pt x="330" y="300"/>
                  </a:lnTo>
                  <a:lnTo>
                    <a:pt x="324" y="300"/>
                  </a:lnTo>
                  <a:lnTo>
                    <a:pt x="324" y="300"/>
                  </a:lnTo>
                  <a:lnTo>
                    <a:pt x="324" y="300"/>
                  </a:lnTo>
                  <a:lnTo>
                    <a:pt x="318" y="294"/>
                  </a:lnTo>
                  <a:lnTo>
                    <a:pt x="318" y="294"/>
                  </a:lnTo>
                  <a:lnTo>
                    <a:pt x="312" y="294"/>
                  </a:lnTo>
                  <a:lnTo>
                    <a:pt x="312" y="294"/>
                  </a:lnTo>
                  <a:lnTo>
                    <a:pt x="312" y="288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06" y="288"/>
                  </a:lnTo>
                  <a:lnTo>
                    <a:pt x="300" y="288"/>
                  </a:lnTo>
                  <a:lnTo>
                    <a:pt x="300" y="288"/>
                  </a:lnTo>
                  <a:lnTo>
                    <a:pt x="300" y="282"/>
                  </a:lnTo>
                  <a:lnTo>
                    <a:pt x="294" y="282"/>
                  </a:lnTo>
                  <a:lnTo>
                    <a:pt x="294" y="288"/>
                  </a:lnTo>
                  <a:lnTo>
                    <a:pt x="294" y="282"/>
                  </a:lnTo>
                  <a:lnTo>
                    <a:pt x="294" y="282"/>
                  </a:lnTo>
                  <a:lnTo>
                    <a:pt x="294" y="282"/>
                  </a:lnTo>
                  <a:lnTo>
                    <a:pt x="294" y="282"/>
                  </a:lnTo>
                  <a:lnTo>
                    <a:pt x="288" y="282"/>
                  </a:lnTo>
                  <a:lnTo>
                    <a:pt x="288" y="282"/>
                  </a:lnTo>
                  <a:lnTo>
                    <a:pt x="288" y="282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8" y="288"/>
                  </a:lnTo>
                  <a:lnTo>
                    <a:pt x="282" y="288"/>
                  </a:lnTo>
                  <a:lnTo>
                    <a:pt x="282" y="288"/>
                  </a:lnTo>
                  <a:lnTo>
                    <a:pt x="282" y="288"/>
                  </a:lnTo>
                  <a:lnTo>
                    <a:pt x="282" y="288"/>
                  </a:lnTo>
                  <a:lnTo>
                    <a:pt x="276" y="288"/>
                  </a:lnTo>
                  <a:lnTo>
                    <a:pt x="282" y="288"/>
                  </a:lnTo>
                  <a:lnTo>
                    <a:pt x="282" y="288"/>
                  </a:lnTo>
                  <a:lnTo>
                    <a:pt x="282" y="282"/>
                  </a:lnTo>
                  <a:lnTo>
                    <a:pt x="276" y="282"/>
                  </a:lnTo>
                  <a:lnTo>
                    <a:pt x="282" y="282"/>
                  </a:lnTo>
                  <a:lnTo>
                    <a:pt x="276" y="282"/>
                  </a:lnTo>
                  <a:lnTo>
                    <a:pt x="276" y="282"/>
                  </a:lnTo>
                  <a:lnTo>
                    <a:pt x="276" y="282"/>
                  </a:lnTo>
                  <a:lnTo>
                    <a:pt x="270" y="282"/>
                  </a:lnTo>
                  <a:lnTo>
                    <a:pt x="270" y="282"/>
                  </a:lnTo>
                  <a:lnTo>
                    <a:pt x="270" y="282"/>
                  </a:lnTo>
                  <a:lnTo>
                    <a:pt x="264" y="282"/>
                  </a:lnTo>
                  <a:lnTo>
                    <a:pt x="264" y="282"/>
                  </a:lnTo>
                  <a:lnTo>
                    <a:pt x="264" y="282"/>
                  </a:lnTo>
                  <a:lnTo>
                    <a:pt x="264" y="282"/>
                  </a:lnTo>
                  <a:lnTo>
                    <a:pt x="264" y="282"/>
                  </a:lnTo>
                  <a:lnTo>
                    <a:pt x="264" y="282"/>
                  </a:lnTo>
                  <a:lnTo>
                    <a:pt x="264" y="282"/>
                  </a:lnTo>
                  <a:lnTo>
                    <a:pt x="264" y="288"/>
                  </a:lnTo>
                  <a:lnTo>
                    <a:pt x="264" y="288"/>
                  </a:lnTo>
                  <a:lnTo>
                    <a:pt x="264" y="294"/>
                  </a:lnTo>
                  <a:lnTo>
                    <a:pt x="264" y="294"/>
                  </a:lnTo>
                  <a:lnTo>
                    <a:pt x="264" y="294"/>
                  </a:lnTo>
                  <a:lnTo>
                    <a:pt x="264" y="300"/>
                  </a:lnTo>
                  <a:lnTo>
                    <a:pt x="264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64" y="306"/>
                  </a:lnTo>
                  <a:lnTo>
                    <a:pt x="258" y="306"/>
                  </a:lnTo>
                  <a:lnTo>
                    <a:pt x="264" y="306"/>
                  </a:lnTo>
                  <a:lnTo>
                    <a:pt x="258" y="312"/>
                  </a:lnTo>
                  <a:lnTo>
                    <a:pt x="264" y="312"/>
                  </a:lnTo>
                  <a:lnTo>
                    <a:pt x="264" y="312"/>
                  </a:lnTo>
                  <a:lnTo>
                    <a:pt x="264" y="312"/>
                  </a:lnTo>
                  <a:lnTo>
                    <a:pt x="258" y="318"/>
                  </a:lnTo>
                  <a:lnTo>
                    <a:pt x="258" y="312"/>
                  </a:lnTo>
                  <a:lnTo>
                    <a:pt x="258" y="312"/>
                  </a:lnTo>
                  <a:lnTo>
                    <a:pt x="258" y="312"/>
                  </a:lnTo>
                  <a:lnTo>
                    <a:pt x="252" y="312"/>
                  </a:lnTo>
                  <a:lnTo>
                    <a:pt x="252" y="312"/>
                  </a:lnTo>
                  <a:lnTo>
                    <a:pt x="252" y="312"/>
                  </a:lnTo>
                  <a:lnTo>
                    <a:pt x="252" y="312"/>
                  </a:lnTo>
                  <a:lnTo>
                    <a:pt x="252" y="312"/>
                  </a:lnTo>
                  <a:lnTo>
                    <a:pt x="252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2"/>
                  </a:lnTo>
                  <a:lnTo>
                    <a:pt x="246" y="318"/>
                  </a:lnTo>
                  <a:lnTo>
                    <a:pt x="246" y="318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40" y="324"/>
                  </a:lnTo>
                  <a:lnTo>
                    <a:pt x="240" y="324"/>
                  </a:lnTo>
                  <a:lnTo>
                    <a:pt x="240" y="324"/>
                  </a:lnTo>
                  <a:lnTo>
                    <a:pt x="240" y="324"/>
                  </a:lnTo>
                  <a:lnTo>
                    <a:pt x="240" y="330"/>
                  </a:lnTo>
                  <a:lnTo>
                    <a:pt x="240" y="330"/>
                  </a:lnTo>
                  <a:lnTo>
                    <a:pt x="240" y="330"/>
                  </a:lnTo>
                  <a:lnTo>
                    <a:pt x="240" y="336"/>
                  </a:lnTo>
                  <a:lnTo>
                    <a:pt x="240" y="336"/>
                  </a:lnTo>
                  <a:lnTo>
                    <a:pt x="240" y="336"/>
                  </a:lnTo>
                  <a:lnTo>
                    <a:pt x="240" y="342"/>
                  </a:lnTo>
                  <a:lnTo>
                    <a:pt x="234" y="342"/>
                  </a:lnTo>
                  <a:lnTo>
                    <a:pt x="234" y="342"/>
                  </a:lnTo>
                  <a:lnTo>
                    <a:pt x="234" y="336"/>
                  </a:lnTo>
                  <a:lnTo>
                    <a:pt x="228" y="336"/>
                  </a:lnTo>
                  <a:lnTo>
                    <a:pt x="228" y="336"/>
                  </a:lnTo>
                  <a:lnTo>
                    <a:pt x="228" y="336"/>
                  </a:lnTo>
                  <a:lnTo>
                    <a:pt x="222" y="336"/>
                  </a:lnTo>
                  <a:lnTo>
                    <a:pt x="222" y="336"/>
                  </a:lnTo>
                  <a:lnTo>
                    <a:pt x="222" y="336"/>
                  </a:lnTo>
                  <a:lnTo>
                    <a:pt x="222" y="336"/>
                  </a:lnTo>
                  <a:lnTo>
                    <a:pt x="222" y="336"/>
                  </a:lnTo>
                  <a:lnTo>
                    <a:pt x="222" y="336"/>
                  </a:lnTo>
                  <a:lnTo>
                    <a:pt x="222" y="336"/>
                  </a:lnTo>
                  <a:lnTo>
                    <a:pt x="216" y="336"/>
                  </a:lnTo>
                  <a:lnTo>
                    <a:pt x="216" y="330"/>
                  </a:lnTo>
                  <a:lnTo>
                    <a:pt x="216" y="330"/>
                  </a:lnTo>
                  <a:lnTo>
                    <a:pt x="216" y="330"/>
                  </a:lnTo>
                  <a:lnTo>
                    <a:pt x="216" y="330"/>
                  </a:lnTo>
                  <a:lnTo>
                    <a:pt x="216" y="330"/>
                  </a:lnTo>
                  <a:lnTo>
                    <a:pt x="216" y="336"/>
                  </a:lnTo>
                  <a:lnTo>
                    <a:pt x="216" y="336"/>
                  </a:lnTo>
                  <a:lnTo>
                    <a:pt x="216" y="336"/>
                  </a:lnTo>
                  <a:lnTo>
                    <a:pt x="210" y="336"/>
                  </a:lnTo>
                  <a:lnTo>
                    <a:pt x="210" y="336"/>
                  </a:lnTo>
                  <a:lnTo>
                    <a:pt x="210" y="342"/>
                  </a:lnTo>
                  <a:lnTo>
                    <a:pt x="210" y="342"/>
                  </a:lnTo>
                  <a:lnTo>
                    <a:pt x="210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198" y="342"/>
                  </a:lnTo>
                  <a:lnTo>
                    <a:pt x="198" y="342"/>
                  </a:lnTo>
                  <a:lnTo>
                    <a:pt x="198" y="342"/>
                  </a:lnTo>
                  <a:lnTo>
                    <a:pt x="192" y="342"/>
                  </a:lnTo>
                  <a:lnTo>
                    <a:pt x="192" y="336"/>
                  </a:lnTo>
                  <a:lnTo>
                    <a:pt x="186" y="336"/>
                  </a:lnTo>
                  <a:lnTo>
                    <a:pt x="186" y="336"/>
                  </a:lnTo>
                  <a:lnTo>
                    <a:pt x="186" y="336"/>
                  </a:lnTo>
                  <a:lnTo>
                    <a:pt x="186" y="336"/>
                  </a:lnTo>
                  <a:lnTo>
                    <a:pt x="186" y="336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80" y="336"/>
                  </a:lnTo>
                  <a:lnTo>
                    <a:pt x="174" y="336"/>
                  </a:lnTo>
                  <a:lnTo>
                    <a:pt x="174" y="330"/>
                  </a:lnTo>
                  <a:lnTo>
                    <a:pt x="174" y="330"/>
                  </a:lnTo>
                  <a:lnTo>
                    <a:pt x="174" y="330"/>
                  </a:lnTo>
                  <a:lnTo>
                    <a:pt x="180" y="330"/>
                  </a:lnTo>
                  <a:lnTo>
                    <a:pt x="180" y="330"/>
                  </a:lnTo>
                  <a:lnTo>
                    <a:pt x="180" y="324"/>
                  </a:lnTo>
                  <a:lnTo>
                    <a:pt x="174" y="324"/>
                  </a:lnTo>
                  <a:lnTo>
                    <a:pt x="174" y="324"/>
                  </a:lnTo>
                  <a:lnTo>
                    <a:pt x="174" y="324"/>
                  </a:lnTo>
                  <a:lnTo>
                    <a:pt x="174" y="324"/>
                  </a:lnTo>
                  <a:lnTo>
                    <a:pt x="174" y="324"/>
                  </a:lnTo>
                  <a:lnTo>
                    <a:pt x="174" y="324"/>
                  </a:lnTo>
                  <a:lnTo>
                    <a:pt x="174" y="324"/>
                  </a:lnTo>
                  <a:lnTo>
                    <a:pt x="174" y="324"/>
                  </a:lnTo>
                  <a:lnTo>
                    <a:pt x="168" y="324"/>
                  </a:lnTo>
                  <a:lnTo>
                    <a:pt x="168" y="318"/>
                  </a:lnTo>
                  <a:lnTo>
                    <a:pt x="168" y="318"/>
                  </a:lnTo>
                  <a:lnTo>
                    <a:pt x="168" y="318"/>
                  </a:lnTo>
                  <a:lnTo>
                    <a:pt x="162" y="312"/>
                  </a:lnTo>
                  <a:lnTo>
                    <a:pt x="156" y="312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5" name=""/>
            <p:cNvSpPr/>
            <p:nvPr/>
          </p:nvSpPr>
          <p:spPr>
            <a:xfrm>
              <a:off x="6425280" y="2918520"/>
              <a:ext cx="1882080" cy="1910880"/>
            </a:xfrm>
            <a:custGeom>
              <a:avLst/>
              <a:gdLst/>
              <a:ahLst/>
              <a:rect l="l" t="t" r="r" b="b"/>
              <a:pathLst>
                <a:path w="1188" h="1206">
                  <a:moveTo>
                    <a:pt x="1044" y="828"/>
                  </a:moveTo>
                  <a:lnTo>
                    <a:pt x="1056" y="822"/>
                  </a:lnTo>
                  <a:lnTo>
                    <a:pt x="1062" y="828"/>
                  </a:lnTo>
                  <a:lnTo>
                    <a:pt x="1068" y="822"/>
                  </a:lnTo>
                  <a:lnTo>
                    <a:pt x="1068" y="822"/>
                  </a:lnTo>
                  <a:lnTo>
                    <a:pt x="1074" y="816"/>
                  </a:lnTo>
                  <a:lnTo>
                    <a:pt x="1074" y="816"/>
                  </a:lnTo>
                  <a:lnTo>
                    <a:pt x="1080" y="810"/>
                  </a:lnTo>
                  <a:lnTo>
                    <a:pt x="1086" y="810"/>
                  </a:lnTo>
                  <a:lnTo>
                    <a:pt x="1092" y="804"/>
                  </a:lnTo>
                  <a:lnTo>
                    <a:pt x="1086" y="798"/>
                  </a:lnTo>
                  <a:lnTo>
                    <a:pt x="1092" y="792"/>
                  </a:lnTo>
                  <a:lnTo>
                    <a:pt x="1092" y="786"/>
                  </a:lnTo>
                  <a:lnTo>
                    <a:pt x="1086" y="774"/>
                  </a:lnTo>
                  <a:lnTo>
                    <a:pt x="1080" y="768"/>
                  </a:lnTo>
                  <a:lnTo>
                    <a:pt x="1074" y="768"/>
                  </a:lnTo>
                  <a:lnTo>
                    <a:pt x="1080" y="750"/>
                  </a:lnTo>
                  <a:lnTo>
                    <a:pt x="1068" y="750"/>
                  </a:lnTo>
                  <a:lnTo>
                    <a:pt x="1068" y="750"/>
                  </a:lnTo>
                  <a:lnTo>
                    <a:pt x="1062" y="744"/>
                  </a:lnTo>
                  <a:lnTo>
                    <a:pt x="1062" y="744"/>
                  </a:lnTo>
                  <a:lnTo>
                    <a:pt x="1062" y="732"/>
                  </a:lnTo>
                  <a:lnTo>
                    <a:pt x="1062" y="732"/>
                  </a:lnTo>
                  <a:lnTo>
                    <a:pt x="1062" y="726"/>
                  </a:lnTo>
                  <a:lnTo>
                    <a:pt x="1068" y="726"/>
                  </a:lnTo>
                  <a:lnTo>
                    <a:pt x="1068" y="726"/>
                  </a:lnTo>
                  <a:lnTo>
                    <a:pt x="1068" y="726"/>
                  </a:lnTo>
                  <a:lnTo>
                    <a:pt x="1074" y="720"/>
                  </a:lnTo>
                  <a:lnTo>
                    <a:pt x="1080" y="714"/>
                  </a:lnTo>
                  <a:lnTo>
                    <a:pt x="1080" y="708"/>
                  </a:lnTo>
                  <a:lnTo>
                    <a:pt x="1074" y="702"/>
                  </a:lnTo>
                  <a:lnTo>
                    <a:pt x="1068" y="696"/>
                  </a:lnTo>
                  <a:lnTo>
                    <a:pt x="1068" y="696"/>
                  </a:lnTo>
                  <a:lnTo>
                    <a:pt x="1068" y="684"/>
                  </a:lnTo>
                  <a:lnTo>
                    <a:pt x="1056" y="684"/>
                  </a:lnTo>
                  <a:lnTo>
                    <a:pt x="1056" y="672"/>
                  </a:lnTo>
                  <a:lnTo>
                    <a:pt x="1056" y="666"/>
                  </a:lnTo>
                  <a:lnTo>
                    <a:pt x="1062" y="666"/>
                  </a:lnTo>
                  <a:lnTo>
                    <a:pt x="1062" y="666"/>
                  </a:lnTo>
                  <a:lnTo>
                    <a:pt x="1062" y="660"/>
                  </a:lnTo>
                  <a:lnTo>
                    <a:pt x="1062" y="654"/>
                  </a:lnTo>
                  <a:lnTo>
                    <a:pt x="1056" y="654"/>
                  </a:lnTo>
                  <a:lnTo>
                    <a:pt x="1062" y="642"/>
                  </a:lnTo>
                  <a:lnTo>
                    <a:pt x="1050" y="642"/>
                  </a:lnTo>
                  <a:lnTo>
                    <a:pt x="1044" y="642"/>
                  </a:lnTo>
                  <a:lnTo>
                    <a:pt x="1044" y="636"/>
                  </a:lnTo>
                  <a:lnTo>
                    <a:pt x="1032" y="642"/>
                  </a:lnTo>
                  <a:lnTo>
                    <a:pt x="1026" y="642"/>
                  </a:lnTo>
                  <a:lnTo>
                    <a:pt x="1026" y="648"/>
                  </a:lnTo>
                  <a:lnTo>
                    <a:pt x="1020" y="648"/>
                  </a:lnTo>
                  <a:lnTo>
                    <a:pt x="1014" y="648"/>
                  </a:lnTo>
                  <a:lnTo>
                    <a:pt x="1008" y="654"/>
                  </a:lnTo>
                  <a:lnTo>
                    <a:pt x="1002" y="660"/>
                  </a:lnTo>
                  <a:lnTo>
                    <a:pt x="1008" y="660"/>
                  </a:lnTo>
                  <a:lnTo>
                    <a:pt x="1008" y="666"/>
                  </a:lnTo>
                  <a:lnTo>
                    <a:pt x="1008" y="666"/>
                  </a:lnTo>
                  <a:lnTo>
                    <a:pt x="1002" y="678"/>
                  </a:lnTo>
                  <a:lnTo>
                    <a:pt x="996" y="678"/>
                  </a:lnTo>
                  <a:lnTo>
                    <a:pt x="996" y="678"/>
                  </a:lnTo>
                  <a:lnTo>
                    <a:pt x="990" y="684"/>
                  </a:lnTo>
                  <a:lnTo>
                    <a:pt x="984" y="684"/>
                  </a:lnTo>
                  <a:lnTo>
                    <a:pt x="984" y="672"/>
                  </a:lnTo>
                  <a:lnTo>
                    <a:pt x="990" y="672"/>
                  </a:lnTo>
                  <a:lnTo>
                    <a:pt x="996" y="672"/>
                  </a:lnTo>
                  <a:lnTo>
                    <a:pt x="996" y="666"/>
                  </a:lnTo>
                  <a:lnTo>
                    <a:pt x="1002" y="654"/>
                  </a:lnTo>
                  <a:lnTo>
                    <a:pt x="996" y="648"/>
                  </a:lnTo>
                  <a:lnTo>
                    <a:pt x="996" y="642"/>
                  </a:lnTo>
                  <a:lnTo>
                    <a:pt x="996" y="636"/>
                  </a:lnTo>
                  <a:lnTo>
                    <a:pt x="996" y="630"/>
                  </a:lnTo>
                  <a:lnTo>
                    <a:pt x="996" y="630"/>
                  </a:lnTo>
                  <a:lnTo>
                    <a:pt x="996" y="624"/>
                  </a:lnTo>
                  <a:lnTo>
                    <a:pt x="1014" y="600"/>
                  </a:lnTo>
                  <a:lnTo>
                    <a:pt x="1026" y="594"/>
                  </a:lnTo>
                  <a:lnTo>
                    <a:pt x="1026" y="588"/>
                  </a:lnTo>
                  <a:lnTo>
                    <a:pt x="1026" y="582"/>
                  </a:lnTo>
                  <a:lnTo>
                    <a:pt x="1026" y="576"/>
                  </a:lnTo>
                  <a:lnTo>
                    <a:pt x="1026" y="570"/>
                  </a:lnTo>
                  <a:lnTo>
                    <a:pt x="1044" y="564"/>
                  </a:lnTo>
                  <a:lnTo>
                    <a:pt x="1044" y="558"/>
                  </a:lnTo>
                  <a:lnTo>
                    <a:pt x="1050" y="552"/>
                  </a:lnTo>
                  <a:lnTo>
                    <a:pt x="1056" y="546"/>
                  </a:lnTo>
                  <a:lnTo>
                    <a:pt x="1062" y="540"/>
                  </a:lnTo>
                  <a:lnTo>
                    <a:pt x="1068" y="534"/>
                  </a:lnTo>
                  <a:lnTo>
                    <a:pt x="1068" y="528"/>
                  </a:lnTo>
                  <a:lnTo>
                    <a:pt x="1074" y="528"/>
                  </a:lnTo>
                  <a:lnTo>
                    <a:pt x="1074" y="522"/>
                  </a:lnTo>
                  <a:lnTo>
                    <a:pt x="1074" y="522"/>
                  </a:lnTo>
                  <a:lnTo>
                    <a:pt x="1080" y="516"/>
                  </a:lnTo>
                  <a:lnTo>
                    <a:pt x="1080" y="516"/>
                  </a:lnTo>
                  <a:lnTo>
                    <a:pt x="1080" y="510"/>
                  </a:lnTo>
                  <a:lnTo>
                    <a:pt x="1068" y="516"/>
                  </a:lnTo>
                  <a:lnTo>
                    <a:pt x="1062" y="516"/>
                  </a:lnTo>
                  <a:lnTo>
                    <a:pt x="1074" y="504"/>
                  </a:lnTo>
                  <a:lnTo>
                    <a:pt x="1074" y="498"/>
                  </a:lnTo>
                  <a:lnTo>
                    <a:pt x="1074" y="498"/>
                  </a:lnTo>
                  <a:lnTo>
                    <a:pt x="1080" y="498"/>
                  </a:lnTo>
                  <a:lnTo>
                    <a:pt x="1092" y="498"/>
                  </a:lnTo>
                  <a:lnTo>
                    <a:pt x="1092" y="498"/>
                  </a:lnTo>
                  <a:lnTo>
                    <a:pt x="1092" y="504"/>
                  </a:lnTo>
                  <a:lnTo>
                    <a:pt x="1098" y="504"/>
                  </a:lnTo>
                  <a:lnTo>
                    <a:pt x="1104" y="504"/>
                  </a:lnTo>
                  <a:lnTo>
                    <a:pt x="1110" y="510"/>
                  </a:lnTo>
                  <a:lnTo>
                    <a:pt x="1116" y="504"/>
                  </a:lnTo>
                  <a:lnTo>
                    <a:pt x="1116" y="498"/>
                  </a:lnTo>
                  <a:lnTo>
                    <a:pt x="1122" y="498"/>
                  </a:lnTo>
                  <a:lnTo>
                    <a:pt x="1122" y="492"/>
                  </a:lnTo>
                  <a:lnTo>
                    <a:pt x="1128" y="486"/>
                  </a:lnTo>
                  <a:lnTo>
                    <a:pt x="1128" y="486"/>
                  </a:lnTo>
                  <a:lnTo>
                    <a:pt x="1122" y="474"/>
                  </a:lnTo>
                  <a:lnTo>
                    <a:pt x="1128" y="468"/>
                  </a:lnTo>
                  <a:lnTo>
                    <a:pt x="1128" y="462"/>
                  </a:lnTo>
                  <a:lnTo>
                    <a:pt x="1128" y="462"/>
                  </a:lnTo>
                  <a:lnTo>
                    <a:pt x="1128" y="450"/>
                  </a:lnTo>
                  <a:lnTo>
                    <a:pt x="1128" y="450"/>
                  </a:lnTo>
                  <a:lnTo>
                    <a:pt x="1128" y="444"/>
                  </a:lnTo>
                  <a:lnTo>
                    <a:pt x="1134" y="438"/>
                  </a:lnTo>
                  <a:lnTo>
                    <a:pt x="1134" y="438"/>
                  </a:lnTo>
                  <a:lnTo>
                    <a:pt x="1134" y="432"/>
                  </a:lnTo>
                  <a:lnTo>
                    <a:pt x="1134" y="426"/>
                  </a:lnTo>
                  <a:lnTo>
                    <a:pt x="1128" y="426"/>
                  </a:lnTo>
                  <a:lnTo>
                    <a:pt x="1128" y="420"/>
                  </a:lnTo>
                  <a:lnTo>
                    <a:pt x="1128" y="414"/>
                  </a:lnTo>
                  <a:lnTo>
                    <a:pt x="1140" y="396"/>
                  </a:lnTo>
                  <a:lnTo>
                    <a:pt x="1140" y="384"/>
                  </a:lnTo>
                  <a:lnTo>
                    <a:pt x="1146" y="384"/>
                  </a:lnTo>
                  <a:lnTo>
                    <a:pt x="1146" y="366"/>
                  </a:lnTo>
                  <a:lnTo>
                    <a:pt x="1152" y="354"/>
                  </a:lnTo>
                  <a:lnTo>
                    <a:pt x="1152" y="342"/>
                  </a:lnTo>
                  <a:lnTo>
                    <a:pt x="1158" y="336"/>
                  </a:lnTo>
                  <a:lnTo>
                    <a:pt x="1164" y="330"/>
                  </a:lnTo>
                  <a:lnTo>
                    <a:pt x="1164" y="324"/>
                  </a:lnTo>
                  <a:lnTo>
                    <a:pt x="1176" y="318"/>
                  </a:lnTo>
                  <a:lnTo>
                    <a:pt x="1182" y="300"/>
                  </a:lnTo>
                  <a:lnTo>
                    <a:pt x="1188" y="294"/>
                  </a:lnTo>
                  <a:lnTo>
                    <a:pt x="1188" y="294"/>
                  </a:lnTo>
                  <a:lnTo>
                    <a:pt x="1188" y="294"/>
                  </a:lnTo>
                  <a:lnTo>
                    <a:pt x="1188" y="294"/>
                  </a:lnTo>
                  <a:lnTo>
                    <a:pt x="1188" y="294"/>
                  </a:lnTo>
                  <a:lnTo>
                    <a:pt x="1182" y="288"/>
                  </a:lnTo>
                  <a:lnTo>
                    <a:pt x="1164" y="282"/>
                  </a:lnTo>
                  <a:lnTo>
                    <a:pt x="1164" y="282"/>
                  </a:lnTo>
                  <a:lnTo>
                    <a:pt x="1164" y="282"/>
                  </a:lnTo>
                  <a:lnTo>
                    <a:pt x="1158" y="282"/>
                  </a:lnTo>
                  <a:lnTo>
                    <a:pt x="1158" y="282"/>
                  </a:lnTo>
                  <a:lnTo>
                    <a:pt x="1152" y="282"/>
                  </a:lnTo>
                  <a:lnTo>
                    <a:pt x="1146" y="282"/>
                  </a:lnTo>
                  <a:lnTo>
                    <a:pt x="1140" y="282"/>
                  </a:lnTo>
                  <a:lnTo>
                    <a:pt x="1140" y="282"/>
                  </a:lnTo>
                  <a:lnTo>
                    <a:pt x="1140" y="282"/>
                  </a:lnTo>
                  <a:lnTo>
                    <a:pt x="1128" y="282"/>
                  </a:lnTo>
                  <a:lnTo>
                    <a:pt x="1122" y="276"/>
                  </a:lnTo>
                  <a:lnTo>
                    <a:pt x="1122" y="276"/>
                  </a:lnTo>
                  <a:lnTo>
                    <a:pt x="1122" y="270"/>
                  </a:lnTo>
                  <a:lnTo>
                    <a:pt x="1122" y="270"/>
                  </a:lnTo>
                  <a:lnTo>
                    <a:pt x="1116" y="270"/>
                  </a:lnTo>
                  <a:lnTo>
                    <a:pt x="1116" y="270"/>
                  </a:lnTo>
                  <a:lnTo>
                    <a:pt x="1104" y="270"/>
                  </a:lnTo>
                  <a:lnTo>
                    <a:pt x="1104" y="270"/>
                  </a:lnTo>
                  <a:lnTo>
                    <a:pt x="1098" y="270"/>
                  </a:lnTo>
                  <a:lnTo>
                    <a:pt x="1092" y="270"/>
                  </a:lnTo>
                  <a:lnTo>
                    <a:pt x="1092" y="270"/>
                  </a:lnTo>
                  <a:lnTo>
                    <a:pt x="1086" y="270"/>
                  </a:lnTo>
                  <a:lnTo>
                    <a:pt x="1086" y="270"/>
                  </a:lnTo>
                  <a:lnTo>
                    <a:pt x="1080" y="270"/>
                  </a:lnTo>
                  <a:lnTo>
                    <a:pt x="1080" y="270"/>
                  </a:lnTo>
                  <a:lnTo>
                    <a:pt x="1080" y="270"/>
                  </a:lnTo>
                  <a:lnTo>
                    <a:pt x="1068" y="264"/>
                  </a:lnTo>
                  <a:lnTo>
                    <a:pt x="1068" y="264"/>
                  </a:lnTo>
                  <a:lnTo>
                    <a:pt x="1062" y="264"/>
                  </a:lnTo>
                  <a:lnTo>
                    <a:pt x="1062" y="264"/>
                  </a:lnTo>
                  <a:lnTo>
                    <a:pt x="1062" y="264"/>
                  </a:lnTo>
                  <a:lnTo>
                    <a:pt x="1056" y="264"/>
                  </a:lnTo>
                  <a:lnTo>
                    <a:pt x="1056" y="264"/>
                  </a:lnTo>
                  <a:lnTo>
                    <a:pt x="1050" y="264"/>
                  </a:lnTo>
                  <a:lnTo>
                    <a:pt x="1050" y="258"/>
                  </a:lnTo>
                  <a:lnTo>
                    <a:pt x="1050" y="258"/>
                  </a:lnTo>
                  <a:lnTo>
                    <a:pt x="1050" y="252"/>
                  </a:lnTo>
                  <a:lnTo>
                    <a:pt x="1044" y="252"/>
                  </a:lnTo>
                  <a:lnTo>
                    <a:pt x="1044" y="252"/>
                  </a:lnTo>
                  <a:lnTo>
                    <a:pt x="1044" y="246"/>
                  </a:lnTo>
                  <a:lnTo>
                    <a:pt x="1044" y="246"/>
                  </a:lnTo>
                  <a:lnTo>
                    <a:pt x="1038" y="246"/>
                  </a:lnTo>
                  <a:lnTo>
                    <a:pt x="1032" y="228"/>
                  </a:lnTo>
                  <a:lnTo>
                    <a:pt x="1026" y="228"/>
                  </a:lnTo>
                  <a:lnTo>
                    <a:pt x="1020" y="228"/>
                  </a:lnTo>
                  <a:lnTo>
                    <a:pt x="1020" y="222"/>
                  </a:lnTo>
                  <a:lnTo>
                    <a:pt x="1014" y="228"/>
                  </a:lnTo>
                  <a:lnTo>
                    <a:pt x="1008" y="222"/>
                  </a:lnTo>
                  <a:lnTo>
                    <a:pt x="996" y="228"/>
                  </a:lnTo>
                  <a:lnTo>
                    <a:pt x="990" y="228"/>
                  </a:lnTo>
                  <a:lnTo>
                    <a:pt x="984" y="228"/>
                  </a:lnTo>
                  <a:lnTo>
                    <a:pt x="984" y="222"/>
                  </a:lnTo>
                  <a:lnTo>
                    <a:pt x="978" y="222"/>
                  </a:lnTo>
                  <a:lnTo>
                    <a:pt x="972" y="222"/>
                  </a:lnTo>
                  <a:lnTo>
                    <a:pt x="972" y="216"/>
                  </a:lnTo>
                  <a:lnTo>
                    <a:pt x="966" y="222"/>
                  </a:lnTo>
                  <a:lnTo>
                    <a:pt x="966" y="216"/>
                  </a:lnTo>
                  <a:lnTo>
                    <a:pt x="960" y="216"/>
                  </a:lnTo>
                  <a:lnTo>
                    <a:pt x="960" y="222"/>
                  </a:lnTo>
                  <a:lnTo>
                    <a:pt x="960" y="222"/>
                  </a:lnTo>
                  <a:lnTo>
                    <a:pt x="960" y="222"/>
                  </a:lnTo>
                  <a:lnTo>
                    <a:pt x="960" y="222"/>
                  </a:lnTo>
                  <a:lnTo>
                    <a:pt x="954" y="222"/>
                  </a:lnTo>
                  <a:lnTo>
                    <a:pt x="948" y="222"/>
                  </a:lnTo>
                  <a:lnTo>
                    <a:pt x="948" y="222"/>
                  </a:lnTo>
                  <a:lnTo>
                    <a:pt x="948" y="222"/>
                  </a:lnTo>
                  <a:lnTo>
                    <a:pt x="948" y="222"/>
                  </a:lnTo>
                  <a:lnTo>
                    <a:pt x="948" y="222"/>
                  </a:lnTo>
                  <a:lnTo>
                    <a:pt x="936" y="222"/>
                  </a:lnTo>
                  <a:lnTo>
                    <a:pt x="936" y="228"/>
                  </a:lnTo>
                  <a:lnTo>
                    <a:pt x="936" y="222"/>
                  </a:lnTo>
                  <a:lnTo>
                    <a:pt x="936" y="222"/>
                  </a:lnTo>
                  <a:lnTo>
                    <a:pt x="936" y="216"/>
                  </a:lnTo>
                  <a:lnTo>
                    <a:pt x="936" y="216"/>
                  </a:lnTo>
                  <a:lnTo>
                    <a:pt x="936" y="216"/>
                  </a:lnTo>
                  <a:lnTo>
                    <a:pt x="930" y="210"/>
                  </a:lnTo>
                  <a:lnTo>
                    <a:pt x="930" y="210"/>
                  </a:lnTo>
                  <a:lnTo>
                    <a:pt x="924" y="210"/>
                  </a:lnTo>
                  <a:lnTo>
                    <a:pt x="924" y="204"/>
                  </a:lnTo>
                  <a:lnTo>
                    <a:pt x="924" y="210"/>
                  </a:lnTo>
                  <a:lnTo>
                    <a:pt x="924" y="204"/>
                  </a:lnTo>
                  <a:lnTo>
                    <a:pt x="924" y="204"/>
                  </a:lnTo>
                  <a:lnTo>
                    <a:pt x="918" y="198"/>
                  </a:lnTo>
                  <a:lnTo>
                    <a:pt x="918" y="198"/>
                  </a:lnTo>
                  <a:lnTo>
                    <a:pt x="918" y="198"/>
                  </a:lnTo>
                  <a:lnTo>
                    <a:pt x="912" y="198"/>
                  </a:lnTo>
                  <a:lnTo>
                    <a:pt x="912" y="192"/>
                  </a:lnTo>
                  <a:lnTo>
                    <a:pt x="906" y="192"/>
                  </a:lnTo>
                  <a:lnTo>
                    <a:pt x="906" y="192"/>
                  </a:lnTo>
                  <a:lnTo>
                    <a:pt x="906" y="192"/>
                  </a:lnTo>
                  <a:lnTo>
                    <a:pt x="906" y="192"/>
                  </a:lnTo>
                  <a:lnTo>
                    <a:pt x="900" y="186"/>
                  </a:lnTo>
                  <a:lnTo>
                    <a:pt x="900" y="186"/>
                  </a:lnTo>
                  <a:lnTo>
                    <a:pt x="900" y="186"/>
                  </a:lnTo>
                  <a:lnTo>
                    <a:pt x="894" y="180"/>
                  </a:lnTo>
                  <a:lnTo>
                    <a:pt x="894" y="180"/>
                  </a:lnTo>
                  <a:lnTo>
                    <a:pt x="888" y="180"/>
                  </a:lnTo>
                  <a:lnTo>
                    <a:pt x="888" y="180"/>
                  </a:lnTo>
                  <a:lnTo>
                    <a:pt x="882" y="180"/>
                  </a:lnTo>
                  <a:lnTo>
                    <a:pt x="882" y="174"/>
                  </a:lnTo>
                  <a:lnTo>
                    <a:pt x="882" y="168"/>
                  </a:lnTo>
                  <a:lnTo>
                    <a:pt x="882" y="168"/>
                  </a:lnTo>
                  <a:lnTo>
                    <a:pt x="882" y="168"/>
                  </a:lnTo>
                  <a:lnTo>
                    <a:pt x="882" y="162"/>
                  </a:lnTo>
                  <a:lnTo>
                    <a:pt x="882" y="162"/>
                  </a:lnTo>
                  <a:lnTo>
                    <a:pt x="882" y="156"/>
                  </a:lnTo>
                  <a:lnTo>
                    <a:pt x="876" y="156"/>
                  </a:lnTo>
                  <a:lnTo>
                    <a:pt x="876" y="150"/>
                  </a:lnTo>
                  <a:lnTo>
                    <a:pt x="876" y="150"/>
                  </a:lnTo>
                  <a:lnTo>
                    <a:pt x="876" y="144"/>
                  </a:lnTo>
                  <a:lnTo>
                    <a:pt x="882" y="144"/>
                  </a:lnTo>
                  <a:lnTo>
                    <a:pt x="876" y="144"/>
                  </a:lnTo>
                  <a:lnTo>
                    <a:pt x="882" y="138"/>
                  </a:lnTo>
                  <a:lnTo>
                    <a:pt x="882" y="138"/>
                  </a:lnTo>
                  <a:lnTo>
                    <a:pt x="882" y="138"/>
                  </a:lnTo>
                  <a:lnTo>
                    <a:pt x="882" y="138"/>
                  </a:lnTo>
                  <a:lnTo>
                    <a:pt x="882" y="138"/>
                  </a:lnTo>
                  <a:lnTo>
                    <a:pt x="882" y="132"/>
                  </a:lnTo>
                  <a:lnTo>
                    <a:pt x="888" y="132"/>
                  </a:lnTo>
                  <a:lnTo>
                    <a:pt x="882" y="132"/>
                  </a:lnTo>
                  <a:lnTo>
                    <a:pt x="882" y="126"/>
                  </a:lnTo>
                  <a:lnTo>
                    <a:pt x="870" y="132"/>
                  </a:lnTo>
                  <a:lnTo>
                    <a:pt x="870" y="132"/>
                  </a:lnTo>
                  <a:lnTo>
                    <a:pt x="870" y="138"/>
                  </a:lnTo>
                  <a:lnTo>
                    <a:pt x="870" y="138"/>
                  </a:lnTo>
                  <a:lnTo>
                    <a:pt x="870" y="144"/>
                  </a:lnTo>
                  <a:lnTo>
                    <a:pt x="864" y="150"/>
                  </a:lnTo>
                  <a:lnTo>
                    <a:pt x="864" y="150"/>
                  </a:lnTo>
                  <a:lnTo>
                    <a:pt x="864" y="150"/>
                  </a:lnTo>
                  <a:lnTo>
                    <a:pt x="864" y="150"/>
                  </a:lnTo>
                  <a:lnTo>
                    <a:pt x="858" y="150"/>
                  </a:lnTo>
                  <a:lnTo>
                    <a:pt x="846" y="156"/>
                  </a:lnTo>
                  <a:lnTo>
                    <a:pt x="834" y="156"/>
                  </a:lnTo>
                  <a:lnTo>
                    <a:pt x="828" y="156"/>
                  </a:lnTo>
                  <a:lnTo>
                    <a:pt x="828" y="156"/>
                  </a:lnTo>
                  <a:lnTo>
                    <a:pt x="822" y="156"/>
                  </a:lnTo>
                  <a:lnTo>
                    <a:pt x="822" y="156"/>
                  </a:lnTo>
                  <a:lnTo>
                    <a:pt x="816" y="156"/>
                  </a:lnTo>
                  <a:lnTo>
                    <a:pt x="816" y="150"/>
                  </a:lnTo>
                  <a:lnTo>
                    <a:pt x="816" y="150"/>
                  </a:lnTo>
                  <a:lnTo>
                    <a:pt x="816" y="150"/>
                  </a:lnTo>
                  <a:lnTo>
                    <a:pt x="816" y="144"/>
                  </a:lnTo>
                  <a:lnTo>
                    <a:pt x="822" y="144"/>
                  </a:lnTo>
                  <a:lnTo>
                    <a:pt x="828" y="144"/>
                  </a:lnTo>
                  <a:lnTo>
                    <a:pt x="822" y="138"/>
                  </a:lnTo>
                  <a:lnTo>
                    <a:pt x="822" y="132"/>
                  </a:lnTo>
                  <a:lnTo>
                    <a:pt x="822" y="132"/>
                  </a:lnTo>
                  <a:lnTo>
                    <a:pt x="816" y="132"/>
                  </a:lnTo>
                  <a:lnTo>
                    <a:pt x="816" y="132"/>
                  </a:lnTo>
                  <a:lnTo>
                    <a:pt x="816" y="132"/>
                  </a:lnTo>
                  <a:lnTo>
                    <a:pt x="816" y="132"/>
                  </a:lnTo>
                  <a:lnTo>
                    <a:pt x="816" y="126"/>
                  </a:lnTo>
                  <a:lnTo>
                    <a:pt x="816" y="120"/>
                  </a:lnTo>
                  <a:lnTo>
                    <a:pt x="822" y="114"/>
                  </a:lnTo>
                  <a:lnTo>
                    <a:pt x="822" y="114"/>
                  </a:lnTo>
                  <a:lnTo>
                    <a:pt x="822" y="114"/>
                  </a:lnTo>
                  <a:lnTo>
                    <a:pt x="816" y="114"/>
                  </a:lnTo>
                  <a:lnTo>
                    <a:pt x="816" y="114"/>
                  </a:lnTo>
                  <a:lnTo>
                    <a:pt x="822" y="114"/>
                  </a:lnTo>
                  <a:lnTo>
                    <a:pt x="816" y="114"/>
                  </a:lnTo>
                  <a:lnTo>
                    <a:pt x="816" y="114"/>
                  </a:lnTo>
                  <a:lnTo>
                    <a:pt x="816" y="114"/>
                  </a:lnTo>
                  <a:lnTo>
                    <a:pt x="810" y="108"/>
                  </a:lnTo>
                  <a:lnTo>
                    <a:pt x="810" y="108"/>
                  </a:lnTo>
                  <a:lnTo>
                    <a:pt x="810" y="108"/>
                  </a:lnTo>
                  <a:lnTo>
                    <a:pt x="810" y="102"/>
                  </a:lnTo>
                  <a:lnTo>
                    <a:pt x="804" y="102"/>
                  </a:lnTo>
                  <a:lnTo>
                    <a:pt x="804" y="102"/>
                  </a:lnTo>
                  <a:lnTo>
                    <a:pt x="804" y="102"/>
                  </a:lnTo>
                  <a:lnTo>
                    <a:pt x="798" y="102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86" y="102"/>
                  </a:lnTo>
                  <a:lnTo>
                    <a:pt x="786" y="102"/>
                  </a:lnTo>
                  <a:lnTo>
                    <a:pt x="780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80" y="108"/>
                  </a:lnTo>
                  <a:lnTo>
                    <a:pt x="780" y="108"/>
                  </a:lnTo>
                  <a:lnTo>
                    <a:pt x="774" y="108"/>
                  </a:lnTo>
                  <a:lnTo>
                    <a:pt x="774" y="102"/>
                  </a:lnTo>
                  <a:lnTo>
                    <a:pt x="774" y="96"/>
                  </a:lnTo>
                  <a:lnTo>
                    <a:pt x="774" y="90"/>
                  </a:lnTo>
                  <a:lnTo>
                    <a:pt x="774" y="90"/>
                  </a:lnTo>
                  <a:lnTo>
                    <a:pt x="774" y="84"/>
                  </a:lnTo>
                  <a:lnTo>
                    <a:pt x="768" y="84"/>
                  </a:lnTo>
                  <a:lnTo>
                    <a:pt x="768" y="84"/>
                  </a:lnTo>
                  <a:lnTo>
                    <a:pt x="762" y="78"/>
                  </a:lnTo>
                  <a:lnTo>
                    <a:pt x="756" y="84"/>
                  </a:lnTo>
                  <a:lnTo>
                    <a:pt x="756" y="78"/>
                  </a:lnTo>
                  <a:lnTo>
                    <a:pt x="762" y="78"/>
                  </a:lnTo>
                  <a:lnTo>
                    <a:pt x="756" y="78"/>
                  </a:lnTo>
                  <a:lnTo>
                    <a:pt x="756" y="78"/>
                  </a:lnTo>
                  <a:lnTo>
                    <a:pt x="750" y="78"/>
                  </a:lnTo>
                  <a:lnTo>
                    <a:pt x="750" y="84"/>
                  </a:lnTo>
                  <a:lnTo>
                    <a:pt x="744" y="84"/>
                  </a:lnTo>
                  <a:lnTo>
                    <a:pt x="744" y="78"/>
                  </a:lnTo>
                  <a:lnTo>
                    <a:pt x="738" y="78"/>
                  </a:lnTo>
                  <a:lnTo>
                    <a:pt x="738" y="72"/>
                  </a:lnTo>
                  <a:lnTo>
                    <a:pt x="738" y="66"/>
                  </a:lnTo>
                  <a:lnTo>
                    <a:pt x="732" y="60"/>
                  </a:lnTo>
                  <a:lnTo>
                    <a:pt x="738" y="54"/>
                  </a:lnTo>
                  <a:lnTo>
                    <a:pt x="738" y="54"/>
                  </a:lnTo>
                  <a:lnTo>
                    <a:pt x="732" y="54"/>
                  </a:lnTo>
                  <a:lnTo>
                    <a:pt x="732" y="48"/>
                  </a:lnTo>
                  <a:lnTo>
                    <a:pt x="732" y="48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0" y="42"/>
                  </a:lnTo>
                  <a:lnTo>
                    <a:pt x="714" y="42"/>
                  </a:lnTo>
                  <a:lnTo>
                    <a:pt x="708" y="48"/>
                  </a:lnTo>
                  <a:lnTo>
                    <a:pt x="708" y="48"/>
                  </a:lnTo>
                  <a:lnTo>
                    <a:pt x="708" y="48"/>
                  </a:lnTo>
                  <a:lnTo>
                    <a:pt x="708" y="54"/>
                  </a:lnTo>
                  <a:lnTo>
                    <a:pt x="702" y="54"/>
                  </a:lnTo>
                  <a:lnTo>
                    <a:pt x="702" y="54"/>
                  </a:lnTo>
                  <a:lnTo>
                    <a:pt x="702" y="48"/>
                  </a:lnTo>
                  <a:lnTo>
                    <a:pt x="696" y="48"/>
                  </a:lnTo>
                  <a:lnTo>
                    <a:pt x="696" y="48"/>
                  </a:lnTo>
                  <a:lnTo>
                    <a:pt x="696" y="48"/>
                  </a:lnTo>
                  <a:lnTo>
                    <a:pt x="690" y="42"/>
                  </a:lnTo>
                  <a:lnTo>
                    <a:pt x="690" y="36"/>
                  </a:lnTo>
                  <a:lnTo>
                    <a:pt x="684" y="36"/>
                  </a:lnTo>
                  <a:lnTo>
                    <a:pt x="684" y="36"/>
                  </a:lnTo>
                  <a:lnTo>
                    <a:pt x="684" y="36"/>
                  </a:lnTo>
                  <a:lnTo>
                    <a:pt x="678" y="36"/>
                  </a:lnTo>
                  <a:lnTo>
                    <a:pt x="678" y="36"/>
                  </a:lnTo>
                  <a:lnTo>
                    <a:pt x="678" y="36"/>
                  </a:lnTo>
                  <a:lnTo>
                    <a:pt x="678" y="36"/>
                  </a:lnTo>
                  <a:lnTo>
                    <a:pt x="678" y="24"/>
                  </a:lnTo>
                  <a:lnTo>
                    <a:pt x="678" y="24"/>
                  </a:lnTo>
                  <a:lnTo>
                    <a:pt x="678" y="24"/>
                  </a:lnTo>
                  <a:lnTo>
                    <a:pt x="678" y="24"/>
                  </a:lnTo>
                  <a:lnTo>
                    <a:pt x="678" y="18"/>
                  </a:lnTo>
                  <a:lnTo>
                    <a:pt x="678" y="12"/>
                  </a:lnTo>
                  <a:lnTo>
                    <a:pt x="672" y="12"/>
                  </a:lnTo>
                  <a:lnTo>
                    <a:pt x="672" y="12"/>
                  </a:lnTo>
                  <a:lnTo>
                    <a:pt x="672" y="0"/>
                  </a:lnTo>
                  <a:lnTo>
                    <a:pt x="672" y="0"/>
                  </a:lnTo>
                  <a:lnTo>
                    <a:pt x="660" y="0"/>
                  </a:lnTo>
                  <a:lnTo>
                    <a:pt x="636" y="6"/>
                  </a:lnTo>
                  <a:lnTo>
                    <a:pt x="630" y="6"/>
                  </a:lnTo>
                  <a:lnTo>
                    <a:pt x="618" y="12"/>
                  </a:lnTo>
                  <a:lnTo>
                    <a:pt x="612" y="12"/>
                  </a:lnTo>
                  <a:lnTo>
                    <a:pt x="606" y="12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88" y="24"/>
                  </a:lnTo>
                  <a:lnTo>
                    <a:pt x="582" y="30"/>
                  </a:lnTo>
                  <a:lnTo>
                    <a:pt x="588" y="42"/>
                  </a:lnTo>
                  <a:lnTo>
                    <a:pt x="588" y="48"/>
                  </a:lnTo>
                  <a:lnTo>
                    <a:pt x="582" y="48"/>
                  </a:lnTo>
                  <a:lnTo>
                    <a:pt x="582" y="60"/>
                  </a:lnTo>
                  <a:lnTo>
                    <a:pt x="582" y="72"/>
                  </a:lnTo>
                  <a:lnTo>
                    <a:pt x="588" y="72"/>
                  </a:lnTo>
                  <a:lnTo>
                    <a:pt x="582" y="72"/>
                  </a:lnTo>
                  <a:lnTo>
                    <a:pt x="582" y="90"/>
                  </a:lnTo>
                  <a:lnTo>
                    <a:pt x="582" y="96"/>
                  </a:lnTo>
                  <a:lnTo>
                    <a:pt x="582" y="102"/>
                  </a:lnTo>
                  <a:lnTo>
                    <a:pt x="582" y="108"/>
                  </a:lnTo>
                  <a:lnTo>
                    <a:pt x="582" y="114"/>
                  </a:lnTo>
                  <a:lnTo>
                    <a:pt x="582" y="114"/>
                  </a:lnTo>
                  <a:lnTo>
                    <a:pt x="588" y="120"/>
                  </a:lnTo>
                  <a:lnTo>
                    <a:pt x="588" y="120"/>
                  </a:lnTo>
                  <a:lnTo>
                    <a:pt x="594" y="126"/>
                  </a:lnTo>
                  <a:lnTo>
                    <a:pt x="582" y="120"/>
                  </a:lnTo>
                  <a:lnTo>
                    <a:pt x="576" y="120"/>
                  </a:lnTo>
                  <a:lnTo>
                    <a:pt x="576" y="126"/>
                  </a:lnTo>
                  <a:lnTo>
                    <a:pt x="570" y="132"/>
                  </a:lnTo>
                  <a:lnTo>
                    <a:pt x="564" y="138"/>
                  </a:lnTo>
                  <a:lnTo>
                    <a:pt x="558" y="144"/>
                  </a:lnTo>
                  <a:lnTo>
                    <a:pt x="546" y="150"/>
                  </a:lnTo>
                  <a:lnTo>
                    <a:pt x="540" y="162"/>
                  </a:lnTo>
                  <a:lnTo>
                    <a:pt x="528" y="162"/>
                  </a:lnTo>
                  <a:lnTo>
                    <a:pt x="522" y="168"/>
                  </a:lnTo>
                  <a:lnTo>
                    <a:pt x="516" y="168"/>
                  </a:lnTo>
                  <a:lnTo>
                    <a:pt x="492" y="174"/>
                  </a:lnTo>
                  <a:lnTo>
                    <a:pt x="486" y="174"/>
                  </a:lnTo>
                  <a:lnTo>
                    <a:pt x="456" y="192"/>
                  </a:lnTo>
                  <a:lnTo>
                    <a:pt x="456" y="198"/>
                  </a:lnTo>
                  <a:lnTo>
                    <a:pt x="456" y="198"/>
                  </a:lnTo>
                  <a:lnTo>
                    <a:pt x="450" y="216"/>
                  </a:lnTo>
                  <a:lnTo>
                    <a:pt x="444" y="222"/>
                  </a:lnTo>
                  <a:lnTo>
                    <a:pt x="450" y="222"/>
                  </a:lnTo>
                  <a:lnTo>
                    <a:pt x="456" y="228"/>
                  </a:lnTo>
                  <a:lnTo>
                    <a:pt x="468" y="228"/>
                  </a:lnTo>
                  <a:lnTo>
                    <a:pt x="480" y="228"/>
                  </a:lnTo>
                  <a:lnTo>
                    <a:pt x="474" y="228"/>
                  </a:lnTo>
                  <a:lnTo>
                    <a:pt x="468" y="228"/>
                  </a:lnTo>
                  <a:lnTo>
                    <a:pt x="456" y="228"/>
                  </a:lnTo>
                  <a:lnTo>
                    <a:pt x="450" y="234"/>
                  </a:lnTo>
                  <a:lnTo>
                    <a:pt x="438" y="246"/>
                  </a:lnTo>
                  <a:lnTo>
                    <a:pt x="414" y="252"/>
                  </a:lnTo>
                  <a:lnTo>
                    <a:pt x="408" y="246"/>
                  </a:lnTo>
                  <a:lnTo>
                    <a:pt x="402" y="240"/>
                  </a:lnTo>
                  <a:lnTo>
                    <a:pt x="384" y="240"/>
                  </a:lnTo>
                  <a:lnTo>
                    <a:pt x="366" y="240"/>
                  </a:lnTo>
                  <a:lnTo>
                    <a:pt x="354" y="234"/>
                  </a:lnTo>
                  <a:lnTo>
                    <a:pt x="342" y="234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0" y="240"/>
                  </a:lnTo>
                  <a:lnTo>
                    <a:pt x="336" y="234"/>
                  </a:lnTo>
                  <a:lnTo>
                    <a:pt x="330" y="228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24" y="210"/>
                  </a:lnTo>
                  <a:lnTo>
                    <a:pt x="324" y="210"/>
                  </a:lnTo>
                  <a:lnTo>
                    <a:pt x="324" y="198"/>
                  </a:lnTo>
                  <a:lnTo>
                    <a:pt x="318" y="198"/>
                  </a:lnTo>
                  <a:lnTo>
                    <a:pt x="312" y="192"/>
                  </a:lnTo>
                  <a:lnTo>
                    <a:pt x="306" y="192"/>
                  </a:lnTo>
                  <a:lnTo>
                    <a:pt x="300" y="198"/>
                  </a:lnTo>
                  <a:lnTo>
                    <a:pt x="294" y="198"/>
                  </a:lnTo>
                  <a:lnTo>
                    <a:pt x="294" y="204"/>
                  </a:lnTo>
                  <a:lnTo>
                    <a:pt x="288" y="198"/>
                  </a:lnTo>
                  <a:lnTo>
                    <a:pt x="276" y="198"/>
                  </a:lnTo>
                  <a:lnTo>
                    <a:pt x="270" y="192"/>
                  </a:lnTo>
                  <a:lnTo>
                    <a:pt x="270" y="192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4" y="198"/>
                  </a:lnTo>
                  <a:lnTo>
                    <a:pt x="270" y="198"/>
                  </a:lnTo>
                  <a:lnTo>
                    <a:pt x="270" y="204"/>
                  </a:lnTo>
                  <a:lnTo>
                    <a:pt x="270" y="210"/>
                  </a:lnTo>
                  <a:lnTo>
                    <a:pt x="270" y="216"/>
                  </a:lnTo>
                  <a:lnTo>
                    <a:pt x="270" y="216"/>
                  </a:lnTo>
                  <a:lnTo>
                    <a:pt x="270" y="222"/>
                  </a:lnTo>
                  <a:lnTo>
                    <a:pt x="276" y="240"/>
                  </a:lnTo>
                  <a:lnTo>
                    <a:pt x="276" y="240"/>
                  </a:lnTo>
                  <a:lnTo>
                    <a:pt x="288" y="252"/>
                  </a:lnTo>
                  <a:lnTo>
                    <a:pt x="288" y="258"/>
                  </a:lnTo>
                  <a:lnTo>
                    <a:pt x="294" y="258"/>
                  </a:lnTo>
                  <a:lnTo>
                    <a:pt x="294" y="258"/>
                  </a:lnTo>
                  <a:lnTo>
                    <a:pt x="294" y="276"/>
                  </a:lnTo>
                  <a:lnTo>
                    <a:pt x="294" y="288"/>
                  </a:lnTo>
                  <a:lnTo>
                    <a:pt x="300" y="282"/>
                  </a:lnTo>
                  <a:lnTo>
                    <a:pt x="294" y="306"/>
                  </a:lnTo>
                  <a:lnTo>
                    <a:pt x="294" y="312"/>
                  </a:lnTo>
                  <a:lnTo>
                    <a:pt x="294" y="318"/>
                  </a:lnTo>
                  <a:lnTo>
                    <a:pt x="294" y="324"/>
                  </a:lnTo>
                  <a:lnTo>
                    <a:pt x="306" y="336"/>
                  </a:lnTo>
                  <a:lnTo>
                    <a:pt x="312" y="336"/>
                  </a:lnTo>
                  <a:lnTo>
                    <a:pt x="318" y="342"/>
                  </a:lnTo>
                  <a:lnTo>
                    <a:pt x="312" y="342"/>
                  </a:lnTo>
                  <a:lnTo>
                    <a:pt x="300" y="342"/>
                  </a:lnTo>
                  <a:lnTo>
                    <a:pt x="300" y="336"/>
                  </a:lnTo>
                  <a:lnTo>
                    <a:pt x="282" y="342"/>
                  </a:lnTo>
                  <a:lnTo>
                    <a:pt x="276" y="342"/>
                  </a:lnTo>
                  <a:lnTo>
                    <a:pt x="270" y="342"/>
                  </a:lnTo>
                  <a:lnTo>
                    <a:pt x="270" y="336"/>
                  </a:lnTo>
                  <a:lnTo>
                    <a:pt x="276" y="330"/>
                  </a:lnTo>
                  <a:lnTo>
                    <a:pt x="270" y="330"/>
                  </a:lnTo>
                  <a:lnTo>
                    <a:pt x="264" y="330"/>
                  </a:lnTo>
                  <a:lnTo>
                    <a:pt x="264" y="330"/>
                  </a:lnTo>
                  <a:lnTo>
                    <a:pt x="258" y="336"/>
                  </a:lnTo>
                  <a:lnTo>
                    <a:pt x="258" y="336"/>
                  </a:lnTo>
                  <a:lnTo>
                    <a:pt x="258" y="348"/>
                  </a:lnTo>
                  <a:lnTo>
                    <a:pt x="258" y="348"/>
                  </a:lnTo>
                  <a:lnTo>
                    <a:pt x="252" y="342"/>
                  </a:lnTo>
                  <a:lnTo>
                    <a:pt x="246" y="342"/>
                  </a:lnTo>
                  <a:lnTo>
                    <a:pt x="240" y="348"/>
                  </a:lnTo>
                  <a:lnTo>
                    <a:pt x="234" y="336"/>
                  </a:lnTo>
                  <a:lnTo>
                    <a:pt x="228" y="342"/>
                  </a:lnTo>
                  <a:lnTo>
                    <a:pt x="228" y="336"/>
                  </a:lnTo>
                  <a:lnTo>
                    <a:pt x="222" y="342"/>
                  </a:lnTo>
                  <a:lnTo>
                    <a:pt x="216" y="336"/>
                  </a:lnTo>
                  <a:lnTo>
                    <a:pt x="210" y="342"/>
                  </a:lnTo>
                  <a:lnTo>
                    <a:pt x="204" y="342"/>
                  </a:lnTo>
                  <a:lnTo>
                    <a:pt x="198" y="354"/>
                  </a:lnTo>
                  <a:lnTo>
                    <a:pt x="192" y="354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180" y="336"/>
                  </a:lnTo>
                  <a:lnTo>
                    <a:pt x="174" y="330"/>
                  </a:lnTo>
                  <a:lnTo>
                    <a:pt x="174" y="324"/>
                  </a:lnTo>
                  <a:lnTo>
                    <a:pt x="162" y="318"/>
                  </a:lnTo>
                  <a:lnTo>
                    <a:pt x="168" y="318"/>
                  </a:lnTo>
                  <a:lnTo>
                    <a:pt x="162" y="312"/>
                  </a:lnTo>
                  <a:lnTo>
                    <a:pt x="162" y="318"/>
                  </a:lnTo>
                  <a:lnTo>
                    <a:pt x="156" y="318"/>
                  </a:lnTo>
                  <a:lnTo>
                    <a:pt x="156" y="312"/>
                  </a:lnTo>
                  <a:lnTo>
                    <a:pt x="162" y="306"/>
                  </a:lnTo>
                  <a:lnTo>
                    <a:pt x="150" y="312"/>
                  </a:lnTo>
                  <a:lnTo>
                    <a:pt x="144" y="318"/>
                  </a:lnTo>
                  <a:lnTo>
                    <a:pt x="144" y="312"/>
                  </a:lnTo>
                  <a:lnTo>
                    <a:pt x="144" y="312"/>
                  </a:lnTo>
                  <a:lnTo>
                    <a:pt x="144" y="312"/>
                  </a:lnTo>
                  <a:lnTo>
                    <a:pt x="132" y="318"/>
                  </a:lnTo>
                  <a:lnTo>
                    <a:pt x="132" y="318"/>
                  </a:lnTo>
                  <a:lnTo>
                    <a:pt x="120" y="312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14" y="330"/>
                  </a:lnTo>
                  <a:lnTo>
                    <a:pt x="114" y="336"/>
                  </a:lnTo>
                  <a:lnTo>
                    <a:pt x="108" y="330"/>
                  </a:lnTo>
                  <a:lnTo>
                    <a:pt x="102" y="330"/>
                  </a:lnTo>
                  <a:lnTo>
                    <a:pt x="96" y="330"/>
                  </a:lnTo>
                  <a:lnTo>
                    <a:pt x="90" y="330"/>
                  </a:lnTo>
                  <a:lnTo>
                    <a:pt x="84" y="342"/>
                  </a:lnTo>
                  <a:lnTo>
                    <a:pt x="84" y="336"/>
                  </a:lnTo>
                  <a:lnTo>
                    <a:pt x="78" y="336"/>
                  </a:lnTo>
                  <a:lnTo>
                    <a:pt x="78" y="330"/>
                  </a:lnTo>
                  <a:lnTo>
                    <a:pt x="72" y="330"/>
                  </a:lnTo>
                  <a:lnTo>
                    <a:pt x="66" y="336"/>
                  </a:lnTo>
                  <a:lnTo>
                    <a:pt x="66" y="330"/>
                  </a:lnTo>
                  <a:lnTo>
                    <a:pt x="60" y="336"/>
                  </a:lnTo>
                  <a:lnTo>
                    <a:pt x="54" y="336"/>
                  </a:lnTo>
                  <a:lnTo>
                    <a:pt x="48" y="342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0" y="342"/>
                  </a:lnTo>
                  <a:lnTo>
                    <a:pt x="24" y="342"/>
                  </a:lnTo>
                  <a:lnTo>
                    <a:pt x="24" y="342"/>
                  </a:lnTo>
                  <a:lnTo>
                    <a:pt x="24" y="348"/>
                  </a:lnTo>
                  <a:lnTo>
                    <a:pt x="18" y="348"/>
                  </a:lnTo>
                  <a:lnTo>
                    <a:pt x="18" y="354"/>
                  </a:lnTo>
                  <a:lnTo>
                    <a:pt x="12" y="348"/>
                  </a:lnTo>
                  <a:lnTo>
                    <a:pt x="6" y="354"/>
                  </a:lnTo>
                  <a:lnTo>
                    <a:pt x="6" y="360"/>
                  </a:lnTo>
                  <a:lnTo>
                    <a:pt x="6" y="366"/>
                  </a:lnTo>
                  <a:lnTo>
                    <a:pt x="6" y="366"/>
                  </a:lnTo>
                  <a:lnTo>
                    <a:pt x="6" y="366"/>
                  </a:lnTo>
                  <a:lnTo>
                    <a:pt x="0" y="372"/>
                  </a:lnTo>
                  <a:lnTo>
                    <a:pt x="6" y="378"/>
                  </a:lnTo>
                  <a:lnTo>
                    <a:pt x="6" y="384"/>
                  </a:lnTo>
                  <a:lnTo>
                    <a:pt x="6" y="384"/>
                  </a:lnTo>
                  <a:lnTo>
                    <a:pt x="12" y="378"/>
                  </a:lnTo>
                  <a:lnTo>
                    <a:pt x="18" y="384"/>
                  </a:lnTo>
                  <a:lnTo>
                    <a:pt x="24" y="378"/>
                  </a:lnTo>
                  <a:lnTo>
                    <a:pt x="24" y="378"/>
                  </a:lnTo>
                  <a:lnTo>
                    <a:pt x="24" y="378"/>
                  </a:lnTo>
                  <a:lnTo>
                    <a:pt x="30" y="372"/>
                  </a:lnTo>
                  <a:lnTo>
                    <a:pt x="42" y="372"/>
                  </a:lnTo>
                  <a:lnTo>
                    <a:pt x="48" y="372"/>
                  </a:lnTo>
                  <a:lnTo>
                    <a:pt x="36" y="378"/>
                  </a:lnTo>
                  <a:lnTo>
                    <a:pt x="36" y="384"/>
                  </a:lnTo>
                  <a:lnTo>
                    <a:pt x="42" y="384"/>
                  </a:lnTo>
                  <a:lnTo>
                    <a:pt x="42" y="378"/>
                  </a:lnTo>
                  <a:lnTo>
                    <a:pt x="48" y="378"/>
                  </a:lnTo>
                  <a:lnTo>
                    <a:pt x="48" y="384"/>
                  </a:lnTo>
                  <a:lnTo>
                    <a:pt x="48" y="384"/>
                  </a:lnTo>
                  <a:lnTo>
                    <a:pt x="54" y="390"/>
                  </a:lnTo>
                  <a:lnTo>
                    <a:pt x="48" y="390"/>
                  </a:lnTo>
                  <a:lnTo>
                    <a:pt x="48" y="390"/>
                  </a:lnTo>
                  <a:lnTo>
                    <a:pt x="42" y="390"/>
                  </a:lnTo>
                  <a:lnTo>
                    <a:pt x="36" y="390"/>
                  </a:lnTo>
                  <a:lnTo>
                    <a:pt x="30" y="390"/>
                  </a:lnTo>
                  <a:lnTo>
                    <a:pt x="24" y="384"/>
                  </a:lnTo>
                  <a:lnTo>
                    <a:pt x="24" y="384"/>
                  </a:lnTo>
                  <a:lnTo>
                    <a:pt x="24" y="390"/>
                  </a:lnTo>
                  <a:lnTo>
                    <a:pt x="18" y="390"/>
                  </a:lnTo>
                  <a:lnTo>
                    <a:pt x="18" y="396"/>
                  </a:lnTo>
                  <a:lnTo>
                    <a:pt x="24" y="396"/>
                  </a:lnTo>
                  <a:lnTo>
                    <a:pt x="24" y="396"/>
                  </a:lnTo>
                  <a:lnTo>
                    <a:pt x="24" y="402"/>
                  </a:lnTo>
                  <a:lnTo>
                    <a:pt x="24" y="402"/>
                  </a:lnTo>
                  <a:lnTo>
                    <a:pt x="30" y="396"/>
                  </a:lnTo>
                  <a:lnTo>
                    <a:pt x="42" y="402"/>
                  </a:lnTo>
                  <a:lnTo>
                    <a:pt x="48" y="408"/>
                  </a:lnTo>
                  <a:lnTo>
                    <a:pt x="48" y="414"/>
                  </a:lnTo>
                  <a:lnTo>
                    <a:pt x="42" y="414"/>
                  </a:lnTo>
                  <a:lnTo>
                    <a:pt x="12" y="420"/>
                  </a:lnTo>
                  <a:lnTo>
                    <a:pt x="6" y="426"/>
                  </a:lnTo>
                  <a:lnTo>
                    <a:pt x="24" y="432"/>
                  </a:lnTo>
                  <a:lnTo>
                    <a:pt x="24" y="426"/>
                  </a:lnTo>
                  <a:lnTo>
                    <a:pt x="36" y="438"/>
                  </a:lnTo>
                  <a:lnTo>
                    <a:pt x="42" y="444"/>
                  </a:lnTo>
                  <a:lnTo>
                    <a:pt x="42" y="450"/>
                  </a:lnTo>
                  <a:lnTo>
                    <a:pt x="42" y="450"/>
                  </a:lnTo>
                  <a:lnTo>
                    <a:pt x="42" y="456"/>
                  </a:lnTo>
                  <a:lnTo>
                    <a:pt x="54" y="456"/>
                  </a:lnTo>
                  <a:lnTo>
                    <a:pt x="60" y="450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66" y="450"/>
                  </a:lnTo>
                  <a:lnTo>
                    <a:pt x="66" y="438"/>
                  </a:lnTo>
                  <a:lnTo>
                    <a:pt x="66" y="432"/>
                  </a:lnTo>
                  <a:lnTo>
                    <a:pt x="66" y="438"/>
                  </a:lnTo>
                  <a:lnTo>
                    <a:pt x="72" y="450"/>
                  </a:lnTo>
                  <a:lnTo>
                    <a:pt x="78" y="450"/>
                  </a:lnTo>
                  <a:lnTo>
                    <a:pt x="78" y="444"/>
                  </a:lnTo>
                  <a:lnTo>
                    <a:pt x="78" y="444"/>
                  </a:lnTo>
                  <a:lnTo>
                    <a:pt x="90" y="456"/>
                  </a:lnTo>
                  <a:lnTo>
                    <a:pt x="96" y="456"/>
                  </a:lnTo>
                  <a:lnTo>
                    <a:pt x="96" y="450"/>
                  </a:lnTo>
                  <a:lnTo>
                    <a:pt x="102" y="456"/>
                  </a:lnTo>
                  <a:lnTo>
                    <a:pt x="102" y="450"/>
                  </a:lnTo>
                  <a:lnTo>
                    <a:pt x="102" y="456"/>
                  </a:lnTo>
                  <a:lnTo>
                    <a:pt x="108" y="456"/>
                  </a:lnTo>
                  <a:lnTo>
                    <a:pt x="108" y="456"/>
                  </a:lnTo>
                  <a:lnTo>
                    <a:pt x="114" y="462"/>
                  </a:lnTo>
                  <a:lnTo>
                    <a:pt x="120" y="462"/>
                  </a:lnTo>
                  <a:lnTo>
                    <a:pt x="126" y="468"/>
                  </a:lnTo>
                  <a:lnTo>
                    <a:pt x="132" y="468"/>
                  </a:lnTo>
                  <a:lnTo>
                    <a:pt x="132" y="462"/>
                  </a:lnTo>
                  <a:lnTo>
                    <a:pt x="138" y="456"/>
                  </a:lnTo>
                  <a:lnTo>
                    <a:pt x="144" y="456"/>
                  </a:lnTo>
                  <a:lnTo>
                    <a:pt x="138" y="462"/>
                  </a:lnTo>
                  <a:lnTo>
                    <a:pt x="138" y="468"/>
                  </a:lnTo>
                  <a:lnTo>
                    <a:pt x="138" y="474"/>
                  </a:lnTo>
                  <a:lnTo>
                    <a:pt x="144" y="474"/>
                  </a:lnTo>
                  <a:lnTo>
                    <a:pt x="144" y="474"/>
                  </a:lnTo>
                  <a:lnTo>
                    <a:pt x="150" y="462"/>
                  </a:lnTo>
                  <a:lnTo>
                    <a:pt x="156" y="468"/>
                  </a:lnTo>
                  <a:lnTo>
                    <a:pt x="150" y="474"/>
                  </a:lnTo>
                  <a:lnTo>
                    <a:pt x="150" y="480"/>
                  </a:lnTo>
                  <a:lnTo>
                    <a:pt x="150" y="486"/>
                  </a:lnTo>
                  <a:lnTo>
                    <a:pt x="156" y="498"/>
                  </a:lnTo>
                  <a:lnTo>
                    <a:pt x="156" y="498"/>
                  </a:lnTo>
                  <a:lnTo>
                    <a:pt x="162" y="498"/>
                  </a:lnTo>
                  <a:lnTo>
                    <a:pt x="156" y="492"/>
                  </a:lnTo>
                  <a:lnTo>
                    <a:pt x="156" y="486"/>
                  </a:lnTo>
                  <a:lnTo>
                    <a:pt x="162" y="486"/>
                  </a:lnTo>
                  <a:lnTo>
                    <a:pt x="168" y="492"/>
                  </a:lnTo>
                  <a:lnTo>
                    <a:pt x="168" y="486"/>
                  </a:lnTo>
                  <a:lnTo>
                    <a:pt x="168" y="480"/>
                  </a:lnTo>
                  <a:lnTo>
                    <a:pt x="168" y="480"/>
                  </a:lnTo>
                  <a:lnTo>
                    <a:pt x="174" y="486"/>
                  </a:lnTo>
                  <a:lnTo>
                    <a:pt x="180" y="486"/>
                  </a:lnTo>
                  <a:lnTo>
                    <a:pt x="180" y="480"/>
                  </a:lnTo>
                  <a:lnTo>
                    <a:pt x="180" y="480"/>
                  </a:lnTo>
                  <a:lnTo>
                    <a:pt x="186" y="480"/>
                  </a:lnTo>
                  <a:lnTo>
                    <a:pt x="186" y="480"/>
                  </a:lnTo>
                  <a:lnTo>
                    <a:pt x="192" y="480"/>
                  </a:lnTo>
                  <a:lnTo>
                    <a:pt x="192" y="480"/>
                  </a:lnTo>
                  <a:lnTo>
                    <a:pt x="192" y="480"/>
                  </a:lnTo>
                  <a:lnTo>
                    <a:pt x="192" y="486"/>
                  </a:lnTo>
                  <a:lnTo>
                    <a:pt x="192" y="486"/>
                  </a:lnTo>
                  <a:lnTo>
                    <a:pt x="192" y="492"/>
                  </a:lnTo>
                  <a:lnTo>
                    <a:pt x="186" y="492"/>
                  </a:lnTo>
                  <a:lnTo>
                    <a:pt x="174" y="492"/>
                  </a:lnTo>
                  <a:lnTo>
                    <a:pt x="174" y="492"/>
                  </a:lnTo>
                  <a:lnTo>
                    <a:pt x="180" y="492"/>
                  </a:lnTo>
                  <a:lnTo>
                    <a:pt x="186" y="498"/>
                  </a:lnTo>
                  <a:lnTo>
                    <a:pt x="186" y="498"/>
                  </a:lnTo>
                  <a:lnTo>
                    <a:pt x="192" y="498"/>
                  </a:lnTo>
                  <a:lnTo>
                    <a:pt x="198" y="498"/>
                  </a:lnTo>
                  <a:lnTo>
                    <a:pt x="198" y="498"/>
                  </a:lnTo>
                  <a:lnTo>
                    <a:pt x="198" y="492"/>
                  </a:lnTo>
                  <a:lnTo>
                    <a:pt x="198" y="498"/>
                  </a:lnTo>
                  <a:lnTo>
                    <a:pt x="210" y="492"/>
                  </a:lnTo>
                  <a:lnTo>
                    <a:pt x="222" y="498"/>
                  </a:lnTo>
                  <a:lnTo>
                    <a:pt x="222" y="498"/>
                  </a:lnTo>
                  <a:lnTo>
                    <a:pt x="210" y="498"/>
                  </a:lnTo>
                  <a:lnTo>
                    <a:pt x="210" y="504"/>
                  </a:lnTo>
                  <a:lnTo>
                    <a:pt x="216" y="504"/>
                  </a:lnTo>
                  <a:lnTo>
                    <a:pt x="216" y="510"/>
                  </a:lnTo>
                  <a:lnTo>
                    <a:pt x="210" y="510"/>
                  </a:lnTo>
                  <a:lnTo>
                    <a:pt x="210" y="516"/>
                  </a:lnTo>
                  <a:lnTo>
                    <a:pt x="210" y="516"/>
                  </a:lnTo>
                  <a:lnTo>
                    <a:pt x="216" y="522"/>
                  </a:lnTo>
                  <a:lnTo>
                    <a:pt x="210" y="528"/>
                  </a:lnTo>
                  <a:lnTo>
                    <a:pt x="216" y="528"/>
                  </a:lnTo>
                  <a:lnTo>
                    <a:pt x="216" y="528"/>
                  </a:lnTo>
                  <a:lnTo>
                    <a:pt x="222" y="528"/>
                  </a:lnTo>
                  <a:lnTo>
                    <a:pt x="228" y="528"/>
                  </a:lnTo>
                  <a:lnTo>
                    <a:pt x="228" y="534"/>
                  </a:lnTo>
                  <a:lnTo>
                    <a:pt x="234" y="528"/>
                  </a:lnTo>
                  <a:lnTo>
                    <a:pt x="240" y="522"/>
                  </a:lnTo>
                  <a:lnTo>
                    <a:pt x="258" y="522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8" y="528"/>
                  </a:lnTo>
                  <a:lnTo>
                    <a:pt x="252" y="528"/>
                  </a:lnTo>
                  <a:lnTo>
                    <a:pt x="240" y="528"/>
                  </a:lnTo>
                  <a:lnTo>
                    <a:pt x="240" y="534"/>
                  </a:lnTo>
                  <a:lnTo>
                    <a:pt x="240" y="534"/>
                  </a:lnTo>
                  <a:lnTo>
                    <a:pt x="240" y="540"/>
                  </a:lnTo>
                  <a:lnTo>
                    <a:pt x="240" y="546"/>
                  </a:lnTo>
                  <a:lnTo>
                    <a:pt x="240" y="546"/>
                  </a:lnTo>
                  <a:lnTo>
                    <a:pt x="234" y="546"/>
                  </a:lnTo>
                  <a:lnTo>
                    <a:pt x="240" y="552"/>
                  </a:lnTo>
                  <a:lnTo>
                    <a:pt x="252" y="552"/>
                  </a:lnTo>
                  <a:lnTo>
                    <a:pt x="258" y="564"/>
                  </a:lnTo>
                  <a:lnTo>
                    <a:pt x="252" y="570"/>
                  </a:lnTo>
                  <a:lnTo>
                    <a:pt x="252" y="570"/>
                  </a:lnTo>
                  <a:lnTo>
                    <a:pt x="252" y="576"/>
                  </a:lnTo>
                  <a:lnTo>
                    <a:pt x="246" y="582"/>
                  </a:lnTo>
                  <a:lnTo>
                    <a:pt x="246" y="582"/>
                  </a:lnTo>
                  <a:lnTo>
                    <a:pt x="246" y="594"/>
                  </a:lnTo>
                  <a:lnTo>
                    <a:pt x="252" y="600"/>
                  </a:lnTo>
                  <a:lnTo>
                    <a:pt x="258" y="600"/>
                  </a:lnTo>
                  <a:lnTo>
                    <a:pt x="258" y="606"/>
                  </a:lnTo>
                  <a:lnTo>
                    <a:pt x="264" y="612"/>
                  </a:lnTo>
                  <a:lnTo>
                    <a:pt x="270" y="618"/>
                  </a:lnTo>
                  <a:lnTo>
                    <a:pt x="276" y="630"/>
                  </a:lnTo>
                  <a:lnTo>
                    <a:pt x="276" y="636"/>
                  </a:lnTo>
                  <a:lnTo>
                    <a:pt x="282" y="636"/>
                  </a:lnTo>
                  <a:lnTo>
                    <a:pt x="282" y="642"/>
                  </a:lnTo>
                  <a:lnTo>
                    <a:pt x="288" y="642"/>
                  </a:lnTo>
                  <a:lnTo>
                    <a:pt x="294" y="642"/>
                  </a:lnTo>
                  <a:lnTo>
                    <a:pt x="294" y="648"/>
                  </a:lnTo>
                  <a:lnTo>
                    <a:pt x="288" y="648"/>
                  </a:lnTo>
                  <a:lnTo>
                    <a:pt x="294" y="648"/>
                  </a:lnTo>
                  <a:lnTo>
                    <a:pt x="300" y="648"/>
                  </a:lnTo>
                  <a:lnTo>
                    <a:pt x="306" y="654"/>
                  </a:lnTo>
                  <a:lnTo>
                    <a:pt x="318" y="660"/>
                  </a:lnTo>
                  <a:lnTo>
                    <a:pt x="324" y="660"/>
                  </a:lnTo>
                  <a:lnTo>
                    <a:pt x="324" y="660"/>
                  </a:lnTo>
                  <a:lnTo>
                    <a:pt x="330" y="666"/>
                  </a:lnTo>
                  <a:lnTo>
                    <a:pt x="330" y="666"/>
                  </a:lnTo>
                  <a:lnTo>
                    <a:pt x="330" y="660"/>
                  </a:lnTo>
                  <a:lnTo>
                    <a:pt x="336" y="660"/>
                  </a:lnTo>
                  <a:lnTo>
                    <a:pt x="336" y="666"/>
                  </a:lnTo>
                  <a:lnTo>
                    <a:pt x="336" y="672"/>
                  </a:lnTo>
                  <a:lnTo>
                    <a:pt x="330" y="672"/>
                  </a:lnTo>
                  <a:lnTo>
                    <a:pt x="330" y="684"/>
                  </a:lnTo>
                  <a:lnTo>
                    <a:pt x="336" y="684"/>
                  </a:lnTo>
                  <a:lnTo>
                    <a:pt x="342" y="696"/>
                  </a:lnTo>
                  <a:lnTo>
                    <a:pt x="342" y="702"/>
                  </a:lnTo>
                  <a:lnTo>
                    <a:pt x="336" y="702"/>
                  </a:lnTo>
                  <a:lnTo>
                    <a:pt x="342" y="708"/>
                  </a:lnTo>
                  <a:lnTo>
                    <a:pt x="342" y="714"/>
                  </a:lnTo>
                  <a:lnTo>
                    <a:pt x="342" y="714"/>
                  </a:lnTo>
                  <a:lnTo>
                    <a:pt x="342" y="720"/>
                  </a:lnTo>
                  <a:lnTo>
                    <a:pt x="336" y="726"/>
                  </a:lnTo>
                  <a:lnTo>
                    <a:pt x="336" y="726"/>
                  </a:lnTo>
                  <a:lnTo>
                    <a:pt x="342" y="732"/>
                  </a:lnTo>
                  <a:lnTo>
                    <a:pt x="348" y="738"/>
                  </a:lnTo>
                  <a:lnTo>
                    <a:pt x="342" y="738"/>
                  </a:lnTo>
                  <a:lnTo>
                    <a:pt x="336" y="732"/>
                  </a:lnTo>
                  <a:lnTo>
                    <a:pt x="336" y="732"/>
                  </a:lnTo>
                  <a:lnTo>
                    <a:pt x="330" y="732"/>
                  </a:lnTo>
                  <a:lnTo>
                    <a:pt x="330" y="750"/>
                  </a:lnTo>
                  <a:lnTo>
                    <a:pt x="336" y="756"/>
                  </a:lnTo>
                  <a:lnTo>
                    <a:pt x="348" y="756"/>
                  </a:lnTo>
                  <a:lnTo>
                    <a:pt x="354" y="762"/>
                  </a:lnTo>
                  <a:lnTo>
                    <a:pt x="360" y="768"/>
                  </a:lnTo>
                  <a:lnTo>
                    <a:pt x="366" y="780"/>
                  </a:lnTo>
                  <a:lnTo>
                    <a:pt x="372" y="786"/>
                  </a:lnTo>
                  <a:lnTo>
                    <a:pt x="378" y="798"/>
                  </a:lnTo>
                  <a:lnTo>
                    <a:pt x="384" y="834"/>
                  </a:lnTo>
                  <a:lnTo>
                    <a:pt x="384" y="834"/>
                  </a:lnTo>
                  <a:lnTo>
                    <a:pt x="390" y="834"/>
                  </a:lnTo>
                  <a:lnTo>
                    <a:pt x="396" y="840"/>
                  </a:lnTo>
                  <a:lnTo>
                    <a:pt x="390" y="846"/>
                  </a:lnTo>
                  <a:lnTo>
                    <a:pt x="384" y="840"/>
                  </a:lnTo>
                  <a:lnTo>
                    <a:pt x="378" y="828"/>
                  </a:lnTo>
                  <a:lnTo>
                    <a:pt x="372" y="822"/>
                  </a:lnTo>
                  <a:lnTo>
                    <a:pt x="366" y="798"/>
                  </a:lnTo>
                  <a:lnTo>
                    <a:pt x="366" y="792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42" y="768"/>
                  </a:lnTo>
                  <a:lnTo>
                    <a:pt x="342" y="762"/>
                  </a:lnTo>
                  <a:lnTo>
                    <a:pt x="336" y="768"/>
                  </a:lnTo>
                  <a:lnTo>
                    <a:pt x="330" y="822"/>
                  </a:lnTo>
                  <a:lnTo>
                    <a:pt x="324" y="888"/>
                  </a:lnTo>
                  <a:lnTo>
                    <a:pt x="324" y="894"/>
                  </a:lnTo>
                  <a:lnTo>
                    <a:pt x="330" y="888"/>
                  </a:lnTo>
                  <a:lnTo>
                    <a:pt x="324" y="888"/>
                  </a:lnTo>
                  <a:lnTo>
                    <a:pt x="330" y="882"/>
                  </a:lnTo>
                  <a:lnTo>
                    <a:pt x="336" y="876"/>
                  </a:lnTo>
                  <a:lnTo>
                    <a:pt x="330" y="876"/>
                  </a:lnTo>
                  <a:lnTo>
                    <a:pt x="336" y="876"/>
                  </a:lnTo>
                  <a:lnTo>
                    <a:pt x="342" y="882"/>
                  </a:lnTo>
                  <a:lnTo>
                    <a:pt x="348" y="888"/>
                  </a:lnTo>
                  <a:lnTo>
                    <a:pt x="342" y="888"/>
                  </a:lnTo>
                  <a:lnTo>
                    <a:pt x="336" y="888"/>
                  </a:lnTo>
                  <a:lnTo>
                    <a:pt x="336" y="888"/>
                  </a:lnTo>
                  <a:lnTo>
                    <a:pt x="330" y="894"/>
                  </a:lnTo>
                  <a:lnTo>
                    <a:pt x="330" y="900"/>
                  </a:lnTo>
                  <a:lnTo>
                    <a:pt x="324" y="906"/>
                  </a:lnTo>
                  <a:lnTo>
                    <a:pt x="324" y="918"/>
                  </a:lnTo>
                  <a:lnTo>
                    <a:pt x="318" y="954"/>
                  </a:lnTo>
                  <a:lnTo>
                    <a:pt x="318" y="978"/>
                  </a:lnTo>
                  <a:lnTo>
                    <a:pt x="306" y="1020"/>
                  </a:lnTo>
                  <a:lnTo>
                    <a:pt x="306" y="1032"/>
                  </a:lnTo>
                  <a:lnTo>
                    <a:pt x="300" y="1044"/>
                  </a:lnTo>
                  <a:lnTo>
                    <a:pt x="294" y="1050"/>
                  </a:lnTo>
                  <a:lnTo>
                    <a:pt x="294" y="1056"/>
                  </a:lnTo>
                  <a:lnTo>
                    <a:pt x="288" y="1062"/>
                  </a:lnTo>
                  <a:lnTo>
                    <a:pt x="288" y="1062"/>
                  </a:lnTo>
                  <a:lnTo>
                    <a:pt x="288" y="1062"/>
                  </a:lnTo>
                  <a:lnTo>
                    <a:pt x="276" y="1062"/>
                  </a:lnTo>
                  <a:lnTo>
                    <a:pt x="276" y="1068"/>
                  </a:lnTo>
                  <a:lnTo>
                    <a:pt x="276" y="1068"/>
                  </a:lnTo>
                  <a:lnTo>
                    <a:pt x="276" y="1068"/>
                  </a:lnTo>
                  <a:lnTo>
                    <a:pt x="282" y="1068"/>
                  </a:lnTo>
                  <a:lnTo>
                    <a:pt x="282" y="1074"/>
                  </a:lnTo>
                  <a:lnTo>
                    <a:pt x="282" y="1074"/>
                  </a:lnTo>
                  <a:lnTo>
                    <a:pt x="288" y="1074"/>
                  </a:lnTo>
                  <a:lnTo>
                    <a:pt x="288" y="1080"/>
                  </a:lnTo>
                  <a:lnTo>
                    <a:pt x="288" y="1080"/>
                  </a:lnTo>
                  <a:lnTo>
                    <a:pt x="294" y="1080"/>
                  </a:lnTo>
                  <a:lnTo>
                    <a:pt x="300" y="1080"/>
                  </a:lnTo>
                  <a:lnTo>
                    <a:pt x="312" y="1080"/>
                  </a:lnTo>
                  <a:lnTo>
                    <a:pt x="312" y="1086"/>
                  </a:lnTo>
                  <a:lnTo>
                    <a:pt x="312" y="1098"/>
                  </a:lnTo>
                  <a:lnTo>
                    <a:pt x="306" y="1104"/>
                  </a:lnTo>
                  <a:lnTo>
                    <a:pt x="306" y="1104"/>
                  </a:lnTo>
                  <a:lnTo>
                    <a:pt x="306" y="1110"/>
                  </a:lnTo>
                  <a:lnTo>
                    <a:pt x="306" y="1110"/>
                  </a:lnTo>
                  <a:lnTo>
                    <a:pt x="318" y="1116"/>
                  </a:lnTo>
                  <a:lnTo>
                    <a:pt x="318" y="1104"/>
                  </a:lnTo>
                  <a:lnTo>
                    <a:pt x="318" y="1104"/>
                  </a:lnTo>
                  <a:lnTo>
                    <a:pt x="318" y="1104"/>
                  </a:lnTo>
                  <a:lnTo>
                    <a:pt x="324" y="1110"/>
                  </a:lnTo>
                  <a:lnTo>
                    <a:pt x="324" y="1110"/>
                  </a:lnTo>
                  <a:lnTo>
                    <a:pt x="330" y="1110"/>
                  </a:lnTo>
                  <a:lnTo>
                    <a:pt x="336" y="1116"/>
                  </a:lnTo>
                  <a:lnTo>
                    <a:pt x="336" y="1116"/>
                  </a:lnTo>
                  <a:lnTo>
                    <a:pt x="336" y="1116"/>
                  </a:lnTo>
                  <a:lnTo>
                    <a:pt x="342" y="1116"/>
                  </a:lnTo>
                  <a:lnTo>
                    <a:pt x="348" y="1122"/>
                  </a:lnTo>
                  <a:lnTo>
                    <a:pt x="348" y="1122"/>
                  </a:lnTo>
                  <a:lnTo>
                    <a:pt x="354" y="1122"/>
                  </a:lnTo>
                  <a:lnTo>
                    <a:pt x="354" y="1122"/>
                  </a:lnTo>
                  <a:lnTo>
                    <a:pt x="360" y="1122"/>
                  </a:lnTo>
                  <a:lnTo>
                    <a:pt x="372" y="1122"/>
                  </a:lnTo>
                  <a:lnTo>
                    <a:pt x="372" y="1128"/>
                  </a:lnTo>
                  <a:lnTo>
                    <a:pt x="372" y="1134"/>
                  </a:lnTo>
                  <a:lnTo>
                    <a:pt x="378" y="1134"/>
                  </a:lnTo>
                  <a:lnTo>
                    <a:pt x="378" y="1134"/>
                  </a:lnTo>
                  <a:lnTo>
                    <a:pt x="384" y="1140"/>
                  </a:lnTo>
                  <a:lnTo>
                    <a:pt x="390" y="1146"/>
                  </a:lnTo>
                  <a:lnTo>
                    <a:pt x="390" y="1146"/>
                  </a:lnTo>
                  <a:lnTo>
                    <a:pt x="396" y="1140"/>
                  </a:lnTo>
                  <a:lnTo>
                    <a:pt x="402" y="1146"/>
                  </a:lnTo>
                  <a:lnTo>
                    <a:pt x="408" y="1140"/>
                  </a:lnTo>
                  <a:lnTo>
                    <a:pt x="420" y="1146"/>
                  </a:lnTo>
                  <a:lnTo>
                    <a:pt x="426" y="1146"/>
                  </a:lnTo>
                  <a:lnTo>
                    <a:pt x="426" y="1152"/>
                  </a:lnTo>
                  <a:lnTo>
                    <a:pt x="432" y="1152"/>
                  </a:lnTo>
                  <a:lnTo>
                    <a:pt x="432" y="1158"/>
                  </a:lnTo>
                  <a:lnTo>
                    <a:pt x="438" y="1158"/>
                  </a:lnTo>
                  <a:lnTo>
                    <a:pt x="456" y="1152"/>
                  </a:lnTo>
                  <a:lnTo>
                    <a:pt x="456" y="1158"/>
                  </a:lnTo>
                  <a:lnTo>
                    <a:pt x="462" y="1158"/>
                  </a:lnTo>
                  <a:lnTo>
                    <a:pt x="462" y="1158"/>
                  </a:lnTo>
                  <a:lnTo>
                    <a:pt x="462" y="1158"/>
                  </a:lnTo>
                  <a:lnTo>
                    <a:pt x="468" y="1164"/>
                  </a:lnTo>
                  <a:lnTo>
                    <a:pt x="468" y="1158"/>
                  </a:lnTo>
                  <a:lnTo>
                    <a:pt x="474" y="1158"/>
                  </a:lnTo>
                  <a:lnTo>
                    <a:pt x="480" y="1158"/>
                  </a:lnTo>
                  <a:lnTo>
                    <a:pt x="492" y="1158"/>
                  </a:lnTo>
                  <a:lnTo>
                    <a:pt x="504" y="1158"/>
                  </a:lnTo>
                  <a:lnTo>
                    <a:pt x="498" y="1152"/>
                  </a:lnTo>
                  <a:lnTo>
                    <a:pt x="498" y="1152"/>
                  </a:lnTo>
                  <a:lnTo>
                    <a:pt x="498" y="1146"/>
                  </a:lnTo>
                  <a:lnTo>
                    <a:pt x="498" y="1146"/>
                  </a:lnTo>
                  <a:lnTo>
                    <a:pt x="498" y="1140"/>
                  </a:lnTo>
                  <a:lnTo>
                    <a:pt x="504" y="1140"/>
                  </a:lnTo>
                  <a:lnTo>
                    <a:pt x="504" y="1140"/>
                  </a:lnTo>
                  <a:lnTo>
                    <a:pt x="516" y="1140"/>
                  </a:lnTo>
                  <a:lnTo>
                    <a:pt x="522" y="1146"/>
                  </a:lnTo>
                  <a:lnTo>
                    <a:pt x="528" y="1146"/>
                  </a:lnTo>
                  <a:lnTo>
                    <a:pt x="528" y="1146"/>
                  </a:lnTo>
                  <a:lnTo>
                    <a:pt x="540" y="1146"/>
                  </a:lnTo>
                  <a:lnTo>
                    <a:pt x="540" y="1152"/>
                  </a:lnTo>
                  <a:lnTo>
                    <a:pt x="540" y="1158"/>
                  </a:lnTo>
                  <a:lnTo>
                    <a:pt x="546" y="1158"/>
                  </a:lnTo>
                  <a:lnTo>
                    <a:pt x="552" y="1152"/>
                  </a:lnTo>
                  <a:lnTo>
                    <a:pt x="558" y="1158"/>
                  </a:lnTo>
                  <a:lnTo>
                    <a:pt x="558" y="1158"/>
                  </a:lnTo>
                  <a:lnTo>
                    <a:pt x="564" y="1158"/>
                  </a:lnTo>
                  <a:lnTo>
                    <a:pt x="564" y="1158"/>
                  </a:lnTo>
                  <a:lnTo>
                    <a:pt x="570" y="1170"/>
                  </a:lnTo>
                  <a:lnTo>
                    <a:pt x="570" y="1170"/>
                  </a:lnTo>
                  <a:lnTo>
                    <a:pt x="576" y="1170"/>
                  </a:lnTo>
                  <a:lnTo>
                    <a:pt x="576" y="1164"/>
                  </a:lnTo>
                  <a:lnTo>
                    <a:pt x="576" y="1164"/>
                  </a:lnTo>
                  <a:lnTo>
                    <a:pt x="582" y="1164"/>
                  </a:lnTo>
                  <a:lnTo>
                    <a:pt x="588" y="1170"/>
                  </a:lnTo>
                  <a:lnTo>
                    <a:pt x="594" y="1170"/>
                  </a:lnTo>
                  <a:lnTo>
                    <a:pt x="594" y="1176"/>
                  </a:lnTo>
                  <a:lnTo>
                    <a:pt x="594" y="1182"/>
                  </a:lnTo>
                  <a:lnTo>
                    <a:pt x="600" y="1188"/>
                  </a:lnTo>
                  <a:lnTo>
                    <a:pt x="606" y="1188"/>
                  </a:lnTo>
                  <a:lnTo>
                    <a:pt x="612" y="1194"/>
                  </a:lnTo>
                  <a:lnTo>
                    <a:pt x="612" y="1194"/>
                  </a:lnTo>
                  <a:lnTo>
                    <a:pt x="618" y="1200"/>
                  </a:lnTo>
                  <a:lnTo>
                    <a:pt x="618" y="1200"/>
                  </a:lnTo>
                  <a:lnTo>
                    <a:pt x="618" y="1206"/>
                  </a:lnTo>
                  <a:lnTo>
                    <a:pt x="624" y="1206"/>
                  </a:lnTo>
                  <a:lnTo>
                    <a:pt x="630" y="1200"/>
                  </a:lnTo>
                  <a:lnTo>
                    <a:pt x="642" y="1194"/>
                  </a:lnTo>
                  <a:lnTo>
                    <a:pt x="648" y="1194"/>
                  </a:lnTo>
                  <a:lnTo>
                    <a:pt x="654" y="1200"/>
                  </a:lnTo>
                  <a:lnTo>
                    <a:pt x="660" y="1200"/>
                  </a:lnTo>
                  <a:lnTo>
                    <a:pt x="660" y="1200"/>
                  </a:lnTo>
                  <a:lnTo>
                    <a:pt x="666" y="1206"/>
                  </a:lnTo>
                  <a:lnTo>
                    <a:pt x="672" y="1206"/>
                  </a:lnTo>
                  <a:lnTo>
                    <a:pt x="678" y="1206"/>
                  </a:lnTo>
                  <a:lnTo>
                    <a:pt x="678" y="1206"/>
                  </a:lnTo>
                  <a:lnTo>
                    <a:pt x="684" y="1200"/>
                  </a:lnTo>
                  <a:lnTo>
                    <a:pt x="696" y="1194"/>
                  </a:lnTo>
                  <a:lnTo>
                    <a:pt x="702" y="1194"/>
                  </a:lnTo>
                  <a:lnTo>
                    <a:pt x="708" y="1194"/>
                  </a:lnTo>
                  <a:lnTo>
                    <a:pt x="708" y="1188"/>
                  </a:lnTo>
                  <a:lnTo>
                    <a:pt x="714" y="1188"/>
                  </a:lnTo>
                  <a:lnTo>
                    <a:pt x="720" y="1194"/>
                  </a:lnTo>
                  <a:lnTo>
                    <a:pt x="726" y="1194"/>
                  </a:lnTo>
                  <a:lnTo>
                    <a:pt x="726" y="1188"/>
                  </a:lnTo>
                  <a:lnTo>
                    <a:pt x="720" y="1182"/>
                  </a:lnTo>
                  <a:lnTo>
                    <a:pt x="720" y="1182"/>
                  </a:lnTo>
                  <a:lnTo>
                    <a:pt x="714" y="1158"/>
                  </a:lnTo>
                  <a:lnTo>
                    <a:pt x="720" y="1140"/>
                  </a:lnTo>
                  <a:lnTo>
                    <a:pt x="720" y="1128"/>
                  </a:lnTo>
                  <a:lnTo>
                    <a:pt x="714" y="1122"/>
                  </a:lnTo>
                  <a:lnTo>
                    <a:pt x="714" y="1122"/>
                  </a:lnTo>
                  <a:lnTo>
                    <a:pt x="714" y="1122"/>
                  </a:lnTo>
                  <a:lnTo>
                    <a:pt x="720" y="1110"/>
                  </a:lnTo>
                  <a:lnTo>
                    <a:pt x="714" y="1110"/>
                  </a:lnTo>
                  <a:lnTo>
                    <a:pt x="714" y="1104"/>
                  </a:lnTo>
                  <a:lnTo>
                    <a:pt x="720" y="1104"/>
                  </a:lnTo>
                  <a:lnTo>
                    <a:pt x="726" y="1098"/>
                  </a:lnTo>
                  <a:lnTo>
                    <a:pt x="738" y="1086"/>
                  </a:lnTo>
                  <a:lnTo>
                    <a:pt x="750" y="1080"/>
                  </a:lnTo>
                  <a:lnTo>
                    <a:pt x="750" y="1080"/>
                  </a:lnTo>
                  <a:lnTo>
                    <a:pt x="762" y="1080"/>
                  </a:lnTo>
                  <a:lnTo>
                    <a:pt x="768" y="1068"/>
                  </a:lnTo>
                  <a:lnTo>
                    <a:pt x="780" y="1062"/>
                  </a:lnTo>
                  <a:lnTo>
                    <a:pt x="780" y="1062"/>
                  </a:lnTo>
                  <a:lnTo>
                    <a:pt x="786" y="1056"/>
                  </a:lnTo>
                  <a:lnTo>
                    <a:pt x="804" y="1044"/>
                  </a:lnTo>
                  <a:lnTo>
                    <a:pt x="810" y="1044"/>
                  </a:lnTo>
                  <a:lnTo>
                    <a:pt x="816" y="1044"/>
                  </a:lnTo>
                  <a:lnTo>
                    <a:pt x="816" y="1050"/>
                  </a:lnTo>
                  <a:lnTo>
                    <a:pt x="816" y="1050"/>
                  </a:lnTo>
                  <a:lnTo>
                    <a:pt x="822" y="1056"/>
                  </a:lnTo>
                  <a:lnTo>
                    <a:pt x="828" y="1056"/>
                  </a:lnTo>
                  <a:lnTo>
                    <a:pt x="834" y="1056"/>
                  </a:lnTo>
                  <a:lnTo>
                    <a:pt x="840" y="1056"/>
                  </a:lnTo>
                  <a:lnTo>
                    <a:pt x="846" y="1056"/>
                  </a:lnTo>
                  <a:lnTo>
                    <a:pt x="858" y="1056"/>
                  </a:lnTo>
                  <a:lnTo>
                    <a:pt x="858" y="1062"/>
                  </a:lnTo>
                  <a:lnTo>
                    <a:pt x="858" y="1062"/>
                  </a:lnTo>
                  <a:lnTo>
                    <a:pt x="864" y="1062"/>
                  </a:lnTo>
                  <a:lnTo>
                    <a:pt x="858" y="1062"/>
                  </a:lnTo>
                  <a:lnTo>
                    <a:pt x="864" y="1062"/>
                  </a:lnTo>
                  <a:lnTo>
                    <a:pt x="864" y="1068"/>
                  </a:lnTo>
                  <a:lnTo>
                    <a:pt x="858" y="1068"/>
                  </a:lnTo>
                  <a:lnTo>
                    <a:pt x="858" y="1068"/>
                  </a:lnTo>
                  <a:lnTo>
                    <a:pt x="870" y="1068"/>
                  </a:lnTo>
                  <a:lnTo>
                    <a:pt x="876" y="1074"/>
                  </a:lnTo>
                  <a:lnTo>
                    <a:pt x="882" y="1068"/>
                  </a:lnTo>
                  <a:lnTo>
                    <a:pt x="882" y="1068"/>
                  </a:lnTo>
                  <a:lnTo>
                    <a:pt x="876" y="1062"/>
                  </a:lnTo>
                  <a:lnTo>
                    <a:pt x="882" y="1062"/>
                  </a:lnTo>
                  <a:lnTo>
                    <a:pt x="882" y="1056"/>
                  </a:lnTo>
                  <a:lnTo>
                    <a:pt x="882" y="1062"/>
                  </a:lnTo>
                  <a:lnTo>
                    <a:pt x="888" y="1062"/>
                  </a:lnTo>
                  <a:lnTo>
                    <a:pt x="894" y="1068"/>
                  </a:lnTo>
                  <a:lnTo>
                    <a:pt x="900" y="1074"/>
                  </a:lnTo>
                  <a:lnTo>
                    <a:pt x="900" y="1074"/>
                  </a:lnTo>
                  <a:lnTo>
                    <a:pt x="912" y="1074"/>
                  </a:lnTo>
                  <a:lnTo>
                    <a:pt x="918" y="1074"/>
                  </a:lnTo>
                  <a:lnTo>
                    <a:pt x="924" y="1068"/>
                  </a:lnTo>
                  <a:lnTo>
                    <a:pt x="924" y="1074"/>
                  </a:lnTo>
                  <a:lnTo>
                    <a:pt x="924" y="1080"/>
                  </a:lnTo>
                  <a:lnTo>
                    <a:pt x="930" y="1080"/>
                  </a:lnTo>
                  <a:lnTo>
                    <a:pt x="924" y="1086"/>
                  </a:lnTo>
                  <a:lnTo>
                    <a:pt x="924" y="1086"/>
                  </a:lnTo>
                  <a:lnTo>
                    <a:pt x="930" y="1086"/>
                  </a:lnTo>
                  <a:lnTo>
                    <a:pt x="936" y="1092"/>
                  </a:lnTo>
                  <a:lnTo>
                    <a:pt x="936" y="1086"/>
                  </a:lnTo>
                  <a:lnTo>
                    <a:pt x="942" y="1092"/>
                  </a:lnTo>
                  <a:lnTo>
                    <a:pt x="942" y="1092"/>
                  </a:lnTo>
                  <a:lnTo>
                    <a:pt x="948" y="1092"/>
                  </a:lnTo>
                  <a:lnTo>
                    <a:pt x="954" y="1092"/>
                  </a:lnTo>
                  <a:lnTo>
                    <a:pt x="954" y="1092"/>
                  </a:lnTo>
                  <a:lnTo>
                    <a:pt x="960" y="1098"/>
                  </a:lnTo>
                  <a:lnTo>
                    <a:pt x="966" y="1104"/>
                  </a:lnTo>
                  <a:lnTo>
                    <a:pt x="966" y="1110"/>
                  </a:lnTo>
                  <a:lnTo>
                    <a:pt x="978" y="1110"/>
                  </a:lnTo>
                  <a:lnTo>
                    <a:pt x="978" y="1104"/>
                  </a:lnTo>
                  <a:lnTo>
                    <a:pt x="978" y="1104"/>
                  </a:lnTo>
                  <a:lnTo>
                    <a:pt x="984" y="1104"/>
                  </a:lnTo>
                  <a:lnTo>
                    <a:pt x="990" y="1104"/>
                  </a:lnTo>
                  <a:lnTo>
                    <a:pt x="990" y="1104"/>
                  </a:lnTo>
                  <a:lnTo>
                    <a:pt x="996" y="1104"/>
                  </a:lnTo>
                  <a:lnTo>
                    <a:pt x="996" y="1110"/>
                  </a:lnTo>
                  <a:lnTo>
                    <a:pt x="996" y="1110"/>
                  </a:lnTo>
                  <a:lnTo>
                    <a:pt x="996" y="1116"/>
                  </a:lnTo>
                  <a:lnTo>
                    <a:pt x="1002" y="1116"/>
                  </a:lnTo>
                  <a:lnTo>
                    <a:pt x="1002" y="1110"/>
                  </a:lnTo>
                  <a:lnTo>
                    <a:pt x="1002" y="1104"/>
                  </a:lnTo>
                  <a:lnTo>
                    <a:pt x="1014" y="1104"/>
                  </a:lnTo>
                  <a:lnTo>
                    <a:pt x="1014" y="1104"/>
                  </a:lnTo>
                  <a:lnTo>
                    <a:pt x="1020" y="1104"/>
                  </a:lnTo>
                  <a:lnTo>
                    <a:pt x="1020" y="1098"/>
                  </a:lnTo>
                  <a:lnTo>
                    <a:pt x="1032" y="1098"/>
                  </a:lnTo>
                  <a:lnTo>
                    <a:pt x="1032" y="1092"/>
                  </a:lnTo>
                  <a:lnTo>
                    <a:pt x="1038" y="1092"/>
                  </a:lnTo>
                  <a:lnTo>
                    <a:pt x="1044" y="1098"/>
                  </a:lnTo>
                  <a:lnTo>
                    <a:pt x="1044" y="1092"/>
                  </a:lnTo>
                  <a:lnTo>
                    <a:pt x="1050" y="1092"/>
                  </a:lnTo>
                  <a:lnTo>
                    <a:pt x="1050" y="1080"/>
                  </a:lnTo>
                  <a:lnTo>
                    <a:pt x="1038" y="1080"/>
                  </a:lnTo>
                  <a:lnTo>
                    <a:pt x="1050" y="1074"/>
                  </a:lnTo>
                  <a:lnTo>
                    <a:pt x="1056" y="1062"/>
                  </a:lnTo>
                  <a:lnTo>
                    <a:pt x="1056" y="1062"/>
                  </a:lnTo>
                  <a:lnTo>
                    <a:pt x="1068" y="1062"/>
                  </a:lnTo>
                  <a:lnTo>
                    <a:pt x="1068" y="1056"/>
                  </a:lnTo>
                  <a:lnTo>
                    <a:pt x="1074" y="1050"/>
                  </a:lnTo>
                  <a:lnTo>
                    <a:pt x="1074" y="1044"/>
                  </a:lnTo>
                  <a:lnTo>
                    <a:pt x="1080" y="1044"/>
                  </a:lnTo>
                  <a:lnTo>
                    <a:pt x="1086" y="1044"/>
                  </a:lnTo>
                  <a:lnTo>
                    <a:pt x="1092" y="1044"/>
                  </a:lnTo>
                  <a:lnTo>
                    <a:pt x="1092" y="1044"/>
                  </a:lnTo>
                  <a:lnTo>
                    <a:pt x="1092" y="1032"/>
                  </a:lnTo>
                  <a:lnTo>
                    <a:pt x="1098" y="1026"/>
                  </a:lnTo>
                  <a:lnTo>
                    <a:pt x="1098" y="1026"/>
                  </a:lnTo>
                  <a:lnTo>
                    <a:pt x="1104" y="1026"/>
                  </a:lnTo>
                  <a:lnTo>
                    <a:pt x="1104" y="1026"/>
                  </a:lnTo>
                  <a:lnTo>
                    <a:pt x="1110" y="1026"/>
                  </a:lnTo>
                  <a:lnTo>
                    <a:pt x="1110" y="1020"/>
                  </a:lnTo>
                  <a:lnTo>
                    <a:pt x="1116" y="1020"/>
                  </a:lnTo>
                  <a:lnTo>
                    <a:pt x="1116" y="1020"/>
                  </a:lnTo>
                  <a:lnTo>
                    <a:pt x="1116" y="1014"/>
                  </a:lnTo>
                  <a:lnTo>
                    <a:pt x="1122" y="1014"/>
                  </a:lnTo>
                  <a:lnTo>
                    <a:pt x="1122" y="1014"/>
                  </a:lnTo>
                  <a:lnTo>
                    <a:pt x="1122" y="1002"/>
                  </a:lnTo>
                  <a:lnTo>
                    <a:pt x="1122" y="996"/>
                  </a:lnTo>
                  <a:lnTo>
                    <a:pt x="1128" y="996"/>
                  </a:lnTo>
                  <a:lnTo>
                    <a:pt x="1128" y="984"/>
                  </a:lnTo>
                  <a:lnTo>
                    <a:pt x="1134" y="984"/>
                  </a:lnTo>
                  <a:lnTo>
                    <a:pt x="1140" y="978"/>
                  </a:lnTo>
                  <a:lnTo>
                    <a:pt x="1140" y="978"/>
                  </a:lnTo>
                  <a:lnTo>
                    <a:pt x="1140" y="978"/>
                  </a:lnTo>
                  <a:lnTo>
                    <a:pt x="1146" y="972"/>
                  </a:lnTo>
                  <a:lnTo>
                    <a:pt x="1146" y="972"/>
                  </a:lnTo>
                  <a:lnTo>
                    <a:pt x="1140" y="966"/>
                  </a:lnTo>
                  <a:lnTo>
                    <a:pt x="1140" y="960"/>
                  </a:lnTo>
                  <a:lnTo>
                    <a:pt x="1134" y="954"/>
                  </a:lnTo>
                  <a:lnTo>
                    <a:pt x="1128" y="960"/>
                  </a:lnTo>
                  <a:lnTo>
                    <a:pt x="1122" y="960"/>
                  </a:lnTo>
                  <a:lnTo>
                    <a:pt x="1110" y="960"/>
                  </a:lnTo>
                  <a:lnTo>
                    <a:pt x="1104" y="960"/>
                  </a:lnTo>
                  <a:lnTo>
                    <a:pt x="1098" y="954"/>
                  </a:lnTo>
                  <a:lnTo>
                    <a:pt x="1098" y="954"/>
                  </a:lnTo>
                  <a:lnTo>
                    <a:pt x="1092" y="954"/>
                  </a:lnTo>
                  <a:lnTo>
                    <a:pt x="1092" y="954"/>
                  </a:lnTo>
                  <a:lnTo>
                    <a:pt x="1080" y="948"/>
                  </a:lnTo>
                  <a:lnTo>
                    <a:pt x="1074" y="942"/>
                  </a:lnTo>
                  <a:lnTo>
                    <a:pt x="1068" y="930"/>
                  </a:lnTo>
                  <a:lnTo>
                    <a:pt x="1068" y="924"/>
                  </a:lnTo>
                  <a:lnTo>
                    <a:pt x="1068" y="918"/>
                  </a:lnTo>
                  <a:lnTo>
                    <a:pt x="1068" y="918"/>
                  </a:lnTo>
                  <a:lnTo>
                    <a:pt x="1068" y="912"/>
                  </a:lnTo>
                  <a:lnTo>
                    <a:pt x="1068" y="912"/>
                  </a:lnTo>
                  <a:lnTo>
                    <a:pt x="1062" y="906"/>
                  </a:lnTo>
                  <a:lnTo>
                    <a:pt x="1068" y="906"/>
                  </a:lnTo>
                  <a:lnTo>
                    <a:pt x="1068" y="900"/>
                  </a:lnTo>
                  <a:lnTo>
                    <a:pt x="1074" y="894"/>
                  </a:lnTo>
                  <a:lnTo>
                    <a:pt x="1074" y="888"/>
                  </a:lnTo>
                  <a:lnTo>
                    <a:pt x="1074" y="888"/>
                  </a:lnTo>
                  <a:lnTo>
                    <a:pt x="1080" y="888"/>
                  </a:lnTo>
                  <a:lnTo>
                    <a:pt x="1086" y="888"/>
                  </a:lnTo>
                  <a:lnTo>
                    <a:pt x="1086" y="882"/>
                  </a:lnTo>
                  <a:lnTo>
                    <a:pt x="1080" y="876"/>
                  </a:lnTo>
                  <a:lnTo>
                    <a:pt x="1080" y="870"/>
                  </a:lnTo>
                  <a:lnTo>
                    <a:pt x="1080" y="864"/>
                  </a:lnTo>
                  <a:lnTo>
                    <a:pt x="1074" y="864"/>
                  </a:lnTo>
                  <a:lnTo>
                    <a:pt x="1062" y="864"/>
                  </a:lnTo>
                  <a:lnTo>
                    <a:pt x="1056" y="858"/>
                  </a:lnTo>
                  <a:lnTo>
                    <a:pt x="1056" y="852"/>
                  </a:lnTo>
                  <a:lnTo>
                    <a:pt x="1056" y="840"/>
                  </a:lnTo>
                  <a:lnTo>
                    <a:pt x="1044" y="840"/>
                  </a:lnTo>
                  <a:lnTo>
                    <a:pt x="1044" y="834"/>
                  </a:lnTo>
                  <a:lnTo>
                    <a:pt x="1044" y="828"/>
                  </a:lnTo>
                  <a:close/>
                </a:path>
              </a:pathLst>
            </a:custGeom>
            <a:solidFill>
              <a:srgbClr val="00f008"/>
            </a:solidFill>
            <a:ln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6" name=""/>
            <p:cNvSpPr/>
            <p:nvPr/>
          </p:nvSpPr>
          <p:spPr>
            <a:xfrm>
              <a:off x="6425280" y="3403080"/>
              <a:ext cx="1815480" cy="1426320"/>
            </a:xfrm>
            <a:custGeom>
              <a:avLst/>
              <a:gdLst/>
              <a:ahLst/>
              <a:rect l="l" t="t" r="r" b="b"/>
              <a:pathLst>
                <a:path w="1146" h="900">
                  <a:moveTo>
                    <a:pt x="228" y="30"/>
                  </a:moveTo>
                  <a:lnTo>
                    <a:pt x="222" y="36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48"/>
                  </a:lnTo>
                  <a:lnTo>
                    <a:pt x="192" y="48"/>
                  </a:lnTo>
                  <a:lnTo>
                    <a:pt x="186" y="42"/>
                  </a:lnTo>
                  <a:lnTo>
                    <a:pt x="180" y="30"/>
                  </a:lnTo>
                  <a:lnTo>
                    <a:pt x="174" y="24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62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6" y="6"/>
                  </a:lnTo>
                  <a:lnTo>
                    <a:pt x="162" y="0"/>
                  </a:lnTo>
                  <a:lnTo>
                    <a:pt x="150" y="6"/>
                  </a:lnTo>
                  <a:lnTo>
                    <a:pt x="144" y="12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08" y="24"/>
                  </a:lnTo>
                  <a:lnTo>
                    <a:pt x="102" y="24"/>
                  </a:lnTo>
                  <a:lnTo>
                    <a:pt x="96" y="24"/>
                  </a:lnTo>
                  <a:lnTo>
                    <a:pt x="90" y="24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30" y="66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36" y="72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6"/>
                  </a:lnTo>
                  <a:lnTo>
                    <a:pt x="24" y="96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48" y="102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12" y="114"/>
                  </a:lnTo>
                  <a:lnTo>
                    <a:pt x="6" y="120"/>
                  </a:lnTo>
                  <a:lnTo>
                    <a:pt x="24" y="126"/>
                  </a:lnTo>
                  <a:lnTo>
                    <a:pt x="24" y="120"/>
                  </a:lnTo>
                  <a:lnTo>
                    <a:pt x="36" y="132"/>
                  </a:lnTo>
                  <a:lnTo>
                    <a:pt x="42" y="138"/>
                  </a:lnTo>
                  <a:lnTo>
                    <a:pt x="42" y="144"/>
                  </a:lnTo>
                  <a:lnTo>
                    <a:pt x="42" y="144"/>
                  </a:lnTo>
                  <a:lnTo>
                    <a:pt x="42" y="150"/>
                  </a:lnTo>
                  <a:lnTo>
                    <a:pt x="54" y="150"/>
                  </a:lnTo>
                  <a:lnTo>
                    <a:pt x="60" y="144"/>
                  </a:lnTo>
                  <a:lnTo>
                    <a:pt x="60" y="138"/>
                  </a:lnTo>
                  <a:lnTo>
                    <a:pt x="60" y="144"/>
                  </a:lnTo>
                  <a:lnTo>
                    <a:pt x="66" y="144"/>
                  </a:lnTo>
                  <a:lnTo>
                    <a:pt x="66" y="132"/>
                  </a:lnTo>
                  <a:lnTo>
                    <a:pt x="66" y="126"/>
                  </a:lnTo>
                  <a:lnTo>
                    <a:pt x="66" y="132"/>
                  </a:lnTo>
                  <a:lnTo>
                    <a:pt x="72" y="144"/>
                  </a:lnTo>
                  <a:lnTo>
                    <a:pt x="78" y="144"/>
                  </a:lnTo>
                  <a:lnTo>
                    <a:pt x="78" y="138"/>
                  </a:lnTo>
                  <a:lnTo>
                    <a:pt x="78" y="138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2" y="150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32" y="162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44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44" y="168"/>
                  </a:lnTo>
                  <a:lnTo>
                    <a:pt x="150" y="156"/>
                  </a:lnTo>
                  <a:lnTo>
                    <a:pt x="156" y="162"/>
                  </a:lnTo>
                  <a:lnTo>
                    <a:pt x="150" y="168"/>
                  </a:lnTo>
                  <a:lnTo>
                    <a:pt x="150" y="174"/>
                  </a:lnTo>
                  <a:lnTo>
                    <a:pt x="150" y="180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62" y="192"/>
                  </a:lnTo>
                  <a:lnTo>
                    <a:pt x="156" y="186"/>
                  </a:lnTo>
                  <a:lnTo>
                    <a:pt x="156" y="180"/>
                  </a:lnTo>
                  <a:lnTo>
                    <a:pt x="162" y="180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68" y="174"/>
                  </a:lnTo>
                  <a:lnTo>
                    <a:pt x="168" y="174"/>
                  </a:lnTo>
                  <a:lnTo>
                    <a:pt x="174" y="180"/>
                  </a:lnTo>
                  <a:lnTo>
                    <a:pt x="180" y="180"/>
                  </a:lnTo>
                  <a:lnTo>
                    <a:pt x="180" y="174"/>
                  </a:lnTo>
                  <a:lnTo>
                    <a:pt x="180" y="174"/>
                  </a:lnTo>
                  <a:lnTo>
                    <a:pt x="186" y="174"/>
                  </a:lnTo>
                  <a:lnTo>
                    <a:pt x="186" y="174"/>
                  </a:lnTo>
                  <a:lnTo>
                    <a:pt x="192" y="174"/>
                  </a:lnTo>
                  <a:lnTo>
                    <a:pt x="192" y="174"/>
                  </a:lnTo>
                  <a:lnTo>
                    <a:pt x="192" y="174"/>
                  </a:lnTo>
                  <a:lnTo>
                    <a:pt x="192" y="180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86"/>
                  </a:lnTo>
                  <a:lnTo>
                    <a:pt x="174" y="186"/>
                  </a:lnTo>
                  <a:lnTo>
                    <a:pt x="174" y="186"/>
                  </a:lnTo>
                  <a:lnTo>
                    <a:pt x="180" y="186"/>
                  </a:lnTo>
                  <a:lnTo>
                    <a:pt x="186" y="192"/>
                  </a:lnTo>
                  <a:lnTo>
                    <a:pt x="186" y="192"/>
                  </a:lnTo>
                  <a:lnTo>
                    <a:pt x="192" y="192"/>
                  </a:lnTo>
                  <a:lnTo>
                    <a:pt x="198" y="192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198" y="192"/>
                  </a:lnTo>
                  <a:lnTo>
                    <a:pt x="210" y="186"/>
                  </a:lnTo>
                  <a:lnTo>
                    <a:pt x="222" y="192"/>
                  </a:lnTo>
                  <a:lnTo>
                    <a:pt x="222" y="192"/>
                  </a:lnTo>
                  <a:lnTo>
                    <a:pt x="210" y="192"/>
                  </a:lnTo>
                  <a:lnTo>
                    <a:pt x="210" y="198"/>
                  </a:lnTo>
                  <a:lnTo>
                    <a:pt x="216" y="198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16" y="216"/>
                  </a:lnTo>
                  <a:lnTo>
                    <a:pt x="210" y="222"/>
                  </a:lnTo>
                  <a:lnTo>
                    <a:pt x="216" y="222"/>
                  </a:lnTo>
                  <a:lnTo>
                    <a:pt x="216" y="222"/>
                  </a:lnTo>
                  <a:lnTo>
                    <a:pt x="222" y="222"/>
                  </a:lnTo>
                  <a:lnTo>
                    <a:pt x="228" y="222"/>
                  </a:lnTo>
                  <a:lnTo>
                    <a:pt x="228" y="228"/>
                  </a:lnTo>
                  <a:lnTo>
                    <a:pt x="234" y="222"/>
                  </a:lnTo>
                  <a:lnTo>
                    <a:pt x="240" y="216"/>
                  </a:lnTo>
                  <a:lnTo>
                    <a:pt x="258" y="216"/>
                  </a:lnTo>
                  <a:lnTo>
                    <a:pt x="270" y="216"/>
                  </a:lnTo>
                  <a:lnTo>
                    <a:pt x="270" y="222"/>
                  </a:lnTo>
                  <a:lnTo>
                    <a:pt x="258" y="222"/>
                  </a:lnTo>
                  <a:lnTo>
                    <a:pt x="252" y="222"/>
                  </a:lnTo>
                  <a:lnTo>
                    <a:pt x="240" y="222"/>
                  </a:lnTo>
                  <a:lnTo>
                    <a:pt x="240" y="228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40" y="240"/>
                  </a:lnTo>
                  <a:lnTo>
                    <a:pt x="24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52" y="246"/>
                  </a:lnTo>
                  <a:lnTo>
                    <a:pt x="258" y="258"/>
                  </a:lnTo>
                  <a:lnTo>
                    <a:pt x="252" y="264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46" y="276"/>
                  </a:lnTo>
                  <a:lnTo>
                    <a:pt x="246" y="288"/>
                  </a:lnTo>
                  <a:lnTo>
                    <a:pt x="252" y="294"/>
                  </a:lnTo>
                  <a:lnTo>
                    <a:pt x="258" y="294"/>
                  </a:lnTo>
                  <a:lnTo>
                    <a:pt x="258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6" y="324"/>
                  </a:lnTo>
                  <a:lnTo>
                    <a:pt x="276" y="330"/>
                  </a:lnTo>
                  <a:lnTo>
                    <a:pt x="282" y="330"/>
                  </a:lnTo>
                  <a:lnTo>
                    <a:pt x="282" y="336"/>
                  </a:lnTo>
                  <a:lnTo>
                    <a:pt x="288" y="336"/>
                  </a:lnTo>
                  <a:lnTo>
                    <a:pt x="294" y="336"/>
                  </a:lnTo>
                  <a:lnTo>
                    <a:pt x="294" y="342"/>
                  </a:lnTo>
                  <a:lnTo>
                    <a:pt x="288" y="342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18" y="354"/>
                  </a:lnTo>
                  <a:lnTo>
                    <a:pt x="324" y="354"/>
                  </a:lnTo>
                  <a:lnTo>
                    <a:pt x="324" y="354"/>
                  </a:lnTo>
                  <a:lnTo>
                    <a:pt x="330" y="360"/>
                  </a:lnTo>
                  <a:lnTo>
                    <a:pt x="330" y="360"/>
                  </a:lnTo>
                  <a:lnTo>
                    <a:pt x="330" y="354"/>
                  </a:lnTo>
                  <a:lnTo>
                    <a:pt x="336" y="354"/>
                  </a:lnTo>
                  <a:lnTo>
                    <a:pt x="336" y="360"/>
                  </a:lnTo>
                  <a:lnTo>
                    <a:pt x="336" y="366"/>
                  </a:lnTo>
                  <a:lnTo>
                    <a:pt x="330" y="366"/>
                  </a:lnTo>
                  <a:lnTo>
                    <a:pt x="330" y="378"/>
                  </a:lnTo>
                  <a:lnTo>
                    <a:pt x="336" y="378"/>
                  </a:lnTo>
                  <a:lnTo>
                    <a:pt x="342" y="390"/>
                  </a:lnTo>
                  <a:lnTo>
                    <a:pt x="342" y="396"/>
                  </a:lnTo>
                  <a:lnTo>
                    <a:pt x="336" y="396"/>
                  </a:lnTo>
                  <a:lnTo>
                    <a:pt x="342" y="402"/>
                  </a:lnTo>
                  <a:lnTo>
                    <a:pt x="342" y="408"/>
                  </a:lnTo>
                  <a:lnTo>
                    <a:pt x="342" y="408"/>
                  </a:lnTo>
                  <a:lnTo>
                    <a:pt x="342" y="414"/>
                  </a:lnTo>
                  <a:lnTo>
                    <a:pt x="336" y="420"/>
                  </a:lnTo>
                  <a:lnTo>
                    <a:pt x="336" y="420"/>
                  </a:lnTo>
                  <a:lnTo>
                    <a:pt x="342" y="426"/>
                  </a:lnTo>
                  <a:lnTo>
                    <a:pt x="348" y="432"/>
                  </a:lnTo>
                  <a:lnTo>
                    <a:pt x="342" y="432"/>
                  </a:lnTo>
                  <a:lnTo>
                    <a:pt x="336" y="426"/>
                  </a:lnTo>
                  <a:lnTo>
                    <a:pt x="336" y="426"/>
                  </a:lnTo>
                  <a:lnTo>
                    <a:pt x="330" y="426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56"/>
                  </a:lnTo>
                  <a:lnTo>
                    <a:pt x="360" y="462"/>
                  </a:lnTo>
                  <a:lnTo>
                    <a:pt x="366" y="474"/>
                  </a:lnTo>
                  <a:lnTo>
                    <a:pt x="372" y="480"/>
                  </a:lnTo>
                  <a:lnTo>
                    <a:pt x="378" y="492"/>
                  </a:lnTo>
                  <a:lnTo>
                    <a:pt x="384" y="528"/>
                  </a:lnTo>
                  <a:lnTo>
                    <a:pt x="384" y="528"/>
                  </a:lnTo>
                  <a:lnTo>
                    <a:pt x="390" y="528"/>
                  </a:lnTo>
                  <a:lnTo>
                    <a:pt x="396" y="534"/>
                  </a:lnTo>
                  <a:lnTo>
                    <a:pt x="390" y="540"/>
                  </a:lnTo>
                  <a:lnTo>
                    <a:pt x="384" y="534"/>
                  </a:lnTo>
                  <a:lnTo>
                    <a:pt x="378" y="522"/>
                  </a:lnTo>
                  <a:lnTo>
                    <a:pt x="372" y="516"/>
                  </a:lnTo>
                  <a:lnTo>
                    <a:pt x="366" y="492"/>
                  </a:lnTo>
                  <a:lnTo>
                    <a:pt x="366" y="486"/>
                  </a:lnTo>
                  <a:lnTo>
                    <a:pt x="354" y="480"/>
                  </a:lnTo>
                  <a:lnTo>
                    <a:pt x="354" y="474"/>
                  </a:lnTo>
                  <a:lnTo>
                    <a:pt x="342" y="462"/>
                  </a:lnTo>
                  <a:lnTo>
                    <a:pt x="342" y="456"/>
                  </a:lnTo>
                  <a:lnTo>
                    <a:pt x="336" y="462"/>
                  </a:lnTo>
                  <a:lnTo>
                    <a:pt x="330" y="516"/>
                  </a:lnTo>
                  <a:lnTo>
                    <a:pt x="324" y="582"/>
                  </a:lnTo>
                  <a:lnTo>
                    <a:pt x="324" y="588"/>
                  </a:lnTo>
                  <a:lnTo>
                    <a:pt x="330" y="582"/>
                  </a:lnTo>
                  <a:lnTo>
                    <a:pt x="324" y="582"/>
                  </a:lnTo>
                  <a:lnTo>
                    <a:pt x="330" y="576"/>
                  </a:lnTo>
                  <a:lnTo>
                    <a:pt x="336" y="570"/>
                  </a:lnTo>
                  <a:lnTo>
                    <a:pt x="330" y="570"/>
                  </a:lnTo>
                  <a:lnTo>
                    <a:pt x="336" y="570"/>
                  </a:lnTo>
                  <a:lnTo>
                    <a:pt x="342" y="576"/>
                  </a:lnTo>
                  <a:lnTo>
                    <a:pt x="348" y="582"/>
                  </a:lnTo>
                  <a:lnTo>
                    <a:pt x="342" y="582"/>
                  </a:lnTo>
                  <a:lnTo>
                    <a:pt x="336" y="582"/>
                  </a:lnTo>
                  <a:lnTo>
                    <a:pt x="336" y="582"/>
                  </a:lnTo>
                  <a:lnTo>
                    <a:pt x="330" y="588"/>
                  </a:lnTo>
                  <a:lnTo>
                    <a:pt x="330" y="594"/>
                  </a:lnTo>
                  <a:lnTo>
                    <a:pt x="324" y="600"/>
                  </a:lnTo>
                  <a:lnTo>
                    <a:pt x="324" y="612"/>
                  </a:lnTo>
                  <a:lnTo>
                    <a:pt x="318" y="648"/>
                  </a:lnTo>
                  <a:lnTo>
                    <a:pt x="318" y="672"/>
                  </a:lnTo>
                  <a:lnTo>
                    <a:pt x="306" y="714"/>
                  </a:lnTo>
                  <a:lnTo>
                    <a:pt x="306" y="726"/>
                  </a:lnTo>
                  <a:lnTo>
                    <a:pt x="300" y="738"/>
                  </a:lnTo>
                  <a:lnTo>
                    <a:pt x="294" y="744"/>
                  </a:lnTo>
                  <a:lnTo>
                    <a:pt x="294" y="750"/>
                  </a:lnTo>
                  <a:lnTo>
                    <a:pt x="288" y="756"/>
                  </a:lnTo>
                  <a:lnTo>
                    <a:pt x="288" y="756"/>
                  </a:lnTo>
                  <a:lnTo>
                    <a:pt x="288" y="756"/>
                  </a:lnTo>
                  <a:lnTo>
                    <a:pt x="276" y="756"/>
                  </a:lnTo>
                  <a:lnTo>
                    <a:pt x="276" y="762"/>
                  </a:lnTo>
                  <a:lnTo>
                    <a:pt x="276" y="762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2" y="768"/>
                  </a:lnTo>
                  <a:lnTo>
                    <a:pt x="282" y="768"/>
                  </a:lnTo>
                  <a:lnTo>
                    <a:pt x="288" y="768"/>
                  </a:lnTo>
                  <a:lnTo>
                    <a:pt x="288" y="774"/>
                  </a:lnTo>
                  <a:lnTo>
                    <a:pt x="288" y="774"/>
                  </a:lnTo>
                  <a:lnTo>
                    <a:pt x="294" y="774"/>
                  </a:lnTo>
                  <a:lnTo>
                    <a:pt x="300" y="774"/>
                  </a:lnTo>
                  <a:lnTo>
                    <a:pt x="312" y="774"/>
                  </a:lnTo>
                  <a:lnTo>
                    <a:pt x="312" y="780"/>
                  </a:lnTo>
                  <a:lnTo>
                    <a:pt x="312" y="792"/>
                  </a:lnTo>
                  <a:lnTo>
                    <a:pt x="306" y="798"/>
                  </a:lnTo>
                  <a:lnTo>
                    <a:pt x="306" y="798"/>
                  </a:lnTo>
                  <a:lnTo>
                    <a:pt x="306" y="804"/>
                  </a:lnTo>
                  <a:lnTo>
                    <a:pt x="306" y="804"/>
                  </a:lnTo>
                  <a:lnTo>
                    <a:pt x="318" y="810"/>
                  </a:lnTo>
                  <a:lnTo>
                    <a:pt x="318" y="798"/>
                  </a:lnTo>
                  <a:lnTo>
                    <a:pt x="318" y="798"/>
                  </a:lnTo>
                  <a:lnTo>
                    <a:pt x="318" y="798"/>
                  </a:lnTo>
                  <a:lnTo>
                    <a:pt x="324" y="804"/>
                  </a:lnTo>
                  <a:lnTo>
                    <a:pt x="324" y="804"/>
                  </a:lnTo>
                  <a:lnTo>
                    <a:pt x="330" y="804"/>
                  </a:lnTo>
                  <a:lnTo>
                    <a:pt x="336" y="810"/>
                  </a:lnTo>
                  <a:lnTo>
                    <a:pt x="336" y="810"/>
                  </a:lnTo>
                  <a:lnTo>
                    <a:pt x="336" y="810"/>
                  </a:lnTo>
                  <a:lnTo>
                    <a:pt x="342" y="810"/>
                  </a:lnTo>
                  <a:lnTo>
                    <a:pt x="348" y="816"/>
                  </a:lnTo>
                  <a:lnTo>
                    <a:pt x="348" y="816"/>
                  </a:lnTo>
                  <a:lnTo>
                    <a:pt x="354" y="816"/>
                  </a:lnTo>
                  <a:lnTo>
                    <a:pt x="354" y="816"/>
                  </a:lnTo>
                  <a:lnTo>
                    <a:pt x="360" y="816"/>
                  </a:lnTo>
                  <a:lnTo>
                    <a:pt x="372" y="816"/>
                  </a:lnTo>
                  <a:lnTo>
                    <a:pt x="372" y="822"/>
                  </a:lnTo>
                  <a:lnTo>
                    <a:pt x="372" y="828"/>
                  </a:lnTo>
                  <a:lnTo>
                    <a:pt x="378" y="828"/>
                  </a:lnTo>
                  <a:lnTo>
                    <a:pt x="378" y="828"/>
                  </a:lnTo>
                  <a:lnTo>
                    <a:pt x="384" y="834"/>
                  </a:lnTo>
                  <a:lnTo>
                    <a:pt x="390" y="840"/>
                  </a:lnTo>
                  <a:lnTo>
                    <a:pt x="390" y="840"/>
                  </a:lnTo>
                  <a:lnTo>
                    <a:pt x="396" y="834"/>
                  </a:lnTo>
                  <a:lnTo>
                    <a:pt x="402" y="840"/>
                  </a:lnTo>
                  <a:lnTo>
                    <a:pt x="408" y="834"/>
                  </a:lnTo>
                  <a:lnTo>
                    <a:pt x="420" y="840"/>
                  </a:lnTo>
                  <a:lnTo>
                    <a:pt x="426" y="840"/>
                  </a:lnTo>
                  <a:lnTo>
                    <a:pt x="426" y="846"/>
                  </a:lnTo>
                  <a:lnTo>
                    <a:pt x="432" y="846"/>
                  </a:lnTo>
                  <a:lnTo>
                    <a:pt x="432" y="852"/>
                  </a:lnTo>
                  <a:lnTo>
                    <a:pt x="438" y="852"/>
                  </a:lnTo>
                  <a:lnTo>
                    <a:pt x="456" y="846"/>
                  </a:lnTo>
                  <a:lnTo>
                    <a:pt x="456" y="852"/>
                  </a:lnTo>
                  <a:lnTo>
                    <a:pt x="462" y="852"/>
                  </a:lnTo>
                  <a:lnTo>
                    <a:pt x="462" y="852"/>
                  </a:lnTo>
                  <a:lnTo>
                    <a:pt x="462" y="852"/>
                  </a:lnTo>
                  <a:lnTo>
                    <a:pt x="468" y="858"/>
                  </a:lnTo>
                  <a:lnTo>
                    <a:pt x="468" y="852"/>
                  </a:lnTo>
                  <a:lnTo>
                    <a:pt x="474" y="852"/>
                  </a:lnTo>
                  <a:lnTo>
                    <a:pt x="480" y="852"/>
                  </a:lnTo>
                  <a:lnTo>
                    <a:pt x="492" y="852"/>
                  </a:lnTo>
                  <a:lnTo>
                    <a:pt x="504" y="852"/>
                  </a:lnTo>
                  <a:lnTo>
                    <a:pt x="498" y="846"/>
                  </a:lnTo>
                  <a:lnTo>
                    <a:pt x="498" y="846"/>
                  </a:lnTo>
                  <a:lnTo>
                    <a:pt x="498" y="840"/>
                  </a:lnTo>
                  <a:lnTo>
                    <a:pt x="498" y="840"/>
                  </a:lnTo>
                  <a:lnTo>
                    <a:pt x="498" y="834"/>
                  </a:lnTo>
                  <a:lnTo>
                    <a:pt x="504" y="834"/>
                  </a:lnTo>
                  <a:lnTo>
                    <a:pt x="504" y="834"/>
                  </a:lnTo>
                  <a:lnTo>
                    <a:pt x="516" y="834"/>
                  </a:lnTo>
                  <a:lnTo>
                    <a:pt x="522" y="840"/>
                  </a:lnTo>
                  <a:lnTo>
                    <a:pt x="528" y="840"/>
                  </a:lnTo>
                  <a:lnTo>
                    <a:pt x="528" y="840"/>
                  </a:lnTo>
                  <a:lnTo>
                    <a:pt x="540" y="840"/>
                  </a:lnTo>
                  <a:lnTo>
                    <a:pt x="540" y="846"/>
                  </a:lnTo>
                  <a:lnTo>
                    <a:pt x="540" y="852"/>
                  </a:lnTo>
                  <a:lnTo>
                    <a:pt x="546" y="852"/>
                  </a:lnTo>
                  <a:lnTo>
                    <a:pt x="552" y="846"/>
                  </a:lnTo>
                  <a:lnTo>
                    <a:pt x="558" y="852"/>
                  </a:lnTo>
                  <a:lnTo>
                    <a:pt x="558" y="852"/>
                  </a:lnTo>
                  <a:lnTo>
                    <a:pt x="564" y="852"/>
                  </a:lnTo>
                  <a:lnTo>
                    <a:pt x="564" y="852"/>
                  </a:lnTo>
                  <a:lnTo>
                    <a:pt x="570" y="864"/>
                  </a:lnTo>
                  <a:lnTo>
                    <a:pt x="570" y="864"/>
                  </a:lnTo>
                  <a:lnTo>
                    <a:pt x="576" y="864"/>
                  </a:lnTo>
                  <a:lnTo>
                    <a:pt x="576" y="858"/>
                  </a:lnTo>
                  <a:lnTo>
                    <a:pt x="576" y="858"/>
                  </a:lnTo>
                  <a:lnTo>
                    <a:pt x="582" y="858"/>
                  </a:lnTo>
                  <a:lnTo>
                    <a:pt x="588" y="864"/>
                  </a:lnTo>
                  <a:lnTo>
                    <a:pt x="594" y="864"/>
                  </a:lnTo>
                  <a:lnTo>
                    <a:pt x="594" y="870"/>
                  </a:lnTo>
                  <a:lnTo>
                    <a:pt x="594" y="876"/>
                  </a:lnTo>
                  <a:lnTo>
                    <a:pt x="600" y="882"/>
                  </a:lnTo>
                  <a:lnTo>
                    <a:pt x="606" y="882"/>
                  </a:lnTo>
                  <a:lnTo>
                    <a:pt x="612" y="888"/>
                  </a:lnTo>
                  <a:lnTo>
                    <a:pt x="612" y="888"/>
                  </a:lnTo>
                  <a:lnTo>
                    <a:pt x="618" y="894"/>
                  </a:lnTo>
                  <a:lnTo>
                    <a:pt x="618" y="894"/>
                  </a:lnTo>
                  <a:lnTo>
                    <a:pt x="618" y="900"/>
                  </a:lnTo>
                  <a:lnTo>
                    <a:pt x="624" y="900"/>
                  </a:lnTo>
                  <a:lnTo>
                    <a:pt x="630" y="894"/>
                  </a:lnTo>
                  <a:lnTo>
                    <a:pt x="642" y="888"/>
                  </a:lnTo>
                  <a:lnTo>
                    <a:pt x="648" y="888"/>
                  </a:lnTo>
                  <a:lnTo>
                    <a:pt x="654" y="894"/>
                  </a:lnTo>
                  <a:lnTo>
                    <a:pt x="660" y="894"/>
                  </a:lnTo>
                  <a:lnTo>
                    <a:pt x="660" y="894"/>
                  </a:lnTo>
                  <a:lnTo>
                    <a:pt x="666" y="900"/>
                  </a:lnTo>
                  <a:lnTo>
                    <a:pt x="672" y="900"/>
                  </a:lnTo>
                  <a:lnTo>
                    <a:pt x="678" y="900"/>
                  </a:lnTo>
                  <a:lnTo>
                    <a:pt x="678" y="900"/>
                  </a:lnTo>
                  <a:lnTo>
                    <a:pt x="684" y="894"/>
                  </a:lnTo>
                  <a:lnTo>
                    <a:pt x="696" y="888"/>
                  </a:lnTo>
                  <a:lnTo>
                    <a:pt x="702" y="888"/>
                  </a:lnTo>
                  <a:lnTo>
                    <a:pt x="708" y="888"/>
                  </a:lnTo>
                  <a:lnTo>
                    <a:pt x="708" y="882"/>
                  </a:lnTo>
                  <a:lnTo>
                    <a:pt x="714" y="882"/>
                  </a:lnTo>
                  <a:lnTo>
                    <a:pt x="720" y="888"/>
                  </a:lnTo>
                  <a:lnTo>
                    <a:pt x="726" y="888"/>
                  </a:lnTo>
                  <a:lnTo>
                    <a:pt x="726" y="882"/>
                  </a:lnTo>
                  <a:lnTo>
                    <a:pt x="720" y="876"/>
                  </a:lnTo>
                  <a:lnTo>
                    <a:pt x="720" y="876"/>
                  </a:lnTo>
                  <a:lnTo>
                    <a:pt x="714" y="852"/>
                  </a:lnTo>
                  <a:lnTo>
                    <a:pt x="720" y="834"/>
                  </a:lnTo>
                  <a:lnTo>
                    <a:pt x="720" y="822"/>
                  </a:lnTo>
                  <a:lnTo>
                    <a:pt x="714" y="816"/>
                  </a:lnTo>
                  <a:lnTo>
                    <a:pt x="714" y="816"/>
                  </a:lnTo>
                  <a:lnTo>
                    <a:pt x="714" y="816"/>
                  </a:lnTo>
                  <a:lnTo>
                    <a:pt x="720" y="804"/>
                  </a:lnTo>
                  <a:lnTo>
                    <a:pt x="714" y="804"/>
                  </a:lnTo>
                  <a:lnTo>
                    <a:pt x="714" y="798"/>
                  </a:lnTo>
                  <a:lnTo>
                    <a:pt x="720" y="798"/>
                  </a:lnTo>
                  <a:lnTo>
                    <a:pt x="726" y="792"/>
                  </a:lnTo>
                  <a:lnTo>
                    <a:pt x="738" y="780"/>
                  </a:lnTo>
                  <a:lnTo>
                    <a:pt x="750" y="774"/>
                  </a:lnTo>
                  <a:lnTo>
                    <a:pt x="750" y="774"/>
                  </a:lnTo>
                  <a:lnTo>
                    <a:pt x="762" y="774"/>
                  </a:lnTo>
                  <a:lnTo>
                    <a:pt x="768" y="762"/>
                  </a:lnTo>
                  <a:lnTo>
                    <a:pt x="780" y="756"/>
                  </a:lnTo>
                  <a:lnTo>
                    <a:pt x="780" y="756"/>
                  </a:lnTo>
                  <a:lnTo>
                    <a:pt x="786" y="750"/>
                  </a:lnTo>
                  <a:lnTo>
                    <a:pt x="804" y="738"/>
                  </a:lnTo>
                  <a:lnTo>
                    <a:pt x="810" y="738"/>
                  </a:lnTo>
                  <a:lnTo>
                    <a:pt x="816" y="738"/>
                  </a:lnTo>
                  <a:lnTo>
                    <a:pt x="816" y="744"/>
                  </a:lnTo>
                  <a:lnTo>
                    <a:pt x="816" y="744"/>
                  </a:lnTo>
                  <a:lnTo>
                    <a:pt x="822" y="750"/>
                  </a:lnTo>
                  <a:lnTo>
                    <a:pt x="828" y="750"/>
                  </a:lnTo>
                  <a:lnTo>
                    <a:pt x="834" y="750"/>
                  </a:lnTo>
                  <a:lnTo>
                    <a:pt x="840" y="750"/>
                  </a:lnTo>
                  <a:lnTo>
                    <a:pt x="846" y="750"/>
                  </a:lnTo>
                  <a:lnTo>
                    <a:pt x="858" y="750"/>
                  </a:lnTo>
                  <a:lnTo>
                    <a:pt x="858" y="756"/>
                  </a:lnTo>
                  <a:lnTo>
                    <a:pt x="858" y="756"/>
                  </a:lnTo>
                  <a:lnTo>
                    <a:pt x="864" y="756"/>
                  </a:lnTo>
                  <a:lnTo>
                    <a:pt x="858" y="756"/>
                  </a:lnTo>
                  <a:lnTo>
                    <a:pt x="864" y="756"/>
                  </a:lnTo>
                  <a:lnTo>
                    <a:pt x="864" y="762"/>
                  </a:lnTo>
                  <a:lnTo>
                    <a:pt x="858" y="762"/>
                  </a:lnTo>
                  <a:lnTo>
                    <a:pt x="858" y="762"/>
                  </a:lnTo>
                  <a:lnTo>
                    <a:pt x="870" y="762"/>
                  </a:lnTo>
                  <a:lnTo>
                    <a:pt x="876" y="768"/>
                  </a:lnTo>
                  <a:lnTo>
                    <a:pt x="882" y="762"/>
                  </a:lnTo>
                  <a:lnTo>
                    <a:pt x="882" y="762"/>
                  </a:lnTo>
                  <a:lnTo>
                    <a:pt x="876" y="756"/>
                  </a:lnTo>
                  <a:lnTo>
                    <a:pt x="882" y="756"/>
                  </a:lnTo>
                  <a:lnTo>
                    <a:pt x="882" y="750"/>
                  </a:lnTo>
                  <a:lnTo>
                    <a:pt x="882" y="756"/>
                  </a:lnTo>
                  <a:lnTo>
                    <a:pt x="888" y="756"/>
                  </a:lnTo>
                  <a:lnTo>
                    <a:pt x="894" y="762"/>
                  </a:lnTo>
                  <a:lnTo>
                    <a:pt x="900" y="768"/>
                  </a:lnTo>
                  <a:lnTo>
                    <a:pt x="900" y="768"/>
                  </a:lnTo>
                  <a:lnTo>
                    <a:pt x="912" y="768"/>
                  </a:lnTo>
                  <a:lnTo>
                    <a:pt x="918" y="768"/>
                  </a:lnTo>
                  <a:lnTo>
                    <a:pt x="924" y="762"/>
                  </a:lnTo>
                  <a:lnTo>
                    <a:pt x="924" y="768"/>
                  </a:lnTo>
                  <a:lnTo>
                    <a:pt x="924" y="774"/>
                  </a:lnTo>
                  <a:lnTo>
                    <a:pt x="930" y="774"/>
                  </a:lnTo>
                  <a:lnTo>
                    <a:pt x="924" y="780"/>
                  </a:lnTo>
                  <a:lnTo>
                    <a:pt x="924" y="780"/>
                  </a:lnTo>
                  <a:lnTo>
                    <a:pt x="930" y="780"/>
                  </a:lnTo>
                  <a:lnTo>
                    <a:pt x="936" y="786"/>
                  </a:lnTo>
                  <a:lnTo>
                    <a:pt x="936" y="780"/>
                  </a:lnTo>
                  <a:lnTo>
                    <a:pt x="942" y="786"/>
                  </a:lnTo>
                  <a:lnTo>
                    <a:pt x="942" y="786"/>
                  </a:lnTo>
                  <a:lnTo>
                    <a:pt x="948" y="786"/>
                  </a:lnTo>
                  <a:lnTo>
                    <a:pt x="954" y="786"/>
                  </a:lnTo>
                  <a:lnTo>
                    <a:pt x="954" y="786"/>
                  </a:lnTo>
                  <a:lnTo>
                    <a:pt x="960" y="792"/>
                  </a:lnTo>
                  <a:lnTo>
                    <a:pt x="966" y="798"/>
                  </a:lnTo>
                  <a:lnTo>
                    <a:pt x="966" y="804"/>
                  </a:lnTo>
                  <a:lnTo>
                    <a:pt x="978" y="804"/>
                  </a:lnTo>
                  <a:lnTo>
                    <a:pt x="978" y="798"/>
                  </a:lnTo>
                  <a:lnTo>
                    <a:pt x="978" y="798"/>
                  </a:lnTo>
                  <a:lnTo>
                    <a:pt x="984" y="798"/>
                  </a:lnTo>
                  <a:lnTo>
                    <a:pt x="990" y="798"/>
                  </a:lnTo>
                  <a:lnTo>
                    <a:pt x="990" y="798"/>
                  </a:lnTo>
                  <a:lnTo>
                    <a:pt x="996" y="798"/>
                  </a:lnTo>
                  <a:lnTo>
                    <a:pt x="996" y="804"/>
                  </a:lnTo>
                  <a:lnTo>
                    <a:pt x="996" y="804"/>
                  </a:lnTo>
                  <a:lnTo>
                    <a:pt x="996" y="810"/>
                  </a:lnTo>
                  <a:lnTo>
                    <a:pt x="1002" y="810"/>
                  </a:lnTo>
                  <a:lnTo>
                    <a:pt x="1002" y="804"/>
                  </a:lnTo>
                  <a:lnTo>
                    <a:pt x="1002" y="798"/>
                  </a:lnTo>
                  <a:lnTo>
                    <a:pt x="1014" y="798"/>
                  </a:lnTo>
                  <a:lnTo>
                    <a:pt x="1014" y="798"/>
                  </a:lnTo>
                  <a:lnTo>
                    <a:pt x="1020" y="798"/>
                  </a:lnTo>
                  <a:lnTo>
                    <a:pt x="1020" y="792"/>
                  </a:lnTo>
                  <a:lnTo>
                    <a:pt x="1032" y="792"/>
                  </a:lnTo>
                  <a:lnTo>
                    <a:pt x="1032" y="786"/>
                  </a:lnTo>
                  <a:lnTo>
                    <a:pt x="1038" y="786"/>
                  </a:lnTo>
                  <a:lnTo>
                    <a:pt x="1044" y="792"/>
                  </a:lnTo>
                  <a:lnTo>
                    <a:pt x="1044" y="786"/>
                  </a:lnTo>
                  <a:lnTo>
                    <a:pt x="1050" y="786"/>
                  </a:lnTo>
                  <a:lnTo>
                    <a:pt x="1050" y="774"/>
                  </a:lnTo>
                  <a:lnTo>
                    <a:pt x="1038" y="774"/>
                  </a:lnTo>
                  <a:lnTo>
                    <a:pt x="1050" y="768"/>
                  </a:lnTo>
                  <a:lnTo>
                    <a:pt x="1056" y="756"/>
                  </a:lnTo>
                  <a:lnTo>
                    <a:pt x="1056" y="756"/>
                  </a:lnTo>
                  <a:lnTo>
                    <a:pt x="1068" y="756"/>
                  </a:lnTo>
                  <a:lnTo>
                    <a:pt x="1068" y="750"/>
                  </a:lnTo>
                  <a:lnTo>
                    <a:pt x="1074" y="744"/>
                  </a:lnTo>
                  <a:lnTo>
                    <a:pt x="1074" y="738"/>
                  </a:lnTo>
                  <a:lnTo>
                    <a:pt x="1080" y="738"/>
                  </a:lnTo>
                  <a:lnTo>
                    <a:pt x="1086" y="738"/>
                  </a:lnTo>
                  <a:lnTo>
                    <a:pt x="1092" y="738"/>
                  </a:lnTo>
                  <a:lnTo>
                    <a:pt x="1092" y="738"/>
                  </a:lnTo>
                  <a:lnTo>
                    <a:pt x="1092" y="726"/>
                  </a:lnTo>
                  <a:lnTo>
                    <a:pt x="1098" y="720"/>
                  </a:lnTo>
                  <a:lnTo>
                    <a:pt x="1098" y="720"/>
                  </a:lnTo>
                  <a:lnTo>
                    <a:pt x="1104" y="720"/>
                  </a:lnTo>
                  <a:lnTo>
                    <a:pt x="1104" y="720"/>
                  </a:lnTo>
                  <a:lnTo>
                    <a:pt x="1110" y="720"/>
                  </a:lnTo>
                  <a:lnTo>
                    <a:pt x="1110" y="714"/>
                  </a:lnTo>
                  <a:lnTo>
                    <a:pt x="1116" y="714"/>
                  </a:lnTo>
                  <a:lnTo>
                    <a:pt x="1116" y="714"/>
                  </a:lnTo>
                  <a:lnTo>
                    <a:pt x="1116" y="708"/>
                  </a:lnTo>
                  <a:lnTo>
                    <a:pt x="1122" y="708"/>
                  </a:lnTo>
                  <a:lnTo>
                    <a:pt x="1122" y="708"/>
                  </a:lnTo>
                  <a:lnTo>
                    <a:pt x="1122" y="696"/>
                  </a:lnTo>
                  <a:lnTo>
                    <a:pt x="1122" y="690"/>
                  </a:lnTo>
                  <a:lnTo>
                    <a:pt x="1128" y="690"/>
                  </a:lnTo>
                  <a:lnTo>
                    <a:pt x="1128" y="678"/>
                  </a:lnTo>
                  <a:lnTo>
                    <a:pt x="1134" y="678"/>
                  </a:lnTo>
                  <a:lnTo>
                    <a:pt x="1140" y="672"/>
                  </a:lnTo>
                  <a:lnTo>
                    <a:pt x="1140" y="672"/>
                  </a:lnTo>
                  <a:lnTo>
                    <a:pt x="1140" y="672"/>
                  </a:lnTo>
                  <a:lnTo>
                    <a:pt x="1146" y="666"/>
                  </a:lnTo>
                  <a:lnTo>
                    <a:pt x="1146" y="666"/>
                  </a:lnTo>
                  <a:lnTo>
                    <a:pt x="1140" y="660"/>
                  </a:lnTo>
                  <a:lnTo>
                    <a:pt x="1140" y="654"/>
                  </a:lnTo>
                  <a:lnTo>
                    <a:pt x="1134" y="648"/>
                  </a:lnTo>
                  <a:lnTo>
                    <a:pt x="1128" y="654"/>
                  </a:lnTo>
                  <a:lnTo>
                    <a:pt x="1122" y="654"/>
                  </a:lnTo>
                  <a:lnTo>
                    <a:pt x="1110" y="654"/>
                  </a:lnTo>
                  <a:lnTo>
                    <a:pt x="1104" y="654"/>
                  </a:lnTo>
                  <a:lnTo>
                    <a:pt x="1098" y="648"/>
                  </a:lnTo>
                  <a:lnTo>
                    <a:pt x="1098" y="648"/>
                  </a:lnTo>
                  <a:lnTo>
                    <a:pt x="1092" y="648"/>
                  </a:lnTo>
                  <a:lnTo>
                    <a:pt x="1092" y="648"/>
                  </a:lnTo>
                  <a:lnTo>
                    <a:pt x="1080" y="642"/>
                  </a:lnTo>
                  <a:lnTo>
                    <a:pt x="1074" y="636"/>
                  </a:lnTo>
                  <a:lnTo>
                    <a:pt x="1068" y="624"/>
                  </a:lnTo>
                  <a:lnTo>
                    <a:pt x="1068" y="618"/>
                  </a:lnTo>
                  <a:lnTo>
                    <a:pt x="1068" y="612"/>
                  </a:lnTo>
                  <a:lnTo>
                    <a:pt x="1068" y="612"/>
                  </a:lnTo>
                  <a:lnTo>
                    <a:pt x="1068" y="606"/>
                  </a:lnTo>
                  <a:lnTo>
                    <a:pt x="1068" y="606"/>
                  </a:lnTo>
                  <a:lnTo>
                    <a:pt x="1062" y="600"/>
                  </a:lnTo>
                  <a:lnTo>
                    <a:pt x="1068" y="600"/>
                  </a:lnTo>
                  <a:lnTo>
                    <a:pt x="1068" y="594"/>
                  </a:lnTo>
                  <a:lnTo>
                    <a:pt x="1074" y="588"/>
                  </a:lnTo>
                  <a:lnTo>
                    <a:pt x="1074" y="582"/>
                  </a:lnTo>
                  <a:lnTo>
                    <a:pt x="1074" y="582"/>
                  </a:lnTo>
                  <a:lnTo>
                    <a:pt x="1080" y="582"/>
                  </a:lnTo>
                  <a:lnTo>
                    <a:pt x="1086" y="582"/>
                  </a:lnTo>
                  <a:lnTo>
                    <a:pt x="1086" y="576"/>
                  </a:lnTo>
                  <a:lnTo>
                    <a:pt x="1080" y="570"/>
                  </a:lnTo>
                  <a:lnTo>
                    <a:pt x="1080" y="564"/>
                  </a:lnTo>
                  <a:lnTo>
                    <a:pt x="1080" y="558"/>
                  </a:lnTo>
                  <a:lnTo>
                    <a:pt x="1074" y="558"/>
                  </a:lnTo>
                  <a:lnTo>
                    <a:pt x="1062" y="558"/>
                  </a:lnTo>
                  <a:lnTo>
                    <a:pt x="1056" y="552"/>
                  </a:lnTo>
                  <a:lnTo>
                    <a:pt x="1056" y="546"/>
                  </a:lnTo>
                  <a:lnTo>
                    <a:pt x="1056" y="534"/>
                  </a:lnTo>
                  <a:lnTo>
                    <a:pt x="1044" y="534"/>
                  </a:lnTo>
                  <a:lnTo>
                    <a:pt x="1044" y="528"/>
                  </a:lnTo>
                  <a:lnTo>
                    <a:pt x="1044" y="522"/>
                  </a:lnTo>
                </a:path>
              </a:pathLst>
            </a:cu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7" name=""/>
            <p:cNvSpPr/>
            <p:nvPr/>
          </p:nvSpPr>
          <p:spPr>
            <a:xfrm>
              <a:off x="6786360" y="2918520"/>
              <a:ext cx="1521000" cy="1311840"/>
            </a:xfrm>
            <a:custGeom>
              <a:avLst/>
              <a:gdLst/>
              <a:ahLst/>
              <a:rect l="l" t="t" r="r" b="b"/>
              <a:pathLst>
                <a:path w="960" h="828">
                  <a:moveTo>
                    <a:pt x="816" y="828"/>
                  </a:moveTo>
                  <a:lnTo>
                    <a:pt x="828" y="822"/>
                  </a:lnTo>
                  <a:lnTo>
                    <a:pt x="834" y="828"/>
                  </a:lnTo>
                  <a:lnTo>
                    <a:pt x="840" y="822"/>
                  </a:lnTo>
                  <a:lnTo>
                    <a:pt x="840" y="822"/>
                  </a:lnTo>
                  <a:lnTo>
                    <a:pt x="846" y="816"/>
                  </a:lnTo>
                  <a:lnTo>
                    <a:pt x="846" y="816"/>
                  </a:lnTo>
                  <a:lnTo>
                    <a:pt x="852" y="810"/>
                  </a:lnTo>
                  <a:lnTo>
                    <a:pt x="858" y="810"/>
                  </a:lnTo>
                  <a:lnTo>
                    <a:pt x="864" y="804"/>
                  </a:lnTo>
                  <a:lnTo>
                    <a:pt x="858" y="798"/>
                  </a:lnTo>
                  <a:lnTo>
                    <a:pt x="864" y="792"/>
                  </a:lnTo>
                  <a:lnTo>
                    <a:pt x="864" y="786"/>
                  </a:lnTo>
                  <a:lnTo>
                    <a:pt x="858" y="774"/>
                  </a:lnTo>
                  <a:lnTo>
                    <a:pt x="852" y="768"/>
                  </a:lnTo>
                  <a:lnTo>
                    <a:pt x="846" y="768"/>
                  </a:lnTo>
                  <a:lnTo>
                    <a:pt x="852" y="750"/>
                  </a:lnTo>
                  <a:lnTo>
                    <a:pt x="840" y="750"/>
                  </a:lnTo>
                  <a:lnTo>
                    <a:pt x="840" y="750"/>
                  </a:lnTo>
                  <a:lnTo>
                    <a:pt x="834" y="744"/>
                  </a:lnTo>
                  <a:lnTo>
                    <a:pt x="834" y="744"/>
                  </a:lnTo>
                  <a:lnTo>
                    <a:pt x="834" y="732"/>
                  </a:lnTo>
                  <a:lnTo>
                    <a:pt x="834" y="732"/>
                  </a:lnTo>
                  <a:lnTo>
                    <a:pt x="834" y="726"/>
                  </a:lnTo>
                  <a:lnTo>
                    <a:pt x="840" y="726"/>
                  </a:lnTo>
                  <a:lnTo>
                    <a:pt x="840" y="726"/>
                  </a:lnTo>
                  <a:lnTo>
                    <a:pt x="840" y="726"/>
                  </a:lnTo>
                  <a:lnTo>
                    <a:pt x="846" y="720"/>
                  </a:lnTo>
                  <a:lnTo>
                    <a:pt x="852" y="714"/>
                  </a:lnTo>
                  <a:lnTo>
                    <a:pt x="852" y="708"/>
                  </a:lnTo>
                  <a:lnTo>
                    <a:pt x="846" y="702"/>
                  </a:lnTo>
                  <a:lnTo>
                    <a:pt x="840" y="696"/>
                  </a:lnTo>
                  <a:lnTo>
                    <a:pt x="840" y="696"/>
                  </a:lnTo>
                  <a:lnTo>
                    <a:pt x="840" y="684"/>
                  </a:lnTo>
                  <a:lnTo>
                    <a:pt x="828" y="684"/>
                  </a:lnTo>
                  <a:lnTo>
                    <a:pt x="828" y="672"/>
                  </a:lnTo>
                  <a:lnTo>
                    <a:pt x="828" y="666"/>
                  </a:lnTo>
                  <a:lnTo>
                    <a:pt x="834" y="666"/>
                  </a:lnTo>
                  <a:lnTo>
                    <a:pt x="834" y="666"/>
                  </a:lnTo>
                  <a:lnTo>
                    <a:pt x="834" y="660"/>
                  </a:lnTo>
                  <a:lnTo>
                    <a:pt x="834" y="654"/>
                  </a:lnTo>
                  <a:lnTo>
                    <a:pt x="828" y="654"/>
                  </a:lnTo>
                  <a:lnTo>
                    <a:pt x="834" y="642"/>
                  </a:lnTo>
                  <a:lnTo>
                    <a:pt x="822" y="642"/>
                  </a:lnTo>
                  <a:lnTo>
                    <a:pt x="816" y="642"/>
                  </a:lnTo>
                  <a:lnTo>
                    <a:pt x="816" y="636"/>
                  </a:lnTo>
                  <a:lnTo>
                    <a:pt x="804" y="642"/>
                  </a:lnTo>
                  <a:lnTo>
                    <a:pt x="798" y="642"/>
                  </a:lnTo>
                  <a:lnTo>
                    <a:pt x="798" y="648"/>
                  </a:lnTo>
                  <a:lnTo>
                    <a:pt x="792" y="648"/>
                  </a:lnTo>
                  <a:lnTo>
                    <a:pt x="786" y="648"/>
                  </a:lnTo>
                  <a:lnTo>
                    <a:pt x="780" y="654"/>
                  </a:lnTo>
                  <a:lnTo>
                    <a:pt x="774" y="660"/>
                  </a:lnTo>
                  <a:lnTo>
                    <a:pt x="780" y="660"/>
                  </a:lnTo>
                  <a:lnTo>
                    <a:pt x="780" y="666"/>
                  </a:lnTo>
                  <a:lnTo>
                    <a:pt x="780" y="666"/>
                  </a:lnTo>
                  <a:lnTo>
                    <a:pt x="774" y="678"/>
                  </a:lnTo>
                  <a:lnTo>
                    <a:pt x="768" y="678"/>
                  </a:lnTo>
                  <a:lnTo>
                    <a:pt x="768" y="678"/>
                  </a:lnTo>
                  <a:lnTo>
                    <a:pt x="762" y="684"/>
                  </a:lnTo>
                  <a:lnTo>
                    <a:pt x="756" y="684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2"/>
                  </a:lnTo>
                  <a:lnTo>
                    <a:pt x="768" y="666"/>
                  </a:lnTo>
                  <a:lnTo>
                    <a:pt x="774" y="654"/>
                  </a:lnTo>
                  <a:lnTo>
                    <a:pt x="768" y="648"/>
                  </a:lnTo>
                  <a:lnTo>
                    <a:pt x="768" y="642"/>
                  </a:lnTo>
                  <a:lnTo>
                    <a:pt x="768" y="636"/>
                  </a:lnTo>
                  <a:lnTo>
                    <a:pt x="768" y="630"/>
                  </a:lnTo>
                  <a:lnTo>
                    <a:pt x="768" y="630"/>
                  </a:lnTo>
                  <a:lnTo>
                    <a:pt x="768" y="624"/>
                  </a:lnTo>
                  <a:lnTo>
                    <a:pt x="786" y="600"/>
                  </a:lnTo>
                  <a:lnTo>
                    <a:pt x="798" y="594"/>
                  </a:lnTo>
                  <a:lnTo>
                    <a:pt x="798" y="588"/>
                  </a:lnTo>
                  <a:lnTo>
                    <a:pt x="798" y="582"/>
                  </a:lnTo>
                  <a:lnTo>
                    <a:pt x="798" y="576"/>
                  </a:lnTo>
                  <a:lnTo>
                    <a:pt x="798" y="570"/>
                  </a:lnTo>
                  <a:lnTo>
                    <a:pt x="816" y="564"/>
                  </a:lnTo>
                  <a:lnTo>
                    <a:pt x="816" y="558"/>
                  </a:lnTo>
                  <a:lnTo>
                    <a:pt x="822" y="552"/>
                  </a:lnTo>
                  <a:lnTo>
                    <a:pt x="828" y="546"/>
                  </a:lnTo>
                  <a:lnTo>
                    <a:pt x="834" y="540"/>
                  </a:lnTo>
                  <a:lnTo>
                    <a:pt x="840" y="534"/>
                  </a:lnTo>
                  <a:lnTo>
                    <a:pt x="840" y="528"/>
                  </a:lnTo>
                  <a:lnTo>
                    <a:pt x="846" y="528"/>
                  </a:lnTo>
                  <a:lnTo>
                    <a:pt x="846" y="522"/>
                  </a:lnTo>
                  <a:lnTo>
                    <a:pt x="846" y="522"/>
                  </a:lnTo>
                  <a:lnTo>
                    <a:pt x="852" y="516"/>
                  </a:lnTo>
                  <a:lnTo>
                    <a:pt x="852" y="516"/>
                  </a:lnTo>
                  <a:lnTo>
                    <a:pt x="852" y="510"/>
                  </a:lnTo>
                  <a:lnTo>
                    <a:pt x="840" y="516"/>
                  </a:lnTo>
                  <a:lnTo>
                    <a:pt x="834" y="516"/>
                  </a:lnTo>
                  <a:lnTo>
                    <a:pt x="846" y="504"/>
                  </a:lnTo>
                  <a:lnTo>
                    <a:pt x="846" y="498"/>
                  </a:lnTo>
                  <a:lnTo>
                    <a:pt x="846" y="498"/>
                  </a:lnTo>
                  <a:lnTo>
                    <a:pt x="852" y="498"/>
                  </a:lnTo>
                  <a:lnTo>
                    <a:pt x="864" y="498"/>
                  </a:lnTo>
                  <a:lnTo>
                    <a:pt x="864" y="498"/>
                  </a:lnTo>
                  <a:lnTo>
                    <a:pt x="864" y="504"/>
                  </a:lnTo>
                  <a:lnTo>
                    <a:pt x="870" y="504"/>
                  </a:lnTo>
                  <a:lnTo>
                    <a:pt x="876" y="504"/>
                  </a:lnTo>
                  <a:lnTo>
                    <a:pt x="882" y="510"/>
                  </a:lnTo>
                  <a:lnTo>
                    <a:pt x="888" y="504"/>
                  </a:lnTo>
                  <a:lnTo>
                    <a:pt x="888" y="498"/>
                  </a:lnTo>
                  <a:lnTo>
                    <a:pt x="894" y="498"/>
                  </a:lnTo>
                  <a:lnTo>
                    <a:pt x="894" y="492"/>
                  </a:lnTo>
                  <a:lnTo>
                    <a:pt x="900" y="486"/>
                  </a:lnTo>
                  <a:lnTo>
                    <a:pt x="900" y="486"/>
                  </a:lnTo>
                  <a:lnTo>
                    <a:pt x="894" y="474"/>
                  </a:lnTo>
                  <a:lnTo>
                    <a:pt x="900" y="468"/>
                  </a:lnTo>
                  <a:lnTo>
                    <a:pt x="900" y="462"/>
                  </a:lnTo>
                  <a:lnTo>
                    <a:pt x="900" y="462"/>
                  </a:lnTo>
                  <a:lnTo>
                    <a:pt x="900" y="450"/>
                  </a:lnTo>
                  <a:lnTo>
                    <a:pt x="900" y="450"/>
                  </a:lnTo>
                  <a:lnTo>
                    <a:pt x="900" y="444"/>
                  </a:lnTo>
                  <a:lnTo>
                    <a:pt x="906" y="438"/>
                  </a:lnTo>
                  <a:lnTo>
                    <a:pt x="906" y="438"/>
                  </a:lnTo>
                  <a:lnTo>
                    <a:pt x="906" y="432"/>
                  </a:lnTo>
                  <a:lnTo>
                    <a:pt x="906" y="426"/>
                  </a:lnTo>
                  <a:lnTo>
                    <a:pt x="900" y="426"/>
                  </a:lnTo>
                  <a:lnTo>
                    <a:pt x="900" y="420"/>
                  </a:lnTo>
                  <a:lnTo>
                    <a:pt x="900" y="414"/>
                  </a:lnTo>
                  <a:lnTo>
                    <a:pt x="912" y="396"/>
                  </a:lnTo>
                  <a:lnTo>
                    <a:pt x="912" y="384"/>
                  </a:lnTo>
                  <a:lnTo>
                    <a:pt x="918" y="384"/>
                  </a:lnTo>
                  <a:lnTo>
                    <a:pt x="918" y="366"/>
                  </a:lnTo>
                  <a:lnTo>
                    <a:pt x="924" y="354"/>
                  </a:lnTo>
                  <a:lnTo>
                    <a:pt x="924" y="342"/>
                  </a:lnTo>
                  <a:lnTo>
                    <a:pt x="930" y="336"/>
                  </a:lnTo>
                  <a:lnTo>
                    <a:pt x="936" y="330"/>
                  </a:lnTo>
                  <a:lnTo>
                    <a:pt x="936" y="324"/>
                  </a:lnTo>
                  <a:lnTo>
                    <a:pt x="948" y="318"/>
                  </a:lnTo>
                  <a:lnTo>
                    <a:pt x="954" y="300"/>
                  </a:lnTo>
                  <a:lnTo>
                    <a:pt x="960" y="294"/>
                  </a:lnTo>
                  <a:lnTo>
                    <a:pt x="960" y="294"/>
                  </a:lnTo>
                  <a:lnTo>
                    <a:pt x="960" y="294"/>
                  </a:lnTo>
                  <a:lnTo>
                    <a:pt x="960" y="294"/>
                  </a:lnTo>
                  <a:lnTo>
                    <a:pt x="960" y="294"/>
                  </a:lnTo>
                  <a:lnTo>
                    <a:pt x="954" y="288"/>
                  </a:lnTo>
                  <a:lnTo>
                    <a:pt x="936" y="282"/>
                  </a:lnTo>
                  <a:lnTo>
                    <a:pt x="936" y="282"/>
                  </a:lnTo>
                  <a:lnTo>
                    <a:pt x="936" y="282"/>
                  </a:lnTo>
                  <a:lnTo>
                    <a:pt x="930" y="282"/>
                  </a:lnTo>
                  <a:lnTo>
                    <a:pt x="930" y="282"/>
                  </a:lnTo>
                  <a:lnTo>
                    <a:pt x="924" y="282"/>
                  </a:lnTo>
                  <a:lnTo>
                    <a:pt x="918" y="282"/>
                  </a:lnTo>
                  <a:lnTo>
                    <a:pt x="912" y="282"/>
                  </a:lnTo>
                  <a:lnTo>
                    <a:pt x="912" y="282"/>
                  </a:lnTo>
                  <a:lnTo>
                    <a:pt x="912" y="282"/>
                  </a:lnTo>
                  <a:lnTo>
                    <a:pt x="900" y="282"/>
                  </a:lnTo>
                  <a:lnTo>
                    <a:pt x="894" y="276"/>
                  </a:lnTo>
                  <a:lnTo>
                    <a:pt x="894" y="276"/>
                  </a:lnTo>
                  <a:lnTo>
                    <a:pt x="894" y="270"/>
                  </a:lnTo>
                  <a:lnTo>
                    <a:pt x="894" y="270"/>
                  </a:lnTo>
                  <a:lnTo>
                    <a:pt x="888" y="270"/>
                  </a:lnTo>
                  <a:lnTo>
                    <a:pt x="888" y="270"/>
                  </a:lnTo>
                  <a:lnTo>
                    <a:pt x="876" y="270"/>
                  </a:lnTo>
                  <a:lnTo>
                    <a:pt x="876" y="270"/>
                  </a:lnTo>
                  <a:lnTo>
                    <a:pt x="870" y="270"/>
                  </a:lnTo>
                  <a:lnTo>
                    <a:pt x="864" y="270"/>
                  </a:lnTo>
                  <a:lnTo>
                    <a:pt x="864" y="270"/>
                  </a:lnTo>
                  <a:lnTo>
                    <a:pt x="858" y="270"/>
                  </a:lnTo>
                  <a:lnTo>
                    <a:pt x="858" y="270"/>
                  </a:lnTo>
                  <a:lnTo>
                    <a:pt x="852" y="270"/>
                  </a:lnTo>
                  <a:lnTo>
                    <a:pt x="852" y="270"/>
                  </a:lnTo>
                  <a:lnTo>
                    <a:pt x="852" y="270"/>
                  </a:lnTo>
                  <a:lnTo>
                    <a:pt x="840" y="264"/>
                  </a:lnTo>
                  <a:lnTo>
                    <a:pt x="840" y="264"/>
                  </a:lnTo>
                  <a:lnTo>
                    <a:pt x="834" y="264"/>
                  </a:lnTo>
                  <a:lnTo>
                    <a:pt x="834" y="264"/>
                  </a:lnTo>
                  <a:lnTo>
                    <a:pt x="834" y="264"/>
                  </a:lnTo>
                  <a:lnTo>
                    <a:pt x="828" y="264"/>
                  </a:lnTo>
                  <a:lnTo>
                    <a:pt x="828" y="264"/>
                  </a:lnTo>
                  <a:lnTo>
                    <a:pt x="822" y="264"/>
                  </a:lnTo>
                  <a:lnTo>
                    <a:pt x="822" y="258"/>
                  </a:lnTo>
                  <a:lnTo>
                    <a:pt x="822" y="258"/>
                  </a:lnTo>
                  <a:lnTo>
                    <a:pt x="822" y="252"/>
                  </a:lnTo>
                  <a:lnTo>
                    <a:pt x="816" y="252"/>
                  </a:lnTo>
                  <a:lnTo>
                    <a:pt x="816" y="252"/>
                  </a:lnTo>
                  <a:lnTo>
                    <a:pt x="816" y="246"/>
                  </a:lnTo>
                  <a:lnTo>
                    <a:pt x="816" y="246"/>
                  </a:lnTo>
                  <a:lnTo>
                    <a:pt x="810" y="246"/>
                  </a:lnTo>
                  <a:lnTo>
                    <a:pt x="804" y="228"/>
                  </a:lnTo>
                  <a:lnTo>
                    <a:pt x="798" y="228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86" y="228"/>
                  </a:lnTo>
                  <a:lnTo>
                    <a:pt x="780" y="222"/>
                  </a:lnTo>
                  <a:lnTo>
                    <a:pt x="768" y="228"/>
                  </a:lnTo>
                  <a:lnTo>
                    <a:pt x="762" y="228"/>
                  </a:lnTo>
                  <a:lnTo>
                    <a:pt x="756" y="228"/>
                  </a:lnTo>
                  <a:lnTo>
                    <a:pt x="756" y="222"/>
                  </a:lnTo>
                  <a:lnTo>
                    <a:pt x="750" y="222"/>
                  </a:lnTo>
                  <a:lnTo>
                    <a:pt x="744" y="222"/>
                  </a:lnTo>
                  <a:lnTo>
                    <a:pt x="744" y="216"/>
                  </a:lnTo>
                  <a:lnTo>
                    <a:pt x="738" y="222"/>
                  </a:lnTo>
                  <a:lnTo>
                    <a:pt x="738" y="216"/>
                  </a:lnTo>
                  <a:lnTo>
                    <a:pt x="732" y="216"/>
                  </a:lnTo>
                  <a:lnTo>
                    <a:pt x="732" y="222"/>
                  </a:lnTo>
                  <a:lnTo>
                    <a:pt x="732" y="222"/>
                  </a:lnTo>
                  <a:lnTo>
                    <a:pt x="732" y="222"/>
                  </a:lnTo>
                  <a:lnTo>
                    <a:pt x="732" y="222"/>
                  </a:lnTo>
                  <a:lnTo>
                    <a:pt x="726" y="222"/>
                  </a:lnTo>
                  <a:lnTo>
                    <a:pt x="720" y="222"/>
                  </a:lnTo>
                  <a:lnTo>
                    <a:pt x="720" y="222"/>
                  </a:lnTo>
                  <a:lnTo>
                    <a:pt x="720" y="222"/>
                  </a:lnTo>
                  <a:lnTo>
                    <a:pt x="720" y="222"/>
                  </a:lnTo>
                  <a:lnTo>
                    <a:pt x="720" y="222"/>
                  </a:lnTo>
                  <a:lnTo>
                    <a:pt x="708" y="222"/>
                  </a:lnTo>
                  <a:lnTo>
                    <a:pt x="708" y="228"/>
                  </a:lnTo>
                  <a:lnTo>
                    <a:pt x="708" y="222"/>
                  </a:lnTo>
                  <a:lnTo>
                    <a:pt x="708" y="222"/>
                  </a:lnTo>
                  <a:lnTo>
                    <a:pt x="708" y="216"/>
                  </a:lnTo>
                  <a:lnTo>
                    <a:pt x="708" y="216"/>
                  </a:lnTo>
                  <a:lnTo>
                    <a:pt x="708" y="216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696" y="210"/>
                  </a:lnTo>
                  <a:lnTo>
                    <a:pt x="696" y="204"/>
                  </a:lnTo>
                  <a:lnTo>
                    <a:pt x="696" y="210"/>
                  </a:lnTo>
                  <a:lnTo>
                    <a:pt x="696" y="204"/>
                  </a:lnTo>
                  <a:lnTo>
                    <a:pt x="696" y="204"/>
                  </a:lnTo>
                  <a:lnTo>
                    <a:pt x="690" y="198"/>
                  </a:lnTo>
                  <a:lnTo>
                    <a:pt x="690" y="198"/>
                  </a:lnTo>
                  <a:lnTo>
                    <a:pt x="690" y="198"/>
                  </a:lnTo>
                  <a:lnTo>
                    <a:pt x="684" y="198"/>
                  </a:lnTo>
                  <a:lnTo>
                    <a:pt x="684" y="192"/>
                  </a:lnTo>
                  <a:lnTo>
                    <a:pt x="678" y="192"/>
                  </a:lnTo>
                  <a:lnTo>
                    <a:pt x="678" y="192"/>
                  </a:lnTo>
                  <a:lnTo>
                    <a:pt x="678" y="192"/>
                  </a:lnTo>
                  <a:lnTo>
                    <a:pt x="678" y="192"/>
                  </a:lnTo>
                  <a:lnTo>
                    <a:pt x="672" y="186"/>
                  </a:lnTo>
                  <a:lnTo>
                    <a:pt x="672" y="186"/>
                  </a:lnTo>
                  <a:lnTo>
                    <a:pt x="672" y="186"/>
                  </a:lnTo>
                  <a:lnTo>
                    <a:pt x="666" y="180"/>
                  </a:lnTo>
                  <a:lnTo>
                    <a:pt x="666" y="180"/>
                  </a:lnTo>
                  <a:lnTo>
                    <a:pt x="660" y="180"/>
                  </a:lnTo>
                  <a:lnTo>
                    <a:pt x="660" y="180"/>
                  </a:lnTo>
                  <a:lnTo>
                    <a:pt x="654" y="180"/>
                  </a:lnTo>
                  <a:lnTo>
                    <a:pt x="654" y="174"/>
                  </a:lnTo>
                  <a:lnTo>
                    <a:pt x="654" y="168"/>
                  </a:lnTo>
                  <a:lnTo>
                    <a:pt x="654" y="168"/>
                  </a:lnTo>
                  <a:lnTo>
                    <a:pt x="654" y="168"/>
                  </a:lnTo>
                  <a:lnTo>
                    <a:pt x="654" y="162"/>
                  </a:lnTo>
                  <a:lnTo>
                    <a:pt x="654" y="162"/>
                  </a:lnTo>
                  <a:lnTo>
                    <a:pt x="654" y="156"/>
                  </a:lnTo>
                  <a:lnTo>
                    <a:pt x="648" y="156"/>
                  </a:lnTo>
                  <a:lnTo>
                    <a:pt x="648" y="150"/>
                  </a:lnTo>
                  <a:lnTo>
                    <a:pt x="648" y="150"/>
                  </a:lnTo>
                  <a:lnTo>
                    <a:pt x="648" y="144"/>
                  </a:lnTo>
                  <a:lnTo>
                    <a:pt x="654" y="144"/>
                  </a:lnTo>
                  <a:lnTo>
                    <a:pt x="648" y="144"/>
                  </a:lnTo>
                  <a:lnTo>
                    <a:pt x="654" y="138"/>
                  </a:lnTo>
                  <a:lnTo>
                    <a:pt x="654" y="138"/>
                  </a:lnTo>
                  <a:lnTo>
                    <a:pt x="654" y="138"/>
                  </a:lnTo>
                  <a:lnTo>
                    <a:pt x="654" y="138"/>
                  </a:lnTo>
                  <a:lnTo>
                    <a:pt x="654" y="138"/>
                  </a:lnTo>
                  <a:lnTo>
                    <a:pt x="654" y="132"/>
                  </a:lnTo>
                  <a:lnTo>
                    <a:pt x="660" y="132"/>
                  </a:lnTo>
                  <a:lnTo>
                    <a:pt x="654" y="132"/>
                  </a:lnTo>
                  <a:lnTo>
                    <a:pt x="654" y="126"/>
                  </a:lnTo>
                  <a:lnTo>
                    <a:pt x="642" y="132"/>
                  </a:lnTo>
                  <a:lnTo>
                    <a:pt x="642" y="132"/>
                  </a:lnTo>
                  <a:lnTo>
                    <a:pt x="642" y="138"/>
                  </a:lnTo>
                  <a:lnTo>
                    <a:pt x="642" y="138"/>
                  </a:lnTo>
                  <a:lnTo>
                    <a:pt x="642" y="144"/>
                  </a:lnTo>
                  <a:lnTo>
                    <a:pt x="636" y="150"/>
                  </a:lnTo>
                  <a:lnTo>
                    <a:pt x="636" y="150"/>
                  </a:lnTo>
                  <a:lnTo>
                    <a:pt x="636" y="150"/>
                  </a:lnTo>
                  <a:lnTo>
                    <a:pt x="636" y="150"/>
                  </a:lnTo>
                  <a:lnTo>
                    <a:pt x="630" y="150"/>
                  </a:lnTo>
                  <a:lnTo>
                    <a:pt x="618" y="156"/>
                  </a:lnTo>
                  <a:lnTo>
                    <a:pt x="606" y="156"/>
                  </a:lnTo>
                  <a:lnTo>
                    <a:pt x="600" y="156"/>
                  </a:lnTo>
                  <a:lnTo>
                    <a:pt x="600" y="156"/>
                  </a:lnTo>
                  <a:lnTo>
                    <a:pt x="594" y="156"/>
                  </a:lnTo>
                  <a:lnTo>
                    <a:pt x="594" y="156"/>
                  </a:lnTo>
                  <a:lnTo>
                    <a:pt x="588" y="156"/>
                  </a:lnTo>
                  <a:lnTo>
                    <a:pt x="588" y="150"/>
                  </a:lnTo>
                  <a:lnTo>
                    <a:pt x="588" y="150"/>
                  </a:lnTo>
                  <a:lnTo>
                    <a:pt x="588" y="150"/>
                  </a:lnTo>
                  <a:lnTo>
                    <a:pt x="588" y="144"/>
                  </a:lnTo>
                  <a:lnTo>
                    <a:pt x="594" y="144"/>
                  </a:lnTo>
                  <a:lnTo>
                    <a:pt x="600" y="144"/>
                  </a:lnTo>
                  <a:lnTo>
                    <a:pt x="594" y="138"/>
                  </a:lnTo>
                  <a:lnTo>
                    <a:pt x="594" y="132"/>
                  </a:lnTo>
                  <a:lnTo>
                    <a:pt x="594" y="132"/>
                  </a:lnTo>
                  <a:lnTo>
                    <a:pt x="588" y="132"/>
                  </a:lnTo>
                  <a:lnTo>
                    <a:pt x="588" y="132"/>
                  </a:lnTo>
                  <a:lnTo>
                    <a:pt x="588" y="132"/>
                  </a:lnTo>
                  <a:lnTo>
                    <a:pt x="588" y="132"/>
                  </a:lnTo>
                  <a:lnTo>
                    <a:pt x="588" y="126"/>
                  </a:lnTo>
                  <a:lnTo>
                    <a:pt x="588" y="120"/>
                  </a:lnTo>
                  <a:lnTo>
                    <a:pt x="594" y="114"/>
                  </a:lnTo>
                  <a:lnTo>
                    <a:pt x="594" y="114"/>
                  </a:lnTo>
                  <a:lnTo>
                    <a:pt x="594" y="114"/>
                  </a:lnTo>
                  <a:lnTo>
                    <a:pt x="588" y="114"/>
                  </a:lnTo>
                  <a:lnTo>
                    <a:pt x="588" y="114"/>
                  </a:lnTo>
                  <a:lnTo>
                    <a:pt x="594" y="114"/>
                  </a:lnTo>
                  <a:lnTo>
                    <a:pt x="588" y="114"/>
                  </a:lnTo>
                  <a:lnTo>
                    <a:pt x="588" y="114"/>
                  </a:lnTo>
                  <a:lnTo>
                    <a:pt x="588" y="114"/>
                  </a:lnTo>
                  <a:lnTo>
                    <a:pt x="582" y="108"/>
                  </a:lnTo>
                  <a:lnTo>
                    <a:pt x="582" y="108"/>
                  </a:lnTo>
                  <a:lnTo>
                    <a:pt x="582" y="108"/>
                  </a:lnTo>
                  <a:lnTo>
                    <a:pt x="582" y="102"/>
                  </a:lnTo>
                  <a:lnTo>
                    <a:pt x="576" y="102"/>
                  </a:lnTo>
                  <a:lnTo>
                    <a:pt x="576" y="102"/>
                  </a:lnTo>
                  <a:lnTo>
                    <a:pt x="576" y="102"/>
                  </a:lnTo>
                  <a:lnTo>
                    <a:pt x="570" y="102"/>
                  </a:lnTo>
                  <a:lnTo>
                    <a:pt x="564" y="102"/>
                  </a:lnTo>
                  <a:lnTo>
                    <a:pt x="558" y="102"/>
                  </a:lnTo>
                  <a:lnTo>
                    <a:pt x="558" y="102"/>
                  </a:lnTo>
                  <a:lnTo>
                    <a:pt x="558" y="102"/>
                  </a:lnTo>
                  <a:lnTo>
                    <a:pt x="552" y="102"/>
                  </a:lnTo>
                  <a:lnTo>
                    <a:pt x="552" y="102"/>
                  </a:lnTo>
                  <a:lnTo>
                    <a:pt x="552" y="108"/>
                  </a:lnTo>
                  <a:lnTo>
                    <a:pt x="552" y="108"/>
                  </a:lnTo>
                  <a:lnTo>
                    <a:pt x="552" y="108"/>
                  </a:lnTo>
                  <a:lnTo>
                    <a:pt x="546" y="108"/>
                  </a:lnTo>
                  <a:lnTo>
                    <a:pt x="546" y="102"/>
                  </a:lnTo>
                  <a:lnTo>
                    <a:pt x="546" y="96"/>
                  </a:lnTo>
                  <a:lnTo>
                    <a:pt x="546" y="90"/>
                  </a:lnTo>
                  <a:lnTo>
                    <a:pt x="546" y="90"/>
                  </a:lnTo>
                  <a:lnTo>
                    <a:pt x="546" y="84"/>
                  </a:lnTo>
                  <a:lnTo>
                    <a:pt x="540" y="84"/>
                  </a:lnTo>
                  <a:lnTo>
                    <a:pt x="540" y="84"/>
                  </a:lnTo>
                  <a:lnTo>
                    <a:pt x="534" y="78"/>
                  </a:lnTo>
                  <a:lnTo>
                    <a:pt x="528" y="84"/>
                  </a:lnTo>
                  <a:lnTo>
                    <a:pt x="528" y="78"/>
                  </a:lnTo>
                  <a:lnTo>
                    <a:pt x="534" y="78"/>
                  </a:lnTo>
                  <a:lnTo>
                    <a:pt x="528" y="78"/>
                  </a:lnTo>
                  <a:lnTo>
                    <a:pt x="528" y="78"/>
                  </a:lnTo>
                  <a:lnTo>
                    <a:pt x="522" y="78"/>
                  </a:lnTo>
                  <a:lnTo>
                    <a:pt x="522" y="84"/>
                  </a:lnTo>
                  <a:lnTo>
                    <a:pt x="516" y="84"/>
                  </a:lnTo>
                  <a:lnTo>
                    <a:pt x="516" y="78"/>
                  </a:lnTo>
                  <a:lnTo>
                    <a:pt x="510" y="78"/>
                  </a:lnTo>
                  <a:lnTo>
                    <a:pt x="510" y="72"/>
                  </a:lnTo>
                  <a:lnTo>
                    <a:pt x="510" y="66"/>
                  </a:lnTo>
                  <a:lnTo>
                    <a:pt x="504" y="60"/>
                  </a:lnTo>
                  <a:lnTo>
                    <a:pt x="510" y="54"/>
                  </a:lnTo>
                  <a:lnTo>
                    <a:pt x="510" y="54"/>
                  </a:lnTo>
                  <a:lnTo>
                    <a:pt x="504" y="54"/>
                  </a:lnTo>
                  <a:lnTo>
                    <a:pt x="504" y="48"/>
                  </a:lnTo>
                  <a:lnTo>
                    <a:pt x="504" y="48"/>
                  </a:lnTo>
                  <a:lnTo>
                    <a:pt x="498" y="42"/>
                  </a:lnTo>
                  <a:lnTo>
                    <a:pt x="498" y="42"/>
                  </a:lnTo>
                  <a:lnTo>
                    <a:pt x="492" y="42"/>
                  </a:lnTo>
                  <a:lnTo>
                    <a:pt x="486" y="42"/>
                  </a:lnTo>
                  <a:lnTo>
                    <a:pt x="480" y="48"/>
                  </a:lnTo>
                  <a:lnTo>
                    <a:pt x="480" y="48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74" y="54"/>
                  </a:lnTo>
                  <a:lnTo>
                    <a:pt x="468" y="48"/>
                  </a:lnTo>
                  <a:lnTo>
                    <a:pt x="468" y="48"/>
                  </a:lnTo>
                  <a:lnTo>
                    <a:pt x="468" y="48"/>
                  </a:lnTo>
                  <a:lnTo>
                    <a:pt x="462" y="48"/>
                  </a:lnTo>
                  <a:lnTo>
                    <a:pt x="462" y="42"/>
                  </a:lnTo>
                  <a:lnTo>
                    <a:pt x="462" y="36"/>
                  </a:lnTo>
                  <a:lnTo>
                    <a:pt x="456" y="36"/>
                  </a:lnTo>
                  <a:lnTo>
                    <a:pt x="456" y="36"/>
                  </a:lnTo>
                  <a:lnTo>
                    <a:pt x="456" y="36"/>
                  </a:lnTo>
                  <a:lnTo>
                    <a:pt x="450" y="36"/>
                  </a:lnTo>
                  <a:lnTo>
                    <a:pt x="450" y="36"/>
                  </a:lnTo>
                  <a:lnTo>
                    <a:pt x="450" y="36"/>
                  </a:lnTo>
                  <a:lnTo>
                    <a:pt x="450" y="36"/>
                  </a:lnTo>
                  <a:lnTo>
                    <a:pt x="450" y="24"/>
                  </a:lnTo>
                  <a:lnTo>
                    <a:pt x="450" y="24"/>
                  </a:lnTo>
                  <a:lnTo>
                    <a:pt x="450" y="24"/>
                  </a:lnTo>
                  <a:lnTo>
                    <a:pt x="450" y="24"/>
                  </a:lnTo>
                  <a:lnTo>
                    <a:pt x="450" y="18"/>
                  </a:lnTo>
                  <a:lnTo>
                    <a:pt x="450" y="12"/>
                  </a:lnTo>
                  <a:lnTo>
                    <a:pt x="444" y="12"/>
                  </a:lnTo>
                  <a:lnTo>
                    <a:pt x="444" y="12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08" y="6"/>
                  </a:lnTo>
                  <a:lnTo>
                    <a:pt x="402" y="6"/>
                  </a:lnTo>
                  <a:lnTo>
                    <a:pt x="390" y="12"/>
                  </a:lnTo>
                  <a:lnTo>
                    <a:pt x="384" y="12"/>
                  </a:lnTo>
                  <a:lnTo>
                    <a:pt x="378" y="12"/>
                  </a:lnTo>
                  <a:lnTo>
                    <a:pt x="372" y="18"/>
                  </a:lnTo>
                  <a:lnTo>
                    <a:pt x="366" y="24"/>
                  </a:lnTo>
                  <a:lnTo>
                    <a:pt x="360" y="24"/>
                  </a:lnTo>
                  <a:lnTo>
                    <a:pt x="354" y="30"/>
                  </a:lnTo>
                  <a:lnTo>
                    <a:pt x="360" y="42"/>
                  </a:lnTo>
                  <a:lnTo>
                    <a:pt x="354" y="48"/>
                  </a:lnTo>
                  <a:lnTo>
                    <a:pt x="354" y="48"/>
                  </a:lnTo>
                  <a:lnTo>
                    <a:pt x="354" y="60"/>
                  </a:lnTo>
                  <a:lnTo>
                    <a:pt x="354" y="72"/>
                  </a:lnTo>
                  <a:lnTo>
                    <a:pt x="360" y="72"/>
                  </a:lnTo>
                  <a:lnTo>
                    <a:pt x="354" y="72"/>
                  </a:lnTo>
                  <a:lnTo>
                    <a:pt x="354" y="90"/>
                  </a:lnTo>
                  <a:lnTo>
                    <a:pt x="354" y="96"/>
                  </a:lnTo>
                  <a:lnTo>
                    <a:pt x="354" y="102"/>
                  </a:lnTo>
                  <a:lnTo>
                    <a:pt x="354" y="108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4" y="120"/>
                  </a:lnTo>
                  <a:lnTo>
                    <a:pt x="360" y="120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8" y="120"/>
                  </a:lnTo>
                  <a:lnTo>
                    <a:pt x="348" y="126"/>
                  </a:lnTo>
                  <a:lnTo>
                    <a:pt x="342" y="132"/>
                  </a:lnTo>
                  <a:lnTo>
                    <a:pt x="336" y="138"/>
                  </a:lnTo>
                  <a:lnTo>
                    <a:pt x="330" y="144"/>
                  </a:lnTo>
                  <a:lnTo>
                    <a:pt x="318" y="150"/>
                  </a:lnTo>
                  <a:lnTo>
                    <a:pt x="312" y="162"/>
                  </a:lnTo>
                  <a:lnTo>
                    <a:pt x="294" y="162"/>
                  </a:lnTo>
                  <a:lnTo>
                    <a:pt x="288" y="168"/>
                  </a:lnTo>
                  <a:lnTo>
                    <a:pt x="282" y="168"/>
                  </a:lnTo>
                  <a:lnTo>
                    <a:pt x="264" y="174"/>
                  </a:lnTo>
                  <a:lnTo>
                    <a:pt x="258" y="174"/>
                  </a:lnTo>
                  <a:lnTo>
                    <a:pt x="228" y="192"/>
                  </a:lnTo>
                  <a:lnTo>
                    <a:pt x="228" y="198"/>
                  </a:lnTo>
                  <a:lnTo>
                    <a:pt x="228" y="198"/>
                  </a:lnTo>
                  <a:lnTo>
                    <a:pt x="216" y="216"/>
                  </a:lnTo>
                  <a:lnTo>
                    <a:pt x="216" y="222"/>
                  </a:lnTo>
                  <a:lnTo>
                    <a:pt x="222" y="222"/>
                  </a:lnTo>
                  <a:lnTo>
                    <a:pt x="228" y="228"/>
                  </a:lnTo>
                  <a:lnTo>
                    <a:pt x="240" y="228"/>
                  </a:lnTo>
                  <a:lnTo>
                    <a:pt x="252" y="228"/>
                  </a:lnTo>
                  <a:lnTo>
                    <a:pt x="246" y="228"/>
                  </a:lnTo>
                  <a:lnTo>
                    <a:pt x="240" y="228"/>
                  </a:lnTo>
                  <a:lnTo>
                    <a:pt x="228" y="228"/>
                  </a:lnTo>
                  <a:lnTo>
                    <a:pt x="222" y="234"/>
                  </a:lnTo>
                  <a:lnTo>
                    <a:pt x="204" y="246"/>
                  </a:lnTo>
                  <a:lnTo>
                    <a:pt x="186" y="252"/>
                  </a:lnTo>
                  <a:lnTo>
                    <a:pt x="180" y="246"/>
                  </a:lnTo>
                  <a:lnTo>
                    <a:pt x="174" y="240"/>
                  </a:lnTo>
                  <a:lnTo>
                    <a:pt x="156" y="240"/>
                  </a:lnTo>
                  <a:lnTo>
                    <a:pt x="138" y="240"/>
                  </a:lnTo>
                  <a:lnTo>
                    <a:pt x="126" y="234"/>
                  </a:lnTo>
                  <a:lnTo>
                    <a:pt x="114" y="234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2" y="240"/>
                  </a:lnTo>
                  <a:lnTo>
                    <a:pt x="102" y="234"/>
                  </a:lnTo>
                  <a:lnTo>
                    <a:pt x="102" y="228"/>
                  </a:lnTo>
                  <a:lnTo>
                    <a:pt x="96" y="222"/>
                  </a:lnTo>
                  <a:lnTo>
                    <a:pt x="90" y="216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6" y="198"/>
                  </a:lnTo>
                  <a:lnTo>
                    <a:pt x="90" y="198"/>
                  </a:lnTo>
                  <a:lnTo>
                    <a:pt x="84" y="192"/>
                  </a:lnTo>
                  <a:lnTo>
                    <a:pt x="78" y="192"/>
                  </a:lnTo>
                  <a:lnTo>
                    <a:pt x="72" y="198"/>
                  </a:lnTo>
                  <a:lnTo>
                    <a:pt x="66" y="198"/>
                  </a:lnTo>
                  <a:lnTo>
                    <a:pt x="66" y="204"/>
                  </a:lnTo>
                  <a:lnTo>
                    <a:pt x="60" y="198"/>
                  </a:lnTo>
                  <a:lnTo>
                    <a:pt x="48" y="198"/>
                  </a:lnTo>
                  <a:lnTo>
                    <a:pt x="42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2" y="210"/>
                  </a:lnTo>
                  <a:lnTo>
                    <a:pt x="42" y="216"/>
                  </a:lnTo>
                  <a:lnTo>
                    <a:pt x="36" y="216"/>
                  </a:lnTo>
                  <a:lnTo>
                    <a:pt x="42" y="222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60" y="252"/>
                  </a:lnTo>
                  <a:lnTo>
                    <a:pt x="60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76"/>
                  </a:lnTo>
                  <a:lnTo>
                    <a:pt x="66" y="288"/>
                  </a:lnTo>
                  <a:lnTo>
                    <a:pt x="72" y="282"/>
                  </a:lnTo>
                  <a:lnTo>
                    <a:pt x="66" y="306"/>
                  </a:lnTo>
                  <a:lnTo>
                    <a:pt x="66" y="312"/>
                  </a:lnTo>
                  <a:lnTo>
                    <a:pt x="66" y="318"/>
                  </a:lnTo>
                  <a:lnTo>
                    <a:pt x="66" y="324"/>
                  </a:lnTo>
                  <a:lnTo>
                    <a:pt x="78" y="336"/>
                  </a:lnTo>
                  <a:lnTo>
                    <a:pt x="84" y="336"/>
                  </a:lnTo>
                  <a:lnTo>
                    <a:pt x="90" y="342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66" y="336"/>
                  </a:lnTo>
                  <a:lnTo>
                    <a:pt x="54" y="342"/>
                  </a:lnTo>
                  <a:lnTo>
                    <a:pt x="48" y="342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48" y="330"/>
                  </a:lnTo>
                  <a:lnTo>
                    <a:pt x="42" y="330"/>
                  </a:lnTo>
                  <a:lnTo>
                    <a:pt x="36" y="330"/>
                  </a:lnTo>
                  <a:lnTo>
                    <a:pt x="36" y="330"/>
                  </a:lnTo>
                  <a:lnTo>
                    <a:pt x="30" y="336"/>
                  </a:lnTo>
                  <a:lnTo>
                    <a:pt x="30" y="336"/>
                  </a:lnTo>
                  <a:lnTo>
                    <a:pt x="30" y="348"/>
                  </a:lnTo>
                  <a:lnTo>
                    <a:pt x="30" y="348"/>
                  </a:lnTo>
                  <a:lnTo>
                    <a:pt x="24" y="342"/>
                  </a:lnTo>
                  <a:lnTo>
                    <a:pt x="18" y="342"/>
                  </a:lnTo>
                  <a:lnTo>
                    <a:pt x="12" y="348"/>
                  </a:lnTo>
                  <a:lnTo>
                    <a:pt x="6" y="336"/>
                  </a:lnTo>
                  <a:lnTo>
                    <a:pt x="0" y="342"/>
                  </a:lnTo>
                  <a:lnTo>
                    <a:pt x="0" y="336"/>
                  </a:lnTo>
                </a:path>
              </a:pathLst>
            </a:custGeom>
            <a:solidFill>
              <a:srgbClr val="00f008"/>
            </a:solidFill>
            <a:ln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8" name=""/>
            <p:cNvSpPr/>
            <p:nvPr/>
          </p:nvSpPr>
          <p:spPr>
            <a:xfrm>
              <a:off x="8355240" y="4686840"/>
              <a:ext cx="151920" cy="361440"/>
            </a:xfrm>
            <a:custGeom>
              <a:avLst/>
              <a:gdLst/>
              <a:ahLst/>
              <a:rect l="l" t="t" r="r" b="b"/>
              <a:pathLst>
                <a:path w="96" h="228">
                  <a:moveTo>
                    <a:pt x="0" y="84"/>
                  </a:moveTo>
                  <a:lnTo>
                    <a:pt x="0" y="84"/>
                  </a:lnTo>
                  <a:lnTo>
                    <a:pt x="0" y="96"/>
                  </a:lnTo>
                  <a:lnTo>
                    <a:pt x="6" y="90"/>
                  </a:lnTo>
                  <a:lnTo>
                    <a:pt x="6" y="96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2" y="138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6" y="150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168"/>
                  </a:lnTo>
                  <a:lnTo>
                    <a:pt x="12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0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18" y="180"/>
                  </a:lnTo>
                  <a:lnTo>
                    <a:pt x="24" y="186"/>
                  </a:lnTo>
                  <a:lnTo>
                    <a:pt x="30" y="186"/>
                  </a:lnTo>
                  <a:lnTo>
                    <a:pt x="24" y="192"/>
                  </a:lnTo>
                  <a:lnTo>
                    <a:pt x="18" y="192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18" y="204"/>
                  </a:lnTo>
                  <a:lnTo>
                    <a:pt x="24" y="204"/>
                  </a:lnTo>
                  <a:lnTo>
                    <a:pt x="24" y="210"/>
                  </a:lnTo>
                  <a:lnTo>
                    <a:pt x="30" y="210"/>
                  </a:lnTo>
                  <a:lnTo>
                    <a:pt x="30" y="210"/>
                  </a:lnTo>
                  <a:lnTo>
                    <a:pt x="36" y="216"/>
                  </a:lnTo>
                  <a:lnTo>
                    <a:pt x="42" y="216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54" y="228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16"/>
                  </a:lnTo>
                  <a:lnTo>
                    <a:pt x="66" y="204"/>
                  </a:lnTo>
                  <a:lnTo>
                    <a:pt x="72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66" y="198"/>
                  </a:lnTo>
                  <a:lnTo>
                    <a:pt x="72" y="192"/>
                  </a:lnTo>
                  <a:lnTo>
                    <a:pt x="78" y="186"/>
                  </a:lnTo>
                  <a:lnTo>
                    <a:pt x="78" y="162"/>
                  </a:lnTo>
                  <a:lnTo>
                    <a:pt x="78" y="150"/>
                  </a:lnTo>
                  <a:lnTo>
                    <a:pt x="78" y="144"/>
                  </a:lnTo>
                  <a:lnTo>
                    <a:pt x="90" y="132"/>
                  </a:lnTo>
                  <a:lnTo>
                    <a:pt x="96" y="114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0" y="66"/>
                  </a:lnTo>
                  <a:lnTo>
                    <a:pt x="84" y="54"/>
                  </a:lnTo>
                  <a:lnTo>
                    <a:pt x="84" y="42"/>
                  </a:lnTo>
                  <a:lnTo>
                    <a:pt x="90" y="30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8" y="18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6" y="4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59" name=""/>
            <p:cNvSpPr/>
            <p:nvPr/>
          </p:nvSpPr>
          <p:spPr>
            <a:xfrm>
              <a:off x="6919200" y="4021200"/>
              <a:ext cx="28440" cy="56880"/>
            </a:xfrm>
            <a:custGeom>
              <a:avLst/>
              <a:gdLst/>
              <a:ahLst/>
              <a:rect l="l" t="t" r="r" b="b"/>
              <a:pathLst>
                <a:path w="18" h="36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cap="rnd" w="6480">
              <a:solidFill>
                <a:srgbClr val="3333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660" name=""/>
          <p:cNvSpPr/>
          <p:nvPr/>
        </p:nvSpPr>
        <p:spPr>
          <a:xfrm>
            <a:off x="7823160" y="-1465200"/>
            <a:ext cx="3781440" cy="2871720"/>
          </a:xfrm>
          <a:custGeom>
            <a:avLst/>
            <a:gdLst/>
            <a:ahLst/>
            <a:rect l="l" t="t" r="r" b="b"/>
            <a:pathLst>
              <a:path w="2388" h="1812">
                <a:moveTo>
                  <a:pt x="972" y="288"/>
                </a:moveTo>
                <a:lnTo>
                  <a:pt x="972" y="288"/>
                </a:lnTo>
                <a:lnTo>
                  <a:pt x="978" y="288"/>
                </a:lnTo>
                <a:lnTo>
                  <a:pt x="984" y="288"/>
                </a:lnTo>
                <a:lnTo>
                  <a:pt x="990" y="288"/>
                </a:lnTo>
                <a:lnTo>
                  <a:pt x="996" y="282"/>
                </a:lnTo>
                <a:lnTo>
                  <a:pt x="996" y="276"/>
                </a:lnTo>
                <a:lnTo>
                  <a:pt x="996" y="276"/>
                </a:lnTo>
                <a:lnTo>
                  <a:pt x="996" y="270"/>
                </a:lnTo>
                <a:lnTo>
                  <a:pt x="1020" y="264"/>
                </a:lnTo>
                <a:lnTo>
                  <a:pt x="1020" y="264"/>
                </a:lnTo>
                <a:lnTo>
                  <a:pt x="1026" y="264"/>
                </a:lnTo>
                <a:lnTo>
                  <a:pt x="1026" y="270"/>
                </a:lnTo>
                <a:lnTo>
                  <a:pt x="1026" y="270"/>
                </a:lnTo>
                <a:lnTo>
                  <a:pt x="1020" y="276"/>
                </a:lnTo>
                <a:lnTo>
                  <a:pt x="1014" y="282"/>
                </a:lnTo>
                <a:lnTo>
                  <a:pt x="1014" y="288"/>
                </a:lnTo>
                <a:lnTo>
                  <a:pt x="1008" y="288"/>
                </a:lnTo>
                <a:lnTo>
                  <a:pt x="1002" y="294"/>
                </a:lnTo>
                <a:lnTo>
                  <a:pt x="996" y="288"/>
                </a:lnTo>
                <a:lnTo>
                  <a:pt x="990" y="294"/>
                </a:lnTo>
                <a:lnTo>
                  <a:pt x="984" y="294"/>
                </a:lnTo>
                <a:lnTo>
                  <a:pt x="990" y="300"/>
                </a:lnTo>
                <a:lnTo>
                  <a:pt x="996" y="294"/>
                </a:lnTo>
                <a:lnTo>
                  <a:pt x="1002" y="300"/>
                </a:lnTo>
                <a:lnTo>
                  <a:pt x="1008" y="300"/>
                </a:lnTo>
                <a:lnTo>
                  <a:pt x="1008" y="306"/>
                </a:lnTo>
                <a:lnTo>
                  <a:pt x="1014" y="312"/>
                </a:lnTo>
                <a:lnTo>
                  <a:pt x="1008" y="312"/>
                </a:lnTo>
                <a:lnTo>
                  <a:pt x="1008" y="318"/>
                </a:lnTo>
                <a:lnTo>
                  <a:pt x="1008" y="318"/>
                </a:lnTo>
                <a:lnTo>
                  <a:pt x="1002" y="324"/>
                </a:lnTo>
                <a:lnTo>
                  <a:pt x="1008" y="324"/>
                </a:lnTo>
                <a:lnTo>
                  <a:pt x="1014" y="324"/>
                </a:lnTo>
                <a:lnTo>
                  <a:pt x="1014" y="324"/>
                </a:lnTo>
                <a:lnTo>
                  <a:pt x="1014" y="330"/>
                </a:lnTo>
                <a:lnTo>
                  <a:pt x="1014" y="330"/>
                </a:lnTo>
                <a:lnTo>
                  <a:pt x="1014" y="336"/>
                </a:lnTo>
                <a:lnTo>
                  <a:pt x="1008" y="336"/>
                </a:lnTo>
                <a:lnTo>
                  <a:pt x="1008" y="336"/>
                </a:lnTo>
                <a:lnTo>
                  <a:pt x="1008" y="342"/>
                </a:lnTo>
                <a:lnTo>
                  <a:pt x="1014" y="336"/>
                </a:lnTo>
                <a:lnTo>
                  <a:pt x="1020" y="330"/>
                </a:lnTo>
                <a:lnTo>
                  <a:pt x="1020" y="324"/>
                </a:lnTo>
                <a:lnTo>
                  <a:pt x="1026" y="330"/>
                </a:lnTo>
                <a:lnTo>
                  <a:pt x="1032" y="330"/>
                </a:lnTo>
                <a:lnTo>
                  <a:pt x="1038" y="324"/>
                </a:lnTo>
                <a:lnTo>
                  <a:pt x="1032" y="324"/>
                </a:lnTo>
                <a:lnTo>
                  <a:pt x="1026" y="324"/>
                </a:lnTo>
                <a:lnTo>
                  <a:pt x="1026" y="318"/>
                </a:lnTo>
                <a:lnTo>
                  <a:pt x="1020" y="318"/>
                </a:lnTo>
                <a:lnTo>
                  <a:pt x="1026" y="312"/>
                </a:lnTo>
                <a:lnTo>
                  <a:pt x="1032" y="312"/>
                </a:lnTo>
                <a:lnTo>
                  <a:pt x="1038" y="312"/>
                </a:lnTo>
                <a:lnTo>
                  <a:pt x="1038" y="312"/>
                </a:lnTo>
                <a:lnTo>
                  <a:pt x="1044" y="312"/>
                </a:lnTo>
                <a:lnTo>
                  <a:pt x="1044" y="312"/>
                </a:lnTo>
                <a:lnTo>
                  <a:pt x="1038" y="306"/>
                </a:lnTo>
                <a:lnTo>
                  <a:pt x="1038" y="306"/>
                </a:lnTo>
                <a:lnTo>
                  <a:pt x="1044" y="306"/>
                </a:lnTo>
                <a:lnTo>
                  <a:pt x="1050" y="312"/>
                </a:lnTo>
                <a:lnTo>
                  <a:pt x="1056" y="312"/>
                </a:lnTo>
                <a:lnTo>
                  <a:pt x="1062" y="312"/>
                </a:lnTo>
                <a:lnTo>
                  <a:pt x="1062" y="312"/>
                </a:lnTo>
                <a:lnTo>
                  <a:pt x="1068" y="318"/>
                </a:lnTo>
                <a:lnTo>
                  <a:pt x="1068" y="318"/>
                </a:lnTo>
                <a:lnTo>
                  <a:pt x="1068" y="324"/>
                </a:lnTo>
                <a:lnTo>
                  <a:pt x="1068" y="330"/>
                </a:lnTo>
                <a:lnTo>
                  <a:pt x="1074" y="330"/>
                </a:lnTo>
                <a:lnTo>
                  <a:pt x="1068" y="336"/>
                </a:lnTo>
                <a:lnTo>
                  <a:pt x="1068" y="336"/>
                </a:lnTo>
                <a:lnTo>
                  <a:pt x="1068" y="342"/>
                </a:lnTo>
                <a:lnTo>
                  <a:pt x="1080" y="342"/>
                </a:lnTo>
                <a:lnTo>
                  <a:pt x="1086" y="336"/>
                </a:lnTo>
                <a:lnTo>
                  <a:pt x="1092" y="336"/>
                </a:lnTo>
                <a:lnTo>
                  <a:pt x="1098" y="330"/>
                </a:lnTo>
                <a:lnTo>
                  <a:pt x="1104" y="330"/>
                </a:lnTo>
                <a:lnTo>
                  <a:pt x="1110" y="330"/>
                </a:lnTo>
                <a:lnTo>
                  <a:pt x="1116" y="330"/>
                </a:lnTo>
                <a:lnTo>
                  <a:pt x="1122" y="330"/>
                </a:lnTo>
                <a:lnTo>
                  <a:pt x="1128" y="330"/>
                </a:lnTo>
                <a:lnTo>
                  <a:pt x="1134" y="330"/>
                </a:lnTo>
                <a:lnTo>
                  <a:pt x="1140" y="330"/>
                </a:lnTo>
                <a:lnTo>
                  <a:pt x="1140" y="330"/>
                </a:lnTo>
                <a:lnTo>
                  <a:pt x="1146" y="336"/>
                </a:lnTo>
                <a:lnTo>
                  <a:pt x="1146" y="336"/>
                </a:lnTo>
                <a:lnTo>
                  <a:pt x="1152" y="336"/>
                </a:lnTo>
                <a:lnTo>
                  <a:pt x="1152" y="336"/>
                </a:lnTo>
                <a:lnTo>
                  <a:pt x="1152" y="330"/>
                </a:lnTo>
                <a:lnTo>
                  <a:pt x="1146" y="330"/>
                </a:lnTo>
                <a:lnTo>
                  <a:pt x="1146" y="324"/>
                </a:lnTo>
                <a:lnTo>
                  <a:pt x="1140" y="324"/>
                </a:lnTo>
                <a:lnTo>
                  <a:pt x="1140" y="324"/>
                </a:lnTo>
                <a:lnTo>
                  <a:pt x="1134" y="330"/>
                </a:lnTo>
                <a:lnTo>
                  <a:pt x="1128" y="324"/>
                </a:lnTo>
                <a:lnTo>
                  <a:pt x="1140" y="318"/>
                </a:lnTo>
                <a:lnTo>
                  <a:pt x="1146" y="318"/>
                </a:lnTo>
                <a:lnTo>
                  <a:pt x="1146" y="318"/>
                </a:lnTo>
                <a:lnTo>
                  <a:pt x="1152" y="318"/>
                </a:lnTo>
                <a:lnTo>
                  <a:pt x="1164" y="324"/>
                </a:lnTo>
                <a:lnTo>
                  <a:pt x="1164" y="324"/>
                </a:lnTo>
                <a:lnTo>
                  <a:pt x="1170" y="324"/>
                </a:lnTo>
                <a:lnTo>
                  <a:pt x="1176" y="324"/>
                </a:lnTo>
                <a:lnTo>
                  <a:pt x="1176" y="324"/>
                </a:lnTo>
                <a:lnTo>
                  <a:pt x="1176" y="324"/>
                </a:lnTo>
                <a:lnTo>
                  <a:pt x="1170" y="324"/>
                </a:lnTo>
                <a:lnTo>
                  <a:pt x="1164" y="318"/>
                </a:lnTo>
                <a:lnTo>
                  <a:pt x="1158" y="318"/>
                </a:lnTo>
                <a:lnTo>
                  <a:pt x="1158" y="318"/>
                </a:lnTo>
                <a:lnTo>
                  <a:pt x="1152" y="318"/>
                </a:lnTo>
                <a:lnTo>
                  <a:pt x="1158" y="312"/>
                </a:lnTo>
                <a:lnTo>
                  <a:pt x="1164" y="306"/>
                </a:lnTo>
                <a:lnTo>
                  <a:pt x="1164" y="306"/>
                </a:lnTo>
                <a:lnTo>
                  <a:pt x="1170" y="306"/>
                </a:lnTo>
                <a:lnTo>
                  <a:pt x="1170" y="312"/>
                </a:lnTo>
                <a:lnTo>
                  <a:pt x="1176" y="312"/>
                </a:lnTo>
                <a:lnTo>
                  <a:pt x="1176" y="312"/>
                </a:lnTo>
                <a:lnTo>
                  <a:pt x="1176" y="306"/>
                </a:lnTo>
                <a:lnTo>
                  <a:pt x="1176" y="306"/>
                </a:lnTo>
                <a:lnTo>
                  <a:pt x="1170" y="306"/>
                </a:lnTo>
                <a:lnTo>
                  <a:pt x="1170" y="306"/>
                </a:lnTo>
                <a:lnTo>
                  <a:pt x="1170" y="300"/>
                </a:lnTo>
                <a:lnTo>
                  <a:pt x="1164" y="306"/>
                </a:lnTo>
                <a:lnTo>
                  <a:pt x="1158" y="306"/>
                </a:lnTo>
                <a:lnTo>
                  <a:pt x="1152" y="306"/>
                </a:lnTo>
                <a:lnTo>
                  <a:pt x="1146" y="306"/>
                </a:lnTo>
                <a:lnTo>
                  <a:pt x="1146" y="306"/>
                </a:lnTo>
                <a:lnTo>
                  <a:pt x="1146" y="300"/>
                </a:lnTo>
                <a:lnTo>
                  <a:pt x="1152" y="300"/>
                </a:lnTo>
                <a:lnTo>
                  <a:pt x="1152" y="300"/>
                </a:lnTo>
                <a:lnTo>
                  <a:pt x="1158" y="294"/>
                </a:lnTo>
                <a:lnTo>
                  <a:pt x="1152" y="294"/>
                </a:lnTo>
                <a:lnTo>
                  <a:pt x="1152" y="294"/>
                </a:lnTo>
                <a:lnTo>
                  <a:pt x="1152" y="288"/>
                </a:lnTo>
                <a:lnTo>
                  <a:pt x="1158" y="294"/>
                </a:lnTo>
                <a:lnTo>
                  <a:pt x="1158" y="288"/>
                </a:lnTo>
                <a:lnTo>
                  <a:pt x="1164" y="288"/>
                </a:lnTo>
                <a:lnTo>
                  <a:pt x="1158" y="294"/>
                </a:lnTo>
                <a:lnTo>
                  <a:pt x="1164" y="294"/>
                </a:lnTo>
                <a:lnTo>
                  <a:pt x="1170" y="294"/>
                </a:lnTo>
                <a:lnTo>
                  <a:pt x="1176" y="288"/>
                </a:lnTo>
                <a:lnTo>
                  <a:pt x="1188" y="288"/>
                </a:lnTo>
                <a:lnTo>
                  <a:pt x="1194" y="288"/>
                </a:lnTo>
                <a:lnTo>
                  <a:pt x="1194" y="288"/>
                </a:lnTo>
                <a:lnTo>
                  <a:pt x="1206" y="288"/>
                </a:lnTo>
                <a:lnTo>
                  <a:pt x="1200" y="282"/>
                </a:lnTo>
                <a:lnTo>
                  <a:pt x="1194" y="282"/>
                </a:lnTo>
                <a:lnTo>
                  <a:pt x="1194" y="282"/>
                </a:lnTo>
                <a:lnTo>
                  <a:pt x="1194" y="276"/>
                </a:lnTo>
                <a:lnTo>
                  <a:pt x="1194" y="276"/>
                </a:lnTo>
                <a:lnTo>
                  <a:pt x="1188" y="276"/>
                </a:lnTo>
                <a:lnTo>
                  <a:pt x="1188" y="270"/>
                </a:lnTo>
                <a:lnTo>
                  <a:pt x="1188" y="264"/>
                </a:lnTo>
                <a:lnTo>
                  <a:pt x="1188" y="264"/>
                </a:lnTo>
                <a:lnTo>
                  <a:pt x="1194" y="264"/>
                </a:lnTo>
                <a:lnTo>
                  <a:pt x="1200" y="258"/>
                </a:lnTo>
                <a:lnTo>
                  <a:pt x="1200" y="258"/>
                </a:lnTo>
                <a:lnTo>
                  <a:pt x="1200" y="252"/>
                </a:lnTo>
                <a:lnTo>
                  <a:pt x="1206" y="252"/>
                </a:lnTo>
                <a:lnTo>
                  <a:pt x="1212" y="252"/>
                </a:lnTo>
                <a:lnTo>
                  <a:pt x="1206" y="246"/>
                </a:lnTo>
                <a:lnTo>
                  <a:pt x="1206" y="240"/>
                </a:lnTo>
                <a:lnTo>
                  <a:pt x="1206" y="240"/>
                </a:lnTo>
                <a:lnTo>
                  <a:pt x="1212" y="240"/>
                </a:lnTo>
                <a:lnTo>
                  <a:pt x="1218" y="234"/>
                </a:lnTo>
                <a:lnTo>
                  <a:pt x="1224" y="240"/>
                </a:lnTo>
                <a:lnTo>
                  <a:pt x="1224" y="240"/>
                </a:lnTo>
                <a:lnTo>
                  <a:pt x="1224" y="246"/>
                </a:lnTo>
                <a:lnTo>
                  <a:pt x="1218" y="252"/>
                </a:lnTo>
                <a:lnTo>
                  <a:pt x="1212" y="258"/>
                </a:lnTo>
                <a:lnTo>
                  <a:pt x="1212" y="264"/>
                </a:lnTo>
                <a:lnTo>
                  <a:pt x="1212" y="270"/>
                </a:lnTo>
                <a:lnTo>
                  <a:pt x="1212" y="264"/>
                </a:lnTo>
                <a:lnTo>
                  <a:pt x="1218" y="264"/>
                </a:lnTo>
                <a:lnTo>
                  <a:pt x="1218" y="258"/>
                </a:lnTo>
                <a:lnTo>
                  <a:pt x="1224" y="252"/>
                </a:lnTo>
                <a:lnTo>
                  <a:pt x="1224" y="252"/>
                </a:lnTo>
                <a:lnTo>
                  <a:pt x="1230" y="252"/>
                </a:lnTo>
                <a:lnTo>
                  <a:pt x="1236" y="252"/>
                </a:lnTo>
                <a:lnTo>
                  <a:pt x="1236" y="258"/>
                </a:lnTo>
                <a:lnTo>
                  <a:pt x="1236" y="264"/>
                </a:lnTo>
                <a:lnTo>
                  <a:pt x="1236" y="270"/>
                </a:lnTo>
                <a:lnTo>
                  <a:pt x="1236" y="276"/>
                </a:lnTo>
                <a:lnTo>
                  <a:pt x="1236" y="276"/>
                </a:lnTo>
                <a:lnTo>
                  <a:pt x="1242" y="282"/>
                </a:lnTo>
                <a:lnTo>
                  <a:pt x="1242" y="282"/>
                </a:lnTo>
                <a:lnTo>
                  <a:pt x="1242" y="276"/>
                </a:lnTo>
                <a:lnTo>
                  <a:pt x="1242" y="270"/>
                </a:lnTo>
                <a:lnTo>
                  <a:pt x="1242" y="270"/>
                </a:lnTo>
                <a:lnTo>
                  <a:pt x="1242" y="264"/>
                </a:lnTo>
                <a:lnTo>
                  <a:pt x="1248" y="264"/>
                </a:lnTo>
                <a:lnTo>
                  <a:pt x="1254" y="264"/>
                </a:lnTo>
                <a:lnTo>
                  <a:pt x="1260" y="258"/>
                </a:lnTo>
                <a:lnTo>
                  <a:pt x="1260" y="258"/>
                </a:lnTo>
                <a:lnTo>
                  <a:pt x="1266" y="258"/>
                </a:lnTo>
                <a:lnTo>
                  <a:pt x="1272" y="264"/>
                </a:lnTo>
                <a:lnTo>
                  <a:pt x="1278" y="264"/>
                </a:lnTo>
                <a:lnTo>
                  <a:pt x="1284" y="264"/>
                </a:lnTo>
                <a:lnTo>
                  <a:pt x="1278" y="258"/>
                </a:lnTo>
                <a:lnTo>
                  <a:pt x="1278" y="258"/>
                </a:lnTo>
                <a:lnTo>
                  <a:pt x="1272" y="258"/>
                </a:lnTo>
                <a:lnTo>
                  <a:pt x="1266" y="258"/>
                </a:lnTo>
                <a:lnTo>
                  <a:pt x="1254" y="252"/>
                </a:lnTo>
                <a:lnTo>
                  <a:pt x="1248" y="252"/>
                </a:lnTo>
                <a:lnTo>
                  <a:pt x="1248" y="246"/>
                </a:lnTo>
                <a:lnTo>
                  <a:pt x="1236" y="240"/>
                </a:lnTo>
                <a:lnTo>
                  <a:pt x="1236" y="240"/>
                </a:lnTo>
                <a:lnTo>
                  <a:pt x="1236" y="234"/>
                </a:lnTo>
                <a:lnTo>
                  <a:pt x="1236" y="228"/>
                </a:lnTo>
                <a:lnTo>
                  <a:pt x="1254" y="228"/>
                </a:lnTo>
                <a:lnTo>
                  <a:pt x="1260" y="228"/>
                </a:lnTo>
                <a:lnTo>
                  <a:pt x="1266" y="228"/>
                </a:lnTo>
                <a:lnTo>
                  <a:pt x="1272" y="234"/>
                </a:lnTo>
                <a:lnTo>
                  <a:pt x="1278" y="240"/>
                </a:lnTo>
                <a:lnTo>
                  <a:pt x="1278" y="246"/>
                </a:lnTo>
                <a:lnTo>
                  <a:pt x="1284" y="252"/>
                </a:lnTo>
                <a:lnTo>
                  <a:pt x="1290" y="258"/>
                </a:lnTo>
                <a:lnTo>
                  <a:pt x="1302" y="258"/>
                </a:lnTo>
                <a:lnTo>
                  <a:pt x="1308" y="258"/>
                </a:lnTo>
                <a:lnTo>
                  <a:pt x="1314" y="258"/>
                </a:lnTo>
                <a:lnTo>
                  <a:pt x="1314" y="264"/>
                </a:lnTo>
                <a:lnTo>
                  <a:pt x="1308" y="270"/>
                </a:lnTo>
                <a:lnTo>
                  <a:pt x="1302" y="270"/>
                </a:lnTo>
                <a:lnTo>
                  <a:pt x="1308" y="276"/>
                </a:lnTo>
                <a:lnTo>
                  <a:pt x="1314" y="276"/>
                </a:lnTo>
                <a:lnTo>
                  <a:pt x="1314" y="276"/>
                </a:lnTo>
                <a:lnTo>
                  <a:pt x="1326" y="276"/>
                </a:lnTo>
                <a:lnTo>
                  <a:pt x="1332" y="276"/>
                </a:lnTo>
                <a:lnTo>
                  <a:pt x="1332" y="276"/>
                </a:lnTo>
                <a:lnTo>
                  <a:pt x="1326" y="270"/>
                </a:lnTo>
                <a:lnTo>
                  <a:pt x="1320" y="270"/>
                </a:lnTo>
                <a:lnTo>
                  <a:pt x="1320" y="264"/>
                </a:lnTo>
                <a:lnTo>
                  <a:pt x="1320" y="264"/>
                </a:lnTo>
                <a:lnTo>
                  <a:pt x="1314" y="252"/>
                </a:lnTo>
                <a:lnTo>
                  <a:pt x="1308" y="252"/>
                </a:lnTo>
                <a:lnTo>
                  <a:pt x="1302" y="252"/>
                </a:lnTo>
                <a:lnTo>
                  <a:pt x="1290" y="252"/>
                </a:lnTo>
                <a:lnTo>
                  <a:pt x="1290" y="246"/>
                </a:lnTo>
                <a:lnTo>
                  <a:pt x="1284" y="246"/>
                </a:lnTo>
                <a:lnTo>
                  <a:pt x="1284" y="240"/>
                </a:lnTo>
                <a:lnTo>
                  <a:pt x="1284" y="234"/>
                </a:lnTo>
                <a:lnTo>
                  <a:pt x="1284" y="228"/>
                </a:lnTo>
                <a:lnTo>
                  <a:pt x="1284" y="228"/>
                </a:lnTo>
                <a:lnTo>
                  <a:pt x="1278" y="222"/>
                </a:lnTo>
                <a:lnTo>
                  <a:pt x="1278" y="222"/>
                </a:lnTo>
                <a:lnTo>
                  <a:pt x="1278" y="216"/>
                </a:lnTo>
                <a:lnTo>
                  <a:pt x="1278" y="210"/>
                </a:lnTo>
                <a:lnTo>
                  <a:pt x="1284" y="204"/>
                </a:lnTo>
                <a:lnTo>
                  <a:pt x="1284" y="204"/>
                </a:lnTo>
                <a:lnTo>
                  <a:pt x="1290" y="204"/>
                </a:lnTo>
                <a:lnTo>
                  <a:pt x="1296" y="198"/>
                </a:lnTo>
                <a:lnTo>
                  <a:pt x="1296" y="198"/>
                </a:lnTo>
                <a:lnTo>
                  <a:pt x="1308" y="192"/>
                </a:lnTo>
                <a:lnTo>
                  <a:pt x="1314" y="186"/>
                </a:lnTo>
                <a:lnTo>
                  <a:pt x="1326" y="186"/>
                </a:lnTo>
                <a:lnTo>
                  <a:pt x="1332" y="186"/>
                </a:lnTo>
                <a:lnTo>
                  <a:pt x="1344" y="186"/>
                </a:lnTo>
                <a:lnTo>
                  <a:pt x="1350" y="186"/>
                </a:lnTo>
                <a:lnTo>
                  <a:pt x="1356" y="186"/>
                </a:lnTo>
                <a:lnTo>
                  <a:pt x="1350" y="192"/>
                </a:lnTo>
                <a:lnTo>
                  <a:pt x="1350" y="192"/>
                </a:lnTo>
                <a:lnTo>
                  <a:pt x="1344" y="204"/>
                </a:lnTo>
                <a:lnTo>
                  <a:pt x="1344" y="204"/>
                </a:lnTo>
                <a:lnTo>
                  <a:pt x="1344" y="210"/>
                </a:lnTo>
                <a:lnTo>
                  <a:pt x="1350" y="210"/>
                </a:lnTo>
                <a:lnTo>
                  <a:pt x="1350" y="216"/>
                </a:lnTo>
                <a:lnTo>
                  <a:pt x="1344" y="216"/>
                </a:lnTo>
                <a:lnTo>
                  <a:pt x="1344" y="222"/>
                </a:lnTo>
                <a:lnTo>
                  <a:pt x="1344" y="228"/>
                </a:lnTo>
                <a:lnTo>
                  <a:pt x="1344" y="234"/>
                </a:lnTo>
                <a:lnTo>
                  <a:pt x="1344" y="234"/>
                </a:lnTo>
                <a:lnTo>
                  <a:pt x="1350" y="234"/>
                </a:lnTo>
                <a:lnTo>
                  <a:pt x="1356" y="228"/>
                </a:lnTo>
                <a:lnTo>
                  <a:pt x="1350" y="228"/>
                </a:lnTo>
                <a:lnTo>
                  <a:pt x="1350" y="222"/>
                </a:lnTo>
                <a:lnTo>
                  <a:pt x="1356" y="216"/>
                </a:lnTo>
                <a:lnTo>
                  <a:pt x="1356" y="216"/>
                </a:lnTo>
                <a:lnTo>
                  <a:pt x="1362" y="216"/>
                </a:lnTo>
                <a:lnTo>
                  <a:pt x="1368" y="222"/>
                </a:lnTo>
                <a:lnTo>
                  <a:pt x="1374" y="222"/>
                </a:lnTo>
                <a:lnTo>
                  <a:pt x="1380" y="222"/>
                </a:lnTo>
                <a:lnTo>
                  <a:pt x="1386" y="222"/>
                </a:lnTo>
                <a:lnTo>
                  <a:pt x="1386" y="216"/>
                </a:lnTo>
                <a:lnTo>
                  <a:pt x="1380" y="216"/>
                </a:lnTo>
                <a:lnTo>
                  <a:pt x="1368" y="216"/>
                </a:lnTo>
                <a:lnTo>
                  <a:pt x="1362" y="216"/>
                </a:lnTo>
                <a:lnTo>
                  <a:pt x="1356" y="210"/>
                </a:lnTo>
                <a:lnTo>
                  <a:pt x="1356" y="204"/>
                </a:lnTo>
                <a:lnTo>
                  <a:pt x="1356" y="198"/>
                </a:lnTo>
                <a:lnTo>
                  <a:pt x="1362" y="198"/>
                </a:lnTo>
                <a:lnTo>
                  <a:pt x="1362" y="192"/>
                </a:lnTo>
                <a:lnTo>
                  <a:pt x="1368" y="192"/>
                </a:lnTo>
                <a:lnTo>
                  <a:pt x="1368" y="186"/>
                </a:lnTo>
                <a:lnTo>
                  <a:pt x="1380" y="180"/>
                </a:lnTo>
                <a:lnTo>
                  <a:pt x="1380" y="186"/>
                </a:lnTo>
                <a:lnTo>
                  <a:pt x="1374" y="192"/>
                </a:lnTo>
                <a:lnTo>
                  <a:pt x="1380" y="186"/>
                </a:lnTo>
                <a:lnTo>
                  <a:pt x="1386" y="180"/>
                </a:lnTo>
                <a:lnTo>
                  <a:pt x="1392" y="174"/>
                </a:lnTo>
                <a:lnTo>
                  <a:pt x="1392" y="168"/>
                </a:lnTo>
                <a:lnTo>
                  <a:pt x="1392" y="162"/>
                </a:lnTo>
                <a:lnTo>
                  <a:pt x="1398" y="162"/>
                </a:lnTo>
                <a:lnTo>
                  <a:pt x="1404" y="162"/>
                </a:lnTo>
                <a:lnTo>
                  <a:pt x="1404" y="162"/>
                </a:lnTo>
                <a:lnTo>
                  <a:pt x="1410" y="168"/>
                </a:lnTo>
                <a:lnTo>
                  <a:pt x="1416" y="174"/>
                </a:lnTo>
                <a:lnTo>
                  <a:pt x="1410" y="180"/>
                </a:lnTo>
                <a:lnTo>
                  <a:pt x="1404" y="192"/>
                </a:lnTo>
                <a:lnTo>
                  <a:pt x="1398" y="204"/>
                </a:lnTo>
                <a:lnTo>
                  <a:pt x="1398" y="210"/>
                </a:lnTo>
                <a:lnTo>
                  <a:pt x="1410" y="210"/>
                </a:lnTo>
                <a:lnTo>
                  <a:pt x="1410" y="216"/>
                </a:lnTo>
                <a:lnTo>
                  <a:pt x="1404" y="222"/>
                </a:lnTo>
                <a:lnTo>
                  <a:pt x="1398" y="222"/>
                </a:lnTo>
                <a:lnTo>
                  <a:pt x="1398" y="228"/>
                </a:lnTo>
                <a:lnTo>
                  <a:pt x="1398" y="234"/>
                </a:lnTo>
                <a:lnTo>
                  <a:pt x="1392" y="240"/>
                </a:lnTo>
                <a:lnTo>
                  <a:pt x="1392" y="240"/>
                </a:lnTo>
                <a:lnTo>
                  <a:pt x="1386" y="246"/>
                </a:lnTo>
                <a:lnTo>
                  <a:pt x="1374" y="252"/>
                </a:lnTo>
                <a:lnTo>
                  <a:pt x="1374" y="258"/>
                </a:lnTo>
                <a:lnTo>
                  <a:pt x="1362" y="264"/>
                </a:lnTo>
                <a:lnTo>
                  <a:pt x="1368" y="270"/>
                </a:lnTo>
                <a:lnTo>
                  <a:pt x="1374" y="264"/>
                </a:lnTo>
                <a:lnTo>
                  <a:pt x="1386" y="258"/>
                </a:lnTo>
                <a:lnTo>
                  <a:pt x="1398" y="252"/>
                </a:lnTo>
                <a:lnTo>
                  <a:pt x="1398" y="252"/>
                </a:lnTo>
                <a:lnTo>
                  <a:pt x="1404" y="234"/>
                </a:lnTo>
                <a:lnTo>
                  <a:pt x="1410" y="228"/>
                </a:lnTo>
                <a:lnTo>
                  <a:pt x="1410" y="228"/>
                </a:lnTo>
                <a:lnTo>
                  <a:pt x="1410" y="222"/>
                </a:lnTo>
                <a:lnTo>
                  <a:pt x="1416" y="222"/>
                </a:lnTo>
                <a:lnTo>
                  <a:pt x="1422" y="222"/>
                </a:lnTo>
                <a:lnTo>
                  <a:pt x="1428" y="228"/>
                </a:lnTo>
                <a:lnTo>
                  <a:pt x="1428" y="234"/>
                </a:lnTo>
                <a:lnTo>
                  <a:pt x="1440" y="234"/>
                </a:lnTo>
                <a:lnTo>
                  <a:pt x="1440" y="234"/>
                </a:lnTo>
                <a:lnTo>
                  <a:pt x="1452" y="234"/>
                </a:lnTo>
                <a:lnTo>
                  <a:pt x="1452" y="234"/>
                </a:lnTo>
                <a:lnTo>
                  <a:pt x="1446" y="228"/>
                </a:lnTo>
                <a:lnTo>
                  <a:pt x="1446" y="228"/>
                </a:lnTo>
                <a:lnTo>
                  <a:pt x="1434" y="228"/>
                </a:lnTo>
                <a:lnTo>
                  <a:pt x="1434" y="222"/>
                </a:lnTo>
                <a:lnTo>
                  <a:pt x="1428" y="216"/>
                </a:lnTo>
                <a:lnTo>
                  <a:pt x="1428" y="216"/>
                </a:lnTo>
                <a:lnTo>
                  <a:pt x="1422" y="210"/>
                </a:lnTo>
                <a:lnTo>
                  <a:pt x="1422" y="204"/>
                </a:lnTo>
                <a:lnTo>
                  <a:pt x="1428" y="204"/>
                </a:lnTo>
                <a:lnTo>
                  <a:pt x="1428" y="198"/>
                </a:lnTo>
                <a:lnTo>
                  <a:pt x="1422" y="192"/>
                </a:lnTo>
                <a:lnTo>
                  <a:pt x="1428" y="192"/>
                </a:lnTo>
                <a:lnTo>
                  <a:pt x="1434" y="192"/>
                </a:lnTo>
                <a:lnTo>
                  <a:pt x="1440" y="192"/>
                </a:lnTo>
                <a:lnTo>
                  <a:pt x="1446" y="186"/>
                </a:lnTo>
                <a:lnTo>
                  <a:pt x="1452" y="186"/>
                </a:lnTo>
                <a:lnTo>
                  <a:pt x="1452" y="180"/>
                </a:lnTo>
                <a:lnTo>
                  <a:pt x="1446" y="174"/>
                </a:lnTo>
                <a:lnTo>
                  <a:pt x="1452" y="174"/>
                </a:lnTo>
                <a:lnTo>
                  <a:pt x="1458" y="168"/>
                </a:lnTo>
                <a:lnTo>
                  <a:pt x="1464" y="168"/>
                </a:lnTo>
                <a:lnTo>
                  <a:pt x="1470" y="162"/>
                </a:lnTo>
                <a:lnTo>
                  <a:pt x="1476" y="162"/>
                </a:lnTo>
                <a:lnTo>
                  <a:pt x="1476" y="162"/>
                </a:lnTo>
                <a:lnTo>
                  <a:pt x="1470" y="168"/>
                </a:lnTo>
                <a:lnTo>
                  <a:pt x="1470" y="168"/>
                </a:lnTo>
                <a:lnTo>
                  <a:pt x="1464" y="174"/>
                </a:lnTo>
                <a:lnTo>
                  <a:pt x="1458" y="180"/>
                </a:lnTo>
                <a:lnTo>
                  <a:pt x="1464" y="180"/>
                </a:lnTo>
                <a:lnTo>
                  <a:pt x="1464" y="180"/>
                </a:lnTo>
                <a:lnTo>
                  <a:pt x="1464" y="186"/>
                </a:lnTo>
                <a:lnTo>
                  <a:pt x="1470" y="180"/>
                </a:lnTo>
                <a:lnTo>
                  <a:pt x="1476" y="180"/>
                </a:lnTo>
                <a:lnTo>
                  <a:pt x="1476" y="174"/>
                </a:lnTo>
                <a:lnTo>
                  <a:pt x="1482" y="174"/>
                </a:lnTo>
                <a:lnTo>
                  <a:pt x="1488" y="174"/>
                </a:lnTo>
                <a:lnTo>
                  <a:pt x="1488" y="180"/>
                </a:lnTo>
                <a:lnTo>
                  <a:pt x="1476" y="180"/>
                </a:lnTo>
                <a:lnTo>
                  <a:pt x="1476" y="186"/>
                </a:lnTo>
                <a:lnTo>
                  <a:pt x="1488" y="186"/>
                </a:lnTo>
                <a:lnTo>
                  <a:pt x="1488" y="180"/>
                </a:lnTo>
                <a:lnTo>
                  <a:pt x="1494" y="174"/>
                </a:lnTo>
                <a:lnTo>
                  <a:pt x="1488" y="174"/>
                </a:lnTo>
                <a:lnTo>
                  <a:pt x="1494" y="174"/>
                </a:lnTo>
                <a:lnTo>
                  <a:pt x="1500" y="168"/>
                </a:lnTo>
                <a:lnTo>
                  <a:pt x="1488" y="168"/>
                </a:lnTo>
                <a:lnTo>
                  <a:pt x="1488" y="162"/>
                </a:lnTo>
                <a:lnTo>
                  <a:pt x="1488" y="156"/>
                </a:lnTo>
                <a:lnTo>
                  <a:pt x="1494" y="150"/>
                </a:lnTo>
                <a:lnTo>
                  <a:pt x="1506" y="150"/>
                </a:lnTo>
                <a:lnTo>
                  <a:pt x="1512" y="156"/>
                </a:lnTo>
                <a:lnTo>
                  <a:pt x="1512" y="156"/>
                </a:lnTo>
                <a:lnTo>
                  <a:pt x="1524" y="162"/>
                </a:lnTo>
                <a:lnTo>
                  <a:pt x="1530" y="168"/>
                </a:lnTo>
                <a:lnTo>
                  <a:pt x="1530" y="174"/>
                </a:lnTo>
                <a:lnTo>
                  <a:pt x="1542" y="174"/>
                </a:lnTo>
                <a:lnTo>
                  <a:pt x="1548" y="180"/>
                </a:lnTo>
                <a:lnTo>
                  <a:pt x="1554" y="180"/>
                </a:lnTo>
                <a:lnTo>
                  <a:pt x="1566" y="180"/>
                </a:lnTo>
                <a:lnTo>
                  <a:pt x="1560" y="174"/>
                </a:lnTo>
                <a:lnTo>
                  <a:pt x="1560" y="174"/>
                </a:lnTo>
                <a:lnTo>
                  <a:pt x="1554" y="168"/>
                </a:lnTo>
                <a:lnTo>
                  <a:pt x="1554" y="162"/>
                </a:lnTo>
                <a:lnTo>
                  <a:pt x="1554" y="156"/>
                </a:lnTo>
                <a:lnTo>
                  <a:pt x="1566" y="156"/>
                </a:lnTo>
                <a:lnTo>
                  <a:pt x="1566" y="156"/>
                </a:lnTo>
                <a:lnTo>
                  <a:pt x="1566" y="150"/>
                </a:lnTo>
                <a:lnTo>
                  <a:pt x="1554" y="150"/>
                </a:lnTo>
                <a:lnTo>
                  <a:pt x="1548" y="150"/>
                </a:lnTo>
                <a:lnTo>
                  <a:pt x="1542" y="150"/>
                </a:lnTo>
                <a:lnTo>
                  <a:pt x="1554" y="144"/>
                </a:lnTo>
                <a:lnTo>
                  <a:pt x="1560" y="144"/>
                </a:lnTo>
                <a:lnTo>
                  <a:pt x="1566" y="144"/>
                </a:lnTo>
                <a:lnTo>
                  <a:pt x="1572" y="138"/>
                </a:lnTo>
                <a:lnTo>
                  <a:pt x="1572" y="138"/>
                </a:lnTo>
                <a:lnTo>
                  <a:pt x="1560" y="144"/>
                </a:lnTo>
                <a:lnTo>
                  <a:pt x="1554" y="144"/>
                </a:lnTo>
                <a:lnTo>
                  <a:pt x="1548" y="144"/>
                </a:lnTo>
                <a:lnTo>
                  <a:pt x="1536" y="150"/>
                </a:lnTo>
                <a:lnTo>
                  <a:pt x="1536" y="144"/>
                </a:lnTo>
                <a:lnTo>
                  <a:pt x="1530" y="144"/>
                </a:lnTo>
                <a:lnTo>
                  <a:pt x="1530" y="138"/>
                </a:lnTo>
                <a:lnTo>
                  <a:pt x="1518" y="144"/>
                </a:lnTo>
                <a:lnTo>
                  <a:pt x="1518" y="138"/>
                </a:lnTo>
                <a:lnTo>
                  <a:pt x="1512" y="138"/>
                </a:lnTo>
                <a:lnTo>
                  <a:pt x="1512" y="132"/>
                </a:lnTo>
                <a:lnTo>
                  <a:pt x="1518" y="132"/>
                </a:lnTo>
                <a:lnTo>
                  <a:pt x="1518" y="132"/>
                </a:lnTo>
                <a:lnTo>
                  <a:pt x="1506" y="132"/>
                </a:lnTo>
                <a:lnTo>
                  <a:pt x="1500" y="132"/>
                </a:lnTo>
                <a:lnTo>
                  <a:pt x="1494" y="132"/>
                </a:lnTo>
                <a:lnTo>
                  <a:pt x="1494" y="126"/>
                </a:lnTo>
                <a:lnTo>
                  <a:pt x="1488" y="126"/>
                </a:lnTo>
                <a:lnTo>
                  <a:pt x="1494" y="126"/>
                </a:lnTo>
                <a:lnTo>
                  <a:pt x="1500" y="120"/>
                </a:lnTo>
                <a:lnTo>
                  <a:pt x="1506" y="120"/>
                </a:lnTo>
                <a:lnTo>
                  <a:pt x="1512" y="114"/>
                </a:lnTo>
                <a:lnTo>
                  <a:pt x="1512" y="126"/>
                </a:lnTo>
                <a:lnTo>
                  <a:pt x="1518" y="126"/>
                </a:lnTo>
                <a:lnTo>
                  <a:pt x="1506" y="108"/>
                </a:lnTo>
                <a:lnTo>
                  <a:pt x="1512" y="102"/>
                </a:lnTo>
                <a:lnTo>
                  <a:pt x="1524" y="114"/>
                </a:lnTo>
                <a:lnTo>
                  <a:pt x="1530" y="120"/>
                </a:lnTo>
                <a:lnTo>
                  <a:pt x="1530" y="120"/>
                </a:lnTo>
                <a:lnTo>
                  <a:pt x="1536" y="120"/>
                </a:lnTo>
                <a:lnTo>
                  <a:pt x="1542" y="126"/>
                </a:lnTo>
                <a:lnTo>
                  <a:pt x="1542" y="132"/>
                </a:lnTo>
                <a:lnTo>
                  <a:pt x="1548" y="126"/>
                </a:lnTo>
                <a:lnTo>
                  <a:pt x="1542" y="120"/>
                </a:lnTo>
                <a:lnTo>
                  <a:pt x="1542" y="120"/>
                </a:lnTo>
                <a:lnTo>
                  <a:pt x="1554" y="114"/>
                </a:lnTo>
                <a:lnTo>
                  <a:pt x="1560" y="108"/>
                </a:lnTo>
                <a:lnTo>
                  <a:pt x="1560" y="114"/>
                </a:lnTo>
                <a:lnTo>
                  <a:pt x="1560" y="114"/>
                </a:lnTo>
                <a:lnTo>
                  <a:pt x="1560" y="120"/>
                </a:lnTo>
                <a:lnTo>
                  <a:pt x="1566" y="114"/>
                </a:lnTo>
                <a:lnTo>
                  <a:pt x="1572" y="114"/>
                </a:lnTo>
                <a:lnTo>
                  <a:pt x="1572" y="120"/>
                </a:lnTo>
                <a:lnTo>
                  <a:pt x="1572" y="120"/>
                </a:lnTo>
                <a:lnTo>
                  <a:pt x="1578" y="114"/>
                </a:lnTo>
                <a:lnTo>
                  <a:pt x="1584" y="114"/>
                </a:lnTo>
                <a:lnTo>
                  <a:pt x="1590" y="114"/>
                </a:lnTo>
                <a:lnTo>
                  <a:pt x="1584" y="126"/>
                </a:lnTo>
                <a:lnTo>
                  <a:pt x="1584" y="132"/>
                </a:lnTo>
                <a:lnTo>
                  <a:pt x="1584" y="132"/>
                </a:lnTo>
                <a:lnTo>
                  <a:pt x="1584" y="138"/>
                </a:lnTo>
                <a:lnTo>
                  <a:pt x="1590" y="138"/>
                </a:lnTo>
                <a:lnTo>
                  <a:pt x="1596" y="138"/>
                </a:lnTo>
                <a:lnTo>
                  <a:pt x="1602" y="138"/>
                </a:lnTo>
                <a:lnTo>
                  <a:pt x="1608" y="138"/>
                </a:lnTo>
                <a:lnTo>
                  <a:pt x="1608" y="132"/>
                </a:lnTo>
                <a:lnTo>
                  <a:pt x="1602" y="132"/>
                </a:lnTo>
                <a:lnTo>
                  <a:pt x="1590" y="132"/>
                </a:lnTo>
                <a:lnTo>
                  <a:pt x="1590" y="132"/>
                </a:lnTo>
                <a:lnTo>
                  <a:pt x="1590" y="126"/>
                </a:lnTo>
                <a:lnTo>
                  <a:pt x="1590" y="120"/>
                </a:lnTo>
                <a:lnTo>
                  <a:pt x="1596" y="120"/>
                </a:lnTo>
                <a:lnTo>
                  <a:pt x="1608" y="120"/>
                </a:lnTo>
                <a:lnTo>
                  <a:pt x="1608" y="120"/>
                </a:lnTo>
                <a:lnTo>
                  <a:pt x="1608" y="126"/>
                </a:lnTo>
                <a:lnTo>
                  <a:pt x="1614" y="120"/>
                </a:lnTo>
                <a:lnTo>
                  <a:pt x="1620" y="126"/>
                </a:lnTo>
                <a:lnTo>
                  <a:pt x="1620" y="126"/>
                </a:lnTo>
                <a:lnTo>
                  <a:pt x="1620" y="126"/>
                </a:lnTo>
                <a:lnTo>
                  <a:pt x="1632" y="126"/>
                </a:lnTo>
                <a:lnTo>
                  <a:pt x="1638" y="126"/>
                </a:lnTo>
                <a:lnTo>
                  <a:pt x="1644" y="126"/>
                </a:lnTo>
                <a:lnTo>
                  <a:pt x="1650" y="126"/>
                </a:lnTo>
                <a:lnTo>
                  <a:pt x="1650" y="126"/>
                </a:lnTo>
                <a:lnTo>
                  <a:pt x="1650" y="132"/>
                </a:lnTo>
                <a:lnTo>
                  <a:pt x="1644" y="138"/>
                </a:lnTo>
                <a:lnTo>
                  <a:pt x="1638" y="138"/>
                </a:lnTo>
                <a:lnTo>
                  <a:pt x="1632" y="138"/>
                </a:lnTo>
                <a:lnTo>
                  <a:pt x="1620" y="144"/>
                </a:lnTo>
                <a:lnTo>
                  <a:pt x="1614" y="144"/>
                </a:lnTo>
                <a:lnTo>
                  <a:pt x="1608" y="144"/>
                </a:lnTo>
                <a:lnTo>
                  <a:pt x="1602" y="144"/>
                </a:lnTo>
                <a:lnTo>
                  <a:pt x="1596" y="144"/>
                </a:lnTo>
                <a:lnTo>
                  <a:pt x="1590" y="150"/>
                </a:lnTo>
                <a:lnTo>
                  <a:pt x="1590" y="150"/>
                </a:lnTo>
                <a:lnTo>
                  <a:pt x="1602" y="150"/>
                </a:lnTo>
                <a:lnTo>
                  <a:pt x="1608" y="144"/>
                </a:lnTo>
                <a:lnTo>
                  <a:pt x="1626" y="144"/>
                </a:lnTo>
                <a:lnTo>
                  <a:pt x="1632" y="144"/>
                </a:lnTo>
                <a:lnTo>
                  <a:pt x="1644" y="138"/>
                </a:lnTo>
                <a:lnTo>
                  <a:pt x="1644" y="138"/>
                </a:lnTo>
                <a:lnTo>
                  <a:pt x="1656" y="138"/>
                </a:lnTo>
                <a:lnTo>
                  <a:pt x="1656" y="138"/>
                </a:lnTo>
                <a:lnTo>
                  <a:pt x="1656" y="144"/>
                </a:lnTo>
                <a:lnTo>
                  <a:pt x="1650" y="150"/>
                </a:lnTo>
                <a:lnTo>
                  <a:pt x="1662" y="150"/>
                </a:lnTo>
                <a:lnTo>
                  <a:pt x="1662" y="150"/>
                </a:lnTo>
                <a:lnTo>
                  <a:pt x="1662" y="156"/>
                </a:lnTo>
                <a:lnTo>
                  <a:pt x="1662" y="156"/>
                </a:lnTo>
                <a:lnTo>
                  <a:pt x="1668" y="162"/>
                </a:lnTo>
                <a:lnTo>
                  <a:pt x="1668" y="162"/>
                </a:lnTo>
                <a:lnTo>
                  <a:pt x="1662" y="162"/>
                </a:lnTo>
                <a:lnTo>
                  <a:pt x="1662" y="168"/>
                </a:lnTo>
                <a:lnTo>
                  <a:pt x="1668" y="162"/>
                </a:lnTo>
                <a:lnTo>
                  <a:pt x="1674" y="162"/>
                </a:lnTo>
                <a:lnTo>
                  <a:pt x="1674" y="162"/>
                </a:lnTo>
                <a:lnTo>
                  <a:pt x="1680" y="156"/>
                </a:lnTo>
                <a:lnTo>
                  <a:pt x="1680" y="156"/>
                </a:lnTo>
                <a:lnTo>
                  <a:pt x="1686" y="156"/>
                </a:lnTo>
                <a:lnTo>
                  <a:pt x="1686" y="156"/>
                </a:lnTo>
                <a:lnTo>
                  <a:pt x="1692" y="162"/>
                </a:lnTo>
                <a:lnTo>
                  <a:pt x="1698" y="156"/>
                </a:lnTo>
                <a:lnTo>
                  <a:pt x="1698" y="156"/>
                </a:lnTo>
                <a:lnTo>
                  <a:pt x="1704" y="150"/>
                </a:lnTo>
                <a:lnTo>
                  <a:pt x="1698" y="150"/>
                </a:lnTo>
                <a:lnTo>
                  <a:pt x="1692" y="150"/>
                </a:lnTo>
                <a:lnTo>
                  <a:pt x="1686" y="150"/>
                </a:lnTo>
                <a:lnTo>
                  <a:pt x="1674" y="150"/>
                </a:lnTo>
                <a:lnTo>
                  <a:pt x="1674" y="150"/>
                </a:lnTo>
                <a:lnTo>
                  <a:pt x="1674" y="144"/>
                </a:lnTo>
                <a:lnTo>
                  <a:pt x="1668" y="144"/>
                </a:lnTo>
                <a:lnTo>
                  <a:pt x="1668" y="144"/>
                </a:lnTo>
                <a:lnTo>
                  <a:pt x="1674" y="144"/>
                </a:lnTo>
                <a:lnTo>
                  <a:pt x="1680" y="144"/>
                </a:lnTo>
                <a:lnTo>
                  <a:pt x="1686" y="138"/>
                </a:lnTo>
                <a:lnTo>
                  <a:pt x="1686" y="138"/>
                </a:lnTo>
                <a:lnTo>
                  <a:pt x="1686" y="138"/>
                </a:lnTo>
                <a:lnTo>
                  <a:pt x="1680" y="132"/>
                </a:lnTo>
                <a:lnTo>
                  <a:pt x="1680" y="132"/>
                </a:lnTo>
                <a:lnTo>
                  <a:pt x="1686" y="132"/>
                </a:lnTo>
                <a:lnTo>
                  <a:pt x="1686" y="126"/>
                </a:lnTo>
                <a:lnTo>
                  <a:pt x="1680" y="126"/>
                </a:lnTo>
                <a:lnTo>
                  <a:pt x="1674" y="126"/>
                </a:lnTo>
                <a:lnTo>
                  <a:pt x="1674" y="126"/>
                </a:lnTo>
                <a:lnTo>
                  <a:pt x="1674" y="126"/>
                </a:lnTo>
                <a:lnTo>
                  <a:pt x="1680" y="126"/>
                </a:lnTo>
                <a:lnTo>
                  <a:pt x="1686" y="126"/>
                </a:lnTo>
                <a:lnTo>
                  <a:pt x="1692" y="126"/>
                </a:lnTo>
                <a:lnTo>
                  <a:pt x="1692" y="120"/>
                </a:lnTo>
                <a:lnTo>
                  <a:pt x="1692" y="120"/>
                </a:lnTo>
                <a:lnTo>
                  <a:pt x="1686" y="120"/>
                </a:lnTo>
                <a:lnTo>
                  <a:pt x="1680" y="120"/>
                </a:lnTo>
                <a:lnTo>
                  <a:pt x="1680" y="120"/>
                </a:lnTo>
                <a:lnTo>
                  <a:pt x="1680" y="120"/>
                </a:lnTo>
                <a:lnTo>
                  <a:pt x="1680" y="120"/>
                </a:lnTo>
                <a:lnTo>
                  <a:pt x="1686" y="120"/>
                </a:lnTo>
                <a:lnTo>
                  <a:pt x="1692" y="120"/>
                </a:lnTo>
                <a:lnTo>
                  <a:pt x="1692" y="120"/>
                </a:lnTo>
                <a:lnTo>
                  <a:pt x="1686" y="114"/>
                </a:lnTo>
                <a:lnTo>
                  <a:pt x="1692" y="114"/>
                </a:lnTo>
                <a:lnTo>
                  <a:pt x="1698" y="114"/>
                </a:lnTo>
                <a:lnTo>
                  <a:pt x="1698" y="114"/>
                </a:lnTo>
                <a:lnTo>
                  <a:pt x="1704" y="114"/>
                </a:lnTo>
                <a:lnTo>
                  <a:pt x="1704" y="114"/>
                </a:lnTo>
                <a:lnTo>
                  <a:pt x="1698" y="114"/>
                </a:lnTo>
                <a:lnTo>
                  <a:pt x="1698" y="108"/>
                </a:lnTo>
                <a:lnTo>
                  <a:pt x="1698" y="108"/>
                </a:lnTo>
                <a:lnTo>
                  <a:pt x="1692" y="114"/>
                </a:lnTo>
                <a:lnTo>
                  <a:pt x="1692" y="108"/>
                </a:lnTo>
                <a:lnTo>
                  <a:pt x="1698" y="108"/>
                </a:lnTo>
                <a:lnTo>
                  <a:pt x="1704" y="102"/>
                </a:lnTo>
                <a:lnTo>
                  <a:pt x="1710" y="102"/>
                </a:lnTo>
                <a:lnTo>
                  <a:pt x="1710" y="96"/>
                </a:lnTo>
                <a:lnTo>
                  <a:pt x="1716" y="96"/>
                </a:lnTo>
                <a:lnTo>
                  <a:pt x="1722" y="96"/>
                </a:lnTo>
                <a:lnTo>
                  <a:pt x="1728" y="90"/>
                </a:lnTo>
                <a:lnTo>
                  <a:pt x="1734" y="84"/>
                </a:lnTo>
                <a:lnTo>
                  <a:pt x="1740" y="84"/>
                </a:lnTo>
                <a:lnTo>
                  <a:pt x="1746" y="84"/>
                </a:lnTo>
                <a:lnTo>
                  <a:pt x="1746" y="84"/>
                </a:lnTo>
                <a:lnTo>
                  <a:pt x="1758" y="90"/>
                </a:lnTo>
                <a:lnTo>
                  <a:pt x="1764" y="90"/>
                </a:lnTo>
                <a:lnTo>
                  <a:pt x="1770" y="90"/>
                </a:lnTo>
                <a:lnTo>
                  <a:pt x="1770" y="90"/>
                </a:lnTo>
                <a:lnTo>
                  <a:pt x="1770" y="90"/>
                </a:lnTo>
                <a:lnTo>
                  <a:pt x="1776" y="90"/>
                </a:lnTo>
                <a:lnTo>
                  <a:pt x="1776" y="90"/>
                </a:lnTo>
                <a:lnTo>
                  <a:pt x="1770" y="84"/>
                </a:lnTo>
                <a:lnTo>
                  <a:pt x="1764" y="84"/>
                </a:lnTo>
                <a:lnTo>
                  <a:pt x="1758" y="84"/>
                </a:lnTo>
                <a:lnTo>
                  <a:pt x="1758" y="78"/>
                </a:lnTo>
                <a:lnTo>
                  <a:pt x="1758" y="78"/>
                </a:lnTo>
                <a:lnTo>
                  <a:pt x="1764" y="78"/>
                </a:lnTo>
                <a:lnTo>
                  <a:pt x="1764" y="72"/>
                </a:lnTo>
                <a:lnTo>
                  <a:pt x="1764" y="72"/>
                </a:lnTo>
                <a:lnTo>
                  <a:pt x="1770" y="72"/>
                </a:lnTo>
                <a:lnTo>
                  <a:pt x="1764" y="66"/>
                </a:lnTo>
                <a:lnTo>
                  <a:pt x="1770" y="66"/>
                </a:lnTo>
                <a:lnTo>
                  <a:pt x="1770" y="60"/>
                </a:lnTo>
                <a:lnTo>
                  <a:pt x="1770" y="60"/>
                </a:lnTo>
                <a:lnTo>
                  <a:pt x="1776" y="60"/>
                </a:lnTo>
                <a:lnTo>
                  <a:pt x="1776" y="60"/>
                </a:lnTo>
                <a:lnTo>
                  <a:pt x="1776" y="60"/>
                </a:lnTo>
                <a:lnTo>
                  <a:pt x="1782" y="60"/>
                </a:lnTo>
                <a:lnTo>
                  <a:pt x="1788" y="60"/>
                </a:lnTo>
                <a:lnTo>
                  <a:pt x="1788" y="60"/>
                </a:lnTo>
                <a:lnTo>
                  <a:pt x="1788" y="66"/>
                </a:lnTo>
                <a:lnTo>
                  <a:pt x="1794" y="66"/>
                </a:lnTo>
                <a:lnTo>
                  <a:pt x="1800" y="66"/>
                </a:lnTo>
                <a:lnTo>
                  <a:pt x="1800" y="66"/>
                </a:lnTo>
                <a:lnTo>
                  <a:pt x="1800" y="72"/>
                </a:lnTo>
                <a:lnTo>
                  <a:pt x="1806" y="72"/>
                </a:lnTo>
                <a:lnTo>
                  <a:pt x="1806" y="66"/>
                </a:lnTo>
                <a:lnTo>
                  <a:pt x="1806" y="66"/>
                </a:lnTo>
                <a:lnTo>
                  <a:pt x="1800" y="60"/>
                </a:lnTo>
                <a:lnTo>
                  <a:pt x="1800" y="60"/>
                </a:lnTo>
                <a:lnTo>
                  <a:pt x="1800" y="60"/>
                </a:lnTo>
                <a:lnTo>
                  <a:pt x="1800" y="54"/>
                </a:lnTo>
                <a:lnTo>
                  <a:pt x="1800" y="54"/>
                </a:lnTo>
                <a:lnTo>
                  <a:pt x="1794" y="54"/>
                </a:lnTo>
                <a:lnTo>
                  <a:pt x="1794" y="54"/>
                </a:lnTo>
                <a:lnTo>
                  <a:pt x="1788" y="54"/>
                </a:lnTo>
                <a:lnTo>
                  <a:pt x="1782" y="54"/>
                </a:lnTo>
                <a:lnTo>
                  <a:pt x="1776" y="48"/>
                </a:lnTo>
                <a:lnTo>
                  <a:pt x="1776" y="48"/>
                </a:lnTo>
                <a:lnTo>
                  <a:pt x="1770" y="48"/>
                </a:lnTo>
                <a:lnTo>
                  <a:pt x="1770" y="48"/>
                </a:lnTo>
                <a:lnTo>
                  <a:pt x="1770" y="48"/>
                </a:lnTo>
                <a:lnTo>
                  <a:pt x="1770" y="42"/>
                </a:lnTo>
                <a:lnTo>
                  <a:pt x="1770" y="42"/>
                </a:lnTo>
                <a:lnTo>
                  <a:pt x="1770" y="42"/>
                </a:lnTo>
                <a:lnTo>
                  <a:pt x="1770" y="36"/>
                </a:lnTo>
                <a:lnTo>
                  <a:pt x="1776" y="36"/>
                </a:lnTo>
                <a:lnTo>
                  <a:pt x="1776" y="36"/>
                </a:lnTo>
                <a:lnTo>
                  <a:pt x="1776" y="36"/>
                </a:lnTo>
                <a:lnTo>
                  <a:pt x="1776" y="36"/>
                </a:lnTo>
                <a:lnTo>
                  <a:pt x="1782" y="36"/>
                </a:lnTo>
                <a:lnTo>
                  <a:pt x="1782" y="36"/>
                </a:lnTo>
                <a:lnTo>
                  <a:pt x="1782" y="36"/>
                </a:lnTo>
                <a:lnTo>
                  <a:pt x="1788" y="42"/>
                </a:lnTo>
                <a:lnTo>
                  <a:pt x="1794" y="42"/>
                </a:lnTo>
                <a:lnTo>
                  <a:pt x="1800" y="48"/>
                </a:lnTo>
                <a:lnTo>
                  <a:pt x="1800" y="48"/>
                </a:lnTo>
                <a:lnTo>
                  <a:pt x="1800" y="42"/>
                </a:lnTo>
                <a:lnTo>
                  <a:pt x="1800" y="42"/>
                </a:lnTo>
                <a:lnTo>
                  <a:pt x="1800" y="42"/>
                </a:lnTo>
                <a:lnTo>
                  <a:pt x="1800" y="36"/>
                </a:lnTo>
                <a:lnTo>
                  <a:pt x="1794" y="36"/>
                </a:lnTo>
                <a:lnTo>
                  <a:pt x="1800" y="36"/>
                </a:lnTo>
                <a:lnTo>
                  <a:pt x="1806" y="36"/>
                </a:lnTo>
                <a:lnTo>
                  <a:pt x="1806" y="30"/>
                </a:lnTo>
                <a:lnTo>
                  <a:pt x="1806" y="30"/>
                </a:lnTo>
                <a:lnTo>
                  <a:pt x="1800" y="30"/>
                </a:lnTo>
                <a:lnTo>
                  <a:pt x="1794" y="30"/>
                </a:lnTo>
                <a:lnTo>
                  <a:pt x="1800" y="30"/>
                </a:lnTo>
                <a:lnTo>
                  <a:pt x="1800" y="30"/>
                </a:lnTo>
                <a:lnTo>
                  <a:pt x="1800" y="30"/>
                </a:lnTo>
                <a:lnTo>
                  <a:pt x="1794" y="30"/>
                </a:lnTo>
                <a:lnTo>
                  <a:pt x="1794" y="24"/>
                </a:lnTo>
                <a:lnTo>
                  <a:pt x="1794" y="24"/>
                </a:lnTo>
                <a:lnTo>
                  <a:pt x="1794" y="24"/>
                </a:lnTo>
                <a:lnTo>
                  <a:pt x="1800" y="24"/>
                </a:lnTo>
                <a:lnTo>
                  <a:pt x="1800" y="24"/>
                </a:lnTo>
                <a:lnTo>
                  <a:pt x="1794" y="24"/>
                </a:lnTo>
                <a:lnTo>
                  <a:pt x="1794" y="18"/>
                </a:lnTo>
                <a:lnTo>
                  <a:pt x="1800" y="18"/>
                </a:lnTo>
                <a:lnTo>
                  <a:pt x="1806" y="18"/>
                </a:lnTo>
                <a:lnTo>
                  <a:pt x="1806" y="18"/>
                </a:lnTo>
                <a:lnTo>
                  <a:pt x="1806" y="18"/>
                </a:lnTo>
                <a:lnTo>
                  <a:pt x="1806" y="18"/>
                </a:lnTo>
                <a:lnTo>
                  <a:pt x="1806" y="18"/>
                </a:lnTo>
                <a:lnTo>
                  <a:pt x="1812" y="18"/>
                </a:lnTo>
                <a:lnTo>
                  <a:pt x="1818" y="18"/>
                </a:lnTo>
                <a:lnTo>
                  <a:pt x="1818" y="18"/>
                </a:lnTo>
                <a:lnTo>
                  <a:pt x="1818" y="24"/>
                </a:lnTo>
                <a:lnTo>
                  <a:pt x="1818" y="24"/>
                </a:lnTo>
                <a:lnTo>
                  <a:pt x="1818" y="24"/>
                </a:lnTo>
                <a:lnTo>
                  <a:pt x="1818" y="24"/>
                </a:lnTo>
                <a:lnTo>
                  <a:pt x="1824" y="24"/>
                </a:lnTo>
                <a:lnTo>
                  <a:pt x="1818" y="30"/>
                </a:lnTo>
                <a:lnTo>
                  <a:pt x="1818" y="30"/>
                </a:lnTo>
                <a:lnTo>
                  <a:pt x="1824" y="30"/>
                </a:lnTo>
                <a:lnTo>
                  <a:pt x="1824" y="30"/>
                </a:lnTo>
                <a:lnTo>
                  <a:pt x="1824" y="24"/>
                </a:lnTo>
                <a:lnTo>
                  <a:pt x="1830" y="30"/>
                </a:lnTo>
                <a:lnTo>
                  <a:pt x="1830" y="30"/>
                </a:lnTo>
                <a:lnTo>
                  <a:pt x="1830" y="30"/>
                </a:lnTo>
                <a:lnTo>
                  <a:pt x="1830" y="30"/>
                </a:lnTo>
                <a:lnTo>
                  <a:pt x="1830" y="30"/>
                </a:lnTo>
                <a:lnTo>
                  <a:pt x="1830" y="24"/>
                </a:lnTo>
                <a:lnTo>
                  <a:pt x="1830" y="24"/>
                </a:lnTo>
                <a:lnTo>
                  <a:pt x="1830" y="18"/>
                </a:lnTo>
                <a:lnTo>
                  <a:pt x="1836" y="18"/>
                </a:lnTo>
                <a:lnTo>
                  <a:pt x="1842" y="18"/>
                </a:lnTo>
                <a:lnTo>
                  <a:pt x="1836" y="24"/>
                </a:lnTo>
                <a:lnTo>
                  <a:pt x="1830" y="30"/>
                </a:lnTo>
                <a:lnTo>
                  <a:pt x="1836" y="36"/>
                </a:lnTo>
                <a:lnTo>
                  <a:pt x="1842" y="30"/>
                </a:lnTo>
                <a:lnTo>
                  <a:pt x="1848" y="24"/>
                </a:lnTo>
                <a:lnTo>
                  <a:pt x="1854" y="30"/>
                </a:lnTo>
                <a:lnTo>
                  <a:pt x="1854" y="30"/>
                </a:lnTo>
                <a:lnTo>
                  <a:pt x="1854" y="36"/>
                </a:lnTo>
                <a:lnTo>
                  <a:pt x="1860" y="42"/>
                </a:lnTo>
                <a:lnTo>
                  <a:pt x="1866" y="42"/>
                </a:lnTo>
                <a:lnTo>
                  <a:pt x="1866" y="42"/>
                </a:lnTo>
                <a:lnTo>
                  <a:pt x="1872" y="36"/>
                </a:lnTo>
                <a:lnTo>
                  <a:pt x="1872" y="30"/>
                </a:lnTo>
                <a:lnTo>
                  <a:pt x="1866" y="24"/>
                </a:lnTo>
                <a:lnTo>
                  <a:pt x="1866" y="24"/>
                </a:lnTo>
                <a:lnTo>
                  <a:pt x="1866" y="18"/>
                </a:lnTo>
                <a:lnTo>
                  <a:pt x="1866" y="18"/>
                </a:lnTo>
                <a:lnTo>
                  <a:pt x="1878" y="24"/>
                </a:lnTo>
                <a:lnTo>
                  <a:pt x="1884" y="24"/>
                </a:lnTo>
                <a:lnTo>
                  <a:pt x="1884" y="30"/>
                </a:lnTo>
                <a:lnTo>
                  <a:pt x="1878" y="36"/>
                </a:lnTo>
                <a:lnTo>
                  <a:pt x="1884" y="36"/>
                </a:lnTo>
                <a:lnTo>
                  <a:pt x="1890" y="30"/>
                </a:lnTo>
                <a:lnTo>
                  <a:pt x="1896" y="30"/>
                </a:lnTo>
                <a:lnTo>
                  <a:pt x="1902" y="30"/>
                </a:lnTo>
                <a:lnTo>
                  <a:pt x="1902" y="36"/>
                </a:lnTo>
                <a:lnTo>
                  <a:pt x="1902" y="36"/>
                </a:lnTo>
                <a:lnTo>
                  <a:pt x="1908" y="30"/>
                </a:lnTo>
                <a:lnTo>
                  <a:pt x="1914" y="30"/>
                </a:lnTo>
                <a:lnTo>
                  <a:pt x="1914" y="30"/>
                </a:lnTo>
                <a:lnTo>
                  <a:pt x="1920" y="36"/>
                </a:lnTo>
                <a:lnTo>
                  <a:pt x="1920" y="36"/>
                </a:lnTo>
                <a:lnTo>
                  <a:pt x="1920" y="36"/>
                </a:lnTo>
                <a:lnTo>
                  <a:pt x="1908" y="42"/>
                </a:lnTo>
                <a:lnTo>
                  <a:pt x="1908" y="48"/>
                </a:lnTo>
                <a:lnTo>
                  <a:pt x="1896" y="48"/>
                </a:lnTo>
                <a:lnTo>
                  <a:pt x="1896" y="48"/>
                </a:lnTo>
                <a:lnTo>
                  <a:pt x="1902" y="48"/>
                </a:lnTo>
                <a:lnTo>
                  <a:pt x="1896" y="54"/>
                </a:lnTo>
                <a:lnTo>
                  <a:pt x="1896" y="54"/>
                </a:lnTo>
                <a:lnTo>
                  <a:pt x="1896" y="54"/>
                </a:lnTo>
                <a:lnTo>
                  <a:pt x="1884" y="54"/>
                </a:lnTo>
                <a:lnTo>
                  <a:pt x="1878" y="60"/>
                </a:lnTo>
                <a:lnTo>
                  <a:pt x="1872" y="60"/>
                </a:lnTo>
                <a:lnTo>
                  <a:pt x="1872" y="66"/>
                </a:lnTo>
                <a:lnTo>
                  <a:pt x="1866" y="72"/>
                </a:lnTo>
                <a:lnTo>
                  <a:pt x="1854" y="78"/>
                </a:lnTo>
                <a:lnTo>
                  <a:pt x="1848" y="84"/>
                </a:lnTo>
                <a:lnTo>
                  <a:pt x="1842" y="84"/>
                </a:lnTo>
                <a:lnTo>
                  <a:pt x="1842" y="90"/>
                </a:lnTo>
                <a:lnTo>
                  <a:pt x="1848" y="90"/>
                </a:lnTo>
                <a:lnTo>
                  <a:pt x="1854" y="90"/>
                </a:lnTo>
                <a:lnTo>
                  <a:pt x="1860" y="90"/>
                </a:lnTo>
                <a:lnTo>
                  <a:pt x="1854" y="90"/>
                </a:lnTo>
                <a:lnTo>
                  <a:pt x="1860" y="96"/>
                </a:lnTo>
                <a:lnTo>
                  <a:pt x="1860" y="102"/>
                </a:lnTo>
                <a:lnTo>
                  <a:pt x="1854" y="102"/>
                </a:lnTo>
                <a:lnTo>
                  <a:pt x="1854" y="96"/>
                </a:lnTo>
                <a:lnTo>
                  <a:pt x="1848" y="96"/>
                </a:lnTo>
                <a:lnTo>
                  <a:pt x="1842" y="102"/>
                </a:lnTo>
                <a:lnTo>
                  <a:pt x="1842" y="108"/>
                </a:lnTo>
                <a:lnTo>
                  <a:pt x="1848" y="108"/>
                </a:lnTo>
                <a:lnTo>
                  <a:pt x="1854" y="108"/>
                </a:lnTo>
                <a:lnTo>
                  <a:pt x="1854" y="108"/>
                </a:lnTo>
                <a:lnTo>
                  <a:pt x="1848" y="114"/>
                </a:lnTo>
                <a:lnTo>
                  <a:pt x="1842" y="114"/>
                </a:lnTo>
                <a:lnTo>
                  <a:pt x="1842" y="120"/>
                </a:lnTo>
                <a:lnTo>
                  <a:pt x="1836" y="120"/>
                </a:lnTo>
                <a:lnTo>
                  <a:pt x="1830" y="120"/>
                </a:lnTo>
                <a:lnTo>
                  <a:pt x="1830" y="126"/>
                </a:lnTo>
                <a:lnTo>
                  <a:pt x="1830" y="126"/>
                </a:lnTo>
                <a:lnTo>
                  <a:pt x="1830" y="132"/>
                </a:lnTo>
                <a:lnTo>
                  <a:pt x="1830" y="138"/>
                </a:lnTo>
                <a:lnTo>
                  <a:pt x="1836" y="144"/>
                </a:lnTo>
                <a:lnTo>
                  <a:pt x="1836" y="132"/>
                </a:lnTo>
                <a:lnTo>
                  <a:pt x="1842" y="132"/>
                </a:lnTo>
                <a:lnTo>
                  <a:pt x="1842" y="138"/>
                </a:lnTo>
                <a:lnTo>
                  <a:pt x="1842" y="144"/>
                </a:lnTo>
                <a:lnTo>
                  <a:pt x="1854" y="144"/>
                </a:lnTo>
                <a:lnTo>
                  <a:pt x="1860" y="138"/>
                </a:lnTo>
                <a:lnTo>
                  <a:pt x="1866" y="132"/>
                </a:lnTo>
                <a:lnTo>
                  <a:pt x="1872" y="126"/>
                </a:lnTo>
                <a:lnTo>
                  <a:pt x="1878" y="120"/>
                </a:lnTo>
                <a:lnTo>
                  <a:pt x="1884" y="114"/>
                </a:lnTo>
                <a:lnTo>
                  <a:pt x="1884" y="114"/>
                </a:lnTo>
                <a:lnTo>
                  <a:pt x="1872" y="108"/>
                </a:lnTo>
                <a:lnTo>
                  <a:pt x="1878" y="102"/>
                </a:lnTo>
                <a:lnTo>
                  <a:pt x="1884" y="102"/>
                </a:lnTo>
                <a:lnTo>
                  <a:pt x="1884" y="102"/>
                </a:lnTo>
                <a:lnTo>
                  <a:pt x="1890" y="96"/>
                </a:lnTo>
                <a:lnTo>
                  <a:pt x="1890" y="96"/>
                </a:lnTo>
                <a:lnTo>
                  <a:pt x="1890" y="96"/>
                </a:lnTo>
                <a:lnTo>
                  <a:pt x="1896" y="84"/>
                </a:lnTo>
                <a:lnTo>
                  <a:pt x="1920" y="78"/>
                </a:lnTo>
                <a:lnTo>
                  <a:pt x="1926" y="66"/>
                </a:lnTo>
                <a:lnTo>
                  <a:pt x="1932" y="60"/>
                </a:lnTo>
                <a:lnTo>
                  <a:pt x="1932" y="54"/>
                </a:lnTo>
                <a:lnTo>
                  <a:pt x="1932" y="54"/>
                </a:lnTo>
                <a:lnTo>
                  <a:pt x="1938" y="54"/>
                </a:lnTo>
                <a:lnTo>
                  <a:pt x="1938" y="48"/>
                </a:lnTo>
                <a:lnTo>
                  <a:pt x="1950" y="48"/>
                </a:lnTo>
                <a:lnTo>
                  <a:pt x="1962" y="36"/>
                </a:lnTo>
                <a:lnTo>
                  <a:pt x="1968" y="30"/>
                </a:lnTo>
                <a:lnTo>
                  <a:pt x="1974" y="24"/>
                </a:lnTo>
                <a:lnTo>
                  <a:pt x="1986" y="24"/>
                </a:lnTo>
                <a:lnTo>
                  <a:pt x="1992" y="24"/>
                </a:lnTo>
                <a:lnTo>
                  <a:pt x="1992" y="30"/>
                </a:lnTo>
                <a:lnTo>
                  <a:pt x="1992" y="36"/>
                </a:lnTo>
                <a:lnTo>
                  <a:pt x="1992" y="42"/>
                </a:lnTo>
                <a:lnTo>
                  <a:pt x="1998" y="36"/>
                </a:lnTo>
                <a:lnTo>
                  <a:pt x="1992" y="42"/>
                </a:lnTo>
                <a:lnTo>
                  <a:pt x="1992" y="48"/>
                </a:lnTo>
                <a:lnTo>
                  <a:pt x="1986" y="54"/>
                </a:lnTo>
                <a:lnTo>
                  <a:pt x="1974" y="60"/>
                </a:lnTo>
                <a:lnTo>
                  <a:pt x="1962" y="60"/>
                </a:lnTo>
                <a:lnTo>
                  <a:pt x="1962" y="66"/>
                </a:lnTo>
                <a:lnTo>
                  <a:pt x="1974" y="60"/>
                </a:lnTo>
                <a:lnTo>
                  <a:pt x="1986" y="60"/>
                </a:lnTo>
                <a:lnTo>
                  <a:pt x="1986" y="66"/>
                </a:lnTo>
                <a:lnTo>
                  <a:pt x="1986" y="78"/>
                </a:lnTo>
                <a:lnTo>
                  <a:pt x="1980" y="78"/>
                </a:lnTo>
                <a:lnTo>
                  <a:pt x="1980" y="90"/>
                </a:lnTo>
                <a:lnTo>
                  <a:pt x="1980" y="90"/>
                </a:lnTo>
                <a:lnTo>
                  <a:pt x="1974" y="96"/>
                </a:lnTo>
                <a:lnTo>
                  <a:pt x="1974" y="102"/>
                </a:lnTo>
                <a:lnTo>
                  <a:pt x="1974" y="108"/>
                </a:lnTo>
                <a:lnTo>
                  <a:pt x="1974" y="108"/>
                </a:lnTo>
                <a:lnTo>
                  <a:pt x="1980" y="102"/>
                </a:lnTo>
                <a:lnTo>
                  <a:pt x="1986" y="102"/>
                </a:lnTo>
                <a:lnTo>
                  <a:pt x="1986" y="96"/>
                </a:lnTo>
                <a:lnTo>
                  <a:pt x="1992" y="96"/>
                </a:lnTo>
                <a:lnTo>
                  <a:pt x="1998" y="96"/>
                </a:lnTo>
                <a:lnTo>
                  <a:pt x="1998" y="84"/>
                </a:lnTo>
                <a:lnTo>
                  <a:pt x="2004" y="84"/>
                </a:lnTo>
                <a:lnTo>
                  <a:pt x="2004" y="84"/>
                </a:lnTo>
                <a:lnTo>
                  <a:pt x="2004" y="90"/>
                </a:lnTo>
                <a:lnTo>
                  <a:pt x="2010" y="84"/>
                </a:lnTo>
                <a:lnTo>
                  <a:pt x="2016" y="90"/>
                </a:lnTo>
                <a:lnTo>
                  <a:pt x="2022" y="90"/>
                </a:lnTo>
                <a:lnTo>
                  <a:pt x="2028" y="90"/>
                </a:lnTo>
                <a:lnTo>
                  <a:pt x="2028" y="84"/>
                </a:lnTo>
                <a:lnTo>
                  <a:pt x="2016" y="84"/>
                </a:lnTo>
                <a:lnTo>
                  <a:pt x="2016" y="78"/>
                </a:lnTo>
                <a:lnTo>
                  <a:pt x="2016" y="78"/>
                </a:lnTo>
                <a:lnTo>
                  <a:pt x="2016" y="72"/>
                </a:lnTo>
                <a:lnTo>
                  <a:pt x="2028" y="72"/>
                </a:lnTo>
                <a:lnTo>
                  <a:pt x="2034" y="72"/>
                </a:lnTo>
                <a:lnTo>
                  <a:pt x="2040" y="78"/>
                </a:lnTo>
                <a:lnTo>
                  <a:pt x="2040" y="72"/>
                </a:lnTo>
                <a:lnTo>
                  <a:pt x="2040" y="72"/>
                </a:lnTo>
                <a:lnTo>
                  <a:pt x="2040" y="72"/>
                </a:lnTo>
                <a:lnTo>
                  <a:pt x="2034" y="66"/>
                </a:lnTo>
                <a:lnTo>
                  <a:pt x="2028" y="66"/>
                </a:lnTo>
                <a:lnTo>
                  <a:pt x="2028" y="60"/>
                </a:lnTo>
                <a:lnTo>
                  <a:pt x="2034" y="60"/>
                </a:lnTo>
                <a:lnTo>
                  <a:pt x="2028" y="60"/>
                </a:lnTo>
                <a:lnTo>
                  <a:pt x="2028" y="54"/>
                </a:lnTo>
                <a:lnTo>
                  <a:pt x="2028" y="48"/>
                </a:lnTo>
                <a:lnTo>
                  <a:pt x="2034" y="54"/>
                </a:lnTo>
                <a:lnTo>
                  <a:pt x="2040" y="54"/>
                </a:lnTo>
                <a:lnTo>
                  <a:pt x="2046" y="54"/>
                </a:lnTo>
                <a:lnTo>
                  <a:pt x="2052" y="54"/>
                </a:lnTo>
                <a:lnTo>
                  <a:pt x="2052" y="48"/>
                </a:lnTo>
                <a:lnTo>
                  <a:pt x="2046" y="48"/>
                </a:lnTo>
                <a:lnTo>
                  <a:pt x="2046" y="42"/>
                </a:lnTo>
                <a:lnTo>
                  <a:pt x="2064" y="42"/>
                </a:lnTo>
                <a:lnTo>
                  <a:pt x="2082" y="42"/>
                </a:lnTo>
                <a:lnTo>
                  <a:pt x="2064" y="36"/>
                </a:lnTo>
                <a:lnTo>
                  <a:pt x="2070" y="30"/>
                </a:lnTo>
                <a:lnTo>
                  <a:pt x="2064" y="30"/>
                </a:lnTo>
                <a:lnTo>
                  <a:pt x="2064" y="30"/>
                </a:lnTo>
                <a:lnTo>
                  <a:pt x="2058" y="30"/>
                </a:lnTo>
                <a:lnTo>
                  <a:pt x="2058" y="30"/>
                </a:lnTo>
                <a:lnTo>
                  <a:pt x="2046" y="30"/>
                </a:lnTo>
                <a:lnTo>
                  <a:pt x="2034" y="30"/>
                </a:lnTo>
                <a:lnTo>
                  <a:pt x="2034" y="24"/>
                </a:lnTo>
                <a:lnTo>
                  <a:pt x="2034" y="18"/>
                </a:lnTo>
                <a:lnTo>
                  <a:pt x="2046" y="24"/>
                </a:lnTo>
                <a:lnTo>
                  <a:pt x="2052" y="24"/>
                </a:lnTo>
                <a:lnTo>
                  <a:pt x="2052" y="18"/>
                </a:lnTo>
                <a:lnTo>
                  <a:pt x="2040" y="12"/>
                </a:lnTo>
                <a:lnTo>
                  <a:pt x="2046" y="6"/>
                </a:lnTo>
                <a:lnTo>
                  <a:pt x="2058" y="12"/>
                </a:lnTo>
                <a:lnTo>
                  <a:pt x="2058" y="12"/>
                </a:lnTo>
                <a:lnTo>
                  <a:pt x="2058" y="12"/>
                </a:lnTo>
                <a:lnTo>
                  <a:pt x="2064" y="18"/>
                </a:lnTo>
                <a:lnTo>
                  <a:pt x="2064" y="24"/>
                </a:lnTo>
                <a:lnTo>
                  <a:pt x="2070" y="24"/>
                </a:lnTo>
                <a:lnTo>
                  <a:pt x="2070" y="18"/>
                </a:lnTo>
                <a:lnTo>
                  <a:pt x="2070" y="12"/>
                </a:lnTo>
                <a:lnTo>
                  <a:pt x="2064" y="12"/>
                </a:lnTo>
                <a:lnTo>
                  <a:pt x="2064" y="6"/>
                </a:lnTo>
                <a:lnTo>
                  <a:pt x="2070" y="0"/>
                </a:lnTo>
                <a:lnTo>
                  <a:pt x="2076" y="0"/>
                </a:lnTo>
                <a:lnTo>
                  <a:pt x="2076" y="0"/>
                </a:lnTo>
                <a:lnTo>
                  <a:pt x="2082" y="0"/>
                </a:lnTo>
                <a:lnTo>
                  <a:pt x="2088" y="0"/>
                </a:lnTo>
                <a:lnTo>
                  <a:pt x="2088" y="0"/>
                </a:lnTo>
                <a:lnTo>
                  <a:pt x="2082" y="6"/>
                </a:lnTo>
                <a:lnTo>
                  <a:pt x="2088" y="6"/>
                </a:lnTo>
                <a:lnTo>
                  <a:pt x="2094" y="6"/>
                </a:lnTo>
                <a:lnTo>
                  <a:pt x="2094" y="12"/>
                </a:lnTo>
                <a:lnTo>
                  <a:pt x="2100" y="12"/>
                </a:lnTo>
                <a:lnTo>
                  <a:pt x="2106" y="6"/>
                </a:lnTo>
                <a:lnTo>
                  <a:pt x="2106" y="12"/>
                </a:lnTo>
                <a:lnTo>
                  <a:pt x="2118" y="6"/>
                </a:lnTo>
                <a:lnTo>
                  <a:pt x="2118" y="12"/>
                </a:lnTo>
                <a:lnTo>
                  <a:pt x="2124" y="6"/>
                </a:lnTo>
                <a:lnTo>
                  <a:pt x="2130" y="6"/>
                </a:lnTo>
                <a:lnTo>
                  <a:pt x="2136" y="6"/>
                </a:lnTo>
                <a:lnTo>
                  <a:pt x="2130" y="12"/>
                </a:lnTo>
                <a:lnTo>
                  <a:pt x="2124" y="12"/>
                </a:lnTo>
                <a:lnTo>
                  <a:pt x="2130" y="18"/>
                </a:lnTo>
                <a:lnTo>
                  <a:pt x="2142" y="18"/>
                </a:lnTo>
                <a:lnTo>
                  <a:pt x="2154" y="18"/>
                </a:lnTo>
                <a:lnTo>
                  <a:pt x="2160" y="18"/>
                </a:lnTo>
                <a:lnTo>
                  <a:pt x="2160" y="24"/>
                </a:lnTo>
                <a:lnTo>
                  <a:pt x="2160" y="24"/>
                </a:lnTo>
                <a:lnTo>
                  <a:pt x="2154" y="30"/>
                </a:lnTo>
                <a:lnTo>
                  <a:pt x="2142" y="30"/>
                </a:lnTo>
                <a:lnTo>
                  <a:pt x="2142" y="30"/>
                </a:lnTo>
                <a:lnTo>
                  <a:pt x="2154" y="30"/>
                </a:lnTo>
                <a:lnTo>
                  <a:pt x="2148" y="36"/>
                </a:lnTo>
                <a:lnTo>
                  <a:pt x="2142" y="36"/>
                </a:lnTo>
                <a:lnTo>
                  <a:pt x="2148" y="36"/>
                </a:lnTo>
                <a:lnTo>
                  <a:pt x="2142" y="36"/>
                </a:lnTo>
                <a:lnTo>
                  <a:pt x="2136" y="36"/>
                </a:lnTo>
                <a:lnTo>
                  <a:pt x="2130" y="36"/>
                </a:lnTo>
                <a:lnTo>
                  <a:pt x="2142" y="42"/>
                </a:lnTo>
                <a:lnTo>
                  <a:pt x="2136" y="42"/>
                </a:lnTo>
                <a:lnTo>
                  <a:pt x="2124" y="42"/>
                </a:lnTo>
                <a:lnTo>
                  <a:pt x="2124" y="42"/>
                </a:lnTo>
                <a:lnTo>
                  <a:pt x="2118" y="42"/>
                </a:lnTo>
                <a:lnTo>
                  <a:pt x="2112" y="42"/>
                </a:lnTo>
                <a:lnTo>
                  <a:pt x="2112" y="42"/>
                </a:lnTo>
                <a:lnTo>
                  <a:pt x="2106" y="42"/>
                </a:lnTo>
                <a:lnTo>
                  <a:pt x="2106" y="42"/>
                </a:lnTo>
                <a:lnTo>
                  <a:pt x="2094" y="42"/>
                </a:lnTo>
                <a:lnTo>
                  <a:pt x="2094" y="42"/>
                </a:lnTo>
                <a:lnTo>
                  <a:pt x="2100" y="48"/>
                </a:lnTo>
                <a:lnTo>
                  <a:pt x="2106" y="48"/>
                </a:lnTo>
                <a:lnTo>
                  <a:pt x="2112" y="48"/>
                </a:lnTo>
                <a:lnTo>
                  <a:pt x="2112" y="48"/>
                </a:lnTo>
                <a:lnTo>
                  <a:pt x="2118" y="48"/>
                </a:lnTo>
                <a:lnTo>
                  <a:pt x="2124" y="48"/>
                </a:lnTo>
                <a:lnTo>
                  <a:pt x="2124" y="48"/>
                </a:lnTo>
                <a:lnTo>
                  <a:pt x="2112" y="54"/>
                </a:lnTo>
                <a:lnTo>
                  <a:pt x="2100" y="60"/>
                </a:lnTo>
                <a:lnTo>
                  <a:pt x="2100" y="60"/>
                </a:lnTo>
                <a:lnTo>
                  <a:pt x="2100" y="60"/>
                </a:lnTo>
                <a:lnTo>
                  <a:pt x="2082" y="66"/>
                </a:lnTo>
                <a:lnTo>
                  <a:pt x="2088" y="66"/>
                </a:lnTo>
                <a:lnTo>
                  <a:pt x="2106" y="66"/>
                </a:lnTo>
                <a:lnTo>
                  <a:pt x="2112" y="60"/>
                </a:lnTo>
                <a:lnTo>
                  <a:pt x="2124" y="60"/>
                </a:lnTo>
                <a:lnTo>
                  <a:pt x="2136" y="54"/>
                </a:lnTo>
                <a:lnTo>
                  <a:pt x="2136" y="54"/>
                </a:lnTo>
                <a:lnTo>
                  <a:pt x="2142" y="54"/>
                </a:lnTo>
                <a:lnTo>
                  <a:pt x="2142" y="60"/>
                </a:lnTo>
                <a:lnTo>
                  <a:pt x="2130" y="66"/>
                </a:lnTo>
                <a:lnTo>
                  <a:pt x="2124" y="72"/>
                </a:lnTo>
                <a:lnTo>
                  <a:pt x="2112" y="78"/>
                </a:lnTo>
                <a:lnTo>
                  <a:pt x="2100" y="84"/>
                </a:lnTo>
                <a:lnTo>
                  <a:pt x="2094" y="84"/>
                </a:lnTo>
                <a:lnTo>
                  <a:pt x="2100" y="90"/>
                </a:lnTo>
                <a:lnTo>
                  <a:pt x="2100" y="90"/>
                </a:lnTo>
                <a:lnTo>
                  <a:pt x="2100" y="90"/>
                </a:lnTo>
                <a:lnTo>
                  <a:pt x="2106" y="84"/>
                </a:lnTo>
                <a:lnTo>
                  <a:pt x="2112" y="84"/>
                </a:lnTo>
                <a:lnTo>
                  <a:pt x="2112" y="84"/>
                </a:lnTo>
                <a:lnTo>
                  <a:pt x="2118" y="84"/>
                </a:lnTo>
                <a:lnTo>
                  <a:pt x="2124" y="84"/>
                </a:lnTo>
                <a:lnTo>
                  <a:pt x="2130" y="84"/>
                </a:lnTo>
                <a:lnTo>
                  <a:pt x="2130" y="84"/>
                </a:lnTo>
                <a:lnTo>
                  <a:pt x="2124" y="84"/>
                </a:lnTo>
                <a:lnTo>
                  <a:pt x="2118" y="90"/>
                </a:lnTo>
                <a:lnTo>
                  <a:pt x="2118" y="96"/>
                </a:lnTo>
                <a:lnTo>
                  <a:pt x="2124" y="84"/>
                </a:lnTo>
                <a:lnTo>
                  <a:pt x="2130" y="90"/>
                </a:lnTo>
                <a:lnTo>
                  <a:pt x="2136" y="84"/>
                </a:lnTo>
                <a:lnTo>
                  <a:pt x="2136" y="84"/>
                </a:lnTo>
                <a:lnTo>
                  <a:pt x="2142" y="84"/>
                </a:lnTo>
                <a:lnTo>
                  <a:pt x="2130" y="96"/>
                </a:lnTo>
                <a:lnTo>
                  <a:pt x="2124" y="108"/>
                </a:lnTo>
                <a:lnTo>
                  <a:pt x="2124" y="114"/>
                </a:lnTo>
                <a:lnTo>
                  <a:pt x="2124" y="126"/>
                </a:lnTo>
                <a:lnTo>
                  <a:pt x="2130" y="132"/>
                </a:lnTo>
                <a:lnTo>
                  <a:pt x="2124" y="138"/>
                </a:lnTo>
                <a:lnTo>
                  <a:pt x="2112" y="144"/>
                </a:lnTo>
                <a:lnTo>
                  <a:pt x="2118" y="144"/>
                </a:lnTo>
                <a:lnTo>
                  <a:pt x="2130" y="138"/>
                </a:lnTo>
                <a:lnTo>
                  <a:pt x="2136" y="132"/>
                </a:lnTo>
                <a:lnTo>
                  <a:pt x="2130" y="120"/>
                </a:lnTo>
                <a:lnTo>
                  <a:pt x="2130" y="114"/>
                </a:lnTo>
                <a:lnTo>
                  <a:pt x="2136" y="102"/>
                </a:lnTo>
                <a:lnTo>
                  <a:pt x="2130" y="102"/>
                </a:lnTo>
                <a:lnTo>
                  <a:pt x="2142" y="96"/>
                </a:lnTo>
                <a:lnTo>
                  <a:pt x="2142" y="90"/>
                </a:lnTo>
                <a:lnTo>
                  <a:pt x="2142" y="90"/>
                </a:lnTo>
                <a:lnTo>
                  <a:pt x="2154" y="84"/>
                </a:lnTo>
                <a:lnTo>
                  <a:pt x="2154" y="90"/>
                </a:lnTo>
                <a:lnTo>
                  <a:pt x="2160" y="84"/>
                </a:lnTo>
                <a:lnTo>
                  <a:pt x="2160" y="84"/>
                </a:lnTo>
                <a:lnTo>
                  <a:pt x="2160" y="84"/>
                </a:lnTo>
                <a:lnTo>
                  <a:pt x="2154" y="84"/>
                </a:lnTo>
                <a:lnTo>
                  <a:pt x="2148" y="78"/>
                </a:lnTo>
                <a:lnTo>
                  <a:pt x="2148" y="72"/>
                </a:lnTo>
                <a:lnTo>
                  <a:pt x="2154" y="66"/>
                </a:lnTo>
                <a:lnTo>
                  <a:pt x="2160" y="60"/>
                </a:lnTo>
                <a:lnTo>
                  <a:pt x="2172" y="60"/>
                </a:lnTo>
                <a:lnTo>
                  <a:pt x="2172" y="54"/>
                </a:lnTo>
                <a:lnTo>
                  <a:pt x="2160" y="54"/>
                </a:lnTo>
                <a:lnTo>
                  <a:pt x="2160" y="54"/>
                </a:lnTo>
                <a:lnTo>
                  <a:pt x="2166" y="48"/>
                </a:lnTo>
                <a:lnTo>
                  <a:pt x="2172" y="48"/>
                </a:lnTo>
                <a:lnTo>
                  <a:pt x="2172" y="42"/>
                </a:lnTo>
                <a:lnTo>
                  <a:pt x="2178" y="36"/>
                </a:lnTo>
                <a:lnTo>
                  <a:pt x="2190" y="30"/>
                </a:lnTo>
                <a:lnTo>
                  <a:pt x="2202" y="30"/>
                </a:lnTo>
                <a:lnTo>
                  <a:pt x="2208" y="30"/>
                </a:lnTo>
                <a:lnTo>
                  <a:pt x="2214" y="36"/>
                </a:lnTo>
                <a:lnTo>
                  <a:pt x="2220" y="36"/>
                </a:lnTo>
                <a:lnTo>
                  <a:pt x="2226" y="36"/>
                </a:lnTo>
                <a:lnTo>
                  <a:pt x="2226" y="42"/>
                </a:lnTo>
                <a:lnTo>
                  <a:pt x="2226" y="42"/>
                </a:lnTo>
                <a:lnTo>
                  <a:pt x="2238" y="42"/>
                </a:lnTo>
                <a:lnTo>
                  <a:pt x="2238" y="48"/>
                </a:lnTo>
                <a:lnTo>
                  <a:pt x="2232" y="48"/>
                </a:lnTo>
                <a:lnTo>
                  <a:pt x="2226" y="48"/>
                </a:lnTo>
                <a:lnTo>
                  <a:pt x="2226" y="54"/>
                </a:lnTo>
                <a:lnTo>
                  <a:pt x="2238" y="48"/>
                </a:lnTo>
                <a:lnTo>
                  <a:pt x="2238" y="54"/>
                </a:lnTo>
                <a:lnTo>
                  <a:pt x="2232" y="54"/>
                </a:lnTo>
                <a:lnTo>
                  <a:pt x="2238" y="54"/>
                </a:lnTo>
                <a:lnTo>
                  <a:pt x="2226" y="60"/>
                </a:lnTo>
                <a:lnTo>
                  <a:pt x="2226" y="60"/>
                </a:lnTo>
                <a:lnTo>
                  <a:pt x="2232" y="60"/>
                </a:lnTo>
                <a:lnTo>
                  <a:pt x="2238" y="60"/>
                </a:lnTo>
                <a:lnTo>
                  <a:pt x="2256" y="54"/>
                </a:lnTo>
                <a:lnTo>
                  <a:pt x="2262" y="48"/>
                </a:lnTo>
                <a:lnTo>
                  <a:pt x="2274" y="54"/>
                </a:lnTo>
                <a:lnTo>
                  <a:pt x="2274" y="54"/>
                </a:lnTo>
                <a:lnTo>
                  <a:pt x="2268" y="60"/>
                </a:lnTo>
                <a:lnTo>
                  <a:pt x="2268" y="66"/>
                </a:lnTo>
                <a:lnTo>
                  <a:pt x="2268" y="66"/>
                </a:lnTo>
                <a:lnTo>
                  <a:pt x="2280" y="66"/>
                </a:lnTo>
                <a:lnTo>
                  <a:pt x="2286" y="60"/>
                </a:lnTo>
                <a:lnTo>
                  <a:pt x="2286" y="54"/>
                </a:lnTo>
                <a:lnTo>
                  <a:pt x="2298" y="54"/>
                </a:lnTo>
                <a:lnTo>
                  <a:pt x="2310" y="60"/>
                </a:lnTo>
                <a:lnTo>
                  <a:pt x="2304" y="60"/>
                </a:lnTo>
                <a:lnTo>
                  <a:pt x="2304" y="66"/>
                </a:lnTo>
                <a:lnTo>
                  <a:pt x="2310" y="66"/>
                </a:lnTo>
                <a:lnTo>
                  <a:pt x="2316" y="66"/>
                </a:lnTo>
                <a:lnTo>
                  <a:pt x="2322" y="66"/>
                </a:lnTo>
                <a:lnTo>
                  <a:pt x="2322" y="72"/>
                </a:lnTo>
                <a:lnTo>
                  <a:pt x="2316" y="72"/>
                </a:lnTo>
                <a:lnTo>
                  <a:pt x="2310" y="72"/>
                </a:lnTo>
                <a:lnTo>
                  <a:pt x="2310" y="78"/>
                </a:lnTo>
                <a:lnTo>
                  <a:pt x="2304" y="78"/>
                </a:lnTo>
                <a:lnTo>
                  <a:pt x="2304" y="78"/>
                </a:lnTo>
                <a:lnTo>
                  <a:pt x="2298" y="78"/>
                </a:lnTo>
                <a:lnTo>
                  <a:pt x="2304" y="84"/>
                </a:lnTo>
                <a:lnTo>
                  <a:pt x="2328" y="78"/>
                </a:lnTo>
                <a:lnTo>
                  <a:pt x="2346" y="78"/>
                </a:lnTo>
                <a:lnTo>
                  <a:pt x="2346" y="78"/>
                </a:lnTo>
                <a:lnTo>
                  <a:pt x="2352" y="78"/>
                </a:lnTo>
                <a:lnTo>
                  <a:pt x="2346" y="84"/>
                </a:lnTo>
                <a:lnTo>
                  <a:pt x="2358" y="90"/>
                </a:lnTo>
                <a:lnTo>
                  <a:pt x="2358" y="90"/>
                </a:lnTo>
                <a:lnTo>
                  <a:pt x="2364" y="96"/>
                </a:lnTo>
                <a:lnTo>
                  <a:pt x="2370" y="90"/>
                </a:lnTo>
                <a:lnTo>
                  <a:pt x="2382" y="90"/>
                </a:lnTo>
                <a:lnTo>
                  <a:pt x="2382" y="96"/>
                </a:lnTo>
                <a:lnTo>
                  <a:pt x="2388" y="96"/>
                </a:lnTo>
                <a:lnTo>
                  <a:pt x="2388" y="102"/>
                </a:lnTo>
                <a:lnTo>
                  <a:pt x="2388" y="108"/>
                </a:lnTo>
                <a:lnTo>
                  <a:pt x="2388" y="114"/>
                </a:lnTo>
                <a:lnTo>
                  <a:pt x="2370" y="114"/>
                </a:lnTo>
                <a:lnTo>
                  <a:pt x="2364" y="114"/>
                </a:lnTo>
                <a:lnTo>
                  <a:pt x="2358" y="120"/>
                </a:lnTo>
                <a:lnTo>
                  <a:pt x="2352" y="120"/>
                </a:lnTo>
                <a:lnTo>
                  <a:pt x="2340" y="120"/>
                </a:lnTo>
                <a:lnTo>
                  <a:pt x="2334" y="120"/>
                </a:lnTo>
                <a:lnTo>
                  <a:pt x="2334" y="126"/>
                </a:lnTo>
                <a:lnTo>
                  <a:pt x="2328" y="126"/>
                </a:lnTo>
                <a:lnTo>
                  <a:pt x="2322" y="126"/>
                </a:lnTo>
                <a:lnTo>
                  <a:pt x="2322" y="132"/>
                </a:lnTo>
                <a:lnTo>
                  <a:pt x="2328" y="132"/>
                </a:lnTo>
                <a:lnTo>
                  <a:pt x="2316" y="138"/>
                </a:lnTo>
                <a:lnTo>
                  <a:pt x="2310" y="138"/>
                </a:lnTo>
                <a:lnTo>
                  <a:pt x="2304" y="144"/>
                </a:lnTo>
                <a:lnTo>
                  <a:pt x="2304" y="144"/>
                </a:lnTo>
                <a:lnTo>
                  <a:pt x="2304" y="144"/>
                </a:lnTo>
                <a:lnTo>
                  <a:pt x="2298" y="144"/>
                </a:lnTo>
                <a:lnTo>
                  <a:pt x="2280" y="144"/>
                </a:lnTo>
                <a:lnTo>
                  <a:pt x="2268" y="144"/>
                </a:lnTo>
                <a:lnTo>
                  <a:pt x="2244" y="138"/>
                </a:lnTo>
                <a:lnTo>
                  <a:pt x="2238" y="144"/>
                </a:lnTo>
                <a:lnTo>
                  <a:pt x="2232" y="138"/>
                </a:lnTo>
                <a:lnTo>
                  <a:pt x="2220" y="138"/>
                </a:lnTo>
                <a:lnTo>
                  <a:pt x="2208" y="138"/>
                </a:lnTo>
                <a:lnTo>
                  <a:pt x="2196" y="132"/>
                </a:lnTo>
                <a:lnTo>
                  <a:pt x="2190" y="132"/>
                </a:lnTo>
                <a:lnTo>
                  <a:pt x="2178" y="132"/>
                </a:lnTo>
                <a:lnTo>
                  <a:pt x="2166" y="126"/>
                </a:lnTo>
                <a:lnTo>
                  <a:pt x="2166" y="132"/>
                </a:lnTo>
                <a:lnTo>
                  <a:pt x="2178" y="132"/>
                </a:lnTo>
                <a:lnTo>
                  <a:pt x="2178" y="132"/>
                </a:lnTo>
                <a:lnTo>
                  <a:pt x="2178" y="132"/>
                </a:lnTo>
                <a:lnTo>
                  <a:pt x="2172" y="138"/>
                </a:lnTo>
                <a:lnTo>
                  <a:pt x="2166" y="138"/>
                </a:lnTo>
                <a:lnTo>
                  <a:pt x="2172" y="138"/>
                </a:lnTo>
                <a:lnTo>
                  <a:pt x="2178" y="138"/>
                </a:lnTo>
                <a:lnTo>
                  <a:pt x="2184" y="138"/>
                </a:lnTo>
                <a:lnTo>
                  <a:pt x="2190" y="138"/>
                </a:lnTo>
                <a:lnTo>
                  <a:pt x="2184" y="144"/>
                </a:lnTo>
                <a:lnTo>
                  <a:pt x="2178" y="144"/>
                </a:lnTo>
                <a:lnTo>
                  <a:pt x="2184" y="144"/>
                </a:lnTo>
                <a:lnTo>
                  <a:pt x="2202" y="144"/>
                </a:lnTo>
                <a:lnTo>
                  <a:pt x="2208" y="144"/>
                </a:lnTo>
                <a:lnTo>
                  <a:pt x="2214" y="144"/>
                </a:lnTo>
                <a:lnTo>
                  <a:pt x="2214" y="144"/>
                </a:lnTo>
                <a:lnTo>
                  <a:pt x="2214" y="150"/>
                </a:lnTo>
                <a:lnTo>
                  <a:pt x="2214" y="150"/>
                </a:lnTo>
                <a:lnTo>
                  <a:pt x="2220" y="150"/>
                </a:lnTo>
                <a:lnTo>
                  <a:pt x="2214" y="150"/>
                </a:lnTo>
                <a:lnTo>
                  <a:pt x="2226" y="150"/>
                </a:lnTo>
                <a:lnTo>
                  <a:pt x="2244" y="150"/>
                </a:lnTo>
                <a:lnTo>
                  <a:pt x="2250" y="156"/>
                </a:lnTo>
                <a:lnTo>
                  <a:pt x="2250" y="156"/>
                </a:lnTo>
                <a:lnTo>
                  <a:pt x="2262" y="156"/>
                </a:lnTo>
                <a:lnTo>
                  <a:pt x="2256" y="162"/>
                </a:lnTo>
                <a:lnTo>
                  <a:pt x="2250" y="162"/>
                </a:lnTo>
                <a:lnTo>
                  <a:pt x="2244" y="168"/>
                </a:lnTo>
                <a:lnTo>
                  <a:pt x="2244" y="168"/>
                </a:lnTo>
                <a:lnTo>
                  <a:pt x="2238" y="174"/>
                </a:lnTo>
                <a:lnTo>
                  <a:pt x="2238" y="174"/>
                </a:lnTo>
                <a:lnTo>
                  <a:pt x="2238" y="174"/>
                </a:lnTo>
                <a:lnTo>
                  <a:pt x="2244" y="174"/>
                </a:lnTo>
                <a:lnTo>
                  <a:pt x="2250" y="168"/>
                </a:lnTo>
                <a:lnTo>
                  <a:pt x="2256" y="168"/>
                </a:lnTo>
                <a:lnTo>
                  <a:pt x="2262" y="168"/>
                </a:lnTo>
                <a:lnTo>
                  <a:pt x="2268" y="168"/>
                </a:lnTo>
                <a:lnTo>
                  <a:pt x="2268" y="174"/>
                </a:lnTo>
                <a:lnTo>
                  <a:pt x="2268" y="180"/>
                </a:lnTo>
                <a:lnTo>
                  <a:pt x="2268" y="180"/>
                </a:lnTo>
                <a:lnTo>
                  <a:pt x="2262" y="192"/>
                </a:lnTo>
                <a:lnTo>
                  <a:pt x="2256" y="192"/>
                </a:lnTo>
                <a:lnTo>
                  <a:pt x="2244" y="198"/>
                </a:lnTo>
                <a:lnTo>
                  <a:pt x="2244" y="204"/>
                </a:lnTo>
                <a:lnTo>
                  <a:pt x="2244" y="204"/>
                </a:lnTo>
                <a:lnTo>
                  <a:pt x="2250" y="204"/>
                </a:lnTo>
                <a:lnTo>
                  <a:pt x="2256" y="198"/>
                </a:lnTo>
                <a:lnTo>
                  <a:pt x="2262" y="192"/>
                </a:lnTo>
                <a:lnTo>
                  <a:pt x="2274" y="192"/>
                </a:lnTo>
                <a:lnTo>
                  <a:pt x="2286" y="192"/>
                </a:lnTo>
                <a:lnTo>
                  <a:pt x="2298" y="186"/>
                </a:lnTo>
                <a:lnTo>
                  <a:pt x="2292" y="192"/>
                </a:lnTo>
                <a:lnTo>
                  <a:pt x="2286" y="198"/>
                </a:lnTo>
                <a:lnTo>
                  <a:pt x="2298" y="198"/>
                </a:lnTo>
                <a:lnTo>
                  <a:pt x="2298" y="204"/>
                </a:lnTo>
                <a:lnTo>
                  <a:pt x="2304" y="198"/>
                </a:lnTo>
                <a:lnTo>
                  <a:pt x="2298" y="192"/>
                </a:lnTo>
                <a:lnTo>
                  <a:pt x="2310" y="186"/>
                </a:lnTo>
                <a:lnTo>
                  <a:pt x="2304" y="186"/>
                </a:lnTo>
                <a:lnTo>
                  <a:pt x="2310" y="180"/>
                </a:lnTo>
                <a:lnTo>
                  <a:pt x="2304" y="174"/>
                </a:lnTo>
                <a:lnTo>
                  <a:pt x="2304" y="174"/>
                </a:lnTo>
                <a:lnTo>
                  <a:pt x="2322" y="174"/>
                </a:lnTo>
                <a:lnTo>
                  <a:pt x="2322" y="174"/>
                </a:lnTo>
                <a:lnTo>
                  <a:pt x="2316" y="180"/>
                </a:lnTo>
                <a:lnTo>
                  <a:pt x="2328" y="180"/>
                </a:lnTo>
                <a:lnTo>
                  <a:pt x="2328" y="186"/>
                </a:lnTo>
                <a:lnTo>
                  <a:pt x="2328" y="186"/>
                </a:lnTo>
                <a:lnTo>
                  <a:pt x="2328" y="192"/>
                </a:lnTo>
                <a:lnTo>
                  <a:pt x="2328" y="198"/>
                </a:lnTo>
                <a:lnTo>
                  <a:pt x="2322" y="204"/>
                </a:lnTo>
                <a:lnTo>
                  <a:pt x="2328" y="204"/>
                </a:lnTo>
                <a:lnTo>
                  <a:pt x="2334" y="198"/>
                </a:lnTo>
                <a:lnTo>
                  <a:pt x="2334" y="192"/>
                </a:lnTo>
                <a:lnTo>
                  <a:pt x="2334" y="192"/>
                </a:lnTo>
                <a:lnTo>
                  <a:pt x="2334" y="186"/>
                </a:lnTo>
                <a:lnTo>
                  <a:pt x="2334" y="180"/>
                </a:lnTo>
                <a:lnTo>
                  <a:pt x="2340" y="180"/>
                </a:lnTo>
                <a:lnTo>
                  <a:pt x="2346" y="180"/>
                </a:lnTo>
                <a:lnTo>
                  <a:pt x="2352" y="180"/>
                </a:lnTo>
                <a:lnTo>
                  <a:pt x="2358" y="180"/>
                </a:lnTo>
                <a:lnTo>
                  <a:pt x="2358" y="186"/>
                </a:lnTo>
                <a:lnTo>
                  <a:pt x="2358" y="192"/>
                </a:lnTo>
                <a:lnTo>
                  <a:pt x="2358" y="186"/>
                </a:lnTo>
                <a:lnTo>
                  <a:pt x="2364" y="186"/>
                </a:lnTo>
                <a:lnTo>
                  <a:pt x="2370" y="198"/>
                </a:lnTo>
                <a:lnTo>
                  <a:pt x="2370" y="198"/>
                </a:lnTo>
                <a:lnTo>
                  <a:pt x="2370" y="204"/>
                </a:lnTo>
                <a:lnTo>
                  <a:pt x="2370" y="204"/>
                </a:lnTo>
                <a:lnTo>
                  <a:pt x="2370" y="210"/>
                </a:lnTo>
                <a:lnTo>
                  <a:pt x="2370" y="216"/>
                </a:lnTo>
                <a:lnTo>
                  <a:pt x="2370" y="222"/>
                </a:lnTo>
                <a:lnTo>
                  <a:pt x="2370" y="222"/>
                </a:lnTo>
                <a:lnTo>
                  <a:pt x="2364" y="222"/>
                </a:lnTo>
                <a:lnTo>
                  <a:pt x="2358" y="228"/>
                </a:lnTo>
                <a:lnTo>
                  <a:pt x="2352" y="228"/>
                </a:lnTo>
                <a:lnTo>
                  <a:pt x="2352" y="222"/>
                </a:lnTo>
                <a:lnTo>
                  <a:pt x="2346" y="222"/>
                </a:lnTo>
                <a:lnTo>
                  <a:pt x="2346" y="222"/>
                </a:lnTo>
                <a:lnTo>
                  <a:pt x="2334" y="228"/>
                </a:lnTo>
                <a:lnTo>
                  <a:pt x="2334" y="222"/>
                </a:lnTo>
                <a:lnTo>
                  <a:pt x="2328" y="216"/>
                </a:lnTo>
                <a:lnTo>
                  <a:pt x="2322" y="216"/>
                </a:lnTo>
                <a:lnTo>
                  <a:pt x="2322" y="210"/>
                </a:lnTo>
                <a:lnTo>
                  <a:pt x="2316" y="210"/>
                </a:lnTo>
                <a:lnTo>
                  <a:pt x="2316" y="210"/>
                </a:lnTo>
                <a:lnTo>
                  <a:pt x="2310" y="210"/>
                </a:lnTo>
                <a:lnTo>
                  <a:pt x="2298" y="204"/>
                </a:lnTo>
                <a:lnTo>
                  <a:pt x="2304" y="216"/>
                </a:lnTo>
                <a:lnTo>
                  <a:pt x="2304" y="222"/>
                </a:lnTo>
                <a:lnTo>
                  <a:pt x="2304" y="222"/>
                </a:lnTo>
                <a:lnTo>
                  <a:pt x="2304" y="222"/>
                </a:lnTo>
                <a:lnTo>
                  <a:pt x="2298" y="228"/>
                </a:lnTo>
                <a:lnTo>
                  <a:pt x="2298" y="228"/>
                </a:lnTo>
                <a:lnTo>
                  <a:pt x="2298" y="228"/>
                </a:lnTo>
                <a:lnTo>
                  <a:pt x="2298" y="234"/>
                </a:lnTo>
                <a:lnTo>
                  <a:pt x="2298" y="234"/>
                </a:lnTo>
                <a:lnTo>
                  <a:pt x="2298" y="240"/>
                </a:lnTo>
                <a:lnTo>
                  <a:pt x="2292" y="240"/>
                </a:lnTo>
                <a:lnTo>
                  <a:pt x="2286" y="240"/>
                </a:lnTo>
                <a:lnTo>
                  <a:pt x="2286" y="246"/>
                </a:lnTo>
                <a:lnTo>
                  <a:pt x="2280" y="246"/>
                </a:lnTo>
                <a:lnTo>
                  <a:pt x="2280" y="246"/>
                </a:lnTo>
                <a:lnTo>
                  <a:pt x="2274" y="246"/>
                </a:lnTo>
                <a:lnTo>
                  <a:pt x="2268" y="246"/>
                </a:lnTo>
                <a:lnTo>
                  <a:pt x="2268" y="246"/>
                </a:lnTo>
                <a:lnTo>
                  <a:pt x="2262" y="246"/>
                </a:lnTo>
                <a:lnTo>
                  <a:pt x="2256" y="252"/>
                </a:lnTo>
                <a:lnTo>
                  <a:pt x="2250" y="258"/>
                </a:lnTo>
                <a:lnTo>
                  <a:pt x="2250" y="258"/>
                </a:lnTo>
                <a:lnTo>
                  <a:pt x="2244" y="258"/>
                </a:lnTo>
                <a:lnTo>
                  <a:pt x="2238" y="258"/>
                </a:lnTo>
                <a:lnTo>
                  <a:pt x="2232" y="258"/>
                </a:lnTo>
                <a:lnTo>
                  <a:pt x="2226" y="258"/>
                </a:lnTo>
                <a:lnTo>
                  <a:pt x="2220" y="264"/>
                </a:lnTo>
                <a:lnTo>
                  <a:pt x="2220" y="264"/>
                </a:lnTo>
                <a:lnTo>
                  <a:pt x="2220" y="270"/>
                </a:lnTo>
                <a:lnTo>
                  <a:pt x="2220" y="270"/>
                </a:lnTo>
                <a:lnTo>
                  <a:pt x="2220" y="276"/>
                </a:lnTo>
                <a:lnTo>
                  <a:pt x="2220" y="282"/>
                </a:lnTo>
                <a:lnTo>
                  <a:pt x="2214" y="288"/>
                </a:lnTo>
                <a:lnTo>
                  <a:pt x="2208" y="294"/>
                </a:lnTo>
                <a:lnTo>
                  <a:pt x="2214" y="288"/>
                </a:lnTo>
                <a:lnTo>
                  <a:pt x="2208" y="294"/>
                </a:lnTo>
                <a:lnTo>
                  <a:pt x="2208" y="288"/>
                </a:lnTo>
                <a:lnTo>
                  <a:pt x="2196" y="294"/>
                </a:lnTo>
                <a:lnTo>
                  <a:pt x="2190" y="294"/>
                </a:lnTo>
                <a:lnTo>
                  <a:pt x="2178" y="294"/>
                </a:lnTo>
                <a:lnTo>
                  <a:pt x="2178" y="288"/>
                </a:lnTo>
                <a:lnTo>
                  <a:pt x="2178" y="288"/>
                </a:lnTo>
                <a:lnTo>
                  <a:pt x="2178" y="282"/>
                </a:lnTo>
                <a:lnTo>
                  <a:pt x="2178" y="282"/>
                </a:lnTo>
                <a:lnTo>
                  <a:pt x="2178" y="276"/>
                </a:lnTo>
                <a:lnTo>
                  <a:pt x="2178" y="276"/>
                </a:lnTo>
                <a:lnTo>
                  <a:pt x="2226" y="234"/>
                </a:lnTo>
                <a:lnTo>
                  <a:pt x="2208" y="198"/>
                </a:lnTo>
                <a:lnTo>
                  <a:pt x="2148" y="180"/>
                </a:lnTo>
                <a:lnTo>
                  <a:pt x="2142" y="174"/>
                </a:lnTo>
                <a:lnTo>
                  <a:pt x="2142" y="174"/>
                </a:lnTo>
                <a:lnTo>
                  <a:pt x="2142" y="174"/>
                </a:lnTo>
                <a:lnTo>
                  <a:pt x="2130" y="168"/>
                </a:lnTo>
                <a:lnTo>
                  <a:pt x="2124" y="162"/>
                </a:lnTo>
                <a:lnTo>
                  <a:pt x="2118" y="162"/>
                </a:lnTo>
                <a:lnTo>
                  <a:pt x="2112" y="156"/>
                </a:lnTo>
                <a:lnTo>
                  <a:pt x="2112" y="150"/>
                </a:lnTo>
                <a:lnTo>
                  <a:pt x="2112" y="144"/>
                </a:lnTo>
                <a:lnTo>
                  <a:pt x="2106" y="138"/>
                </a:lnTo>
                <a:lnTo>
                  <a:pt x="2094" y="144"/>
                </a:lnTo>
                <a:lnTo>
                  <a:pt x="2088" y="144"/>
                </a:lnTo>
                <a:lnTo>
                  <a:pt x="2082" y="144"/>
                </a:lnTo>
                <a:lnTo>
                  <a:pt x="2076" y="144"/>
                </a:lnTo>
                <a:lnTo>
                  <a:pt x="2070" y="150"/>
                </a:lnTo>
                <a:lnTo>
                  <a:pt x="2070" y="150"/>
                </a:lnTo>
                <a:lnTo>
                  <a:pt x="2058" y="156"/>
                </a:lnTo>
                <a:lnTo>
                  <a:pt x="2052" y="156"/>
                </a:lnTo>
                <a:lnTo>
                  <a:pt x="2052" y="156"/>
                </a:lnTo>
                <a:lnTo>
                  <a:pt x="2046" y="162"/>
                </a:lnTo>
                <a:lnTo>
                  <a:pt x="2022" y="168"/>
                </a:lnTo>
                <a:lnTo>
                  <a:pt x="2016" y="162"/>
                </a:lnTo>
                <a:lnTo>
                  <a:pt x="2010" y="162"/>
                </a:lnTo>
                <a:lnTo>
                  <a:pt x="2004" y="162"/>
                </a:lnTo>
                <a:lnTo>
                  <a:pt x="1998" y="162"/>
                </a:lnTo>
                <a:lnTo>
                  <a:pt x="1992" y="162"/>
                </a:lnTo>
                <a:lnTo>
                  <a:pt x="1986" y="162"/>
                </a:lnTo>
                <a:lnTo>
                  <a:pt x="1974" y="162"/>
                </a:lnTo>
                <a:lnTo>
                  <a:pt x="1968" y="168"/>
                </a:lnTo>
                <a:lnTo>
                  <a:pt x="1968" y="174"/>
                </a:lnTo>
                <a:lnTo>
                  <a:pt x="1962" y="180"/>
                </a:lnTo>
                <a:lnTo>
                  <a:pt x="1956" y="180"/>
                </a:lnTo>
                <a:lnTo>
                  <a:pt x="1950" y="186"/>
                </a:lnTo>
                <a:lnTo>
                  <a:pt x="1944" y="192"/>
                </a:lnTo>
                <a:lnTo>
                  <a:pt x="1944" y="192"/>
                </a:lnTo>
                <a:lnTo>
                  <a:pt x="1932" y="198"/>
                </a:lnTo>
                <a:lnTo>
                  <a:pt x="1926" y="198"/>
                </a:lnTo>
                <a:lnTo>
                  <a:pt x="1920" y="204"/>
                </a:lnTo>
                <a:lnTo>
                  <a:pt x="1914" y="204"/>
                </a:lnTo>
                <a:lnTo>
                  <a:pt x="1920" y="210"/>
                </a:lnTo>
                <a:lnTo>
                  <a:pt x="1926" y="216"/>
                </a:lnTo>
                <a:lnTo>
                  <a:pt x="1920" y="222"/>
                </a:lnTo>
                <a:lnTo>
                  <a:pt x="1914" y="222"/>
                </a:lnTo>
                <a:lnTo>
                  <a:pt x="1914" y="228"/>
                </a:lnTo>
                <a:lnTo>
                  <a:pt x="1908" y="234"/>
                </a:lnTo>
                <a:lnTo>
                  <a:pt x="1908" y="240"/>
                </a:lnTo>
                <a:lnTo>
                  <a:pt x="1908" y="246"/>
                </a:lnTo>
                <a:lnTo>
                  <a:pt x="1908" y="252"/>
                </a:lnTo>
                <a:lnTo>
                  <a:pt x="1902" y="258"/>
                </a:lnTo>
                <a:lnTo>
                  <a:pt x="1896" y="264"/>
                </a:lnTo>
                <a:lnTo>
                  <a:pt x="1896" y="264"/>
                </a:lnTo>
                <a:lnTo>
                  <a:pt x="1896" y="270"/>
                </a:lnTo>
                <a:lnTo>
                  <a:pt x="1890" y="276"/>
                </a:lnTo>
                <a:lnTo>
                  <a:pt x="1896" y="282"/>
                </a:lnTo>
                <a:lnTo>
                  <a:pt x="1896" y="282"/>
                </a:lnTo>
                <a:lnTo>
                  <a:pt x="1896" y="288"/>
                </a:lnTo>
                <a:lnTo>
                  <a:pt x="1902" y="288"/>
                </a:lnTo>
                <a:lnTo>
                  <a:pt x="1902" y="294"/>
                </a:lnTo>
                <a:lnTo>
                  <a:pt x="1908" y="288"/>
                </a:lnTo>
                <a:lnTo>
                  <a:pt x="1908" y="294"/>
                </a:lnTo>
                <a:lnTo>
                  <a:pt x="1902" y="300"/>
                </a:lnTo>
                <a:lnTo>
                  <a:pt x="1902" y="300"/>
                </a:lnTo>
                <a:lnTo>
                  <a:pt x="1890" y="306"/>
                </a:lnTo>
                <a:lnTo>
                  <a:pt x="1884" y="312"/>
                </a:lnTo>
                <a:lnTo>
                  <a:pt x="1878" y="312"/>
                </a:lnTo>
                <a:lnTo>
                  <a:pt x="1872" y="312"/>
                </a:lnTo>
                <a:lnTo>
                  <a:pt x="1866" y="312"/>
                </a:lnTo>
                <a:lnTo>
                  <a:pt x="1860" y="318"/>
                </a:lnTo>
                <a:lnTo>
                  <a:pt x="1860" y="318"/>
                </a:lnTo>
                <a:lnTo>
                  <a:pt x="1854" y="324"/>
                </a:lnTo>
                <a:lnTo>
                  <a:pt x="1854" y="330"/>
                </a:lnTo>
                <a:lnTo>
                  <a:pt x="1848" y="336"/>
                </a:lnTo>
                <a:lnTo>
                  <a:pt x="1848" y="342"/>
                </a:lnTo>
                <a:lnTo>
                  <a:pt x="1848" y="342"/>
                </a:lnTo>
                <a:lnTo>
                  <a:pt x="1836" y="348"/>
                </a:lnTo>
                <a:lnTo>
                  <a:pt x="1830" y="354"/>
                </a:lnTo>
                <a:lnTo>
                  <a:pt x="1824" y="354"/>
                </a:lnTo>
                <a:lnTo>
                  <a:pt x="1818" y="342"/>
                </a:lnTo>
                <a:lnTo>
                  <a:pt x="1806" y="336"/>
                </a:lnTo>
                <a:lnTo>
                  <a:pt x="1800" y="336"/>
                </a:lnTo>
                <a:lnTo>
                  <a:pt x="1788" y="336"/>
                </a:lnTo>
                <a:lnTo>
                  <a:pt x="1776" y="330"/>
                </a:lnTo>
                <a:lnTo>
                  <a:pt x="1764" y="330"/>
                </a:lnTo>
                <a:lnTo>
                  <a:pt x="1764" y="324"/>
                </a:lnTo>
                <a:lnTo>
                  <a:pt x="1764" y="324"/>
                </a:lnTo>
                <a:lnTo>
                  <a:pt x="1752" y="324"/>
                </a:lnTo>
                <a:lnTo>
                  <a:pt x="1752" y="318"/>
                </a:lnTo>
                <a:lnTo>
                  <a:pt x="1740" y="318"/>
                </a:lnTo>
                <a:lnTo>
                  <a:pt x="1734" y="318"/>
                </a:lnTo>
                <a:lnTo>
                  <a:pt x="1728" y="318"/>
                </a:lnTo>
                <a:lnTo>
                  <a:pt x="1728" y="324"/>
                </a:lnTo>
                <a:lnTo>
                  <a:pt x="1722" y="324"/>
                </a:lnTo>
                <a:lnTo>
                  <a:pt x="1722" y="330"/>
                </a:lnTo>
                <a:lnTo>
                  <a:pt x="1722" y="330"/>
                </a:lnTo>
                <a:lnTo>
                  <a:pt x="1704" y="336"/>
                </a:lnTo>
                <a:lnTo>
                  <a:pt x="1698" y="336"/>
                </a:lnTo>
                <a:lnTo>
                  <a:pt x="1674" y="348"/>
                </a:lnTo>
                <a:lnTo>
                  <a:pt x="1662" y="336"/>
                </a:lnTo>
                <a:lnTo>
                  <a:pt x="1638" y="336"/>
                </a:lnTo>
                <a:lnTo>
                  <a:pt x="1614" y="330"/>
                </a:lnTo>
                <a:lnTo>
                  <a:pt x="1602" y="330"/>
                </a:lnTo>
                <a:lnTo>
                  <a:pt x="1596" y="318"/>
                </a:lnTo>
                <a:lnTo>
                  <a:pt x="1584" y="306"/>
                </a:lnTo>
                <a:lnTo>
                  <a:pt x="1584" y="300"/>
                </a:lnTo>
                <a:lnTo>
                  <a:pt x="1560" y="288"/>
                </a:lnTo>
                <a:lnTo>
                  <a:pt x="1530" y="270"/>
                </a:lnTo>
                <a:lnTo>
                  <a:pt x="1500" y="264"/>
                </a:lnTo>
                <a:lnTo>
                  <a:pt x="1482" y="270"/>
                </a:lnTo>
                <a:lnTo>
                  <a:pt x="1476" y="270"/>
                </a:lnTo>
                <a:lnTo>
                  <a:pt x="1470" y="276"/>
                </a:lnTo>
                <a:lnTo>
                  <a:pt x="1470" y="282"/>
                </a:lnTo>
                <a:lnTo>
                  <a:pt x="1476" y="288"/>
                </a:lnTo>
                <a:lnTo>
                  <a:pt x="1482" y="294"/>
                </a:lnTo>
                <a:lnTo>
                  <a:pt x="1482" y="288"/>
                </a:lnTo>
                <a:lnTo>
                  <a:pt x="1446" y="294"/>
                </a:lnTo>
                <a:lnTo>
                  <a:pt x="1428" y="294"/>
                </a:lnTo>
                <a:lnTo>
                  <a:pt x="1386" y="294"/>
                </a:lnTo>
                <a:lnTo>
                  <a:pt x="1410" y="300"/>
                </a:lnTo>
                <a:lnTo>
                  <a:pt x="1410" y="318"/>
                </a:lnTo>
                <a:lnTo>
                  <a:pt x="1398" y="342"/>
                </a:lnTo>
                <a:lnTo>
                  <a:pt x="1374" y="354"/>
                </a:lnTo>
                <a:lnTo>
                  <a:pt x="1380" y="360"/>
                </a:lnTo>
                <a:lnTo>
                  <a:pt x="1398" y="360"/>
                </a:lnTo>
                <a:lnTo>
                  <a:pt x="1374" y="384"/>
                </a:lnTo>
                <a:lnTo>
                  <a:pt x="1284" y="360"/>
                </a:lnTo>
                <a:lnTo>
                  <a:pt x="1254" y="360"/>
                </a:lnTo>
                <a:lnTo>
                  <a:pt x="1242" y="354"/>
                </a:lnTo>
                <a:lnTo>
                  <a:pt x="1230" y="354"/>
                </a:lnTo>
                <a:lnTo>
                  <a:pt x="1212" y="354"/>
                </a:lnTo>
                <a:lnTo>
                  <a:pt x="1206" y="360"/>
                </a:lnTo>
                <a:lnTo>
                  <a:pt x="1206" y="372"/>
                </a:lnTo>
                <a:lnTo>
                  <a:pt x="1212" y="402"/>
                </a:lnTo>
                <a:lnTo>
                  <a:pt x="1188" y="438"/>
                </a:lnTo>
                <a:lnTo>
                  <a:pt x="1170" y="426"/>
                </a:lnTo>
                <a:lnTo>
                  <a:pt x="1128" y="414"/>
                </a:lnTo>
                <a:lnTo>
                  <a:pt x="1122" y="420"/>
                </a:lnTo>
                <a:lnTo>
                  <a:pt x="1086" y="444"/>
                </a:lnTo>
                <a:lnTo>
                  <a:pt x="1080" y="450"/>
                </a:lnTo>
                <a:lnTo>
                  <a:pt x="1062" y="480"/>
                </a:lnTo>
                <a:lnTo>
                  <a:pt x="1056" y="492"/>
                </a:lnTo>
                <a:lnTo>
                  <a:pt x="1026" y="498"/>
                </a:lnTo>
                <a:lnTo>
                  <a:pt x="1026" y="504"/>
                </a:lnTo>
                <a:lnTo>
                  <a:pt x="1038" y="522"/>
                </a:lnTo>
                <a:lnTo>
                  <a:pt x="1050" y="540"/>
                </a:lnTo>
                <a:lnTo>
                  <a:pt x="1050" y="558"/>
                </a:lnTo>
                <a:lnTo>
                  <a:pt x="1038" y="570"/>
                </a:lnTo>
                <a:lnTo>
                  <a:pt x="1014" y="582"/>
                </a:lnTo>
                <a:lnTo>
                  <a:pt x="984" y="624"/>
                </a:lnTo>
                <a:lnTo>
                  <a:pt x="954" y="636"/>
                </a:lnTo>
                <a:lnTo>
                  <a:pt x="966" y="660"/>
                </a:lnTo>
                <a:lnTo>
                  <a:pt x="966" y="666"/>
                </a:lnTo>
                <a:lnTo>
                  <a:pt x="924" y="684"/>
                </a:lnTo>
                <a:lnTo>
                  <a:pt x="876" y="690"/>
                </a:lnTo>
                <a:lnTo>
                  <a:pt x="888" y="732"/>
                </a:lnTo>
                <a:lnTo>
                  <a:pt x="882" y="744"/>
                </a:lnTo>
                <a:lnTo>
                  <a:pt x="876" y="798"/>
                </a:lnTo>
                <a:lnTo>
                  <a:pt x="864" y="810"/>
                </a:lnTo>
                <a:lnTo>
                  <a:pt x="858" y="828"/>
                </a:lnTo>
                <a:lnTo>
                  <a:pt x="798" y="906"/>
                </a:lnTo>
                <a:lnTo>
                  <a:pt x="840" y="930"/>
                </a:lnTo>
                <a:lnTo>
                  <a:pt x="846" y="966"/>
                </a:lnTo>
                <a:lnTo>
                  <a:pt x="822" y="996"/>
                </a:lnTo>
                <a:lnTo>
                  <a:pt x="762" y="984"/>
                </a:lnTo>
                <a:lnTo>
                  <a:pt x="732" y="990"/>
                </a:lnTo>
                <a:lnTo>
                  <a:pt x="708" y="1002"/>
                </a:lnTo>
                <a:lnTo>
                  <a:pt x="696" y="1008"/>
                </a:lnTo>
                <a:lnTo>
                  <a:pt x="678" y="1026"/>
                </a:lnTo>
                <a:lnTo>
                  <a:pt x="672" y="1032"/>
                </a:lnTo>
                <a:lnTo>
                  <a:pt x="660" y="1044"/>
                </a:lnTo>
                <a:lnTo>
                  <a:pt x="666" y="1056"/>
                </a:lnTo>
                <a:lnTo>
                  <a:pt x="660" y="1068"/>
                </a:lnTo>
                <a:lnTo>
                  <a:pt x="648" y="1086"/>
                </a:lnTo>
                <a:lnTo>
                  <a:pt x="648" y="1086"/>
                </a:lnTo>
                <a:lnTo>
                  <a:pt x="654" y="1098"/>
                </a:lnTo>
                <a:lnTo>
                  <a:pt x="666" y="1116"/>
                </a:lnTo>
                <a:lnTo>
                  <a:pt x="672" y="1116"/>
                </a:lnTo>
                <a:lnTo>
                  <a:pt x="672" y="1122"/>
                </a:lnTo>
                <a:lnTo>
                  <a:pt x="654" y="1134"/>
                </a:lnTo>
                <a:lnTo>
                  <a:pt x="660" y="1158"/>
                </a:lnTo>
                <a:lnTo>
                  <a:pt x="654" y="1176"/>
                </a:lnTo>
                <a:lnTo>
                  <a:pt x="660" y="1194"/>
                </a:lnTo>
                <a:lnTo>
                  <a:pt x="666" y="1200"/>
                </a:lnTo>
                <a:lnTo>
                  <a:pt x="672" y="1212"/>
                </a:lnTo>
                <a:lnTo>
                  <a:pt x="672" y="1212"/>
                </a:lnTo>
                <a:lnTo>
                  <a:pt x="672" y="1224"/>
                </a:lnTo>
                <a:lnTo>
                  <a:pt x="672" y="1242"/>
                </a:lnTo>
                <a:lnTo>
                  <a:pt x="672" y="1248"/>
                </a:lnTo>
                <a:lnTo>
                  <a:pt x="660" y="1302"/>
                </a:lnTo>
                <a:lnTo>
                  <a:pt x="690" y="1320"/>
                </a:lnTo>
                <a:lnTo>
                  <a:pt x="702" y="1320"/>
                </a:lnTo>
                <a:lnTo>
                  <a:pt x="726" y="1350"/>
                </a:lnTo>
                <a:lnTo>
                  <a:pt x="726" y="1356"/>
                </a:lnTo>
                <a:lnTo>
                  <a:pt x="726" y="1362"/>
                </a:lnTo>
                <a:lnTo>
                  <a:pt x="720" y="1368"/>
                </a:lnTo>
                <a:lnTo>
                  <a:pt x="714" y="1380"/>
                </a:lnTo>
                <a:lnTo>
                  <a:pt x="708" y="1392"/>
                </a:lnTo>
                <a:lnTo>
                  <a:pt x="702" y="1392"/>
                </a:lnTo>
                <a:lnTo>
                  <a:pt x="696" y="1392"/>
                </a:lnTo>
                <a:lnTo>
                  <a:pt x="684" y="1392"/>
                </a:lnTo>
                <a:lnTo>
                  <a:pt x="672" y="1398"/>
                </a:lnTo>
                <a:lnTo>
                  <a:pt x="678" y="1404"/>
                </a:lnTo>
                <a:lnTo>
                  <a:pt x="678" y="1410"/>
                </a:lnTo>
                <a:lnTo>
                  <a:pt x="684" y="1422"/>
                </a:lnTo>
                <a:lnTo>
                  <a:pt x="684" y="1428"/>
                </a:lnTo>
                <a:lnTo>
                  <a:pt x="690" y="1440"/>
                </a:lnTo>
                <a:lnTo>
                  <a:pt x="696" y="1446"/>
                </a:lnTo>
                <a:lnTo>
                  <a:pt x="696" y="1452"/>
                </a:lnTo>
                <a:lnTo>
                  <a:pt x="702" y="1458"/>
                </a:lnTo>
                <a:lnTo>
                  <a:pt x="708" y="1464"/>
                </a:lnTo>
                <a:lnTo>
                  <a:pt x="708" y="1476"/>
                </a:lnTo>
                <a:lnTo>
                  <a:pt x="708" y="1482"/>
                </a:lnTo>
                <a:lnTo>
                  <a:pt x="702" y="1488"/>
                </a:lnTo>
                <a:lnTo>
                  <a:pt x="696" y="1494"/>
                </a:lnTo>
                <a:lnTo>
                  <a:pt x="702" y="1512"/>
                </a:lnTo>
                <a:lnTo>
                  <a:pt x="696" y="1524"/>
                </a:lnTo>
                <a:lnTo>
                  <a:pt x="690" y="1536"/>
                </a:lnTo>
                <a:lnTo>
                  <a:pt x="684" y="1548"/>
                </a:lnTo>
                <a:lnTo>
                  <a:pt x="672" y="1554"/>
                </a:lnTo>
                <a:lnTo>
                  <a:pt x="666" y="1554"/>
                </a:lnTo>
                <a:lnTo>
                  <a:pt x="666" y="1554"/>
                </a:lnTo>
                <a:lnTo>
                  <a:pt x="648" y="1554"/>
                </a:lnTo>
                <a:lnTo>
                  <a:pt x="636" y="1560"/>
                </a:lnTo>
                <a:lnTo>
                  <a:pt x="636" y="1566"/>
                </a:lnTo>
                <a:lnTo>
                  <a:pt x="642" y="1566"/>
                </a:lnTo>
                <a:lnTo>
                  <a:pt x="642" y="1572"/>
                </a:lnTo>
                <a:lnTo>
                  <a:pt x="648" y="1578"/>
                </a:lnTo>
                <a:lnTo>
                  <a:pt x="642" y="1584"/>
                </a:lnTo>
                <a:lnTo>
                  <a:pt x="636" y="1590"/>
                </a:lnTo>
                <a:lnTo>
                  <a:pt x="624" y="1596"/>
                </a:lnTo>
                <a:lnTo>
                  <a:pt x="624" y="1620"/>
                </a:lnTo>
                <a:lnTo>
                  <a:pt x="630" y="1638"/>
                </a:lnTo>
                <a:lnTo>
                  <a:pt x="630" y="1662"/>
                </a:lnTo>
                <a:lnTo>
                  <a:pt x="630" y="1668"/>
                </a:lnTo>
                <a:lnTo>
                  <a:pt x="624" y="1680"/>
                </a:lnTo>
                <a:lnTo>
                  <a:pt x="618" y="1686"/>
                </a:lnTo>
                <a:lnTo>
                  <a:pt x="606" y="1692"/>
                </a:lnTo>
                <a:lnTo>
                  <a:pt x="600" y="1692"/>
                </a:lnTo>
                <a:lnTo>
                  <a:pt x="600" y="1686"/>
                </a:lnTo>
                <a:lnTo>
                  <a:pt x="594" y="1680"/>
                </a:lnTo>
                <a:lnTo>
                  <a:pt x="588" y="1668"/>
                </a:lnTo>
                <a:lnTo>
                  <a:pt x="570" y="1680"/>
                </a:lnTo>
                <a:lnTo>
                  <a:pt x="564" y="1686"/>
                </a:lnTo>
                <a:lnTo>
                  <a:pt x="570" y="1674"/>
                </a:lnTo>
                <a:lnTo>
                  <a:pt x="570" y="1668"/>
                </a:lnTo>
                <a:lnTo>
                  <a:pt x="576" y="1662"/>
                </a:lnTo>
                <a:lnTo>
                  <a:pt x="564" y="1662"/>
                </a:lnTo>
                <a:lnTo>
                  <a:pt x="564" y="1668"/>
                </a:lnTo>
                <a:lnTo>
                  <a:pt x="558" y="1668"/>
                </a:lnTo>
                <a:lnTo>
                  <a:pt x="558" y="1662"/>
                </a:lnTo>
                <a:lnTo>
                  <a:pt x="552" y="1662"/>
                </a:lnTo>
                <a:lnTo>
                  <a:pt x="552" y="1656"/>
                </a:lnTo>
                <a:lnTo>
                  <a:pt x="540" y="1668"/>
                </a:lnTo>
                <a:lnTo>
                  <a:pt x="534" y="1662"/>
                </a:lnTo>
                <a:lnTo>
                  <a:pt x="534" y="1650"/>
                </a:lnTo>
                <a:lnTo>
                  <a:pt x="534" y="1644"/>
                </a:lnTo>
                <a:lnTo>
                  <a:pt x="534" y="1638"/>
                </a:lnTo>
                <a:lnTo>
                  <a:pt x="528" y="1638"/>
                </a:lnTo>
                <a:lnTo>
                  <a:pt x="522" y="1632"/>
                </a:lnTo>
                <a:lnTo>
                  <a:pt x="522" y="1626"/>
                </a:lnTo>
                <a:lnTo>
                  <a:pt x="522" y="1614"/>
                </a:lnTo>
                <a:lnTo>
                  <a:pt x="522" y="1602"/>
                </a:lnTo>
                <a:lnTo>
                  <a:pt x="522" y="1590"/>
                </a:lnTo>
                <a:lnTo>
                  <a:pt x="522" y="1572"/>
                </a:lnTo>
                <a:lnTo>
                  <a:pt x="528" y="1560"/>
                </a:lnTo>
                <a:lnTo>
                  <a:pt x="534" y="1578"/>
                </a:lnTo>
                <a:lnTo>
                  <a:pt x="534" y="1560"/>
                </a:lnTo>
                <a:lnTo>
                  <a:pt x="534" y="1554"/>
                </a:lnTo>
                <a:lnTo>
                  <a:pt x="528" y="1554"/>
                </a:lnTo>
                <a:lnTo>
                  <a:pt x="516" y="1554"/>
                </a:lnTo>
                <a:lnTo>
                  <a:pt x="510" y="1566"/>
                </a:lnTo>
                <a:lnTo>
                  <a:pt x="510" y="1572"/>
                </a:lnTo>
                <a:lnTo>
                  <a:pt x="516" y="1578"/>
                </a:lnTo>
                <a:lnTo>
                  <a:pt x="516" y="1584"/>
                </a:lnTo>
                <a:lnTo>
                  <a:pt x="516" y="1584"/>
                </a:lnTo>
                <a:lnTo>
                  <a:pt x="522" y="1602"/>
                </a:lnTo>
                <a:lnTo>
                  <a:pt x="516" y="1608"/>
                </a:lnTo>
                <a:lnTo>
                  <a:pt x="504" y="1608"/>
                </a:lnTo>
                <a:lnTo>
                  <a:pt x="504" y="1608"/>
                </a:lnTo>
                <a:lnTo>
                  <a:pt x="486" y="1602"/>
                </a:lnTo>
                <a:lnTo>
                  <a:pt x="498" y="1614"/>
                </a:lnTo>
                <a:lnTo>
                  <a:pt x="516" y="1620"/>
                </a:lnTo>
                <a:lnTo>
                  <a:pt x="516" y="1638"/>
                </a:lnTo>
                <a:lnTo>
                  <a:pt x="510" y="1650"/>
                </a:lnTo>
                <a:lnTo>
                  <a:pt x="504" y="1662"/>
                </a:lnTo>
                <a:lnTo>
                  <a:pt x="498" y="1650"/>
                </a:lnTo>
                <a:lnTo>
                  <a:pt x="492" y="1668"/>
                </a:lnTo>
                <a:lnTo>
                  <a:pt x="492" y="1674"/>
                </a:lnTo>
                <a:lnTo>
                  <a:pt x="480" y="1680"/>
                </a:lnTo>
                <a:lnTo>
                  <a:pt x="474" y="1680"/>
                </a:lnTo>
                <a:lnTo>
                  <a:pt x="462" y="1668"/>
                </a:lnTo>
                <a:lnTo>
                  <a:pt x="456" y="1668"/>
                </a:lnTo>
                <a:lnTo>
                  <a:pt x="468" y="1686"/>
                </a:lnTo>
                <a:lnTo>
                  <a:pt x="450" y="1686"/>
                </a:lnTo>
                <a:lnTo>
                  <a:pt x="450" y="1674"/>
                </a:lnTo>
                <a:lnTo>
                  <a:pt x="438" y="1668"/>
                </a:lnTo>
                <a:lnTo>
                  <a:pt x="444" y="1686"/>
                </a:lnTo>
                <a:lnTo>
                  <a:pt x="432" y="1686"/>
                </a:lnTo>
                <a:lnTo>
                  <a:pt x="426" y="1686"/>
                </a:lnTo>
                <a:lnTo>
                  <a:pt x="414" y="1692"/>
                </a:lnTo>
                <a:lnTo>
                  <a:pt x="408" y="1692"/>
                </a:lnTo>
                <a:lnTo>
                  <a:pt x="402" y="1698"/>
                </a:lnTo>
                <a:lnTo>
                  <a:pt x="420" y="1698"/>
                </a:lnTo>
                <a:lnTo>
                  <a:pt x="414" y="1704"/>
                </a:lnTo>
                <a:lnTo>
                  <a:pt x="408" y="1710"/>
                </a:lnTo>
                <a:lnTo>
                  <a:pt x="402" y="1710"/>
                </a:lnTo>
                <a:lnTo>
                  <a:pt x="384" y="1710"/>
                </a:lnTo>
                <a:lnTo>
                  <a:pt x="402" y="1716"/>
                </a:lnTo>
                <a:lnTo>
                  <a:pt x="402" y="1716"/>
                </a:lnTo>
                <a:lnTo>
                  <a:pt x="384" y="1728"/>
                </a:lnTo>
                <a:lnTo>
                  <a:pt x="372" y="1728"/>
                </a:lnTo>
                <a:lnTo>
                  <a:pt x="366" y="1746"/>
                </a:lnTo>
                <a:lnTo>
                  <a:pt x="360" y="1746"/>
                </a:lnTo>
                <a:lnTo>
                  <a:pt x="354" y="1752"/>
                </a:lnTo>
                <a:lnTo>
                  <a:pt x="342" y="1764"/>
                </a:lnTo>
                <a:lnTo>
                  <a:pt x="336" y="1770"/>
                </a:lnTo>
                <a:lnTo>
                  <a:pt x="330" y="1782"/>
                </a:lnTo>
                <a:lnTo>
                  <a:pt x="318" y="1782"/>
                </a:lnTo>
                <a:lnTo>
                  <a:pt x="306" y="1788"/>
                </a:lnTo>
                <a:lnTo>
                  <a:pt x="312" y="1794"/>
                </a:lnTo>
                <a:lnTo>
                  <a:pt x="300" y="1794"/>
                </a:lnTo>
                <a:lnTo>
                  <a:pt x="294" y="1794"/>
                </a:lnTo>
                <a:lnTo>
                  <a:pt x="294" y="1794"/>
                </a:lnTo>
                <a:lnTo>
                  <a:pt x="294" y="1782"/>
                </a:lnTo>
                <a:lnTo>
                  <a:pt x="288" y="1782"/>
                </a:lnTo>
                <a:lnTo>
                  <a:pt x="288" y="1794"/>
                </a:lnTo>
                <a:lnTo>
                  <a:pt x="282" y="1794"/>
                </a:lnTo>
                <a:lnTo>
                  <a:pt x="282" y="1800"/>
                </a:lnTo>
                <a:lnTo>
                  <a:pt x="270" y="1800"/>
                </a:lnTo>
                <a:lnTo>
                  <a:pt x="258" y="1806"/>
                </a:lnTo>
                <a:lnTo>
                  <a:pt x="258" y="1800"/>
                </a:lnTo>
                <a:lnTo>
                  <a:pt x="258" y="1806"/>
                </a:lnTo>
                <a:lnTo>
                  <a:pt x="258" y="1806"/>
                </a:lnTo>
                <a:lnTo>
                  <a:pt x="252" y="1812"/>
                </a:lnTo>
                <a:lnTo>
                  <a:pt x="240" y="1812"/>
                </a:lnTo>
                <a:lnTo>
                  <a:pt x="234" y="1806"/>
                </a:lnTo>
                <a:lnTo>
                  <a:pt x="234" y="1812"/>
                </a:lnTo>
                <a:lnTo>
                  <a:pt x="222" y="1806"/>
                </a:lnTo>
                <a:lnTo>
                  <a:pt x="216" y="1806"/>
                </a:lnTo>
                <a:lnTo>
                  <a:pt x="210" y="1806"/>
                </a:lnTo>
                <a:lnTo>
                  <a:pt x="210" y="1806"/>
                </a:lnTo>
                <a:lnTo>
                  <a:pt x="198" y="1812"/>
                </a:lnTo>
                <a:lnTo>
                  <a:pt x="198" y="1812"/>
                </a:lnTo>
                <a:lnTo>
                  <a:pt x="204" y="1806"/>
                </a:lnTo>
                <a:lnTo>
                  <a:pt x="210" y="1800"/>
                </a:lnTo>
                <a:lnTo>
                  <a:pt x="210" y="1794"/>
                </a:lnTo>
                <a:lnTo>
                  <a:pt x="204" y="1800"/>
                </a:lnTo>
                <a:lnTo>
                  <a:pt x="192" y="1806"/>
                </a:lnTo>
                <a:lnTo>
                  <a:pt x="198" y="1794"/>
                </a:lnTo>
                <a:lnTo>
                  <a:pt x="192" y="1806"/>
                </a:lnTo>
                <a:lnTo>
                  <a:pt x="192" y="1800"/>
                </a:lnTo>
                <a:lnTo>
                  <a:pt x="186" y="1800"/>
                </a:lnTo>
                <a:lnTo>
                  <a:pt x="180" y="1800"/>
                </a:lnTo>
                <a:lnTo>
                  <a:pt x="186" y="1794"/>
                </a:lnTo>
                <a:lnTo>
                  <a:pt x="198" y="1794"/>
                </a:lnTo>
                <a:lnTo>
                  <a:pt x="186" y="1794"/>
                </a:lnTo>
                <a:lnTo>
                  <a:pt x="180" y="1782"/>
                </a:lnTo>
                <a:lnTo>
                  <a:pt x="180" y="1794"/>
                </a:lnTo>
                <a:lnTo>
                  <a:pt x="174" y="1800"/>
                </a:lnTo>
                <a:lnTo>
                  <a:pt x="180" y="1800"/>
                </a:lnTo>
                <a:lnTo>
                  <a:pt x="162" y="1800"/>
                </a:lnTo>
                <a:lnTo>
                  <a:pt x="156" y="1794"/>
                </a:lnTo>
                <a:lnTo>
                  <a:pt x="162" y="1788"/>
                </a:lnTo>
                <a:lnTo>
                  <a:pt x="168" y="1788"/>
                </a:lnTo>
                <a:lnTo>
                  <a:pt x="174" y="1776"/>
                </a:lnTo>
                <a:lnTo>
                  <a:pt x="168" y="1782"/>
                </a:lnTo>
                <a:lnTo>
                  <a:pt x="162" y="1770"/>
                </a:lnTo>
                <a:lnTo>
                  <a:pt x="162" y="1782"/>
                </a:lnTo>
                <a:lnTo>
                  <a:pt x="150" y="1782"/>
                </a:lnTo>
                <a:lnTo>
                  <a:pt x="144" y="1776"/>
                </a:lnTo>
                <a:lnTo>
                  <a:pt x="138" y="1776"/>
                </a:lnTo>
                <a:lnTo>
                  <a:pt x="132" y="1770"/>
                </a:lnTo>
                <a:lnTo>
                  <a:pt x="132" y="1770"/>
                </a:lnTo>
                <a:lnTo>
                  <a:pt x="120" y="1764"/>
                </a:lnTo>
                <a:lnTo>
                  <a:pt x="108" y="1758"/>
                </a:lnTo>
                <a:lnTo>
                  <a:pt x="108" y="1758"/>
                </a:lnTo>
                <a:lnTo>
                  <a:pt x="102" y="1752"/>
                </a:lnTo>
                <a:lnTo>
                  <a:pt x="96" y="1746"/>
                </a:lnTo>
                <a:lnTo>
                  <a:pt x="84" y="1746"/>
                </a:lnTo>
                <a:lnTo>
                  <a:pt x="72" y="1734"/>
                </a:lnTo>
                <a:lnTo>
                  <a:pt x="66" y="1728"/>
                </a:lnTo>
                <a:lnTo>
                  <a:pt x="60" y="1722"/>
                </a:lnTo>
                <a:lnTo>
                  <a:pt x="54" y="1710"/>
                </a:lnTo>
                <a:lnTo>
                  <a:pt x="60" y="1704"/>
                </a:lnTo>
                <a:lnTo>
                  <a:pt x="66" y="1686"/>
                </a:lnTo>
                <a:lnTo>
                  <a:pt x="60" y="1692"/>
                </a:lnTo>
                <a:lnTo>
                  <a:pt x="66" y="1686"/>
                </a:lnTo>
                <a:lnTo>
                  <a:pt x="78" y="1686"/>
                </a:lnTo>
                <a:lnTo>
                  <a:pt x="84" y="1686"/>
                </a:lnTo>
                <a:lnTo>
                  <a:pt x="90" y="1686"/>
                </a:lnTo>
                <a:lnTo>
                  <a:pt x="90" y="1686"/>
                </a:lnTo>
                <a:lnTo>
                  <a:pt x="102" y="1686"/>
                </a:lnTo>
                <a:lnTo>
                  <a:pt x="102" y="1692"/>
                </a:lnTo>
                <a:lnTo>
                  <a:pt x="114" y="1698"/>
                </a:lnTo>
                <a:lnTo>
                  <a:pt x="108" y="1692"/>
                </a:lnTo>
                <a:lnTo>
                  <a:pt x="162" y="1680"/>
                </a:lnTo>
                <a:lnTo>
                  <a:pt x="162" y="1680"/>
                </a:lnTo>
                <a:lnTo>
                  <a:pt x="120" y="1686"/>
                </a:lnTo>
                <a:lnTo>
                  <a:pt x="108" y="1686"/>
                </a:lnTo>
                <a:lnTo>
                  <a:pt x="102" y="1686"/>
                </a:lnTo>
                <a:lnTo>
                  <a:pt x="108" y="1686"/>
                </a:lnTo>
                <a:lnTo>
                  <a:pt x="102" y="1680"/>
                </a:lnTo>
                <a:lnTo>
                  <a:pt x="96" y="1686"/>
                </a:lnTo>
                <a:lnTo>
                  <a:pt x="90" y="1680"/>
                </a:lnTo>
                <a:lnTo>
                  <a:pt x="96" y="1674"/>
                </a:lnTo>
                <a:lnTo>
                  <a:pt x="120" y="1662"/>
                </a:lnTo>
                <a:lnTo>
                  <a:pt x="102" y="1668"/>
                </a:lnTo>
                <a:lnTo>
                  <a:pt x="114" y="1656"/>
                </a:lnTo>
                <a:lnTo>
                  <a:pt x="144" y="1638"/>
                </a:lnTo>
                <a:lnTo>
                  <a:pt x="114" y="1650"/>
                </a:lnTo>
                <a:lnTo>
                  <a:pt x="114" y="1644"/>
                </a:lnTo>
                <a:lnTo>
                  <a:pt x="126" y="1638"/>
                </a:lnTo>
                <a:lnTo>
                  <a:pt x="102" y="1638"/>
                </a:lnTo>
                <a:lnTo>
                  <a:pt x="108" y="1632"/>
                </a:lnTo>
                <a:lnTo>
                  <a:pt x="114" y="1626"/>
                </a:lnTo>
                <a:lnTo>
                  <a:pt x="114" y="1626"/>
                </a:lnTo>
                <a:lnTo>
                  <a:pt x="126" y="1614"/>
                </a:lnTo>
                <a:lnTo>
                  <a:pt x="150" y="1608"/>
                </a:lnTo>
                <a:lnTo>
                  <a:pt x="144" y="1602"/>
                </a:lnTo>
                <a:lnTo>
                  <a:pt x="126" y="1608"/>
                </a:lnTo>
                <a:lnTo>
                  <a:pt x="138" y="1590"/>
                </a:lnTo>
                <a:lnTo>
                  <a:pt x="120" y="1614"/>
                </a:lnTo>
                <a:lnTo>
                  <a:pt x="120" y="1614"/>
                </a:lnTo>
                <a:lnTo>
                  <a:pt x="108" y="1626"/>
                </a:lnTo>
                <a:lnTo>
                  <a:pt x="96" y="1638"/>
                </a:lnTo>
                <a:lnTo>
                  <a:pt x="96" y="1620"/>
                </a:lnTo>
                <a:lnTo>
                  <a:pt x="114" y="1614"/>
                </a:lnTo>
                <a:lnTo>
                  <a:pt x="114" y="1614"/>
                </a:lnTo>
                <a:lnTo>
                  <a:pt x="90" y="1614"/>
                </a:lnTo>
                <a:lnTo>
                  <a:pt x="90" y="1608"/>
                </a:lnTo>
                <a:lnTo>
                  <a:pt x="84" y="1608"/>
                </a:lnTo>
                <a:lnTo>
                  <a:pt x="84" y="1620"/>
                </a:lnTo>
                <a:lnTo>
                  <a:pt x="72" y="1626"/>
                </a:lnTo>
                <a:lnTo>
                  <a:pt x="84" y="1620"/>
                </a:lnTo>
                <a:lnTo>
                  <a:pt x="90" y="1632"/>
                </a:lnTo>
                <a:lnTo>
                  <a:pt x="90" y="1638"/>
                </a:lnTo>
                <a:lnTo>
                  <a:pt x="78" y="1638"/>
                </a:lnTo>
                <a:lnTo>
                  <a:pt x="66" y="1650"/>
                </a:lnTo>
                <a:lnTo>
                  <a:pt x="72" y="1638"/>
                </a:lnTo>
                <a:lnTo>
                  <a:pt x="66" y="1614"/>
                </a:lnTo>
                <a:lnTo>
                  <a:pt x="54" y="1620"/>
                </a:lnTo>
                <a:lnTo>
                  <a:pt x="60" y="1620"/>
                </a:lnTo>
                <a:lnTo>
                  <a:pt x="60" y="1644"/>
                </a:lnTo>
                <a:lnTo>
                  <a:pt x="42" y="1644"/>
                </a:lnTo>
                <a:lnTo>
                  <a:pt x="36" y="1662"/>
                </a:lnTo>
                <a:lnTo>
                  <a:pt x="30" y="1662"/>
                </a:lnTo>
                <a:lnTo>
                  <a:pt x="30" y="1632"/>
                </a:lnTo>
                <a:lnTo>
                  <a:pt x="30" y="1614"/>
                </a:lnTo>
                <a:lnTo>
                  <a:pt x="30" y="1614"/>
                </a:lnTo>
                <a:lnTo>
                  <a:pt x="42" y="1602"/>
                </a:lnTo>
                <a:lnTo>
                  <a:pt x="42" y="1596"/>
                </a:lnTo>
                <a:lnTo>
                  <a:pt x="48" y="1590"/>
                </a:lnTo>
                <a:lnTo>
                  <a:pt x="54" y="1602"/>
                </a:lnTo>
                <a:lnTo>
                  <a:pt x="54" y="1590"/>
                </a:lnTo>
                <a:lnTo>
                  <a:pt x="54" y="1590"/>
                </a:lnTo>
                <a:lnTo>
                  <a:pt x="54" y="1584"/>
                </a:lnTo>
                <a:lnTo>
                  <a:pt x="60" y="1584"/>
                </a:lnTo>
                <a:lnTo>
                  <a:pt x="60" y="1608"/>
                </a:lnTo>
                <a:lnTo>
                  <a:pt x="54" y="1608"/>
                </a:lnTo>
                <a:lnTo>
                  <a:pt x="54" y="1614"/>
                </a:lnTo>
                <a:lnTo>
                  <a:pt x="54" y="1620"/>
                </a:lnTo>
                <a:lnTo>
                  <a:pt x="60" y="1608"/>
                </a:lnTo>
                <a:lnTo>
                  <a:pt x="60" y="1608"/>
                </a:lnTo>
                <a:lnTo>
                  <a:pt x="66" y="1590"/>
                </a:lnTo>
                <a:lnTo>
                  <a:pt x="84" y="1596"/>
                </a:lnTo>
                <a:lnTo>
                  <a:pt x="84" y="1602"/>
                </a:lnTo>
                <a:lnTo>
                  <a:pt x="84" y="1596"/>
                </a:lnTo>
                <a:lnTo>
                  <a:pt x="96" y="1590"/>
                </a:lnTo>
                <a:lnTo>
                  <a:pt x="96" y="1590"/>
                </a:lnTo>
                <a:lnTo>
                  <a:pt x="84" y="1590"/>
                </a:lnTo>
                <a:lnTo>
                  <a:pt x="84" y="1584"/>
                </a:lnTo>
                <a:lnTo>
                  <a:pt x="96" y="1578"/>
                </a:lnTo>
                <a:lnTo>
                  <a:pt x="108" y="1578"/>
                </a:lnTo>
                <a:lnTo>
                  <a:pt x="132" y="1566"/>
                </a:lnTo>
                <a:lnTo>
                  <a:pt x="102" y="1572"/>
                </a:lnTo>
                <a:lnTo>
                  <a:pt x="102" y="1560"/>
                </a:lnTo>
                <a:lnTo>
                  <a:pt x="90" y="1572"/>
                </a:lnTo>
                <a:lnTo>
                  <a:pt x="84" y="1566"/>
                </a:lnTo>
                <a:lnTo>
                  <a:pt x="84" y="1566"/>
                </a:lnTo>
                <a:lnTo>
                  <a:pt x="78" y="1566"/>
                </a:lnTo>
                <a:lnTo>
                  <a:pt x="72" y="1560"/>
                </a:lnTo>
                <a:lnTo>
                  <a:pt x="78" y="1560"/>
                </a:lnTo>
                <a:lnTo>
                  <a:pt x="84" y="1554"/>
                </a:lnTo>
                <a:lnTo>
                  <a:pt x="90" y="1548"/>
                </a:lnTo>
                <a:lnTo>
                  <a:pt x="96" y="1548"/>
                </a:lnTo>
                <a:lnTo>
                  <a:pt x="102" y="1548"/>
                </a:lnTo>
                <a:lnTo>
                  <a:pt x="108" y="1542"/>
                </a:lnTo>
                <a:lnTo>
                  <a:pt x="102" y="1542"/>
                </a:lnTo>
                <a:lnTo>
                  <a:pt x="102" y="1536"/>
                </a:lnTo>
                <a:lnTo>
                  <a:pt x="114" y="1524"/>
                </a:lnTo>
                <a:lnTo>
                  <a:pt x="132" y="1524"/>
                </a:lnTo>
                <a:lnTo>
                  <a:pt x="132" y="1524"/>
                </a:lnTo>
                <a:lnTo>
                  <a:pt x="132" y="1518"/>
                </a:lnTo>
                <a:lnTo>
                  <a:pt x="126" y="1518"/>
                </a:lnTo>
                <a:lnTo>
                  <a:pt x="126" y="1518"/>
                </a:lnTo>
                <a:lnTo>
                  <a:pt x="114" y="1524"/>
                </a:lnTo>
                <a:lnTo>
                  <a:pt x="120" y="1524"/>
                </a:lnTo>
                <a:lnTo>
                  <a:pt x="114" y="1512"/>
                </a:lnTo>
                <a:lnTo>
                  <a:pt x="114" y="1512"/>
                </a:lnTo>
                <a:lnTo>
                  <a:pt x="120" y="1512"/>
                </a:lnTo>
                <a:lnTo>
                  <a:pt x="126" y="1500"/>
                </a:lnTo>
                <a:lnTo>
                  <a:pt x="138" y="1494"/>
                </a:lnTo>
                <a:lnTo>
                  <a:pt x="138" y="1488"/>
                </a:lnTo>
                <a:lnTo>
                  <a:pt x="144" y="1488"/>
                </a:lnTo>
                <a:lnTo>
                  <a:pt x="150" y="1488"/>
                </a:lnTo>
                <a:lnTo>
                  <a:pt x="156" y="1482"/>
                </a:lnTo>
                <a:lnTo>
                  <a:pt x="162" y="1482"/>
                </a:lnTo>
                <a:lnTo>
                  <a:pt x="156" y="1494"/>
                </a:lnTo>
                <a:lnTo>
                  <a:pt x="156" y="1500"/>
                </a:lnTo>
                <a:lnTo>
                  <a:pt x="156" y="1506"/>
                </a:lnTo>
                <a:lnTo>
                  <a:pt x="156" y="1506"/>
                </a:lnTo>
                <a:lnTo>
                  <a:pt x="150" y="1524"/>
                </a:lnTo>
                <a:lnTo>
                  <a:pt x="150" y="1524"/>
                </a:lnTo>
                <a:lnTo>
                  <a:pt x="156" y="1512"/>
                </a:lnTo>
                <a:lnTo>
                  <a:pt x="162" y="1500"/>
                </a:lnTo>
                <a:lnTo>
                  <a:pt x="168" y="1488"/>
                </a:lnTo>
                <a:lnTo>
                  <a:pt x="174" y="1482"/>
                </a:lnTo>
                <a:lnTo>
                  <a:pt x="180" y="1476"/>
                </a:lnTo>
                <a:lnTo>
                  <a:pt x="192" y="1476"/>
                </a:lnTo>
                <a:lnTo>
                  <a:pt x="198" y="1476"/>
                </a:lnTo>
                <a:lnTo>
                  <a:pt x="204" y="1476"/>
                </a:lnTo>
                <a:lnTo>
                  <a:pt x="204" y="1470"/>
                </a:lnTo>
                <a:lnTo>
                  <a:pt x="198" y="1470"/>
                </a:lnTo>
                <a:lnTo>
                  <a:pt x="192" y="1470"/>
                </a:lnTo>
                <a:lnTo>
                  <a:pt x="180" y="1470"/>
                </a:lnTo>
                <a:lnTo>
                  <a:pt x="174" y="1476"/>
                </a:lnTo>
                <a:lnTo>
                  <a:pt x="168" y="1482"/>
                </a:lnTo>
                <a:lnTo>
                  <a:pt x="162" y="1476"/>
                </a:lnTo>
                <a:lnTo>
                  <a:pt x="168" y="1464"/>
                </a:lnTo>
                <a:lnTo>
                  <a:pt x="156" y="1476"/>
                </a:lnTo>
                <a:lnTo>
                  <a:pt x="150" y="1476"/>
                </a:lnTo>
                <a:lnTo>
                  <a:pt x="138" y="1482"/>
                </a:lnTo>
                <a:lnTo>
                  <a:pt x="132" y="1482"/>
                </a:lnTo>
                <a:lnTo>
                  <a:pt x="126" y="1488"/>
                </a:lnTo>
                <a:lnTo>
                  <a:pt x="126" y="1488"/>
                </a:lnTo>
                <a:lnTo>
                  <a:pt x="120" y="1488"/>
                </a:lnTo>
                <a:lnTo>
                  <a:pt x="120" y="1488"/>
                </a:lnTo>
                <a:lnTo>
                  <a:pt x="120" y="1488"/>
                </a:lnTo>
                <a:lnTo>
                  <a:pt x="120" y="1494"/>
                </a:lnTo>
                <a:lnTo>
                  <a:pt x="126" y="1494"/>
                </a:lnTo>
                <a:lnTo>
                  <a:pt x="126" y="1494"/>
                </a:lnTo>
                <a:lnTo>
                  <a:pt x="120" y="1494"/>
                </a:lnTo>
                <a:lnTo>
                  <a:pt x="120" y="1500"/>
                </a:lnTo>
                <a:lnTo>
                  <a:pt x="114" y="1506"/>
                </a:lnTo>
                <a:lnTo>
                  <a:pt x="102" y="1500"/>
                </a:lnTo>
                <a:lnTo>
                  <a:pt x="102" y="1512"/>
                </a:lnTo>
                <a:lnTo>
                  <a:pt x="96" y="1518"/>
                </a:lnTo>
                <a:lnTo>
                  <a:pt x="96" y="1530"/>
                </a:lnTo>
                <a:lnTo>
                  <a:pt x="96" y="1530"/>
                </a:lnTo>
                <a:lnTo>
                  <a:pt x="90" y="1542"/>
                </a:lnTo>
                <a:lnTo>
                  <a:pt x="84" y="1542"/>
                </a:lnTo>
                <a:lnTo>
                  <a:pt x="78" y="1536"/>
                </a:lnTo>
                <a:lnTo>
                  <a:pt x="72" y="1548"/>
                </a:lnTo>
                <a:lnTo>
                  <a:pt x="72" y="1554"/>
                </a:lnTo>
                <a:lnTo>
                  <a:pt x="66" y="1554"/>
                </a:lnTo>
                <a:lnTo>
                  <a:pt x="60" y="1554"/>
                </a:lnTo>
                <a:lnTo>
                  <a:pt x="60" y="1548"/>
                </a:lnTo>
                <a:lnTo>
                  <a:pt x="48" y="1542"/>
                </a:lnTo>
                <a:lnTo>
                  <a:pt x="48" y="1542"/>
                </a:lnTo>
                <a:lnTo>
                  <a:pt x="54" y="1542"/>
                </a:lnTo>
                <a:lnTo>
                  <a:pt x="54" y="1530"/>
                </a:lnTo>
                <a:lnTo>
                  <a:pt x="66" y="1530"/>
                </a:lnTo>
                <a:lnTo>
                  <a:pt x="72" y="1530"/>
                </a:lnTo>
                <a:lnTo>
                  <a:pt x="84" y="1530"/>
                </a:lnTo>
                <a:lnTo>
                  <a:pt x="84" y="1530"/>
                </a:lnTo>
                <a:lnTo>
                  <a:pt x="78" y="1530"/>
                </a:lnTo>
                <a:lnTo>
                  <a:pt x="78" y="1524"/>
                </a:lnTo>
                <a:lnTo>
                  <a:pt x="78" y="1524"/>
                </a:lnTo>
                <a:lnTo>
                  <a:pt x="78" y="1518"/>
                </a:lnTo>
                <a:lnTo>
                  <a:pt x="72" y="1512"/>
                </a:lnTo>
                <a:lnTo>
                  <a:pt x="66" y="1518"/>
                </a:lnTo>
                <a:lnTo>
                  <a:pt x="66" y="1518"/>
                </a:lnTo>
                <a:lnTo>
                  <a:pt x="66" y="1512"/>
                </a:lnTo>
                <a:lnTo>
                  <a:pt x="66" y="1512"/>
                </a:lnTo>
                <a:lnTo>
                  <a:pt x="72" y="1512"/>
                </a:lnTo>
                <a:lnTo>
                  <a:pt x="78" y="1506"/>
                </a:lnTo>
                <a:lnTo>
                  <a:pt x="78" y="1506"/>
                </a:lnTo>
                <a:lnTo>
                  <a:pt x="72" y="1506"/>
                </a:lnTo>
                <a:lnTo>
                  <a:pt x="66" y="1506"/>
                </a:lnTo>
                <a:lnTo>
                  <a:pt x="72" y="1494"/>
                </a:lnTo>
                <a:lnTo>
                  <a:pt x="72" y="1494"/>
                </a:lnTo>
                <a:lnTo>
                  <a:pt x="84" y="1488"/>
                </a:lnTo>
                <a:lnTo>
                  <a:pt x="84" y="1482"/>
                </a:lnTo>
                <a:lnTo>
                  <a:pt x="78" y="1482"/>
                </a:lnTo>
                <a:lnTo>
                  <a:pt x="78" y="1488"/>
                </a:lnTo>
                <a:lnTo>
                  <a:pt x="66" y="1494"/>
                </a:lnTo>
                <a:lnTo>
                  <a:pt x="66" y="1500"/>
                </a:lnTo>
                <a:lnTo>
                  <a:pt x="60" y="1506"/>
                </a:lnTo>
                <a:lnTo>
                  <a:pt x="60" y="1512"/>
                </a:lnTo>
                <a:lnTo>
                  <a:pt x="54" y="1512"/>
                </a:lnTo>
                <a:lnTo>
                  <a:pt x="54" y="1518"/>
                </a:lnTo>
                <a:lnTo>
                  <a:pt x="48" y="1518"/>
                </a:lnTo>
                <a:lnTo>
                  <a:pt x="36" y="1518"/>
                </a:lnTo>
                <a:lnTo>
                  <a:pt x="36" y="1512"/>
                </a:lnTo>
                <a:lnTo>
                  <a:pt x="36" y="1506"/>
                </a:lnTo>
                <a:lnTo>
                  <a:pt x="42" y="1506"/>
                </a:lnTo>
                <a:lnTo>
                  <a:pt x="42" y="1500"/>
                </a:lnTo>
                <a:lnTo>
                  <a:pt x="36" y="1506"/>
                </a:lnTo>
                <a:lnTo>
                  <a:pt x="30" y="1500"/>
                </a:lnTo>
                <a:lnTo>
                  <a:pt x="30" y="1500"/>
                </a:lnTo>
                <a:lnTo>
                  <a:pt x="24" y="1506"/>
                </a:lnTo>
                <a:lnTo>
                  <a:pt x="24" y="1506"/>
                </a:lnTo>
                <a:lnTo>
                  <a:pt x="24" y="1512"/>
                </a:lnTo>
                <a:lnTo>
                  <a:pt x="24" y="1512"/>
                </a:lnTo>
                <a:lnTo>
                  <a:pt x="12" y="1506"/>
                </a:lnTo>
                <a:lnTo>
                  <a:pt x="12" y="1506"/>
                </a:lnTo>
                <a:lnTo>
                  <a:pt x="12" y="1500"/>
                </a:lnTo>
                <a:lnTo>
                  <a:pt x="18" y="1500"/>
                </a:lnTo>
                <a:lnTo>
                  <a:pt x="18" y="1494"/>
                </a:lnTo>
                <a:lnTo>
                  <a:pt x="12" y="1494"/>
                </a:lnTo>
                <a:lnTo>
                  <a:pt x="6" y="1494"/>
                </a:lnTo>
                <a:lnTo>
                  <a:pt x="12" y="1488"/>
                </a:lnTo>
                <a:lnTo>
                  <a:pt x="12" y="1482"/>
                </a:lnTo>
                <a:lnTo>
                  <a:pt x="18" y="1482"/>
                </a:lnTo>
                <a:lnTo>
                  <a:pt x="18" y="1488"/>
                </a:lnTo>
                <a:lnTo>
                  <a:pt x="24" y="1482"/>
                </a:lnTo>
                <a:lnTo>
                  <a:pt x="30" y="1482"/>
                </a:lnTo>
                <a:lnTo>
                  <a:pt x="36" y="1482"/>
                </a:lnTo>
                <a:lnTo>
                  <a:pt x="42" y="1482"/>
                </a:lnTo>
                <a:lnTo>
                  <a:pt x="42" y="1482"/>
                </a:lnTo>
                <a:lnTo>
                  <a:pt x="42" y="1476"/>
                </a:lnTo>
                <a:lnTo>
                  <a:pt x="42" y="1476"/>
                </a:lnTo>
                <a:lnTo>
                  <a:pt x="36" y="1470"/>
                </a:lnTo>
                <a:lnTo>
                  <a:pt x="42" y="1470"/>
                </a:lnTo>
                <a:lnTo>
                  <a:pt x="42" y="1470"/>
                </a:lnTo>
                <a:lnTo>
                  <a:pt x="48" y="1470"/>
                </a:lnTo>
                <a:lnTo>
                  <a:pt x="42" y="1464"/>
                </a:lnTo>
                <a:lnTo>
                  <a:pt x="42" y="1464"/>
                </a:lnTo>
                <a:lnTo>
                  <a:pt x="48" y="1464"/>
                </a:lnTo>
                <a:lnTo>
                  <a:pt x="54" y="1458"/>
                </a:lnTo>
                <a:lnTo>
                  <a:pt x="54" y="1458"/>
                </a:lnTo>
                <a:lnTo>
                  <a:pt x="60" y="1452"/>
                </a:lnTo>
                <a:lnTo>
                  <a:pt x="60" y="1452"/>
                </a:lnTo>
                <a:lnTo>
                  <a:pt x="60" y="1452"/>
                </a:lnTo>
                <a:lnTo>
                  <a:pt x="60" y="1452"/>
                </a:lnTo>
                <a:lnTo>
                  <a:pt x="54" y="1452"/>
                </a:lnTo>
                <a:lnTo>
                  <a:pt x="48" y="1458"/>
                </a:lnTo>
                <a:lnTo>
                  <a:pt x="48" y="1458"/>
                </a:lnTo>
                <a:lnTo>
                  <a:pt x="42" y="1464"/>
                </a:lnTo>
                <a:lnTo>
                  <a:pt x="36" y="1464"/>
                </a:lnTo>
                <a:lnTo>
                  <a:pt x="30" y="1458"/>
                </a:lnTo>
                <a:lnTo>
                  <a:pt x="24" y="1452"/>
                </a:lnTo>
                <a:lnTo>
                  <a:pt x="24" y="1452"/>
                </a:lnTo>
                <a:lnTo>
                  <a:pt x="12" y="1446"/>
                </a:lnTo>
                <a:lnTo>
                  <a:pt x="6" y="1446"/>
                </a:lnTo>
                <a:lnTo>
                  <a:pt x="6" y="1440"/>
                </a:lnTo>
                <a:lnTo>
                  <a:pt x="12" y="1440"/>
                </a:lnTo>
                <a:lnTo>
                  <a:pt x="18" y="1440"/>
                </a:lnTo>
                <a:lnTo>
                  <a:pt x="18" y="1446"/>
                </a:lnTo>
                <a:lnTo>
                  <a:pt x="24" y="1446"/>
                </a:lnTo>
                <a:lnTo>
                  <a:pt x="24" y="1446"/>
                </a:lnTo>
                <a:lnTo>
                  <a:pt x="24" y="1446"/>
                </a:lnTo>
                <a:lnTo>
                  <a:pt x="30" y="1446"/>
                </a:lnTo>
                <a:lnTo>
                  <a:pt x="30" y="1446"/>
                </a:lnTo>
                <a:lnTo>
                  <a:pt x="36" y="1452"/>
                </a:lnTo>
                <a:lnTo>
                  <a:pt x="36" y="1452"/>
                </a:lnTo>
                <a:lnTo>
                  <a:pt x="36" y="1452"/>
                </a:lnTo>
                <a:lnTo>
                  <a:pt x="36" y="1446"/>
                </a:lnTo>
                <a:lnTo>
                  <a:pt x="30" y="1446"/>
                </a:lnTo>
                <a:lnTo>
                  <a:pt x="30" y="1440"/>
                </a:lnTo>
                <a:lnTo>
                  <a:pt x="24" y="1440"/>
                </a:lnTo>
                <a:lnTo>
                  <a:pt x="24" y="1440"/>
                </a:lnTo>
                <a:lnTo>
                  <a:pt x="30" y="1440"/>
                </a:lnTo>
                <a:lnTo>
                  <a:pt x="30" y="1440"/>
                </a:lnTo>
                <a:lnTo>
                  <a:pt x="30" y="1440"/>
                </a:lnTo>
                <a:lnTo>
                  <a:pt x="30" y="1440"/>
                </a:lnTo>
                <a:lnTo>
                  <a:pt x="24" y="1440"/>
                </a:lnTo>
                <a:lnTo>
                  <a:pt x="18" y="1434"/>
                </a:lnTo>
                <a:lnTo>
                  <a:pt x="18" y="1434"/>
                </a:lnTo>
                <a:lnTo>
                  <a:pt x="12" y="1434"/>
                </a:lnTo>
                <a:lnTo>
                  <a:pt x="12" y="1434"/>
                </a:lnTo>
                <a:lnTo>
                  <a:pt x="6" y="1434"/>
                </a:lnTo>
                <a:lnTo>
                  <a:pt x="0" y="1428"/>
                </a:lnTo>
                <a:lnTo>
                  <a:pt x="12" y="1428"/>
                </a:lnTo>
                <a:lnTo>
                  <a:pt x="18" y="1428"/>
                </a:lnTo>
                <a:lnTo>
                  <a:pt x="24" y="1428"/>
                </a:lnTo>
                <a:lnTo>
                  <a:pt x="30" y="1434"/>
                </a:lnTo>
                <a:lnTo>
                  <a:pt x="36" y="1434"/>
                </a:lnTo>
                <a:lnTo>
                  <a:pt x="36" y="1428"/>
                </a:lnTo>
                <a:lnTo>
                  <a:pt x="30" y="1428"/>
                </a:lnTo>
                <a:lnTo>
                  <a:pt x="24" y="1422"/>
                </a:lnTo>
                <a:lnTo>
                  <a:pt x="18" y="1422"/>
                </a:lnTo>
                <a:lnTo>
                  <a:pt x="24" y="1416"/>
                </a:lnTo>
                <a:lnTo>
                  <a:pt x="24" y="1410"/>
                </a:lnTo>
                <a:lnTo>
                  <a:pt x="30" y="1404"/>
                </a:lnTo>
                <a:lnTo>
                  <a:pt x="24" y="1404"/>
                </a:lnTo>
                <a:lnTo>
                  <a:pt x="18" y="1404"/>
                </a:lnTo>
                <a:lnTo>
                  <a:pt x="12" y="1398"/>
                </a:lnTo>
                <a:lnTo>
                  <a:pt x="18" y="1392"/>
                </a:lnTo>
                <a:lnTo>
                  <a:pt x="24" y="1392"/>
                </a:lnTo>
                <a:lnTo>
                  <a:pt x="36" y="1392"/>
                </a:lnTo>
                <a:lnTo>
                  <a:pt x="42" y="1398"/>
                </a:lnTo>
                <a:lnTo>
                  <a:pt x="54" y="1398"/>
                </a:lnTo>
                <a:lnTo>
                  <a:pt x="60" y="1392"/>
                </a:lnTo>
                <a:lnTo>
                  <a:pt x="72" y="1386"/>
                </a:lnTo>
                <a:lnTo>
                  <a:pt x="84" y="1386"/>
                </a:lnTo>
                <a:lnTo>
                  <a:pt x="90" y="1386"/>
                </a:lnTo>
                <a:lnTo>
                  <a:pt x="96" y="1380"/>
                </a:lnTo>
                <a:lnTo>
                  <a:pt x="102" y="1386"/>
                </a:lnTo>
                <a:lnTo>
                  <a:pt x="108" y="1386"/>
                </a:lnTo>
                <a:lnTo>
                  <a:pt x="120" y="1386"/>
                </a:lnTo>
                <a:lnTo>
                  <a:pt x="126" y="1386"/>
                </a:lnTo>
                <a:lnTo>
                  <a:pt x="132" y="1386"/>
                </a:lnTo>
                <a:lnTo>
                  <a:pt x="132" y="1392"/>
                </a:lnTo>
                <a:lnTo>
                  <a:pt x="144" y="1392"/>
                </a:lnTo>
                <a:lnTo>
                  <a:pt x="150" y="1392"/>
                </a:lnTo>
                <a:lnTo>
                  <a:pt x="162" y="1380"/>
                </a:lnTo>
                <a:lnTo>
                  <a:pt x="180" y="1380"/>
                </a:lnTo>
                <a:lnTo>
                  <a:pt x="186" y="1392"/>
                </a:lnTo>
                <a:lnTo>
                  <a:pt x="192" y="1392"/>
                </a:lnTo>
                <a:lnTo>
                  <a:pt x="198" y="1386"/>
                </a:lnTo>
                <a:lnTo>
                  <a:pt x="204" y="1386"/>
                </a:lnTo>
                <a:lnTo>
                  <a:pt x="216" y="1380"/>
                </a:lnTo>
                <a:lnTo>
                  <a:pt x="210" y="1380"/>
                </a:lnTo>
                <a:lnTo>
                  <a:pt x="198" y="1380"/>
                </a:lnTo>
                <a:lnTo>
                  <a:pt x="192" y="1386"/>
                </a:lnTo>
                <a:lnTo>
                  <a:pt x="186" y="1380"/>
                </a:lnTo>
                <a:lnTo>
                  <a:pt x="198" y="1380"/>
                </a:lnTo>
                <a:lnTo>
                  <a:pt x="198" y="1374"/>
                </a:lnTo>
                <a:lnTo>
                  <a:pt x="186" y="1374"/>
                </a:lnTo>
                <a:lnTo>
                  <a:pt x="168" y="1374"/>
                </a:lnTo>
                <a:lnTo>
                  <a:pt x="150" y="1374"/>
                </a:lnTo>
                <a:lnTo>
                  <a:pt x="150" y="1380"/>
                </a:lnTo>
                <a:lnTo>
                  <a:pt x="144" y="1380"/>
                </a:lnTo>
                <a:lnTo>
                  <a:pt x="132" y="1386"/>
                </a:lnTo>
                <a:lnTo>
                  <a:pt x="126" y="1380"/>
                </a:lnTo>
                <a:lnTo>
                  <a:pt x="120" y="1374"/>
                </a:lnTo>
                <a:lnTo>
                  <a:pt x="120" y="1380"/>
                </a:lnTo>
                <a:lnTo>
                  <a:pt x="114" y="1380"/>
                </a:lnTo>
                <a:lnTo>
                  <a:pt x="102" y="1380"/>
                </a:lnTo>
                <a:lnTo>
                  <a:pt x="96" y="1380"/>
                </a:lnTo>
                <a:lnTo>
                  <a:pt x="84" y="1374"/>
                </a:lnTo>
                <a:lnTo>
                  <a:pt x="72" y="1380"/>
                </a:lnTo>
                <a:lnTo>
                  <a:pt x="60" y="1386"/>
                </a:lnTo>
                <a:lnTo>
                  <a:pt x="48" y="1392"/>
                </a:lnTo>
                <a:lnTo>
                  <a:pt x="42" y="1386"/>
                </a:lnTo>
                <a:lnTo>
                  <a:pt x="42" y="1386"/>
                </a:lnTo>
                <a:lnTo>
                  <a:pt x="36" y="1386"/>
                </a:lnTo>
                <a:lnTo>
                  <a:pt x="36" y="1380"/>
                </a:lnTo>
                <a:lnTo>
                  <a:pt x="30" y="1380"/>
                </a:lnTo>
                <a:lnTo>
                  <a:pt x="24" y="1374"/>
                </a:lnTo>
                <a:lnTo>
                  <a:pt x="24" y="1374"/>
                </a:lnTo>
                <a:lnTo>
                  <a:pt x="30" y="1374"/>
                </a:lnTo>
                <a:lnTo>
                  <a:pt x="36" y="1374"/>
                </a:lnTo>
                <a:lnTo>
                  <a:pt x="42" y="1374"/>
                </a:lnTo>
                <a:lnTo>
                  <a:pt x="30" y="1368"/>
                </a:lnTo>
                <a:lnTo>
                  <a:pt x="12" y="1368"/>
                </a:lnTo>
                <a:lnTo>
                  <a:pt x="18" y="1368"/>
                </a:lnTo>
                <a:lnTo>
                  <a:pt x="24" y="1368"/>
                </a:lnTo>
                <a:lnTo>
                  <a:pt x="24" y="1368"/>
                </a:lnTo>
                <a:lnTo>
                  <a:pt x="18" y="1368"/>
                </a:lnTo>
                <a:lnTo>
                  <a:pt x="12" y="1362"/>
                </a:lnTo>
                <a:lnTo>
                  <a:pt x="12" y="1362"/>
                </a:lnTo>
                <a:lnTo>
                  <a:pt x="24" y="1362"/>
                </a:lnTo>
                <a:lnTo>
                  <a:pt x="30" y="1356"/>
                </a:lnTo>
                <a:lnTo>
                  <a:pt x="42" y="1356"/>
                </a:lnTo>
                <a:lnTo>
                  <a:pt x="36" y="1350"/>
                </a:lnTo>
                <a:lnTo>
                  <a:pt x="18" y="1350"/>
                </a:lnTo>
                <a:lnTo>
                  <a:pt x="12" y="1350"/>
                </a:lnTo>
                <a:lnTo>
                  <a:pt x="18" y="1344"/>
                </a:lnTo>
                <a:lnTo>
                  <a:pt x="24" y="1344"/>
                </a:lnTo>
                <a:lnTo>
                  <a:pt x="18" y="1344"/>
                </a:lnTo>
                <a:lnTo>
                  <a:pt x="12" y="1344"/>
                </a:lnTo>
                <a:lnTo>
                  <a:pt x="12" y="1344"/>
                </a:lnTo>
                <a:lnTo>
                  <a:pt x="18" y="1338"/>
                </a:lnTo>
                <a:lnTo>
                  <a:pt x="24" y="1338"/>
                </a:lnTo>
                <a:lnTo>
                  <a:pt x="30" y="1338"/>
                </a:lnTo>
                <a:lnTo>
                  <a:pt x="42" y="1338"/>
                </a:lnTo>
                <a:lnTo>
                  <a:pt x="48" y="1338"/>
                </a:lnTo>
                <a:lnTo>
                  <a:pt x="60" y="1338"/>
                </a:lnTo>
                <a:lnTo>
                  <a:pt x="66" y="1338"/>
                </a:lnTo>
                <a:lnTo>
                  <a:pt x="72" y="1338"/>
                </a:lnTo>
                <a:lnTo>
                  <a:pt x="78" y="1332"/>
                </a:lnTo>
                <a:lnTo>
                  <a:pt x="84" y="1332"/>
                </a:lnTo>
                <a:lnTo>
                  <a:pt x="90" y="1338"/>
                </a:lnTo>
                <a:lnTo>
                  <a:pt x="84" y="1332"/>
                </a:lnTo>
                <a:lnTo>
                  <a:pt x="78" y="1332"/>
                </a:lnTo>
                <a:lnTo>
                  <a:pt x="78" y="1332"/>
                </a:lnTo>
                <a:lnTo>
                  <a:pt x="66" y="1338"/>
                </a:lnTo>
                <a:lnTo>
                  <a:pt x="60" y="1338"/>
                </a:lnTo>
                <a:lnTo>
                  <a:pt x="54" y="1338"/>
                </a:lnTo>
                <a:lnTo>
                  <a:pt x="54" y="1332"/>
                </a:lnTo>
                <a:lnTo>
                  <a:pt x="48" y="1332"/>
                </a:lnTo>
                <a:lnTo>
                  <a:pt x="36" y="1332"/>
                </a:lnTo>
                <a:lnTo>
                  <a:pt x="30" y="1326"/>
                </a:lnTo>
                <a:lnTo>
                  <a:pt x="30" y="1326"/>
                </a:lnTo>
                <a:lnTo>
                  <a:pt x="30" y="1326"/>
                </a:lnTo>
                <a:lnTo>
                  <a:pt x="36" y="1326"/>
                </a:lnTo>
                <a:lnTo>
                  <a:pt x="42" y="1326"/>
                </a:lnTo>
                <a:lnTo>
                  <a:pt x="48" y="1326"/>
                </a:lnTo>
                <a:lnTo>
                  <a:pt x="42" y="1320"/>
                </a:lnTo>
                <a:lnTo>
                  <a:pt x="36" y="1320"/>
                </a:lnTo>
                <a:lnTo>
                  <a:pt x="30" y="1314"/>
                </a:lnTo>
                <a:lnTo>
                  <a:pt x="30" y="1314"/>
                </a:lnTo>
                <a:lnTo>
                  <a:pt x="30" y="1308"/>
                </a:lnTo>
                <a:lnTo>
                  <a:pt x="24" y="1308"/>
                </a:lnTo>
                <a:lnTo>
                  <a:pt x="12" y="1308"/>
                </a:lnTo>
                <a:lnTo>
                  <a:pt x="12" y="1302"/>
                </a:lnTo>
                <a:lnTo>
                  <a:pt x="12" y="1302"/>
                </a:lnTo>
                <a:lnTo>
                  <a:pt x="12" y="1296"/>
                </a:lnTo>
                <a:lnTo>
                  <a:pt x="18" y="1290"/>
                </a:lnTo>
                <a:lnTo>
                  <a:pt x="18" y="1296"/>
                </a:lnTo>
                <a:lnTo>
                  <a:pt x="24" y="1296"/>
                </a:lnTo>
                <a:lnTo>
                  <a:pt x="24" y="1302"/>
                </a:lnTo>
                <a:lnTo>
                  <a:pt x="30" y="1296"/>
                </a:lnTo>
                <a:lnTo>
                  <a:pt x="30" y="1296"/>
                </a:lnTo>
                <a:lnTo>
                  <a:pt x="42" y="1290"/>
                </a:lnTo>
                <a:lnTo>
                  <a:pt x="18" y="1290"/>
                </a:lnTo>
                <a:lnTo>
                  <a:pt x="24" y="1284"/>
                </a:lnTo>
                <a:lnTo>
                  <a:pt x="42" y="1284"/>
                </a:lnTo>
                <a:lnTo>
                  <a:pt x="42" y="1278"/>
                </a:lnTo>
                <a:lnTo>
                  <a:pt x="48" y="1278"/>
                </a:lnTo>
                <a:lnTo>
                  <a:pt x="42" y="1278"/>
                </a:lnTo>
                <a:lnTo>
                  <a:pt x="48" y="1272"/>
                </a:lnTo>
                <a:lnTo>
                  <a:pt x="72" y="1278"/>
                </a:lnTo>
                <a:lnTo>
                  <a:pt x="72" y="1284"/>
                </a:lnTo>
                <a:lnTo>
                  <a:pt x="90" y="1278"/>
                </a:lnTo>
                <a:lnTo>
                  <a:pt x="102" y="1278"/>
                </a:lnTo>
                <a:lnTo>
                  <a:pt x="102" y="1284"/>
                </a:lnTo>
                <a:lnTo>
                  <a:pt x="96" y="1290"/>
                </a:lnTo>
                <a:lnTo>
                  <a:pt x="96" y="1296"/>
                </a:lnTo>
                <a:lnTo>
                  <a:pt x="96" y="1296"/>
                </a:lnTo>
                <a:lnTo>
                  <a:pt x="102" y="1296"/>
                </a:lnTo>
                <a:lnTo>
                  <a:pt x="102" y="1290"/>
                </a:lnTo>
                <a:lnTo>
                  <a:pt x="102" y="1284"/>
                </a:lnTo>
                <a:lnTo>
                  <a:pt x="108" y="1278"/>
                </a:lnTo>
                <a:lnTo>
                  <a:pt x="108" y="1278"/>
                </a:lnTo>
                <a:lnTo>
                  <a:pt x="96" y="1278"/>
                </a:lnTo>
                <a:lnTo>
                  <a:pt x="90" y="1278"/>
                </a:lnTo>
                <a:lnTo>
                  <a:pt x="84" y="1278"/>
                </a:lnTo>
                <a:lnTo>
                  <a:pt x="78" y="1272"/>
                </a:lnTo>
                <a:lnTo>
                  <a:pt x="90" y="1272"/>
                </a:lnTo>
                <a:lnTo>
                  <a:pt x="102" y="1272"/>
                </a:lnTo>
                <a:lnTo>
                  <a:pt x="96" y="1272"/>
                </a:lnTo>
                <a:lnTo>
                  <a:pt x="84" y="1272"/>
                </a:lnTo>
                <a:lnTo>
                  <a:pt x="72" y="1272"/>
                </a:lnTo>
                <a:lnTo>
                  <a:pt x="60" y="1272"/>
                </a:lnTo>
                <a:lnTo>
                  <a:pt x="48" y="1266"/>
                </a:lnTo>
                <a:lnTo>
                  <a:pt x="42" y="1272"/>
                </a:lnTo>
                <a:lnTo>
                  <a:pt x="18" y="1272"/>
                </a:lnTo>
                <a:lnTo>
                  <a:pt x="18" y="1266"/>
                </a:lnTo>
                <a:lnTo>
                  <a:pt x="12" y="1266"/>
                </a:lnTo>
                <a:lnTo>
                  <a:pt x="18" y="1266"/>
                </a:lnTo>
                <a:lnTo>
                  <a:pt x="18" y="1260"/>
                </a:lnTo>
                <a:lnTo>
                  <a:pt x="12" y="1260"/>
                </a:lnTo>
                <a:lnTo>
                  <a:pt x="12" y="1254"/>
                </a:lnTo>
                <a:lnTo>
                  <a:pt x="12" y="1254"/>
                </a:lnTo>
                <a:lnTo>
                  <a:pt x="18" y="1260"/>
                </a:lnTo>
                <a:lnTo>
                  <a:pt x="24" y="1254"/>
                </a:lnTo>
                <a:lnTo>
                  <a:pt x="30" y="1266"/>
                </a:lnTo>
                <a:lnTo>
                  <a:pt x="42" y="1260"/>
                </a:lnTo>
                <a:lnTo>
                  <a:pt x="42" y="1254"/>
                </a:lnTo>
                <a:lnTo>
                  <a:pt x="48" y="1254"/>
                </a:lnTo>
                <a:lnTo>
                  <a:pt x="42" y="1254"/>
                </a:lnTo>
                <a:lnTo>
                  <a:pt x="42" y="1248"/>
                </a:lnTo>
                <a:lnTo>
                  <a:pt x="36" y="1248"/>
                </a:lnTo>
                <a:lnTo>
                  <a:pt x="24" y="1248"/>
                </a:lnTo>
                <a:lnTo>
                  <a:pt x="24" y="1242"/>
                </a:lnTo>
                <a:lnTo>
                  <a:pt x="24" y="1242"/>
                </a:lnTo>
                <a:lnTo>
                  <a:pt x="24" y="1242"/>
                </a:lnTo>
                <a:lnTo>
                  <a:pt x="24" y="1236"/>
                </a:lnTo>
                <a:lnTo>
                  <a:pt x="18" y="1236"/>
                </a:lnTo>
                <a:lnTo>
                  <a:pt x="30" y="1230"/>
                </a:lnTo>
                <a:lnTo>
                  <a:pt x="42" y="1236"/>
                </a:lnTo>
                <a:lnTo>
                  <a:pt x="42" y="1242"/>
                </a:lnTo>
                <a:lnTo>
                  <a:pt x="60" y="1254"/>
                </a:lnTo>
                <a:lnTo>
                  <a:pt x="60" y="1248"/>
                </a:lnTo>
                <a:lnTo>
                  <a:pt x="66" y="1254"/>
                </a:lnTo>
                <a:lnTo>
                  <a:pt x="66" y="1248"/>
                </a:lnTo>
                <a:lnTo>
                  <a:pt x="54" y="1242"/>
                </a:lnTo>
                <a:lnTo>
                  <a:pt x="54" y="1248"/>
                </a:lnTo>
                <a:lnTo>
                  <a:pt x="48" y="1242"/>
                </a:lnTo>
                <a:lnTo>
                  <a:pt x="54" y="1236"/>
                </a:lnTo>
                <a:lnTo>
                  <a:pt x="60" y="1230"/>
                </a:lnTo>
                <a:lnTo>
                  <a:pt x="66" y="1236"/>
                </a:lnTo>
                <a:lnTo>
                  <a:pt x="72" y="1236"/>
                </a:lnTo>
                <a:lnTo>
                  <a:pt x="72" y="1242"/>
                </a:lnTo>
                <a:lnTo>
                  <a:pt x="72" y="1248"/>
                </a:lnTo>
                <a:lnTo>
                  <a:pt x="78" y="1248"/>
                </a:lnTo>
                <a:lnTo>
                  <a:pt x="72" y="1236"/>
                </a:lnTo>
                <a:lnTo>
                  <a:pt x="84" y="1236"/>
                </a:lnTo>
                <a:lnTo>
                  <a:pt x="90" y="1230"/>
                </a:lnTo>
                <a:lnTo>
                  <a:pt x="96" y="1242"/>
                </a:lnTo>
                <a:lnTo>
                  <a:pt x="96" y="1248"/>
                </a:lnTo>
                <a:lnTo>
                  <a:pt x="90" y="1254"/>
                </a:lnTo>
                <a:lnTo>
                  <a:pt x="84" y="1260"/>
                </a:lnTo>
                <a:lnTo>
                  <a:pt x="96" y="1254"/>
                </a:lnTo>
                <a:lnTo>
                  <a:pt x="102" y="1248"/>
                </a:lnTo>
                <a:lnTo>
                  <a:pt x="102" y="1242"/>
                </a:lnTo>
                <a:lnTo>
                  <a:pt x="108" y="1248"/>
                </a:lnTo>
                <a:lnTo>
                  <a:pt x="108" y="1254"/>
                </a:lnTo>
                <a:lnTo>
                  <a:pt x="114" y="1248"/>
                </a:lnTo>
                <a:lnTo>
                  <a:pt x="132" y="1248"/>
                </a:lnTo>
                <a:lnTo>
                  <a:pt x="132" y="1248"/>
                </a:lnTo>
                <a:lnTo>
                  <a:pt x="120" y="1248"/>
                </a:lnTo>
                <a:lnTo>
                  <a:pt x="108" y="1242"/>
                </a:lnTo>
                <a:lnTo>
                  <a:pt x="96" y="1230"/>
                </a:lnTo>
                <a:lnTo>
                  <a:pt x="102" y="1230"/>
                </a:lnTo>
                <a:lnTo>
                  <a:pt x="102" y="1224"/>
                </a:lnTo>
                <a:lnTo>
                  <a:pt x="114" y="1212"/>
                </a:lnTo>
                <a:lnTo>
                  <a:pt x="132" y="1206"/>
                </a:lnTo>
                <a:lnTo>
                  <a:pt x="138" y="1212"/>
                </a:lnTo>
                <a:lnTo>
                  <a:pt x="138" y="1218"/>
                </a:lnTo>
                <a:lnTo>
                  <a:pt x="144" y="1224"/>
                </a:lnTo>
                <a:lnTo>
                  <a:pt x="150" y="1230"/>
                </a:lnTo>
                <a:lnTo>
                  <a:pt x="156" y="1242"/>
                </a:lnTo>
                <a:lnTo>
                  <a:pt x="162" y="1236"/>
                </a:lnTo>
                <a:lnTo>
                  <a:pt x="150" y="1224"/>
                </a:lnTo>
                <a:lnTo>
                  <a:pt x="144" y="1218"/>
                </a:lnTo>
                <a:lnTo>
                  <a:pt x="138" y="1206"/>
                </a:lnTo>
                <a:lnTo>
                  <a:pt x="138" y="1206"/>
                </a:lnTo>
                <a:lnTo>
                  <a:pt x="150" y="1206"/>
                </a:lnTo>
                <a:lnTo>
                  <a:pt x="156" y="1212"/>
                </a:lnTo>
                <a:lnTo>
                  <a:pt x="162" y="1212"/>
                </a:lnTo>
                <a:lnTo>
                  <a:pt x="156" y="1200"/>
                </a:lnTo>
                <a:lnTo>
                  <a:pt x="150" y="1200"/>
                </a:lnTo>
                <a:lnTo>
                  <a:pt x="138" y="1200"/>
                </a:lnTo>
                <a:lnTo>
                  <a:pt x="120" y="1206"/>
                </a:lnTo>
                <a:lnTo>
                  <a:pt x="114" y="1206"/>
                </a:lnTo>
                <a:lnTo>
                  <a:pt x="108" y="1200"/>
                </a:lnTo>
                <a:lnTo>
                  <a:pt x="114" y="1200"/>
                </a:lnTo>
                <a:lnTo>
                  <a:pt x="126" y="1200"/>
                </a:lnTo>
                <a:lnTo>
                  <a:pt x="132" y="1200"/>
                </a:lnTo>
                <a:lnTo>
                  <a:pt x="132" y="1194"/>
                </a:lnTo>
                <a:lnTo>
                  <a:pt x="126" y="1194"/>
                </a:lnTo>
                <a:lnTo>
                  <a:pt x="126" y="1194"/>
                </a:lnTo>
                <a:lnTo>
                  <a:pt x="120" y="1194"/>
                </a:lnTo>
                <a:lnTo>
                  <a:pt x="114" y="1194"/>
                </a:lnTo>
                <a:lnTo>
                  <a:pt x="132" y="1188"/>
                </a:lnTo>
                <a:lnTo>
                  <a:pt x="144" y="1188"/>
                </a:lnTo>
                <a:lnTo>
                  <a:pt x="156" y="1188"/>
                </a:lnTo>
                <a:lnTo>
                  <a:pt x="156" y="1182"/>
                </a:lnTo>
                <a:lnTo>
                  <a:pt x="132" y="1188"/>
                </a:lnTo>
                <a:lnTo>
                  <a:pt x="126" y="1182"/>
                </a:lnTo>
                <a:lnTo>
                  <a:pt x="138" y="1176"/>
                </a:lnTo>
                <a:lnTo>
                  <a:pt x="144" y="1176"/>
                </a:lnTo>
                <a:lnTo>
                  <a:pt x="144" y="1176"/>
                </a:lnTo>
                <a:lnTo>
                  <a:pt x="156" y="1176"/>
                </a:lnTo>
                <a:lnTo>
                  <a:pt x="162" y="1176"/>
                </a:lnTo>
                <a:lnTo>
                  <a:pt x="162" y="1170"/>
                </a:lnTo>
                <a:lnTo>
                  <a:pt x="174" y="1170"/>
                </a:lnTo>
                <a:lnTo>
                  <a:pt x="180" y="1176"/>
                </a:lnTo>
                <a:lnTo>
                  <a:pt x="186" y="1176"/>
                </a:lnTo>
                <a:lnTo>
                  <a:pt x="192" y="1170"/>
                </a:lnTo>
                <a:lnTo>
                  <a:pt x="204" y="1170"/>
                </a:lnTo>
                <a:lnTo>
                  <a:pt x="204" y="1182"/>
                </a:lnTo>
                <a:lnTo>
                  <a:pt x="210" y="1182"/>
                </a:lnTo>
                <a:lnTo>
                  <a:pt x="204" y="1176"/>
                </a:lnTo>
                <a:lnTo>
                  <a:pt x="222" y="1176"/>
                </a:lnTo>
                <a:lnTo>
                  <a:pt x="228" y="1176"/>
                </a:lnTo>
                <a:lnTo>
                  <a:pt x="228" y="1182"/>
                </a:lnTo>
                <a:lnTo>
                  <a:pt x="234" y="1182"/>
                </a:lnTo>
                <a:lnTo>
                  <a:pt x="240" y="1182"/>
                </a:lnTo>
                <a:lnTo>
                  <a:pt x="240" y="1188"/>
                </a:lnTo>
                <a:lnTo>
                  <a:pt x="246" y="1188"/>
                </a:lnTo>
                <a:lnTo>
                  <a:pt x="252" y="1182"/>
                </a:lnTo>
                <a:lnTo>
                  <a:pt x="264" y="1176"/>
                </a:lnTo>
                <a:lnTo>
                  <a:pt x="264" y="1176"/>
                </a:lnTo>
                <a:lnTo>
                  <a:pt x="258" y="1176"/>
                </a:lnTo>
                <a:lnTo>
                  <a:pt x="252" y="1176"/>
                </a:lnTo>
                <a:lnTo>
                  <a:pt x="246" y="1176"/>
                </a:lnTo>
                <a:lnTo>
                  <a:pt x="246" y="1170"/>
                </a:lnTo>
                <a:lnTo>
                  <a:pt x="240" y="1170"/>
                </a:lnTo>
                <a:lnTo>
                  <a:pt x="234" y="1164"/>
                </a:lnTo>
                <a:lnTo>
                  <a:pt x="234" y="1158"/>
                </a:lnTo>
                <a:lnTo>
                  <a:pt x="228" y="1158"/>
                </a:lnTo>
                <a:lnTo>
                  <a:pt x="204" y="1158"/>
                </a:lnTo>
                <a:lnTo>
                  <a:pt x="192" y="1158"/>
                </a:lnTo>
                <a:lnTo>
                  <a:pt x="192" y="1152"/>
                </a:lnTo>
                <a:lnTo>
                  <a:pt x="198" y="1146"/>
                </a:lnTo>
                <a:lnTo>
                  <a:pt x="216" y="1146"/>
                </a:lnTo>
                <a:lnTo>
                  <a:pt x="210" y="1140"/>
                </a:lnTo>
                <a:lnTo>
                  <a:pt x="192" y="1140"/>
                </a:lnTo>
                <a:lnTo>
                  <a:pt x="192" y="1140"/>
                </a:lnTo>
                <a:lnTo>
                  <a:pt x="186" y="1134"/>
                </a:lnTo>
                <a:lnTo>
                  <a:pt x="198" y="1122"/>
                </a:lnTo>
                <a:lnTo>
                  <a:pt x="222" y="1116"/>
                </a:lnTo>
                <a:lnTo>
                  <a:pt x="234" y="1128"/>
                </a:lnTo>
                <a:lnTo>
                  <a:pt x="240" y="1134"/>
                </a:lnTo>
                <a:lnTo>
                  <a:pt x="252" y="1128"/>
                </a:lnTo>
                <a:lnTo>
                  <a:pt x="264" y="1128"/>
                </a:lnTo>
                <a:lnTo>
                  <a:pt x="264" y="1122"/>
                </a:lnTo>
                <a:lnTo>
                  <a:pt x="258" y="1122"/>
                </a:lnTo>
                <a:lnTo>
                  <a:pt x="240" y="1128"/>
                </a:lnTo>
                <a:lnTo>
                  <a:pt x="234" y="1122"/>
                </a:lnTo>
                <a:lnTo>
                  <a:pt x="228" y="1122"/>
                </a:lnTo>
                <a:lnTo>
                  <a:pt x="234" y="1116"/>
                </a:lnTo>
                <a:lnTo>
                  <a:pt x="228" y="1116"/>
                </a:lnTo>
                <a:lnTo>
                  <a:pt x="228" y="1116"/>
                </a:lnTo>
                <a:lnTo>
                  <a:pt x="246" y="1116"/>
                </a:lnTo>
                <a:lnTo>
                  <a:pt x="246" y="1116"/>
                </a:lnTo>
                <a:lnTo>
                  <a:pt x="246" y="1110"/>
                </a:lnTo>
                <a:lnTo>
                  <a:pt x="252" y="1104"/>
                </a:lnTo>
                <a:lnTo>
                  <a:pt x="258" y="1116"/>
                </a:lnTo>
                <a:lnTo>
                  <a:pt x="258" y="1110"/>
                </a:lnTo>
                <a:lnTo>
                  <a:pt x="264" y="1104"/>
                </a:lnTo>
                <a:lnTo>
                  <a:pt x="276" y="1104"/>
                </a:lnTo>
                <a:lnTo>
                  <a:pt x="270" y="1116"/>
                </a:lnTo>
                <a:lnTo>
                  <a:pt x="264" y="1116"/>
                </a:lnTo>
                <a:lnTo>
                  <a:pt x="270" y="1122"/>
                </a:lnTo>
                <a:lnTo>
                  <a:pt x="282" y="1116"/>
                </a:lnTo>
                <a:lnTo>
                  <a:pt x="282" y="1110"/>
                </a:lnTo>
                <a:lnTo>
                  <a:pt x="288" y="1104"/>
                </a:lnTo>
                <a:lnTo>
                  <a:pt x="294" y="1104"/>
                </a:lnTo>
                <a:lnTo>
                  <a:pt x="294" y="1110"/>
                </a:lnTo>
                <a:lnTo>
                  <a:pt x="300" y="1122"/>
                </a:lnTo>
                <a:lnTo>
                  <a:pt x="312" y="1128"/>
                </a:lnTo>
                <a:lnTo>
                  <a:pt x="312" y="1128"/>
                </a:lnTo>
                <a:lnTo>
                  <a:pt x="312" y="1134"/>
                </a:lnTo>
                <a:lnTo>
                  <a:pt x="330" y="1140"/>
                </a:lnTo>
                <a:lnTo>
                  <a:pt x="336" y="1134"/>
                </a:lnTo>
                <a:lnTo>
                  <a:pt x="324" y="1128"/>
                </a:lnTo>
                <a:lnTo>
                  <a:pt x="324" y="1128"/>
                </a:lnTo>
                <a:lnTo>
                  <a:pt x="312" y="1122"/>
                </a:lnTo>
                <a:lnTo>
                  <a:pt x="306" y="1116"/>
                </a:lnTo>
                <a:lnTo>
                  <a:pt x="300" y="1110"/>
                </a:lnTo>
                <a:lnTo>
                  <a:pt x="300" y="1104"/>
                </a:lnTo>
                <a:lnTo>
                  <a:pt x="306" y="1104"/>
                </a:lnTo>
                <a:lnTo>
                  <a:pt x="324" y="1104"/>
                </a:lnTo>
                <a:lnTo>
                  <a:pt x="336" y="1104"/>
                </a:lnTo>
                <a:lnTo>
                  <a:pt x="342" y="1104"/>
                </a:lnTo>
                <a:lnTo>
                  <a:pt x="342" y="1104"/>
                </a:lnTo>
                <a:lnTo>
                  <a:pt x="342" y="1098"/>
                </a:lnTo>
                <a:lnTo>
                  <a:pt x="330" y="1098"/>
                </a:lnTo>
                <a:lnTo>
                  <a:pt x="318" y="1098"/>
                </a:lnTo>
                <a:lnTo>
                  <a:pt x="306" y="1092"/>
                </a:lnTo>
                <a:lnTo>
                  <a:pt x="306" y="1086"/>
                </a:lnTo>
                <a:lnTo>
                  <a:pt x="312" y="1086"/>
                </a:lnTo>
                <a:lnTo>
                  <a:pt x="324" y="1080"/>
                </a:lnTo>
                <a:lnTo>
                  <a:pt x="330" y="1086"/>
                </a:lnTo>
                <a:lnTo>
                  <a:pt x="336" y="1092"/>
                </a:lnTo>
                <a:lnTo>
                  <a:pt x="342" y="1092"/>
                </a:lnTo>
                <a:lnTo>
                  <a:pt x="330" y="1086"/>
                </a:lnTo>
                <a:lnTo>
                  <a:pt x="330" y="1080"/>
                </a:lnTo>
                <a:lnTo>
                  <a:pt x="354" y="1074"/>
                </a:lnTo>
                <a:lnTo>
                  <a:pt x="348" y="1062"/>
                </a:lnTo>
                <a:lnTo>
                  <a:pt x="354" y="1062"/>
                </a:lnTo>
                <a:lnTo>
                  <a:pt x="360" y="1062"/>
                </a:lnTo>
                <a:lnTo>
                  <a:pt x="366" y="1068"/>
                </a:lnTo>
                <a:lnTo>
                  <a:pt x="372" y="1062"/>
                </a:lnTo>
                <a:lnTo>
                  <a:pt x="378" y="1062"/>
                </a:lnTo>
                <a:lnTo>
                  <a:pt x="372" y="1062"/>
                </a:lnTo>
                <a:lnTo>
                  <a:pt x="378" y="1056"/>
                </a:lnTo>
                <a:lnTo>
                  <a:pt x="378" y="1062"/>
                </a:lnTo>
                <a:lnTo>
                  <a:pt x="390" y="1068"/>
                </a:lnTo>
                <a:lnTo>
                  <a:pt x="384" y="1080"/>
                </a:lnTo>
                <a:lnTo>
                  <a:pt x="378" y="1080"/>
                </a:lnTo>
                <a:lnTo>
                  <a:pt x="378" y="1086"/>
                </a:lnTo>
                <a:lnTo>
                  <a:pt x="384" y="1080"/>
                </a:lnTo>
                <a:lnTo>
                  <a:pt x="390" y="1074"/>
                </a:lnTo>
                <a:lnTo>
                  <a:pt x="402" y="1074"/>
                </a:lnTo>
                <a:lnTo>
                  <a:pt x="408" y="1074"/>
                </a:lnTo>
                <a:lnTo>
                  <a:pt x="420" y="1068"/>
                </a:lnTo>
                <a:lnTo>
                  <a:pt x="420" y="1068"/>
                </a:lnTo>
                <a:lnTo>
                  <a:pt x="414" y="1068"/>
                </a:lnTo>
                <a:lnTo>
                  <a:pt x="402" y="1068"/>
                </a:lnTo>
                <a:lnTo>
                  <a:pt x="396" y="1068"/>
                </a:lnTo>
                <a:lnTo>
                  <a:pt x="390" y="1068"/>
                </a:lnTo>
                <a:lnTo>
                  <a:pt x="390" y="1062"/>
                </a:lnTo>
                <a:lnTo>
                  <a:pt x="402" y="1062"/>
                </a:lnTo>
                <a:lnTo>
                  <a:pt x="414" y="1056"/>
                </a:lnTo>
                <a:lnTo>
                  <a:pt x="420" y="1056"/>
                </a:lnTo>
                <a:lnTo>
                  <a:pt x="420" y="1056"/>
                </a:lnTo>
                <a:lnTo>
                  <a:pt x="408" y="1056"/>
                </a:lnTo>
                <a:lnTo>
                  <a:pt x="402" y="1050"/>
                </a:lnTo>
                <a:lnTo>
                  <a:pt x="402" y="1056"/>
                </a:lnTo>
                <a:lnTo>
                  <a:pt x="396" y="1056"/>
                </a:lnTo>
                <a:lnTo>
                  <a:pt x="390" y="1056"/>
                </a:lnTo>
                <a:lnTo>
                  <a:pt x="396" y="1050"/>
                </a:lnTo>
                <a:lnTo>
                  <a:pt x="408" y="1044"/>
                </a:lnTo>
                <a:lnTo>
                  <a:pt x="414" y="1044"/>
                </a:lnTo>
                <a:lnTo>
                  <a:pt x="414" y="1050"/>
                </a:lnTo>
                <a:lnTo>
                  <a:pt x="414" y="1050"/>
                </a:lnTo>
                <a:lnTo>
                  <a:pt x="420" y="1044"/>
                </a:lnTo>
                <a:lnTo>
                  <a:pt x="426" y="1044"/>
                </a:lnTo>
                <a:lnTo>
                  <a:pt x="426" y="1050"/>
                </a:lnTo>
                <a:lnTo>
                  <a:pt x="426" y="1038"/>
                </a:lnTo>
                <a:lnTo>
                  <a:pt x="420" y="1038"/>
                </a:lnTo>
                <a:lnTo>
                  <a:pt x="438" y="1032"/>
                </a:lnTo>
                <a:lnTo>
                  <a:pt x="444" y="1038"/>
                </a:lnTo>
                <a:lnTo>
                  <a:pt x="444" y="1044"/>
                </a:lnTo>
                <a:lnTo>
                  <a:pt x="450" y="1044"/>
                </a:lnTo>
                <a:lnTo>
                  <a:pt x="450" y="1050"/>
                </a:lnTo>
                <a:lnTo>
                  <a:pt x="456" y="1056"/>
                </a:lnTo>
                <a:lnTo>
                  <a:pt x="462" y="1056"/>
                </a:lnTo>
                <a:lnTo>
                  <a:pt x="462" y="1062"/>
                </a:lnTo>
                <a:lnTo>
                  <a:pt x="462" y="1068"/>
                </a:lnTo>
                <a:lnTo>
                  <a:pt x="456" y="1074"/>
                </a:lnTo>
                <a:lnTo>
                  <a:pt x="450" y="1074"/>
                </a:lnTo>
                <a:lnTo>
                  <a:pt x="450" y="1074"/>
                </a:lnTo>
                <a:lnTo>
                  <a:pt x="450" y="1080"/>
                </a:lnTo>
                <a:lnTo>
                  <a:pt x="456" y="1080"/>
                </a:lnTo>
                <a:lnTo>
                  <a:pt x="462" y="1074"/>
                </a:lnTo>
                <a:lnTo>
                  <a:pt x="468" y="1074"/>
                </a:lnTo>
                <a:lnTo>
                  <a:pt x="480" y="1074"/>
                </a:lnTo>
                <a:lnTo>
                  <a:pt x="486" y="1074"/>
                </a:lnTo>
                <a:lnTo>
                  <a:pt x="486" y="1074"/>
                </a:lnTo>
                <a:lnTo>
                  <a:pt x="486" y="1074"/>
                </a:lnTo>
                <a:lnTo>
                  <a:pt x="480" y="1074"/>
                </a:lnTo>
                <a:lnTo>
                  <a:pt x="474" y="1068"/>
                </a:lnTo>
                <a:lnTo>
                  <a:pt x="474" y="1062"/>
                </a:lnTo>
                <a:lnTo>
                  <a:pt x="480" y="1062"/>
                </a:lnTo>
                <a:lnTo>
                  <a:pt x="486" y="1062"/>
                </a:lnTo>
                <a:lnTo>
                  <a:pt x="498" y="1062"/>
                </a:lnTo>
                <a:lnTo>
                  <a:pt x="504" y="1062"/>
                </a:lnTo>
                <a:lnTo>
                  <a:pt x="504" y="1056"/>
                </a:lnTo>
                <a:lnTo>
                  <a:pt x="510" y="1056"/>
                </a:lnTo>
                <a:lnTo>
                  <a:pt x="510" y="1062"/>
                </a:lnTo>
                <a:lnTo>
                  <a:pt x="522" y="1062"/>
                </a:lnTo>
                <a:lnTo>
                  <a:pt x="534" y="1062"/>
                </a:lnTo>
                <a:lnTo>
                  <a:pt x="540" y="1062"/>
                </a:lnTo>
                <a:lnTo>
                  <a:pt x="546" y="1062"/>
                </a:lnTo>
                <a:lnTo>
                  <a:pt x="546" y="1056"/>
                </a:lnTo>
                <a:lnTo>
                  <a:pt x="540" y="1056"/>
                </a:lnTo>
                <a:lnTo>
                  <a:pt x="534" y="1050"/>
                </a:lnTo>
                <a:lnTo>
                  <a:pt x="534" y="1050"/>
                </a:lnTo>
                <a:lnTo>
                  <a:pt x="540" y="1044"/>
                </a:lnTo>
                <a:lnTo>
                  <a:pt x="546" y="1044"/>
                </a:lnTo>
                <a:lnTo>
                  <a:pt x="552" y="1038"/>
                </a:lnTo>
                <a:lnTo>
                  <a:pt x="552" y="1038"/>
                </a:lnTo>
                <a:lnTo>
                  <a:pt x="528" y="1044"/>
                </a:lnTo>
                <a:lnTo>
                  <a:pt x="528" y="1038"/>
                </a:lnTo>
                <a:lnTo>
                  <a:pt x="534" y="1032"/>
                </a:lnTo>
                <a:lnTo>
                  <a:pt x="546" y="1032"/>
                </a:lnTo>
                <a:lnTo>
                  <a:pt x="546" y="1026"/>
                </a:lnTo>
                <a:lnTo>
                  <a:pt x="558" y="1026"/>
                </a:lnTo>
                <a:lnTo>
                  <a:pt x="558" y="1026"/>
                </a:lnTo>
                <a:lnTo>
                  <a:pt x="576" y="1020"/>
                </a:lnTo>
                <a:lnTo>
                  <a:pt x="576" y="1020"/>
                </a:lnTo>
                <a:lnTo>
                  <a:pt x="588" y="1014"/>
                </a:lnTo>
                <a:lnTo>
                  <a:pt x="594" y="1014"/>
                </a:lnTo>
                <a:lnTo>
                  <a:pt x="594" y="1014"/>
                </a:lnTo>
                <a:lnTo>
                  <a:pt x="594" y="1008"/>
                </a:lnTo>
                <a:lnTo>
                  <a:pt x="588" y="1008"/>
                </a:lnTo>
                <a:lnTo>
                  <a:pt x="588" y="1002"/>
                </a:lnTo>
                <a:lnTo>
                  <a:pt x="582" y="1008"/>
                </a:lnTo>
                <a:lnTo>
                  <a:pt x="576" y="1002"/>
                </a:lnTo>
                <a:lnTo>
                  <a:pt x="570" y="1002"/>
                </a:lnTo>
                <a:lnTo>
                  <a:pt x="576" y="1008"/>
                </a:lnTo>
                <a:lnTo>
                  <a:pt x="570" y="1008"/>
                </a:lnTo>
                <a:lnTo>
                  <a:pt x="576" y="1002"/>
                </a:lnTo>
                <a:lnTo>
                  <a:pt x="588" y="1002"/>
                </a:lnTo>
                <a:lnTo>
                  <a:pt x="594" y="1002"/>
                </a:lnTo>
                <a:lnTo>
                  <a:pt x="600" y="996"/>
                </a:lnTo>
                <a:lnTo>
                  <a:pt x="594" y="990"/>
                </a:lnTo>
                <a:lnTo>
                  <a:pt x="576" y="990"/>
                </a:lnTo>
                <a:lnTo>
                  <a:pt x="576" y="984"/>
                </a:lnTo>
                <a:lnTo>
                  <a:pt x="588" y="984"/>
                </a:lnTo>
                <a:lnTo>
                  <a:pt x="582" y="978"/>
                </a:lnTo>
                <a:lnTo>
                  <a:pt x="570" y="984"/>
                </a:lnTo>
                <a:lnTo>
                  <a:pt x="576" y="990"/>
                </a:lnTo>
                <a:lnTo>
                  <a:pt x="570" y="996"/>
                </a:lnTo>
                <a:lnTo>
                  <a:pt x="552" y="1002"/>
                </a:lnTo>
                <a:lnTo>
                  <a:pt x="546" y="1002"/>
                </a:lnTo>
                <a:lnTo>
                  <a:pt x="546" y="1008"/>
                </a:lnTo>
                <a:lnTo>
                  <a:pt x="558" y="1008"/>
                </a:lnTo>
                <a:lnTo>
                  <a:pt x="564" y="1008"/>
                </a:lnTo>
                <a:lnTo>
                  <a:pt x="558" y="1008"/>
                </a:lnTo>
                <a:lnTo>
                  <a:pt x="552" y="1020"/>
                </a:lnTo>
                <a:lnTo>
                  <a:pt x="534" y="1026"/>
                </a:lnTo>
                <a:lnTo>
                  <a:pt x="528" y="1026"/>
                </a:lnTo>
                <a:lnTo>
                  <a:pt x="504" y="1044"/>
                </a:lnTo>
                <a:lnTo>
                  <a:pt x="486" y="1044"/>
                </a:lnTo>
                <a:lnTo>
                  <a:pt x="474" y="1050"/>
                </a:lnTo>
                <a:lnTo>
                  <a:pt x="462" y="1050"/>
                </a:lnTo>
                <a:lnTo>
                  <a:pt x="456" y="1044"/>
                </a:lnTo>
                <a:lnTo>
                  <a:pt x="456" y="1044"/>
                </a:lnTo>
                <a:lnTo>
                  <a:pt x="456" y="1038"/>
                </a:lnTo>
                <a:lnTo>
                  <a:pt x="450" y="1038"/>
                </a:lnTo>
                <a:lnTo>
                  <a:pt x="450" y="1032"/>
                </a:lnTo>
                <a:lnTo>
                  <a:pt x="450" y="1026"/>
                </a:lnTo>
                <a:lnTo>
                  <a:pt x="462" y="1026"/>
                </a:lnTo>
                <a:lnTo>
                  <a:pt x="468" y="1020"/>
                </a:lnTo>
                <a:lnTo>
                  <a:pt x="480" y="1014"/>
                </a:lnTo>
                <a:lnTo>
                  <a:pt x="462" y="1020"/>
                </a:lnTo>
                <a:lnTo>
                  <a:pt x="450" y="1020"/>
                </a:lnTo>
                <a:lnTo>
                  <a:pt x="438" y="1026"/>
                </a:lnTo>
                <a:lnTo>
                  <a:pt x="426" y="1032"/>
                </a:lnTo>
                <a:lnTo>
                  <a:pt x="426" y="1020"/>
                </a:lnTo>
                <a:lnTo>
                  <a:pt x="444" y="1014"/>
                </a:lnTo>
                <a:lnTo>
                  <a:pt x="426" y="1014"/>
                </a:lnTo>
                <a:lnTo>
                  <a:pt x="426" y="1014"/>
                </a:lnTo>
                <a:lnTo>
                  <a:pt x="438" y="1008"/>
                </a:lnTo>
                <a:lnTo>
                  <a:pt x="450" y="1002"/>
                </a:lnTo>
                <a:lnTo>
                  <a:pt x="456" y="1002"/>
                </a:lnTo>
                <a:lnTo>
                  <a:pt x="456" y="1002"/>
                </a:lnTo>
                <a:lnTo>
                  <a:pt x="462" y="1008"/>
                </a:lnTo>
                <a:lnTo>
                  <a:pt x="474" y="1008"/>
                </a:lnTo>
                <a:lnTo>
                  <a:pt x="480" y="1008"/>
                </a:lnTo>
                <a:lnTo>
                  <a:pt x="486" y="1002"/>
                </a:lnTo>
                <a:lnTo>
                  <a:pt x="480" y="1002"/>
                </a:lnTo>
                <a:lnTo>
                  <a:pt x="480" y="1002"/>
                </a:lnTo>
                <a:lnTo>
                  <a:pt x="474" y="1008"/>
                </a:lnTo>
                <a:lnTo>
                  <a:pt x="474" y="1002"/>
                </a:lnTo>
                <a:lnTo>
                  <a:pt x="480" y="996"/>
                </a:lnTo>
                <a:lnTo>
                  <a:pt x="468" y="1002"/>
                </a:lnTo>
                <a:lnTo>
                  <a:pt x="462" y="1002"/>
                </a:lnTo>
                <a:lnTo>
                  <a:pt x="462" y="990"/>
                </a:lnTo>
                <a:lnTo>
                  <a:pt x="468" y="990"/>
                </a:lnTo>
                <a:lnTo>
                  <a:pt x="468" y="990"/>
                </a:lnTo>
                <a:lnTo>
                  <a:pt x="462" y="990"/>
                </a:lnTo>
                <a:lnTo>
                  <a:pt x="456" y="984"/>
                </a:lnTo>
                <a:lnTo>
                  <a:pt x="462" y="984"/>
                </a:lnTo>
                <a:lnTo>
                  <a:pt x="468" y="984"/>
                </a:lnTo>
                <a:lnTo>
                  <a:pt x="468" y="984"/>
                </a:lnTo>
                <a:lnTo>
                  <a:pt x="474" y="978"/>
                </a:lnTo>
                <a:lnTo>
                  <a:pt x="474" y="984"/>
                </a:lnTo>
                <a:lnTo>
                  <a:pt x="486" y="978"/>
                </a:lnTo>
                <a:lnTo>
                  <a:pt x="486" y="978"/>
                </a:lnTo>
                <a:lnTo>
                  <a:pt x="480" y="978"/>
                </a:lnTo>
                <a:lnTo>
                  <a:pt x="474" y="978"/>
                </a:lnTo>
                <a:lnTo>
                  <a:pt x="480" y="978"/>
                </a:lnTo>
                <a:lnTo>
                  <a:pt x="486" y="972"/>
                </a:lnTo>
                <a:lnTo>
                  <a:pt x="480" y="972"/>
                </a:lnTo>
                <a:lnTo>
                  <a:pt x="486" y="966"/>
                </a:lnTo>
                <a:lnTo>
                  <a:pt x="492" y="966"/>
                </a:lnTo>
                <a:lnTo>
                  <a:pt x="498" y="966"/>
                </a:lnTo>
                <a:lnTo>
                  <a:pt x="498" y="966"/>
                </a:lnTo>
                <a:lnTo>
                  <a:pt x="498" y="966"/>
                </a:lnTo>
                <a:lnTo>
                  <a:pt x="492" y="960"/>
                </a:lnTo>
                <a:lnTo>
                  <a:pt x="492" y="960"/>
                </a:lnTo>
                <a:lnTo>
                  <a:pt x="498" y="954"/>
                </a:lnTo>
                <a:lnTo>
                  <a:pt x="498" y="954"/>
                </a:lnTo>
                <a:lnTo>
                  <a:pt x="504" y="948"/>
                </a:lnTo>
                <a:lnTo>
                  <a:pt x="510" y="948"/>
                </a:lnTo>
                <a:lnTo>
                  <a:pt x="510" y="948"/>
                </a:lnTo>
                <a:lnTo>
                  <a:pt x="510" y="948"/>
                </a:lnTo>
                <a:lnTo>
                  <a:pt x="504" y="942"/>
                </a:lnTo>
                <a:lnTo>
                  <a:pt x="510" y="936"/>
                </a:lnTo>
                <a:lnTo>
                  <a:pt x="516" y="936"/>
                </a:lnTo>
                <a:lnTo>
                  <a:pt x="516" y="930"/>
                </a:lnTo>
                <a:lnTo>
                  <a:pt x="516" y="924"/>
                </a:lnTo>
                <a:lnTo>
                  <a:pt x="534" y="924"/>
                </a:lnTo>
                <a:lnTo>
                  <a:pt x="540" y="918"/>
                </a:lnTo>
                <a:lnTo>
                  <a:pt x="552" y="918"/>
                </a:lnTo>
                <a:lnTo>
                  <a:pt x="552" y="912"/>
                </a:lnTo>
                <a:lnTo>
                  <a:pt x="546" y="906"/>
                </a:lnTo>
                <a:lnTo>
                  <a:pt x="552" y="900"/>
                </a:lnTo>
                <a:lnTo>
                  <a:pt x="558" y="906"/>
                </a:lnTo>
                <a:lnTo>
                  <a:pt x="564" y="918"/>
                </a:lnTo>
                <a:lnTo>
                  <a:pt x="576" y="924"/>
                </a:lnTo>
                <a:lnTo>
                  <a:pt x="588" y="930"/>
                </a:lnTo>
                <a:lnTo>
                  <a:pt x="582" y="936"/>
                </a:lnTo>
                <a:lnTo>
                  <a:pt x="576" y="942"/>
                </a:lnTo>
                <a:lnTo>
                  <a:pt x="576" y="942"/>
                </a:lnTo>
                <a:lnTo>
                  <a:pt x="594" y="930"/>
                </a:lnTo>
                <a:lnTo>
                  <a:pt x="600" y="930"/>
                </a:lnTo>
                <a:lnTo>
                  <a:pt x="606" y="924"/>
                </a:lnTo>
                <a:lnTo>
                  <a:pt x="624" y="924"/>
                </a:lnTo>
                <a:lnTo>
                  <a:pt x="642" y="930"/>
                </a:lnTo>
                <a:lnTo>
                  <a:pt x="642" y="924"/>
                </a:lnTo>
                <a:lnTo>
                  <a:pt x="648" y="918"/>
                </a:lnTo>
                <a:lnTo>
                  <a:pt x="636" y="918"/>
                </a:lnTo>
                <a:lnTo>
                  <a:pt x="636" y="924"/>
                </a:lnTo>
                <a:lnTo>
                  <a:pt x="612" y="918"/>
                </a:lnTo>
                <a:lnTo>
                  <a:pt x="594" y="924"/>
                </a:lnTo>
                <a:lnTo>
                  <a:pt x="582" y="918"/>
                </a:lnTo>
                <a:lnTo>
                  <a:pt x="570" y="912"/>
                </a:lnTo>
                <a:lnTo>
                  <a:pt x="558" y="894"/>
                </a:lnTo>
                <a:lnTo>
                  <a:pt x="564" y="894"/>
                </a:lnTo>
                <a:lnTo>
                  <a:pt x="576" y="888"/>
                </a:lnTo>
                <a:lnTo>
                  <a:pt x="588" y="888"/>
                </a:lnTo>
                <a:lnTo>
                  <a:pt x="594" y="888"/>
                </a:lnTo>
                <a:lnTo>
                  <a:pt x="594" y="888"/>
                </a:lnTo>
                <a:lnTo>
                  <a:pt x="606" y="882"/>
                </a:lnTo>
                <a:lnTo>
                  <a:pt x="624" y="876"/>
                </a:lnTo>
                <a:lnTo>
                  <a:pt x="630" y="870"/>
                </a:lnTo>
                <a:lnTo>
                  <a:pt x="630" y="870"/>
                </a:lnTo>
                <a:lnTo>
                  <a:pt x="618" y="870"/>
                </a:lnTo>
                <a:lnTo>
                  <a:pt x="606" y="870"/>
                </a:lnTo>
                <a:lnTo>
                  <a:pt x="600" y="870"/>
                </a:lnTo>
                <a:lnTo>
                  <a:pt x="594" y="876"/>
                </a:lnTo>
                <a:lnTo>
                  <a:pt x="576" y="882"/>
                </a:lnTo>
                <a:lnTo>
                  <a:pt x="576" y="882"/>
                </a:lnTo>
                <a:lnTo>
                  <a:pt x="594" y="870"/>
                </a:lnTo>
                <a:lnTo>
                  <a:pt x="582" y="870"/>
                </a:lnTo>
                <a:lnTo>
                  <a:pt x="576" y="864"/>
                </a:lnTo>
                <a:lnTo>
                  <a:pt x="588" y="858"/>
                </a:lnTo>
                <a:lnTo>
                  <a:pt x="600" y="852"/>
                </a:lnTo>
                <a:lnTo>
                  <a:pt x="612" y="846"/>
                </a:lnTo>
                <a:lnTo>
                  <a:pt x="624" y="846"/>
                </a:lnTo>
                <a:lnTo>
                  <a:pt x="624" y="846"/>
                </a:lnTo>
                <a:lnTo>
                  <a:pt x="612" y="846"/>
                </a:lnTo>
                <a:lnTo>
                  <a:pt x="618" y="840"/>
                </a:lnTo>
                <a:lnTo>
                  <a:pt x="624" y="840"/>
                </a:lnTo>
                <a:lnTo>
                  <a:pt x="630" y="840"/>
                </a:lnTo>
                <a:lnTo>
                  <a:pt x="624" y="834"/>
                </a:lnTo>
                <a:lnTo>
                  <a:pt x="636" y="828"/>
                </a:lnTo>
                <a:lnTo>
                  <a:pt x="642" y="822"/>
                </a:lnTo>
                <a:lnTo>
                  <a:pt x="648" y="822"/>
                </a:lnTo>
                <a:lnTo>
                  <a:pt x="654" y="828"/>
                </a:lnTo>
                <a:lnTo>
                  <a:pt x="648" y="828"/>
                </a:lnTo>
                <a:lnTo>
                  <a:pt x="654" y="834"/>
                </a:lnTo>
                <a:lnTo>
                  <a:pt x="654" y="828"/>
                </a:lnTo>
                <a:lnTo>
                  <a:pt x="660" y="828"/>
                </a:lnTo>
                <a:lnTo>
                  <a:pt x="660" y="822"/>
                </a:lnTo>
                <a:lnTo>
                  <a:pt x="660" y="822"/>
                </a:lnTo>
                <a:lnTo>
                  <a:pt x="672" y="816"/>
                </a:lnTo>
                <a:lnTo>
                  <a:pt x="678" y="822"/>
                </a:lnTo>
                <a:lnTo>
                  <a:pt x="672" y="828"/>
                </a:lnTo>
                <a:lnTo>
                  <a:pt x="678" y="828"/>
                </a:lnTo>
                <a:lnTo>
                  <a:pt x="678" y="834"/>
                </a:lnTo>
                <a:lnTo>
                  <a:pt x="672" y="834"/>
                </a:lnTo>
                <a:lnTo>
                  <a:pt x="672" y="840"/>
                </a:lnTo>
                <a:lnTo>
                  <a:pt x="684" y="834"/>
                </a:lnTo>
                <a:lnTo>
                  <a:pt x="708" y="822"/>
                </a:lnTo>
                <a:lnTo>
                  <a:pt x="726" y="816"/>
                </a:lnTo>
                <a:lnTo>
                  <a:pt x="726" y="810"/>
                </a:lnTo>
                <a:lnTo>
                  <a:pt x="738" y="804"/>
                </a:lnTo>
                <a:lnTo>
                  <a:pt x="738" y="798"/>
                </a:lnTo>
                <a:lnTo>
                  <a:pt x="720" y="810"/>
                </a:lnTo>
                <a:lnTo>
                  <a:pt x="708" y="822"/>
                </a:lnTo>
                <a:lnTo>
                  <a:pt x="696" y="828"/>
                </a:lnTo>
                <a:lnTo>
                  <a:pt x="684" y="822"/>
                </a:lnTo>
                <a:lnTo>
                  <a:pt x="684" y="822"/>
                </a:lnTo>
                <a:lnTo>
                  <a:pt x="696" y="816"/>
                </a:lnTo>
                <a:lnTo>
                  <a:pt x="690" y="816"/>
                </a:lnTo>
                <a:lnTo>
                  <a:pt x="690" y="816"/>
                </a:lnTo>
                <a:lnTo>
                  <a:pt x="678" y="816"/>
                </a:lnTo>
                <a:lnTo>
                  <a:pt x="684" y="810"/>
                </a:lnTo>
                <a:lnTo>
                  <a:pt x="696" y="810"/>
                </a:lnTo>
                <a:lnTo>
                  <a:pt x="696" y="810"/>
                </a:lnTo>
                <a:lnTo>
                  <a:pt x="684" y="810"/>
                </a:lnTo>
                <a:lnTo>
                  <a:pt x="678" y="810"/>
                </a:lnTo>
                <a:lnTo>
                  <a:pt x="678" y="804"/>
                </a:lnTo>
                <a:lnTo>
                  <a:pt x="690" y="804"/>
                </a:lnTo>
                <a:lnTo>
                  <a:pt x="690" y="798"/>
                </a:lnTo>
                <a:lnTo>
                  <a:pt x="690" y="798"/>
                </a:lnTo>
                <a:lnTo>
                  <a:pt x="690" y="798"/>
                </a:lnTo>
                <a:lnTo>
                  <a:pt x="696" y="798"/>
                </a:lnTo>
                <a:lnTo>
                  <a:pt x="696" y="792"/>
                </a:lnTo>
                <a:lnTo>
                  <a:pt x="690" y="798"/>
                </a:lnTo>
                <a:lnTo>
                  <a:pt x="678" y="798"/>
                </a:lnTo>
                <a:lnTo>
                  <a:pt x="672" y="804"/>
                </a:lnTo>
                <a:lnTo>
                  <a:pt x="672" y="804"/>
                </a:lnTo>
                <a:lnTo>
                  <a:pt x="678" y="804"/>
                </a:lnTo>
                <a:lnTo>
                  <a:pt x="672" y="810"/>
                </a:lnTo>
                <a:lnTo>
                  <a:pt x="654" y="816"/>
                </a:lnTo>
                <a:lnTo>
                  <a:pt x="660" y="804"/>
                </a:lnTo>
                <a:lnTo>
                  <a:pt x="660" y="804"/>
                </a:lnTo>
                <a:lnTo>
                  <a:pt x="660" y="804"/>
                </a:lnTo>
                <a:lnTo>
                  <a:pt x="660" y="792"/>
                </a:lnTo>
                <a:lnTo>
                  <a:pt x="672" y="798"/>
                </a:lnTo>
                <a:lnTo>
                  <a:pt x="672" y="792"/>
                </a:lnTo>
                <a:lnTo>
                  <a:pt x="666" y="792"/>
                </a:lnTo>
                <a:lnTo>
                  <a:pt x="666" y="786"/>
                </a:lnTo>
                <a:lnTo>
                  <a:pt x="678" y="786"/>
                </a:lnTo>
                <a:lnTo>
                  <a:pt x="678" y="780"/>
                </a:lnTo>
                <a:lnTo>
                  <a:pt x="678" y="780"/>
                </a:lnTo>
                <a:lnTo>
                  <a:pt x="672" y="780"/>
                </a:lnTo>
                <a:lnTo>
                  <a:pt x="666" y="780"/>
                </a:lnTo>
                <a:lnTo>
                  <a:pt x="672" y="768"/>
                </a:lnTo>
                <a:lnTo>
                  <a:pt x="678" y="768"/>
                </a:lnTo>
                <a:lnTo>
                  <a:pt x="678" y="774"/>
                </a:lnTo>
                <a:lnTo>
                  <a:pt x="690" y="780"/>
                </a:lnTo>
                <a:lnTo>
                  <a:pt x="690" y="786"/>
                </a:lnTo>
                <a:lnTo>
                  <a:pt x="696" y="786"/>
                </a:lnTo>
                <a:lnTo>
                  <a:pt x="708" y="786"/>
                </a:lnTo>
                <a:lnTo>
                  <a:pt x="708" y="780"/>
                </a:lnTo>
                <a:lnTo>
                  <a:pt x="702" y="774"/>
                </a:lnTo>
                <a:lnTo>
                  <a:pt x="702" y="762"/>
                </a:lnTo>
                <a:lnTo>
                  <a:pt x="702" y="774"/>
                </a:lnTo>
                <a:lnTo>
                  <a:pt x="696" y="774"/>
                </a:lnTo>
                <a:lnTo>
                  <a:pt x="690" y="774"/>
                </a:lnTo>
                <a:lnTo>
                  <a:pt x="696" y="774"/>
                </a:lnTo>
                <a:lnTo>
                  <a:pt x="696" y="768"/>
                </a:lnTo>
                <a:lnTo>
                  <a:pt x="690" y="774"/>
                </a:lnTo>
                <a:lnTo>
                  <a:pt x="684" y="768"/>
                </a:lnTo>
                <a:lnTo>
                  <a:pt x="690" y="762"/>
                </a:lnTo>
                <a:lnTo>
                  <a:pt x="684" y="768"/>
                </a:lnTo>
                <a:lnTo>
                  <a:pt x="684" y="762"/>
                </a:lnTo>
                <a:lnTo>
                  <a:pt x="696" y="744"/>
                </a:lnTo>
                <a:lnTo>
                  <a:pt x="702" y="744"/>
                </a:lnTo>
                <a:lnTo>
                  <a:pt x="708" y="756"/>
                </a:lnTo>
                <a:lnTo>
                  <a:pt x="702" y="756"/>
                </a:lnTo>
                <a:lnTo>
                  <a:pt x="720" y="762"/>
                </a:lnTo>
                <a:lnTo>
                  <a:pt x="720" y="762"/>
                </a:lnTo>
                <a:lnTo>
                  <a:pt x="726" y="762"/>
                </a:lnTo>
                <a:lnTo>
                  <a:pt x="720" y="756"/>
                </a:lnTo>
                <a:lnTo>
                  <a:pt x="708" y="756"/>
                </a:lnTo>
                <a:lnTo>
                  <a:pt x="708" y="750"/>
                </a:lnTo>
                <a:lnTo>
                  <a:pt x="702" y="750"/>
                </a:lnTo>
                <a:lnTo>
                  <a:pt x="702" y="744"/>
                </a:lnTo>
                <a:lnTo>
                  <a:pt x="696" y="744"/>
                </a:lnTo>
                <a:lnTo>
                  <a:pt x="702" y="738"/>
                </a:lnTo>
                <a:lnTo>
                  <a:pt x="708" y="738"/>
                </a:lnTo>
                <a:lnTo>
                  <a:pt x="714" y="738"/>
                </a:lnTo>
                <a:lnTo>
                  <a:pt x="720" y="738"/>
                </a:lnTo>
                <a:lnTo>
                  <a:pt x="714" y="726"/>
                </a:lnTo>
                <a:lnTo>
                  <a:pt x="708" y="732"/>
                </a:lnTo>
                <a:lnTo>
                  <a:pt x="708" y="726"/>
                </a:lnTo>
                <a:lnTo>
                  <a:pt x="708" y="720"/>
                </a:lnTo>
                <a:lnTo>
                  <a:pt x="726" y="714"/>
                </a:lnTo>
                <a:lnTo>
                  <a:pt x="732" y="714"/>
                </a:lnTo>
                <a:lnTo>
                  <a:pt x="738" y="720"/>
                </a:lnTo>
                <a:lnTo>
                  <a:pt x="744" y="720"/>
                </a:lnTo>
                <a:lnTo>
                  <a:pt x="744" y="726"/>
                </a:lnTo>
                <a:lnTo>
                  <a:pt x="750" y="726"/>
                </a:lnTo>
                <a:lnTo>
                  <a:pt x="756" y="726"/>
                </a:lnTo>
                <a:lnTo>
                  <a:pt x="756" y="732"/>
                </a:lnTo>
                <a:lnTo>
                  <a:pt x="762" y="738"/>
                </a:lnTo>
                <a:lnTo>
                  <a:pt x="762" y="738"/>
                </a:lnTo>
                <a:lnTo>
                  <a:pt x="762" y="732"/>
                </a:lnTo>
                <a:lnTo>
                  <a:pt x="756" y="720"/>
                </a:lnTo>
                <a:lnTo>
                  <a:pt x="756" y="720"/>
                </a:lnTo>
                <a:lnTo>
                  <a:pt x="744" y="714"/>
                </a:lnTo>
                <a:lnTo>
                  <a:pt x="732" y="714"/>
                </a:lnTo>
                <a:lnTo>
                  <a:pt x="732" y="702"/>
                </a:lnTo>
                <a:lnTo>
                  <a:pt x="744" y="702"/>
                </a:lnTo>
                <a:lnTo>
                  <a:pt x="726" y="702"/>
                </a:lnTo>
                <a:lnTo>
                  <a:pt x="714" y="702"/>
                </a:lnTo>
                <a:lnTo>
                  <a:pt x="708" y="708"/>
                </a:lnTo>
                <a:lnTo>
                  <a:pt x="732" y="702"/>
                </a:lnTo>
                <a:lnTo>
                  <a:pt x="732" y="708"/>
                </a:lnTo>
                <a:lnTo>
                  <a:pt x="714" y="714"/>
                </a:lnTo>
                <a:lnTo>
                  <a:pt x="696" y="726"/>
                </a:lnTo>
                <a:lnTo>
                  <a:pt x="696" y="726"/>
                </a:lnTo>
                <a:lnTo>
                  <a:pt x="690" y="726"/>
                </a:lnTo>
                <a:lnTo>
                  <a:pt x="696" y="720"/>
                </a:lnTo>
                <a:lnTo>
                  <a:pt x="684" y="726"/>
                </a:lnTo>
                <a:lnTo>
                  <a:pt x="684" y="720"/>
                </a:lnTo>
                <a:lnTo>
                  <a:pt x="690" y="720"/>
                </a:lnTo>
                <a:lnTo>
                  <a:pt x="690" y="714"/>
                </a:lnTo>
                <a:lnTo>
                  <a:pt x="702" y="708"/>
                </a:lnTo>
                <a:lnTo>
                  <a:pt x="708" y="696"/>
                </a:lnTo>
                <a:lnTo>
                  <a:pt x="726" y="690"/>
                </a:lnTo>
                <a:lnTo>
                  <a:pt x="744" y="684"/>
                </a:lnTo>
                <a:lnTo>
                  <a:pt x="756" y="684"/>
                </a:lnTo>
                <a:lnTo>
                  <a:pt x="762" y="678"/>
                </a:lnTo>
                <a:lnTo>
                  <a:pt x="768" y="678"/>
                </a:lnTo>
                <a:lnTo>
                  <a:pt x="774" y="678"/>
                </a:lnTo>
                <a:lnTo>
                  <a:pt x="792" y="678"/>
                </a:lnTo>
                <a:lnTo>
                  <a:pt x="792" y="678"/>
                </a:lnTo>
                <a:lnTo>
                  <a:pt x="786" y="684"/>
                </a:lnTo>
                <a:lnTo>
                  <a:pt x="792" y="678"/>
                </a:lnTo>
                <a:lnTo>
                  <a:pt x="792" y="690"/>
                </a:lnTo>
                <a:lnTo>
                  <a:pt x="798" y="684"/>
                </a:lnTo>
                <a:lnTo>
                  <a:pt x="810" y="684"/>
                </a:lnTo>
                <a:lnTo>
                  <a:pt x="816" y="690"/>
                </a:lnTo>
                <a:lnTo>
                  <a:pt x="816" y="690"/>
                </a:lnTo>
                <a:lnTo>
                  <a:pt x="810" y="684"/>
                </a:lnTo>
                <a:lnTo>
                  <a:pt x="804" y="684"/>
                </a:lnTo>
                <a:lnTo>
                  <a:pt x="798" y="678"/>
                </a:lnTo>
                <a:lnTo>
                  <a:pt x="810" y="672"/>
                </a:lnTo>
                <a:lnTo>
                  <a:pt x="810" y="678"/>
                </a:lnTo>
                <a:lnTo>
                  <a:pt x="828" y="672"/>
                </a:lnTo>
                <a:lnTo>
                  <a:pt x="846" y="666"/>
                </a:lnTo>
                <a:lnTo>
                  <a:pt x="840" y="666"/>
                </a:lnTo>
                <a:lnTo>
                  <a:pt x="828" y="672"/>
                </a:lnTo>
                <a:lnTo>
                  <a:pt x="816" y="672"/>
                </a:lnTo>
                <a:lnTo>
                  <a:pt x="798" y="672"/>
                </a:lnTo>
                <a:lnTo>
                  <a:pt x="792" y="672"/>
                </a:lnTo>
                <a:lnTo>
                  <a:pt x="792" y="666"/>
                </a:lnTo>
                <a:lnTo>
                  <a:pt x="786" y="672"/>
                </a:lnTo>
                <a:lnTo>
                  <a:pt x="774" y="678"/>
                </a:lnTo>
                <a:lnTo>
                  <a:pt x="768" y="672"/>
                </a:lnTo>
                <a:lnTo>
                  <a:pt x="756" y="678"/>
                </a:lnTo>
                <a:lnTo>
                  <a:pt x="738" y="684"/>
                </a:lnTo>
                <a:lnTo>
                  <a:pt x="738" y="684"/>
                </a:lnTo>
                <a:lnTo>
                  <a:pt x="762" y="672"/>
                </a:lnTo>
                <a:lnTo>
                  <a:pt x="774" y="666"/>
                </a:lnTo>
                <a:lnTo>
                  <a:pt x="792" y="666"/>
                </a:lnTo>
                <a:lnTo>
                  <a:pt x="780" y="666"/>
                </a:lnTo>
                <a:lnTo>
                  <a:pt x="786" y="660"/>
                </a:lnTo>
                <a:lnTo>
                  <a:pt x="768" y="666"/>
                </a:lnTo>
                <a:lnTo>
                  <a:pt x="756" y="666"/>
                </a:lnTo>
                <a:lnTo>
                  <a:pt x="750" y="666"/>
                </a:lnTo>
                <a:lnTo>
                  <a:pt x="750" y="666"/>
                </a:lnTo>
                <a:lnTo>
                  <a:pt x="750" y="666"/>
                </a:lnTo>
                <a:lnTo>
                  <a:pt x="744" y="660"/>
                </a:lnTo>
                <a:lnTo>
                  <a:pt x="756" y="654"/>
                </a:lnTo>
                <a:lnTo>
                  <a:pt x="762" y="654"/>
                </a:lnTo>
                <a:lnTo>
                  <a:pt x="756" y="648"/>
                </a:lnTo>
                <a:lnTo>
                  <a:pt x="750" y="648"/>
                </a:lnTo>
                <a:lnTo>
                  <a:pt x="756" y="642"/>
                </a:lnTo>
                <a:lnTo>
                  <a:pt x="744" y="642"/>
                </a:lnTo>
                <a:lnTo>
                  <a:pt x="738" y="636"/>
                </a:lnTo>
                <a:lnTo>
                  <a:pt x="750" y="630"/>
                </a:lnTo>
                <a:lnTo>
                  <a:pt x="762" y="636"/>
                </a:lnTo>
                <a:lnTo>
                  <a:pt x="762" y="642"/>
                </a:lnTo>
                <a:lnTo>
                  <a:pt x="768" y="648"/>
                </a:lnTo>
                <a:lnTo>
                  <a:pt x="780" y="642"/>
                </a:lnTo>
                <a:lnTo>
                  <a:pt x="768" y="642"/>
                </a:lnTo>
                <a:lnTo>
                  <a:pt x="768" y="636"/>
                </a:lnTo>
                <a:lnTo>
                  <a:pt x="768" y="636"/>
                </a:lnTo>
                <a:lnTo>
                  <a:pt x="780" y="636"/>
                </a:lnTo>
                <a:lnTo>
                  <a:pt x="786" y="636"/>
                </a:lnTo>
                <a:lnTo>
                  <a:pt x="792" y="636"/>
                </a:lnTo>
                <a:lnTo>
                  <a:pt x="804" y="636"/>
                </a:lnTo>
                <a:lnTo>
                  <a:pt x="804" y="636"/>
                </a:lnTo>
                <a:lnTo>
                  <a:pt x="804" y="636"/>
                </a:lnTo>
                <a:lnTo>
                  <a:pt x="798" y="630"/>
                </a:lnTo>
                <a:lnTo>
                  <a:pt x="786" y="630"/>
                </a:lnTo>
                <a:lnTo>
                  <a:pt x="792" y="630"/>
                </a:lnTo>
                <a:lnTo>
                  <a:pt x="798" y="624"/>
                </a:lnTo>
                <a:lnTo>
                  <a:pt x="810" y="624"/>
                </a:lnTo>
                <a:lnTo>
                  <a:pt x="810" y="624"/>
                </a:lnTo>
                <a:lnTo>
                  <a:pt x="804" y="624"/>
                </a:lnTo>
                <a:lnTo>
                  <a:pt x="792" y="624"/>
                </a:lnTo>
                <a:lnTo>
                  <a:pt x="786" y="630"/>
                </a:lnTo>
                <a:lnTo>
                  <a:pt x="786" y="630"/>
                </a:lnTo>
                <a:lnTo>
                  <a:pt x="768" y="630"/>
                </a:lnTo>
                <a:lnTo>
                  <a:pt x="762" y="630"/>
                </a:lnTo>
                <a:lnTo>
                  <a:pt x="762" y="624"/>
                </a:lnTo>
                <a:lnTo>
                  <a:pt x="774" y="624"/>
                </a:lnTo>
                <a:lnTo>
                  <a:pt x="762" y="618"/>
                </a:lnTo>
                <a:lnTo>
                  <a:pt x="756" y="618"/>
                </a:lnTo>
                <a:lnTo>
                  <a:pt x="762" y="618"/>
                </a:lnTo>
                <a:lnTo>
                  <a:pt x="768" y="618"/>
                </a:lnTo>
                <a:lnTo>
                  <a:pt x="774" y="618"/>
                </a:lnTo>
                <a:lnTo>
                  <a:pt x="780" y="618"/>
                </a:lnTo>
                <a:lnTo>
                  <a:pt x="792" y="618"/>
                </a:lnTo>
                <a:lnTo>
                  <a:pt x="786" y="618"/>
                </a:lnTo>
                <a:lnTo>
                  <a:pt x="780" y="612"/>
                </a:lnTo>
                <a:lnTo>
                  <a:pt x="768" y="612"/>
                </a:lnTo>
                <a:lnTo>
                  <a:pt x="762" y="606"/>
                </a:lnTo>
                <a:lnTo>
                  <a:pt x="774" y="606"/>
                </a:lnTo>
                <a:lnTo>
                  <a:pt x="786" y="606"/>
                </a:lnTo>
                <a:lnTo>
                  <a:pt x="792" y="612"/>
                </a:lnTo>
                <a:lnTo>
                  <a:pt x="804" y="612"/>
                </a:lnTo>
                <a:lnTo>
                  <a:pt x="810" y="612"/>
                </a:lnTo>
                <a:lnTo>
                  <a:pt x="804" y="612"/>
                </a:lnTo>
                <a:lnTo>
                  <a:pt x="822" y="606"/>
                </a:lnTo>
                <a:lnTo>
                  <a:pt x="810" y="606"/>
                </a:lnTo>
                <a:lnTo>
                  <a:pt x="798" y="612"/>
                </a:lnTo>
                <a:lnTo>
                  <a:pt x="792" y="606"/>
                </a:lnTo>
                <a:lnTo>
                  <a:pt x="792" y="600"/>
                </a:lnTo>
                <a:lnTo>
                  <a:pt x="786" y="600"/>
                </a:lnTo>
                <a:lnTo>
                  <a:pt x="804" y="594"/>
                </a:lnTo>
                <a:lnTo>
                  <a:pt x="816" y="600"/>
                </a:lnTo>
                <a:lnTo>
                  <a:pt x="834" y="600"/>
                </a:lnTo>
                <a:lnTo>
                  <a:pt x="816" y="594"/>
                </a:lnTo>
                <a:lnTo>
                  <a:pt x="810" y="594"/>
                </a:lnTo>
                <a:lnTo>
                  <a:pt x="804" y="588"/>
                </a:lnTo>
                <a:lnTo>
                  <a:pt x="798" y="582"/>
                </a:lnTo>
                <a:lnTo>
                  <a:pt x="792" y="582"/>
                </a:lnTo>
                <a:lnTo>
                  <a:pt x="792" y="582"/>
                </a:lnTo>
                <a:lnTo>
                  <a:pt x="786" y="576"/>
                </a:lnTo>
                <a:lnTo>
                  <a:pt x="792" y="576"/>
                </a:lnTo>
                <a:lnTo>
                  <a:pt x="798" y="576"/>
                </a:lnTo>
                <a:lnTo>
                  <a:pt x="804" y="576"/>
                </a:lnTo>
                <a:lnTo>
                  <a:pt x="816" y="576"/>
                </a:lnTo>
                <a:lnTo>
                  <a:pt x="810" y="576"/>
                </a:lnTo>
                <a:lnTo>
                  <a:pt x="816" y="576"/>
                </a:lnTo>
                <a:lnTo>
                  <a:pt x="822" y="576"/>
                </a:lnTo>
                <a:lnTo>
                  <a:pt x="822" y="570"/>
                </a:lnTo>
                <a:lnTo>
                  <a:pt x="828" y="570"/>
                </a:lnTo>
                <a:lnTo>
                  <a:pt x="828" y="576"/>
                </a:lnTo>
                <a:lnTo>
                  <a:pt x="828" y="576"/>
                </a:lnTo>
                <a:lnTo>
                  <a:pt x="828" y="576"/>
                </a:lnTo>
                <a:lnTo>
                  <a:pt x="834" y="570"/>
                </a:lnTo>
                <a:lnTo>
                  <a:pt x="834" y="570"/>
                </a:lnTo>
                <a:lnTo>
                  <a:pt x="834" y="564"/>
                </a:lnTo>
                <a:lnTo>
                  <a:pt x="840" y="564"/>
                </a:lnTo>
                <a:lnTo>
                  <a:pt x="840" y="564"/>
                </a:lnTo>
                <a:lnTo>
                  <a:pt x="846" y="570"/>
                </a:lnTo>
                <a:lnTo>
                  <a:pt x="846" y="570"/>
                </a:lnTo>
                <a:lnTo>
                  <a:pt x="852" y="570"/>
                </a:lnTo>
                <a:lnTo>
                  <a:pt x="858" y="564"/>
                </a:lnTo>
                <a:lnTo>
                  <a:pt x="858" y="558"/>
                </a:lnTo>
                <a:lnTo>
                  <a:pt x="864" y="552"/>
                </a:lnTo>
                <a:lnTo>
                  <a:pt x="864" y="546"/>
                </a:lnTo>
                <a:lnTo>
                  <a:pt x="870" y="546"/>
                </a:lnTo>
                <a:lnTo>
                  <a:pt x="888" y="540"/>
                </a:lnTo>
                <a:lnTo>
                  <a:pt x="888" y="534"/>
                </a:lnTo>
                <a:lnTo>
                  <a:pt x="894" y="534"/>
                </a:lnTo>
                <a:lnTo>
                  <a:pt x="900" y="528"/>
                </a:lnTo>
                <a:lnTo>
                  <a:pt x="882" y="528"/>
                </a:lnTo>
                <a:lnTo>
                  <a:pt x="876" y="534"/>
                </a:lnTo>
                <a:lnTo>
                  <a:pt x="864" y="534"/>
                </a:lnTo>
                <a:lnTo>
                  <a:pt x="864" y="534"/>
                </a:lnTo>
                <a:lnTo>
                  <a:pt x="864" y="528"/>
                </a:lnTo>
                <a:lnTo>
                  <a:pt x="870" y="528"/>
                </a:lnTo>
                <a:lnTo>
                  <a:pt x="876" y="522"/>
                </a:lnTo>
                <a:lnTo>
                  <a:pt x="882" y="522"/>
                </a:lnTo>
                <a:lnTo>
                  <a:pt x="888" y="516"/>
                </a:lnTo>
                <a:lnTo>
                  <a:pt x="888" y="510"/>
                </a:lnTo>
                <a:lnTo>
                  <a:pt x="894" y="510"/>
                </a:lnTo>
                <a:lnTo>
                  <a:pt x="900" y="510"/>
                </a:lnTo>
                <a:lnTo>
                  <a:pt x="906" y="510"/>
                </a:lnTo>
                <a:lnTo>
                  <a:pt x="906" y="510"/>
                </a:lnTo>
                <a:lnTo>
                  <a:pt x="906" y="516"/>
                </a:lnTo>
                <a:lnTo>
                  <a:pt x="906" y="516"/>
                </a:lnTo>
                <a:lnTo>
                  <a:pt x="912" y="516"/>
                </a:lnTo>
                <a:lnTo>
                  <a:pt x="912" y="510"/>
                </a:lnTo>
                <a:lnTo>
                  <a:pt x="918" y="510"/>
                </a:lnTo>
                <a:lnTo>
                  <a:pt x="924" y="510"/>
                </a:lnTo>
                <a:lnTo>
                  <a:pt x="924" y="504"/>
                </a:lnTo>
                <a:lnTo>
                  <a:pt x="918" y="504"/>
                </a:lnTo>
                <a:lnTo>
                  <a:pt x="912" y="504"/>
                </a:lnTo>
                <a:lnTo>
                  <a:pt x="900" y="504"/>
                </a:lnTo>
                <a:lnTo>
                  <a:pt x="894" y="504"/>
                </a:lnTo>
                <a:lnTo>
                  <a:pt x="900" y="498"/>
                </a:lnTo>
                <a:lnTo>
                  <a:pt x="912" y="492"/>
                </a:lnTo>
                <a:lnTo>
                  <a:pt x="924" y="486"/>
                </a:lnTo>
                <a:lnTo>
                  <a:pt x="930" y="486"/>
                </a:lnTo>
                <a:lnTo>
                  <a:pt x="936" y="492"/>
                </a:lnTo>
                <a:lnTo>
                  <a:pt x="936" y="492"/>
                </a:lnTo>
                <a:lnTo>
                  <a:pt x="924" y="498"/>
                </a:lnTo>
                <a:lnTo>
                  <a:pt x="918" y="498"/>
                </a:lnTo>
                <a:lnTo>
                  <a:pt x="930" y="498"/>
                </a:lnTo>
                <a:lnTo>
                  <a:pt x="936" y="492"/>
                </a:lnTo>
                <a:lnTo>
                  <a:pt x="942" y="498"/>
                </a:lnTo>
                <a:lnTo>
                  <a:pt x="942" y="498"/>
                </a:lnTo>
                <a:lnTo>
                  <a:pt x="936" y="504"/>
                </a:lnTo>
                <a:lnTo>
                  <a:pt x="936" y="504"/>
                </a:lnTo>
                <a:lnTo>
                  <a:pt x="936" y="504"/>
                </a:lnTo>
                <a:lnTo>
                  <a:pt x="948" y="498"/>
                </a:lnTo>
                <a:lnTo>
                  <a:pt x="954" y="498"/>
                </a:lnTo>
                <a:lnTo>
                  <a:pt x="960" y="498"/>
                </a:lnTo>
                <a:lnTo>
                  <a:pt x="966" y="498"/>
                </a:lnTo>
                <a:lnTo>
                  <a:pt x="966" y="504"/>
                </a:lnTo>
                <a:lnTo>
                  <a:pt x="972" y="510"/>
                </a:lnTo>
                <a:lnTo>
                  <a:pt x="972" y="516"/>
                </a:lnTo>
                <a:lnTo>
                  <a:pt x="972" y="522"/>
                </a:lnTo>
                <a:lnTo>
                  <a:pt x="978" y="522"/>
                </a:lnTo>
                <a:lnTo>
                  <a:pt x="978" y="528"/>
                </a:lnTo>
                <a:lnTo>
                  <a:pt x="984" y="528"/>
                </a:lnTo>
                <a:lnTo>
                  <a:pt x="984" y="522"/>
                </a:lnTo>
                <a:lnTo>
                  <a:pt x="984" y="516"/>
                </a:lnTo>
                <a:lnTo>
                  <a:pt x="978" y="510"/>
                </a:lnTo>
                <a:lnTo>
                  <a:pt x="978" y="504"/>
                </a:lnTo>
                <a:lnTo>
                  <a:pt x="978" y="504"/>
                </a:lnTo>
                <a:lnTo>
                  <a:pt x="978" y="498"/>
                </a:lnTo>
                <a:lnTo>
                  <a:pt x="984" y="492"/>
                </a:lnTo>
                <a:lnTo>
                  <a:pt x="990" y="492"/>
                </a:lnTo>
                <a:lnTo>
                  <a:pt x="1002" y="486"/>
                </a:lnTo>
                <a:lnTo>
                  <a:pt x="1008" y="486"/>
                </a:lnTo>
                <a:lnTo>
                  <a:pt x="1008" y="486"/>
                </a:lnTo>
                <a:lnTo>
                  <a:pt x="996" y="486"/>
                </a:lnTo>
                <a:lnTo>
                  <a:pt x="990" y="486"/>
                </a:lnTo>
                <a:lnTo>
                  <a:pt x="978" y="492"/>
                </a:lnTo>
                <a:lnTo>
                  <a:pt x="972" y="498"/>
                </a:lnTo>
                <a:lnTo>
                  <a:pt x="966" y="498"/>
                </a:lnTo>
                <a:lnTo>
                  <a:pt x="966" y="492"/>
                </a:lnTo>
                <a:lnTo>
                  <a:pt x="954" y="492"/>
                </a:lnTo>
                <a:lnTo>
                  <a:pt x="948" y="492"/>
                </a:lnTo>
                <a:lnTo>
                  <a:pt x="948" y="492"/>
                </a:lnTo>
                <a:lnTo>
                  <a:pt x="942" y="492"/>
                </a:lnTo>
                <a:lnTo>
                  <a:pt x="942" y="486"/>
                </a:lnTo>
                <a:lnTo>
                  <a:pt x="948" y="480"/>
                </a:lnTo>
                <a:lnTo>
                  <a:pt x="954" y="486"/>
                </a:lnTo>
                <a:lnTo>
                  <a:pt x="966" y="486"/>
                </a:lnTo>
                <a:lnTo>
                  <a:pt x="966" y="486"/>
                </a:lnTo>
                <a:lnTo>
                  <a:pt x="960" y="480"/>
                </a:lnTo>
                <a:lnTo>
                  <a:pt x="954" y="480"/>
                </a:lnTo>
                <a:lnTo>
                  <a:pt x="948" y="480"/>
                </a:lnTo>
                <a:lnTo>
                  <a:pt x="942" y="480"/>
                </a:lnTo>
                <a:lnTo>
                  <a:pt x="936" y="480"/>
                </a:lnTo>
                <a:lnTo>
                  <a:pt x="948" y="468"/>
                </a:lnTo>
                <a:lnTo>
                  <a:pt x="960" y="468"/>
                </a:lnTo>
                <a:lnTo>
                  <a:pt x="966" y="474"/>
                </a:lnTo>
                <a:lnTo>
                  <a:pt x="972" y="468"/>
                </a:lnTo>
                <a:lnTo>
                  <a:pt x="972" y="468"/>
                </a:lnTo>
                <a:lnTo>
                  <a:pt x="960" y="468"/>
                </a:lnTo>
                <a:lnTo>
                  <a:pt x="966" y="462"/>
                </a:lnTo>
                <a:lnTo>
                  <a:pt x="972" y="462"/>
                </a:lnTo>
                <a:lnTo>
                  <a:pt x="984" y="462"/>
                </a:lnTo>
                <a:lnTo>
                  <a:pt x="990" y="468"/>
                </a:lnTo>
                <a:lnTo>
                  <a:pt x="996" y="468"/>
                </a:lnTo>
                <a:lnTo>
                  <a:pt x="996" y="474"/>
                </a:lnTo>
                <a:lnTo>
                  <a:pt x="996" y="468"/>
                </a:lnTo>
                <a:lnTo>
                  <a:pt x="996" y="468"/>
                </a:lnTo>
                <a:lnTo>
                  <a:pt x="990" y="462"/>
                </a:lnTo>
                <a:lnTo>
                  <a:pt x="984" y="462"/>
                </a:lnTo>
                <a:lnTo>
                  <a:pt x="978" y="456"/>
                </a:lnTo>
                <a:lnTo>
                  <a:pt x="972" y="456"/>
                </a:lnTo>
                <a:lnTo>
                  <a:pt x="966" y="456"/>
                </a:lnTo>
                <a:lnTo>
                  <a:pt x="960" y="456"/>
                </a:lnTo>
                <a:lnTo>
                  <a:pt x="960" y="456"/>
                </a:lnTo>
                <a:lnTo>
                  <a:pt x="966" y="450"/>
                </a:lnTo>
                <a:lnTo>
                  <a:pt x="966" y="450"/>
                </a:lnTo>
                <a:lnTo>
                  <a:pt x="960" y="450"/>
                </a:lnTo>
                <a:lnTo>
                  <a:pt x="954" y="450"/>
                </a:lnTo>
                <a:lnTo>
                  <a:pt x="954" y="456"/>
                </a:lnTo>
                <a:lnTo>
                  <a:pt x="948" y="456"/>
                </a:lnTo>
                <a:lnTo>
                  <a:pt x="948" y="462"/>
                </a:lnTo>
                <a:lnTo>
                  <a:pt x="942" y="462"/>
                </a:lnTo>
                <a:lnTo>
                  <a:pt x="942" y="468"/>
                </a:lnTo>
                <a:lnTo>
                  <a:pt x="936" y="468"/>
                </a:lnTo>
                <a:lnTo>
                  <a:pt x="924" y="474"/>
                </a:lnTo>
                <a:lnTo>
                  <a:pt x="918" y="474"/>
                </a:lnTo>
                <a:lnTo>
                  <a:pt x="912" y="480"/>
                </a:lnTo>
                <a:lnTo>
                  <a:pt x="906" y="474"/>
                </a:lnTo>
                <a:lnTo>
                  <a:pt x="900" y="474"/>
                </a:lnTo>
                <a:lnTo>
                  <a:pt x="906" y="474"/>
                </a:lnTo>
                <a:lnTo>
                  <a:pt x="912" y="468"/>
                </a:lnTo>
                <a:lnTo>
                  <a:pt x="906" y="468"/>
                </a:lnTo>
                <a:lnTo>
                  <a:pt x="906" y="468"/>
                </a:lnTo>
                <a:lnTo>
                  <a:pt x="906" y="468"/>
                </a:lnTo>
                <a:lnTo>
                  <a:pt x="906" y="468"/>
                </a:lnTo>
                <a:lnTo>
                  <a:pt x="906" y="468"/>
                </a:lnTo>
                <a:lnTo>
                  <a:pt x="918" y="462"/>
                </a:lnTo>
                <a:lnTo>
                  <a:pt x="918" y="462"/>
                </a:lnTo>
                <a:lnTo>
                  <a:pt x="930" y="462"/>
                </a:lnTo>
                <a:lnTo>
                  <a:pt x="936" y="462"/>
                </a:lnTo>
                <a:lnTo>
                  <a:pt x="924" y="462"/>
                </a:lnTo>
                <a:lnTo>
                  <a:pt x="924" y="462"/>
                </a:lnTo>
                <a:lnTo>
                  <a:pt x="924" y="456"/>
                </a:lnTo>
                <a:lnTo>
                  <a:pt x="918" y="462"/>
                </a:lnTo>
                <a:lnTo>
                  <a:pt x="912" y="462"/>
                </a:lnTo>
                <a:lnTo>
                  <a:pt x="906" y="462"/>
                </a:lnTo>
                <a:lnTo>
                  <a:pt x="906" y="456"/>
                </a:lnTo>
                <a:lnTo>
                  <a:pt x="900" y="456"/>
                </a:lnTo>
                <a:lnTo>
                  <a:pt x="906" y="450"/>
                </a:lnTo>
                <a:lnTo>
                  <a:pt x="906" y="456"/>
                </a:lnTo>
                <a:lnTo>
                  <a:pt x="918" y="450"/>
                </a:lnTo>
                <a:lnTo>
                  <a:pt x="924" y="450"/>
                </a:lnTo>
                <a:lnTo>
                  <a:pt x="930" y="450"/>
                </a:lnTo>
                <a:lnTo>
                  <a:pt x="930" y="444"/>
                </a:lnTo>
                <a:lnTo>
                  <a:pt x="924" y="450"/>
                </a:lnTo>
                <a:lnTo>
                  <a:pt x="918" y="450"/>
                </a:lnTo>
                <a:lnTo>
                  <a:pt x="912" y="450"/>
                </a:lnTo>
                <a:lnTo>
                  <a:pt x="912" y="444"/>
                </a:lnTo>
                <a:lnTo>
                  <a:pt x="918" y="444"/>
                </a:lnTo>
                <a:lnTo>
                  <a:pt x="924" y="444"/>
                </a:lnTo>
                <a:lnTo>
                  <a:pt x="930" y="444"/>
                </a:lnTo>
                <a:lnTo>
                  <a:pt x="936" y="444"/>
                </a:lnTo>
                <a:lnTo>
                  <a:pt x="948" y="444"/>
                </a:lnTo>
                <a:lnTo>
                  <a:pt x="948" y="444"/>
                </a:lnTo>
                <a:lnTo>
                  <a:pt x="954" y="438"/>
                </a:lnTo>
                <a:lnTo>
                  <a:pt x="966" y="438"/>
                </a:lnTo>
                <a:lnTo>
                  <a:pt x="972" y="438"/>
                </a:lnTo>
                <a:lnTo>
                  <a:pt x="972" y="438"/>
                </a:lnTo>
                <a:lnTo>
                  <a:pt x="978" y="438"/>
                </a:lnTo>
                <a:lnTo>
                  <a:pt x="984" y="438"/>
                </a:lnTo>
                <a:lnTo>
                  <a:pt x="984" y="432"/>
                </a:lnTo>
                <a:lnTo>
                  <a:pt x="990" y="432"/>
                </a:lnTo>
                <a:lnTo>
                  <a:pt x="996" y="438"/>
                </a:lnTo>
                <a:lnTo>
                  <a:pt x="996" y="438"/>
                </a:lnTo>
                <a:lnTo>
                  <a:pt x="996" y="444"/>
                </a:lnTo>
                <a:lnTo>
                  <a:pt x="996" y="444"/>
                </a:lnTo>
                <a:lnTo>
                  <a:pt x="1002" y="450"/>
                </a:lnTo>
                <a:lnTo>
                  <a:pt x="1008" y="450"/>
                </a:lnTo>
                <a:lnTo>
                  <a:pt x="1008" y="450"/>
                </a:lnTo>
                <a:lnTo>
                  <a:pt x="1014" y="450"/>
                </a:lnTo>
                <a:lnTo>
                  <a:pt x="1014" y="450"/>
                </a:lnTo>
                <a:lnTo>
                  <a:pt x="1008" y="444"/>
                </a:lnTo>
                <a:lnTo>
                  <a:pt x="1002" y="444"/>
                </a:lnTo>
                <a:lnTo>
                  <a:pt x="1002" y="438"/>
                </a:lnTo>
                <a:lnTo>
                  <a:pt x="1008" y="432"/>
                </a:lnTo>
                <a:lnTo>
                  <a:pt x="1008" y="432"/>
                </a:lnTo>
                <a:lnTo>
                  <a:pt x="1014" y="426"/>
                </a:lnTo>
                <a:lnTo>
                  <a:pt x="1008" y="426"/>
                </a:lnTo>
                <a:lnTo>
                  <a:pt x="1002" y="426"/>
                </a:lnTo>
                <a:lnTo>
                  <a:pt x="996" y="420"/>
                </a:lnTo>
                <a:lnTo>
                  <a:pt x="990" y="420"/>
                </a:lnTo>
                <a:lnTo>
                  <a:pt x="984" y="420"/>
                </a:lnTo>
                <a:lnTo>
                  <a:pt x="978" y="420"/>
                </a:lnTo>
                <a:lnTo>
                  <a:pt x="978" y="426"/>
                </a:lnTo>
                <a:lnTo>
                  <a:pt x="978" y="420"/>
                </a:lnTo>
                <a:lnTo>
                  <a:pt x="972" y="420"/>
                </a:lnTo>
                <a:lnTo>
                  <a:pt x="966" y="420"/>
                </a:lnTo>
                <a:lnTo>
                  <a:pt x="960" y="426"/>
                </a:lnTo>
                <a:lnTo>
                  <a:pt x="954" y="426"/>
                </a:lnTo>
                <a:lnTo>
                  <a:pt x="954" y="426"/>
                </a:lnTo>
                <a:lnTo>
                  <a:pt x="948" y="426"/>
                </a:lnTo>
                <a:lnTo>
                  <a:pt x="948" y="420"/>
                </a:lnTo>
                <a:lnTo>
                  <a:pt x="954" y="414"/>
                </a:lnTo>
                <a:lnTo>
                  <a:pt x="960" y="414"/>
                </a:lnTo>
                <a:lnTo>
                  <a:pt x="960" y="408"/>
                </a:lnTo>
                <a:lnTo>
                  <a:pt x="966" y="408"/>
                </a:lnTo>
                <a:lnTo>
                  <a:pt x="966" y="408"/>
                </a:lnTo>
                <a:lnTo>
                  <a:pt x="966" y="414"/>
                </a:lnTo>
                <a:lnTo>
                  <a:pt x="966" y="414"/>
                </a:lnTo>
                <a:lnTo>
                  <a:pt x="972" y="408"/>
                </a:lnTo>
                <a:lnTo>
                  <a:pt x="978" y="408"/>
                </a:lnTo>
                <a:lnTo>
                  <a:pt x="978" y="408"/>
                </a:lnTo>
                <a:lnTo>
                  <a:pt x="978" y="408"/>
                </a:lnTo>
                <a:lnTo>
                  <a:pt x="984" y="402"/>
                </a:lnTo>
                <a:lnTo>
                  <a:pt x="984" y="408"/>
                </a:lnTo>
                <a:lnTo>
                  <a:pt x="990" y="408"/>
                </a:lnTo>
                <a:lnTo>
                  <a:pt x="984" y="414"/>
                </a:lnTo>
                <a:lnTo>
                  <a:pt x="990" y="414"/>
                </a:lnTo>
                <a:lnTo>
                  <a:pt x="996" y="414"/>
                </a:lnTo>
                <a:lnTo>
                  <a:pt x="1002" y="414"/>
                </a:lnTo>
                <a:lnTo>
                  <a:pt x="1002" y="408"/>
                </a:lnTo>
                <a:lnTo>
                  <a:pt x="1002" y="402"/>
                </a:lnTo>
                <a:lnTo>
                  <a:pt x="1002" y="402"/>
                </a:lnTo>
                <a:lnTo>
                  <a:pt x="1002" y="402"/>
                </a:lnTo>
                <a:lnTo>
                  <a:pt x="1008" y="402"/>
                </a:lnTo>
                <a:lnTo>
                  <a:pt x="1008" y="402"/>
                </a:lnTo>
                <a:lnTo>
                  <a:pt x="1008" y="402"/>
                </a:lnTo>
                <a:lnTo>
                  <a:pt x="1008" y="396"/>
                </a:lnTo>
                <a:lnTo>
                  <a:pt x="1014" y="390"/>
                </a:lnTo>
                <a:lnTo>
                  <a:pt x="1020" y="396"/>
                </a:lnTo>
                <a:lnTo>
                  <a:pt x="1020" y="396"/>
                </a:lnTo>
                <a:lnTo>
                  <a:pt x="1020" y="402"/>
                </a:lnTo>
                <a:lnTo>
                  <a:pt x="1020" y="402"/>
                </a:lnTo>
                <a:lnTo>
                  <a:pt x="1026" y="408"/>
                </a:lnTo>
                <a:lnTo>
                  <a:pt x="1020" y="408"/>
                </a:lnTo>
                <a:lnTo>
                  <a:pt x="1020" y="414"/>
                </a:lnTo>
                <a:lnTo>
                  <a:pt x="1020" y="414"/>
                </a:lnTo>
                <a:lnTo>
                  <a:pt x="1020" y="420"/>
                </a:lnTo>
                <a:lnTo>
                  <a:pt x="1020" y="420"/>
                </a:lnTo>
                <a:lnTo>
                  <a:pt x="1014" y="426"/>
                </a:lnTo>
                <a:lnTo>
                  <a:pt x="1026" y="426"/>
                </a:lnTo>
                <a:lnTo>
                  <a:pt x="1032" y="432"/>
                </a:lnTo>
                <a:lnTo>
                  <a:pt x="1032" y="438"/>
                </a:lnTo>
                <a:lnTo>
                  <a:pt x="1032" y="438"/>
                </a:lnTo>
                <a:lnTo>
                  <a:pt x="1032" y="444"/>
                </a:lnTo>
                <a:lnTo>
                  <a:pt x="1038" y="450"/>
                </a:lnTo>
                <a:lnTo>
                  <a:pt x="1044" y="450"/>
                </a:lnTo>
                <a:lnTo>
                  <a:pt x="1050" y="456"/>
                </a:lnTo>
                <a:lnTo>
                  <a:pt x="1062" y="456"/>
                </a:lnTo>
                <a:lnTo>
                  <a:pt x="1062" y="456"/>
                </a:lnTo>
                <a:lnTo>
                  <a:pt x="1062" y="450"/>
                </a:lnTo>
                <a:lnTo>
                  <a:pt x="1056" y="450"/>
                </a:lnTo>
                <a:lnTo>
                  <a:pt x="1050" y="450"/>
                </a:lnTo>
                <a:lnTo>
                  <a:pt x="1044" y="444"/>
                </a:lnTo>
                <a:lnTo>
                  <a:pt x="1038" y="444"/>
                </a:lnTo>
                <a:lnTo>
                  <a:pt x="1032" y="444"/>
                </a:lnTo>
                <a:lnTo>
                  <a:pt x="1038" y="438"/>
                </a:lnTo>
                <a:lnTo>
                  <a:pt x="1044" y="432"/>
                </a:lnTo>
                <a:lnTo>
                  <a:pt x="1038" y="432"/>
                </a:lnTo>
                <a:lnTo>
                  <a:pt x="1032" y="426"/>
                </a:lnTo>
                <a:lnTo>
                  <a:pt x="1038" y="426"/>
                </a:lnTo>
                <a:lnTo>
                  <a:pt x="1038" y="426"/>
                </a:lnTo>
                <a:lnTo>
                  <a:pt x="1044" y="432"/>
                </a:lnTo>
                <a:lnTo>
                  <a:pt x="1050" y="432"/>
                </a:lnTo>
                <a:lnTo>
                  <a:pt x="1050" y="438"/>
                </a:lnTo>
                <a:lnTo>
                  <a:pt x="1056" y="444"/>
                </a:lnTo>
                <a:lnTo>
                  <a:pt x="1056" y="438"/>
                </a:lnTo>
                <a:lnTo>
                  <a:pt x="1056" y="438"/>
                </a:lnTo>
                <a:lnTo>
                  <a:pt x="1050" y="432"/>
                </a:lnTo>
                <a:lnTo>
                  <a:pt x="1050" y="432"/>
                </a:lnTo>
                <a:lnTo>
                  <a:pt x="1044" y="426"/>
                </a:lnTo>
                <a:lnTo>
                  <a:pt x="1050" y="426"/>
                </a:lnTo>
                <a:lnTo>
                  <a:pt x="1050" y="432"/>
                </a:lnTo>
                <a:lnTo>
                  <a:pt x="1056" y="432"/>
                </a:lnTo>
                <a:lnTo>
                  <a:pt x="1062" y="438"/>
                </a:lnTo>
                <a:lnTo>
                  <a:pt x="1062" y="432"/>
                </a:lnTo>
                <a:lnTo>
                  <a:pt x="1056" y="432"/>
                </a:lnTo>
                <a:lnTo>
                  <a:pt x="1062" y="426"/>
                </a:lnTo>
                <a:lnTo>
                  <a:pt x="1062" y="426"/>
                </a:lnTo>
                <a:lnTo>
                  <a:pt x="1056" y="426"/>
                </a:lnTo>
                <a:lnTo>
                  <a:pt x="1056" y="426"/>
                </a:lnTo>
                <a:lnTo>
                  <a:pt x="1050" y="426"/>
                </a:lnTo>
                <a:lnTo>
                  <a:pt x="1050" y="420"/>
                </a:lnTo>
                <a:lnTo>
                  <a:pt x="1056" y="414"/>
                </a:lnTo>
                <a:lnTo>
                  <a:pt x="1056" y="414"/>
                </a:lnTo>
                <a:lnTo>
                  <a:pt x="1062" y="420"/>
                </a:lnTo>
                <a:lnTo>
                  <a:pt x="1074" y="420"/>
                </a:lnTo>
                <a:lnTo>
                  <a:pt x="1080" y="420"/>
                </a:lnTo>
                <a:lnTo>
                  <a:pt x="1068" y="414"/>
                </a:lnTo>
                <a:lnTo>
                  <a:pt x="1068" y="414"/>
                </a:lnTo>
                <a:lnTo>
                  <a:pt x="1062" y="408"/>
                </a:lnTo>
                <a:lnTo>
                  <a:pt x="1050" y="414"/>
                </a:lnTo>
                <a:lnTo>
                  <a:pt x="1044" y="414"/>
                </a:lnTo>
                <a:lnTo>
                  <a:pt x="1038" y="414"/>
                </a:lnTo>
                <a:lnTo>
                  <a:pt x="1038" y="408"/>
                </a:lnTo>
                <a:lnTo>
                  <a:pt x="1044" y="408"/>
                </a:lnTo>
                <a:lnTo>
                  <a:pt x="1050" y="408"/>
                </a:lnTo>
                <a:lnTo>
                  <a:pt x="1056" y="408"/>
                </a:lnTo>
                <a:lnTo>
                  <a:pt x="1062" y="408"/>
                </a:lnTo>
                <a:lnTo>
                  <a:pt x="1062" y="402"/>
                </a:lnTo>
                <a:lnTo>
                  <a:pt x="1056" y="402"/>
                </a:lnTo>
                <a:lnTo>
                  <a:pt x="1056" y="402"/>
                </a:lnTo>
                <a:lnTo>
                  <a:pt x="1056" y="396"/>
                </a:lnTo>
                <a:lnTo>
                  <a:pt x="1050" y="402"/>
                </a:lnTo>
                <a:lnTo>
                  <a:pt x="1044" y="402"/>
                </a:lnTo>
                <a:lnTo>
                  <a:pt x="1038" y="402"/>
                </a:lnTo>
                <a:lnTo>
                  <a:pt x="1032" y="402"/>
                </a:lnTo>
                <a:lnTo>
                  <a:pt x="1032" y="396"/>
                </a:lnTo>
                <a:lnTo>
                  <a:pt x="1038" y="396"/>
                </a:lnTo>
                <a:lnTo>
                  <a:pt x="1038" y="396"/>
                </a:lnTo>
                <a:lnTo>
                  <a:pt x="1038" y="396"/>
                </a:lnTo>
                <a:lnTo>
                  <a:pt x="1032" y="396"/>
                </a:lnTo>
                <a:lnTo>
                  <a:pt x="1026" y="390"/>
                </a:lnTo>
                <a:lnTo>
                  <a:pt x="1026" y="390"/>
                </a:lnTo>
                <a:lnTo>
                  <a:pt x="1032" y="384"/>
                </a:lnTo>
                <a:lnTo>
                  <a:pt x="1038" y="384"/>
                </a:lnTo>
                <a:lnTo>
                  <a:pt x="1044" y="390"/>
                </a:lnTo>
                <a:lnTo>
                  <a:pt x="1050" y="390"/>
                </a:lnTo>
                <a:lnTo>
                  <a:pt x="1056" y="390"/>
                </a:lnTo>
                <a:lnTo>
                  <a:pt x="1062" y="390"/>
                </a:lnTo>
                <a:lnTo>
                  <a:pt x="1068" y="396"/>
                </a:lnTo>
                <a:lnTo>
                  <a:pt x="1068" y="396"/>
                </a:lnTo>
                <a:lnTo>
                  <a:pt x="1068" y="402"/>
                </a:lnTo>
                <a:lnTo>
                  <a:pt x="1074" y="402"/>
                </a:lnTo>
                <a:lnTo>
                  <a:pt x="1080" y="408"/>
                </a:lnTo>
                <a:lnTo>
                  <a:pt x="1080" y="408"/>
                </a:lnTo>
                <a:lnTo>
                  <a:pt x="1086" y="408"/>
                </a:lnTo>
                <a:lnTo>
                  <a:pt x="1092" y="408"/>
                </a:lnTo>
                <a:lnTo>
                  <a:pt x="1086" y="402"/>
                </a:lnTo>
                <a:lnTo>
                  <a:pt x="1080" y="402"/>
                </a:lnTo>
                <a:lnTo>
                  <a:pt x="1074" y="402"/>
                </a:lnTo>
                <a:lnTo>
                  <a:pt x="1074" y="396"/>
                </a:lnTo>
                <a:lnTo>
                  <a:pt x="1068" y="396"/>
                </a:lnTo>
                <a:lnTo>
                  <a:pt x="1068" y="390"/>
                </a:lnTo>
                <a:lnTo>
                  <a:pt x="1068" y="390"/>
                </a:lnTo>
                <a:lnTo>
                  <a:pt x="1056" y="390"/>
                </a:lnTo>
                <a:lnTo>
                  <a:pt x="1056" y="384"/>
                </a:lnTo>
                <a:lnTo>
                  <a:pt x="1050" y="384"/>
                </a:lnTo>
                <a:lnTo>
                  <a:pt x="1044" y="384"/>
                </a:lnTo>
                <a:lnTo>
                  <a:pt x="1044" y="384"/>
                </a:lnTo>
                <a:lnTo>
                  <a:pt x="1044" y="384"/>
                </a:lnTo>
                <a:lnTo>
                  <a:pt x="1044" y="384"/>
                </a:lnTo>
                <a:lnTo>
                  <a:pt x="1038" y="384"/>
                </a:lnTo>
                <a:lnTo>
                  <a:pt x="1038" y="378"/>
                </a:lnTo>
                <a:lnTo>
                  <a:pt x="1050" y="378"/>
                </a:lnTo>
                <a:lnTo>
                  <a:pt x="1050" y="378"/>
                </a:lnTo>
                <a:lnTo>
                  <a:pt x="1056" y="378"/>
                </a:lnTo>
                <a:lnTo>
                  <a:pt x="1062" y="378"/>
                </a:lnTo>
                <a:lnTo>
                  <a:pt x="1068" y="372"/>
                </a:lnTo>
                <a:lnTo>
                  <a:pt x="1074" y="372"/>
                </a:lnTo>
                <a:lnTo>
                  <a:pt x="1080" y="372"/>
                </a:lnTo>
                <a:lnTo>
                  <a:pt x="1086" y="378"/>
                </a:lnTo>
                <a:lnTo>
                  <a:pt x="1092" y="378"/>
                </a:lnTo>
                <a:lnTo>
                  <a:pt x="1098" y="378"/>
                </a:lnTo>
                <a:lnTo>
                  <a:pt x="1086" y="384"/>
                </a:lnTo>
                <a:lnTo>
                  <a:pt x="1098" y="384"/>
                </a:lnTo>
                <a:lnTo>
                  <a:pt x="1104" y="384"/>
                </a:lnTo>
                <a:lnTo>
                  <a:pt x="1110" y="378"/>
                </a:lnTo>
                <a:lnTo>
                  <a:pt x="1110" y="378"/>
                </a:lnTo>
                <a:lnTo>
                  <a:pt x="1116" y="378"/>
                </a:lnTo>
                <a:lnTo>
                  <a:pt x="1122" y="378"/>
                </a:lnTo>
                <a:lnTo>
                  <a:pt x="1122" y="378"/>
                </a:lnTo>
                <a:lnTo>
                  <a:pt x="1128" y="378"/>
                </a:lnTo>
                <a:lnTo>
                  <a:pt x="1128" y="378"/>
                </a:lnTo>
                <a:lnTo>
                  <a:pt x="1134" y="372"/>
                </a:lnTo>
                <a:lnTo>
                  <a:pt x="1134" y="372"/>
                </a:lnTo>
                <a:lnTo>
                  <a:pt x="1140" y="372"/>
                </a:lnTo>
                <a:lnTo>
                  <a:pt x="1140" y="372"/>
                </a:lnTo>
                <a:lnTo>
                  <a:pt x="1146" y="372"/>
                </a:lnTo>
                <a:lnTo>
                  <a:pt x="1146" y="366"/>
                </a:lnTo>
                <a:lnTo>
                  <a:pt x="1164" y="372"/>
                </a:lnTo>
                <a:lnTo>
                  <a:pt x="1164" y="372"/>
                </a:lnTo>
                <a:lnTo>
                  <a:pt x="1164" y="372"/>
                </a:lnTo>
                <a:lnTo>
                  <a:pt x="1164" y="366"/>
                </a:lnTo>
                <a:lnTo>
                  <a:pt x="1158" y="366"/>
                </a:lnTo>
                <a:lnTo>
                  <a:pt x="1152" y="366"/>
                </a:lnTo>
                <a:lnTo>
                  <a:pt x="1152" y="360"/>
                </a:lnTo>
                <a:lnTo>
                  <a:pt x="1158" y="360"/>
                </a:lnTo>
                <a:lnTo>
                  <a:pt x="1152" y="354"/>
                </a:lnTo>
                <a:lnTo>
                  <a:pt x="1146" y="360"/>
                </a:lnTo>
                <a:lnTo>
                  <a:pt x="1140" y="360"/>
                </a:lnTo>
                <a:lnTo>
                  <a:pt x="1134" y="360"/>
                </a:lnTo>
                <a:lnTo>
                  <a:pt x="1128" y="366"/>
                </a:lnTo>
                <a:lnTo>
                  <a:pt x="1110" y="366"/>
                </a:lnTo>
                <a:lnTo>
                  <a:pt x="1104" y="366"/>
                </a:lnTo>
                <a:lnTo>
                  <a:pt x="1110" y="366"/>
                </a:lnTo>
                <a:lnTo>
                  <a:pt x="1110" y="366"/>
                </a:lnTo>
                <a:lnTo>
                  <a:pt x="1110" y="360"/>
                </a:lnTo>
                <a:lnTo>
                  <a:pt x="1110" y="360"/>
                </a:lnTo>
                <a:lnTo>
                  <a:pt x="1104" y="360"/>
                </a:lnTo>
                <a:lnTo>
                  <a:pt x="1098" y="360"/>
                </a:lnTo>
                <a:lnTo>
                  <a:pt x="1098" y="366"/>
                </a:lnTo>
                <a:lnTo>
                  <a:pt x="1092" y="366"/>
                </a:lnTo>
                <a:lnTo>
                  <a:pt x="1086" y="366"/>
                </a:lnTo>
                <a:lnTo>
                  <a:pt x="1080" y="366"/>
                </a:lnTo>
                <a:lnTo>
                  <a:pt x="1074" y="366"/>
                </a:lnTo>
                <a:lnTo>
                  <a:pt x="1062" y="372"/>
                </a:lnTo>
                <a:lnTo>
                  <a:pt x="1062" y="366"/>
                </a:lnTo>
                <a:lnTo>
                  <a:pt x="1062" y="366"/>
                </a:lnTo>
                <a:lnTo>
                  <a:pt x="1062" y="366"/>
                </a:lnTo>
                <a:lnTo>
                  <a:pt x="1056" y="360"/>
                </a:lnTo>
                <a:lnTo>
                  <a:pt x="1056" y="360"/>
                </a:lnTo>
                <a:lnTo>
                  <a:pt x="1056" y="360"/>
                </a:lnTo>
                <a:lnTo>
                  <a:pt x="1062" y="354"/>
                </a:lnTo>
                <a:lnTo>
                  <a:pt x="1044" y="354"/>
                </a:lnTo>
                <a:lnTo>
                  <a:pt x="1038" y="354"/>
                </a:lnTo>
                <a:lnTo>
                  <a:pt x="1032" y="354"/>
                </a:lnTo>
                <a:lnTo>
                  <a:pt x="1032" y="354"/>
                </a:lnTo>
                <a:lnTo>
                  <a:pt x="1032" y="354"/>
                </a:lnTo>
                <a:lnTo>
                  <a:pt x="1026" y="354"/>
                </a:lnTo>
                <a:lnTo>
                  <a:pt x="1026" y="354"/>
                </a:lnTo>
                <a:lnTo>
                  <a:pt x="1020" y="354"/>
                </a:lnTo>
                <a:lnTo>
                  <a:pt x="1020" y="360"/>
                </a:lnTo>
                <a:lnTo>
                  <a:pt x="1020" y="360"/>
                </a:lnTo>
                <a:lnTo>
                  <a:pt x="1020" y="360"/>
                </a:lnTo>
                <a:lnTo>
                  <a:pt x="1014" y="366"/>
                </a:lnTo>
                <a:lnTo>
                  <a:pt x="1014" y="372"/>
                </a:lnTo>
                <a:lnTo>
                  <a:pt x="1014" y="372"/>
                </a:lnTo>
                <a:lnTo>
                  <a:pt x="1014" y="372"/>
                </a:lnTo>
                <a:lnTo>
                  <a:pt x="1008" y="378"/>
                </a:lnTo>
                <a:lnTo>
                  <a:pt x="1002" y="378"/>
                </a:lnTo>
                <a:lnTo>
                  <a:pt x="1002" y="372"/>
                </a:lnTo>
                <a:lnTo>
                  <a:pt x="1002" y="372"/>
                </a:lnTo>
                <a:lnTo>
                  <a:pt x="1002" y="366"/>
                </a:lnTo>
                <a:lnTo>
                  <a:pt x="1002" y="366"/>
                </a:lnTo>
                <a:lnTo>
                  <a:pt x="1002" y="366"/>
                </a:lnTo>
                <a:lnTo>
                  <a:pt x="1002" y="366"/>
                </a:lnTo>
                <a:lnTo>
                  <a:pt x="1002" y="366"/>
                </a:lnTo>
                <a:lnTo>
                  <a:pt x="996" y="372"/>
                </a:lnTo>
                <a:lnTo>
                  <a:pt x="996" y="366"/>
                </a:lnTo>
                <a:lnTo>
                  <a:pt x="990" y="372"/>
                </a:lnTo>
                <a:lnTo>
                  <a:pt x="996" y="372"/>
                </a:lnTo>
                <a:lnTo>
                  <a:pt x="996" y="372"/>
                </a:lnTo>
                <a:lnTo>
                  <a:pt x="996" y="378"/>
                </a:lnTo>
                <a:lnTo>
                  <a:pt x="990" y="378"/>
                </a:lnTo>
                <a:lnTo>
                  <a:pt x="990" y="378"/>
                </a:lnTo>
                <a:lnTo>
                  <a:pt x="990" y="378"/>
                </a:lnTo>
                <a:lnTo>
                  <a:pt x="984" y="378"/>
                </a:lnTo>
                <a:lnTo>
                  <a:pt x="984" y="384"/>
                </a:lnTo>
                <a:lnTo>
                  <a:pt x="984" y="384"/>
                </a:lnTo>
                <a:lnTo>
                  <a:pt x="984" y="384"/>
                </a:lnTo>
                <a:lnTo>
                  <a:pt x="984" y="384"/>
                </a:lnTo>
                <a:lnTo>
                  <a:pt x="978" y="384"/>
                </a:lnTo>
                <a:lnTo>
                  <a:pt x="978" y="384"/>
                </a:lnTo>
                <a:lnTo>
                  <a:pt x="972" y="384"/>
                </a:lnTo>
                <a:lnTo>
                  <a:pt x="972" y="384"/>
                </a:lnTo>
                <a:lnTo>
                  <a:pt x="966" y="384"/>
                </a:lnTo>
                <a:lnTo>
                  <a:pt x="960" y="384"/>
                </a:lnTo>
                <a:lnTo>
                  <a:pt x="954" y="384"/>
                </a:lnTo>
                <a:lnTo>
                  <a:pt x="954" y="384"/>
                </a:lnTo>
                <a:lnTo>
                  <a:pt x="960" y="378"/>
                </a:lnTo>
                <a:lnTo>
                  <a:pt x="960" y="372"/>
                </a:lnTo>
                <a:lnTo>
                  <a:pt x="966" y="372"/>
                </a:lnTo>
                <a:lnTo>
                  <a:pt x="972" y="366"/>
                </a:lnTo>
                <a:lnTo>
                  <a:pt x="978" y="360"/>
                </a:lnTo>
                <a:lnTo>
                  <a:pt x="978" y="360"/>
                </a:lnTo>
                <a:lnTo>
                  <a:pt x="972" y="360"/>
                </a:lnTo>
                <a:lnTo>
                  <a:pt x="972" y="366"/>
                </a:lnTo>
                <a:lnTo>
                  <a:pt x="972" y="366"/>
                </a:lnTo>
                <a:lnTo>
                  <a:pt x="966" y="372"/>
                </a:lnTo>
                <a:lnTo>
                  <a:pt x="960" y="372"/>
                </a:lnTo>
                <a:lnTo>
                  <a:pt x="954" y="372"/>
                </a:lnTo>
                <a:lnTo>
                  <a:pt x="954" y="378"/>
                </a:lnTo>
                <a:lnTo>
                  <a:pt x="948" y="378"/>
                </a:lnTo>
                <a:lnTo>
                  <a:pt x="942" y="378"/>
                </a:lnTo>
                <a:lnTo>
                  <a:pt x="942" y="384"/>
                </a:lnTo>
                <a:lnTo>
                  <a:pt x="942" y="384"/>
                </a:lnTo>
                <a:lnTo>
                  <a:pt x="936" y="384"/>
                </a:lnTo>
                <a:lnTo>
                  <a:pt x="936" y="390"/>
                </a:lnTo>
                <a:lnTo>
                  <a:pt x="930" y="390"/>
                </a:lnTo>
                <a:lnTo>
                  <a:pt x="924" y="384"/>
                </a:lnTo>
                <a:lnTo>
                  <a:pt x="930" y="384"/>
                </a:lnTo>
                <a:lnTo>
                  <a:pt x="936" y="378"/>
                </a:lnTo>
                <a:lnTo>
                  <a:pt x="936" y="372"/>
                </a:lnTo>
                <a:lnTo>
                  <a:pt x="942" y="372"/>
                </a:lnTo>
                <a:lnTo>
                  <a:pt x="942" y="366"/>
                </a:lnTo>
                <a:lnTo>
                  <a:pt x="948" y="366"/>
                </a:lnTo>
                <a:lnTo>
                  <a:pt x="954" y="366"/>
                </a:lnTo>
                <a:lnTo>
                  <a:pt x="960" y="366"/>
                </a:lnTo>
                <a:lnTo>
                  <a:pt x="960" y="366"/>
                </a:lnTo>
                <a:lnTo>
                  <a:pt x="954" y="366"/>
                </a:lnTo>
                <a:lnTo>
                  <a:pt x="948" y="366"/>
                </a:lnTo>
                <a:lnTo>
                  <a:pt x="948" y="360"/>
                </a:lnTo>
                <a:lnTo>
                  <a:pt x="942" y="360"/>
                </a:lnTo>
                <a:lnTo>
                  <a:pt x="948" y="360"/>
                </a:lnTo>
                <a:lnTo>
                  <a:pt x="948" y="360"/>
                </a:lnTo>
                <a:lnTo>
                  <a:pt x="954" y="360"/>
                </a:lnTo>
                <a:lnTo>
                  <a:pt x="954" y="360"/>
                </a:lnTo>
                <a:lnTo>
                  <a:pt x="954" y="360"/>
                </a:lnTo>
                <a:lnTo>
                  <a:pt x="948" y="360"/>
                </a:lnTo>
                <a:lnTo>
                  <a:pt x="948" y="360"/>
                </a:lnTo>
                <a:lnTo>
                  <a:pt x="948" y="360"/>
                </a:lnTo>
                <a:lnTo>
                  <a:pt x="942" y="354"/>
                </a:lnTo>
                <a:lnTo>
                  <a:pt x="942" y="354"/>
                </a:lnTo>
                <a:lnTo>
                  <a:pt x="942" y="354"/>
                </a:lnTo>
                <a:lnTo>
                  <a:pt x="942" y="354"/>
                </a:lnTo>
                <a:lnTo>
                  <a:pt x="948" y="354"/>
                </a:lnTo>
                <a:lnTo>
                  <a:pt x="948" y="354"/>
                </a:lnTo>
                <a:lnTo>
                  <a:pt x="948" y="354"/>
                </a:lnTo>
                <a:lnTo>
                  <a:pt x="954" y="348"/>
                </a:lnTo>
                <a:lnTo>
                  <a:pt x="954" y="348"/>
                </a:lnTo>
                <a:lnTo>
                  <a:pt x="960" y="348"/>
                </a:lnTo>
                <a:lnTo>
                  <a:pt x="966" y="342"/>
                </a:lnTo>
                <a:lnTo>
                  <a:pt x="972" y="342"/>
                </a:lnTo>
                <a:lnTo>
                  <a:pt x="966" y="342"/>
                </a:lnTo>
                <a:lnTo>
                  <a:pt x="966" y="336"/>
                </a:lnTo>
                <a:lnTo>
                  <a:pt x="966" y="336"/>
                </a:lnTo>
                <a:lnTo>
                  <a:pt x="966" y="336"/>
                </a:lnTo>
                <a:lnTo>
                  <a:pt x="966" y="336"/>
                </a:lnTo>
                <a:lnTo>
                  <a:pt x="960" y="336"/>
                </a:lnTo>
                <a:lnTo>
                  <a:pt x="954" y="342"/>
                </a:lnTo>
                <a:lnTo>
                  <a:pt x="948" y="342"/>
                </a:lnTo>
                <a:lnTo>
                  <a:pt x="942" y="348"/>
                </a:lnTo>
                <a:lnTo>
                  <a:pt x="942" y="348"/>
                </a:lnTo>
                <a:lnTo>
                  <a:pt x="930" y="348"/>
                </a:lnTo>
                <a:lnTo>
                  <a:pt x="930" y="348"/>
                </a:lnTo>
                <a:lnTo>
                  <a:pt x="924" y="348"/>
                </a:lnTo>
                <a:lnTo>
                  <a:pt x="918" y="354"/>
                </a:lnTo>
                <a:lnTo>
                  <a:pt x="924" y="354"/>
                </a:lnTo>
                <a:lnTo>
                  <a:pt x="924" y="354"/>
                </a:lnTo>
                <a:lnTo>
                  <a:pt x="918" y="360"/>
                </a:lnTo>
                <a:lnTo>
                  <a:pt x="912" y="360"/>
                </a:lnTo>
                <a:lnTo>
                  <a:pt x="906" y="360"/>
                </a:lnTo>
                <a:lnTo>
                  <a:pt x="900" y="360"/>
                </a:lnTo>
                <a:lnTo>
                  <a:pt x="894" y="360"/>
                </a:lnTo>
                <a:lnTo>
                  <a:pt x="888" y="354"/>
                </a:lnTo>
                <a:lnTo>
                  <a:pt x="888" y="348"/>
                </a:lnTo>
                <a:lnTo>
                  <a:pt x="894" y="348"/>
                </a:lnTo>
                <a:lnTo>
                  <a:pt x="900" y="348"/>
                </a:lnTo>
                <a:lnTo>
                  <a:pt x="906" y="348"/>
                </a:lnTo>
                <a:lnTo>
                  <a:pt x="912" y="348"/>
                </a:lnTo>
                <a:lnTo>
                  <a:pt x="912" y="348"/>
                </a:lnTo>
                <a:lnTo>
                  <a:pt x="912" y="348"/>
                </a:lnTo>
                <a:lnTo>
                  <a:pt x="912" y="342"/>
                </a:lnTo>
                <a:lnTo>
                  <a:pt x="906" y="342"/>
                </a:lnTo>
                <a:lnTo>
                  <a:pt x="906" y="342"/>
                </a:lnTo>
                <a:lnTo>
                  <a:pt x="906" y="342"/>
                </a:lnTo>
                <a:lnTo>
                  <a:pt x="912" y="342"/>
                </a:lnTo>
                <a:lnTo>
                  <a:pt x="924" y="336"/>
                </a:lnTo>
                <a:lnTo>
                  <a:pt x="930" y="336"/>
                </a:lnTo>
                <a:lnTo>
                  <a:pt x="936" y="330"/>
                </a:lnTo>
                <a:lnTo>
                  <a:pt x="936" y="330"/>
                </a:lnTo>
                <a:lnTo>
                  <a:pt x="942" y="330"/>
                </a:lnTo>
                <a:lnTo>
                  <a:pt x="936" y="324"/>
                </a:lnTo>
                <a:lnTo>
                  <a:pt x="930" y="324"/>
                </a:lnTo>
                <a:lnTo>
                  <a:pt x="930" y="324"/>
                </a:lnTo>
                <a:lnTo>
                  <a:pt x="930" y="330"/>
                </a:lnTo>
                <a:lnTo>
                  <a:pt x="930" y="330"/>
                </a:lnTo>
                <a:lnTo>
                  <a:pt x="924" y="330"/>
                </a:lnTo>
                <a:lnTo>
                  <a:pt x="924" y="330"/>
                </a:lnTo>
                <a:lnTo>
                  <a:pt x="918" y="336"/>
                </a:lnTo>
                <a:lnTo>
                  <a:pt x="912" y="336"/>
                </a:lnTo>
                <a:lnTo>
                  <a:pt x="906" y="330"/>
                </a:lnTo>
                <a:lnTo>
                  <a:pt x="906" y="336"/>
                </a:lnTo>
                <a:lnTo>
                  <a:pt x="900" y="342"/>
                </a:lnTo>
                <a:lnTo>
                  <a:pt x="894" y="336"/>
                </a:lnTo>
                <a:lnTo>
                  <a:pt x="894" y="336"/>
                </a:lnTo>
                <a:lnTo>
                  <a:pt x="888" y="342"/>
                </a:lnTo>
                <a:lnTo>
                  <a:pt x="888" y="342"/>
                </a:lnTo>
                <a:lnTo>
                  <a:pt x="888" y="342"/>
                </a:lnTo>
                <a:lnTo>
                  <a:pt x="882" y="348"/>
                </a:lnTo>
                <a:lnTo>
                  <a:pt x="876" y="348"/>
                </a:lnTo>
                <a:lnTo>
                  <a:pt x="870" y="342"/>
                </a:lnTo>
                <a:lnTo>
                  <a:pt x="870" y="336"/>
                </a:lnTo>
                <a:lnTo>
                  <a:pt x="870" y="336"/>
                </a:lnTo>
                <a:lnTo>
                  <a:pt x="870" y="336"/>
                </a:lnTo>
                <a:lnTo>
                  <a:pt x="870" y="336"/>
                </a:lnTo>
                <a:lnTo>
                  <a:pt x="876" y="336"/>
                </a:lnTo>
                <a:lnTo>
                  <a:pt x="870" y="330"/>
                </a:lnTo>
                <a:lnTo>
                  <a:pt x="876" y="330"/>
                </a:lnTo>
                <a:lnTo>
                  <a:pt x="882" y="330"/>
                </a:lnTo>
                <a:lnTo>
                  <a:pt x="882" y="330"/>
                </a:lnTo>
                <a:lnTo>
                  <a:pt x="888" y="330"/>
                </a:lnTo>
                <a:lnTo>
                  <a:pt x="876" y="330"/>
                </a:lnTo>
                <a:lnTo>
                  <a:pt x="876" y="324"/>
                </a:lnTo>
                <a:lnTo>
                  <a:pt x="876" y="324"/>
                </a:lnTo>
                <a:lnTo>
                  <a:pt x="876" y="324"/>
                </a:lnTo>
                <a:lnTo>
                  <a:pt x="882" y="318"/>
                </a:lnTo>
                <a:lnTo>
                  <a:pt x="882" y="318"/>
                </a:lnTo>
                <a:lnTo>
                  <a:pt x="888" y="318"/>
                </a:lnTo>
                <a:lnTo>
                  <a:pt x="888" y="324"/>
                </a:lnTo>
                <a:lnTo>
                  <a:pt x="888" y="324"/>
                </a:lnTo>
                <a:lnTo>
                  <a:pt x="888" y="330"/>
                </a:lnTo>
                <a:lnTo>
                  <a:pt x="888" y="324"/>
                </a:lnTo>
                <a:lnTo>
                  <a:pt x="894" y="324"/>
                </a:lnTo>
                <a:lnTo>
                  <a:pt x="888" y="318"/>
                </a:lnTo>
                <a:lnTo>
                  <a:pt x="894" y="318"/>
                </a:lnTo>
                <a:lnTo>
                  <a:pt x="894" y="318"/>
                </a:lnTo>
                <a:lnTo>
                  <a:pt x="894" y="318"/>
                </a:lnTo>
                <a:lnTo>
                  <a:pt x="894" y="318"/>
                </a:lnTo>
                <a:lnTo>
                  <a:pt x="894" y="324"/>
                </a:lnTo>
                <a:lnTo>
                  <a:pt x="894" y="324"/>
                </a:lnTo>
                <a:lnTo>
                  <a:pt x="900" y="324"/>
                </a:lnTo>
                <a:lnTo>
                  <a:pt x="900" y="324"/>
                </a:lnTo>
                <a:lnTo>
                  <a:pt x="906" y="324"/>
                </a:lnTo>
                <a:lnTo>
                  <a:pt x="912" y="324"/>
                </a:lnTo>
                <a:lnTo>
                  <a:pt x="912" y="318"/>
                </a:lnTo>
                <a:lnTo>
                  <a:pt x="912" y="324"/>
                </a:lnTo>
                <a:lnTo>
                  <a:pt x="918" y="324"/>
                </a:lnTo>
                <a:lnTo>
                  <a:pt x="918" y="318"/>
                </a:lnTo>
                <a:lnTo>
                  <a:pt x="918" y="318"/>
                </a:lnTo>
                <a:lnTo>
                  <a:pt x="912" y="312"/>
                </a:lnTo>
                <a:lnTo>
                  <a:pt x="918" y="312"/>
                </a:lnTo>
                <a:lnTo>
                  <a:pt x="918" y="312"/>
                </a:lnTo>
                <a:lnTo>
                  <a:pt x="924" y="318"/>
                </a:lnTo>
                <a:lnTo>
                  <a:pt x="924" y="318"/>
                </a:lnTo>
                <a:lnTo>
                  <a:pt x="930" y="318"/>
                </a:lnTo>
                <a:lnTo>
                  <a:pt x="930" y="312"/>
                </a:lnTo>
                <a:lnTo>
                  <a:pt x="930" y="312"/>
                </a:lnTo>
                <a:lnTo>
                  <a:pt x="936" y="318"/>
                </a:lnTo>
                <a:lnTo>
                  <a:pt x="936" y="318"/>
                </a:lnTo>
                <a:lnTo>
                  <a:pt x="936" y="318"/>
                </a:lnTo>
                <a:lnTo>
                  <a:pt x="936" y="312"/>
                </a:lnTo>
                <a:lnTo>
                  <a:pt x="930" y="312"/>
                </a:lnTo>
                <a:lnTo>
                  <a:pt x="930" y="306"/>
                </a:lnTo>
                <a:lnTo>
                  <a:pt x="930" y="306"/>
                </a:lnTo>
                <a:lnTo>
                  <a:pt x="930" y="300"/>
                </a:lnTo>
                <a:lnTo>
                  <a:pt x="930" y="294"/>
                </a:lnTo>
                <a:lnTo>
                  <a:pt x="936" y="294"/>
                </a:lnTo>
                <a:lnTo>
                  <a:pt x="942" y="294"/>
                </a:lnTo>
                <a:lnTo>
                  <a:pt x="942" y="294"/>
                </a:lnTo>
                <a:lnTo>
                  <a:pt x="936" y="300"/>
                </a:lnTo>
                <a:lnTo>
                  <a:pt x="942" y="300"/>
                </a:lnTo>
                <a:lnTo>
                  <a:pt x="942" y="306"/>
                </a:lnTo>
                <a:lnTo>
                  <a:pt x="948" y="306"/>
                </a:lnTo>
                <a:lnTo>
                  <a:pt x="954" y="306"/>
                </a:lnTo>
                <a:lnTo>
                  <a:pt x="948" y="312"/>
                </a:lnTo>
                <a:lnTo>
                  <a:pt x="948" y="318"/>
                </a:lnTo>
                <a:lnTo>
                  <a:pt x="954" y="312"/>
                </a:lnTo>
                <a:lnTo>
                  <a:pt x="954" y="312"/>
                </a:lnTo>
                <a:lnTo>
                  <a:pt x="960" y="312"/>
                </a:lnTo>
                <a:lnTo>
                  <a:pt x="960" y="318"/>
                </a:lnTo>
                <a:lnTo>
                  <a:pt x="954" y="318"/>
                </a:lnTo>
                <a:lnTo>
                  <a:pt x="954" y="318"/>
                </a:lnTo>
                <a:lnTo>
                  <a:pt x="954" y="324"/>
                </a:lnTo>
                <a:lnTo>
                  <a:pt x="954" y="324"/>
                </a:lnTo>
                <a:lnTo>
                  <a:pt x="954" y="324"/>
                </a:lnTo>
                <a:lnTo>
                  <a:pt x="960" y="330"/>
                </a:lnTo>
                <a:lnTo>
                  <a:pt x="960" y="330"/>
                </a:lnTo>
                <a:lnTo>
                  <a:pt x="966" y="330"/>
                </a:lnTo>
                <a:lnTo>
                  <a:pt x="966" y="330"/>
                </a:lnTo>
                <a:lnTo>
                  <a:pt x="972" y="330"/>
                </a:lnTo>
                <a:lnTo>
                  <a:pt x="966" y="324"/>
                </a:lnTo>
                <a:lnTo>
                  <a:pt x="966" y="324"/>
                </a:lnTo>
                <a:lnTo>
                  <a:pt x="966" y="318"/>
                </a:lnTo>
                <a:lnTo>
                  <a:pt x="972" y="318"/>
                </a:lnTo>
                <a:lnTo>
                  <a:pt x="972" y="318"/>
                </a:lnTo>
                <a:lnTo>
                  <a:pt x="978" y="318"/>
                </a:lnTo>
                <a:lnTo>
                  <a:pt x="984" y="318"/>
                </a:lnTo>
                <a:lnTo>
                  <a:pt x="984" y="318"/>
                </a:lnTo>
                <a:lnTo>
                  <a:pt x="984" y="312"/>
                </a:lnTo>
                <a:lnTo>
                  <a:pt x="978" y="312"/>
                </a:lnTo>
                <a:lnTo>
                  <a:pt x="978" y="312"/>
                </a:lnTo>
                <a:lnTo>
                  <a:pt x="972" y="306"/>
                </a:lnTo>
                <a:lnTo>
                  <a:pt x="978" y="306"/>
                </a:lnTo>
                <a:lnTo>
                  <a:pt x="978" y="306"/>
                </a:lnTo>
                <a:lnTo>
                  <a:pt x="978" y="300"/>
                </a:lnTo>
                <a:lnTo>
                  <a:pt x="984" y="300"/>
                </a:lnTo>
                <a:lnTo>
                  <a:pt x="984" y="294"/>
                </a:lnTo>
                <a:lnTo>
                  <a:pt x="978" y="294"/>
                </a:lnTo>
                <a:lnTo>
                  <a:pt x="978" y="294"/>
                </a:lnTo>
                <a:lnTo>
                  <a:pt x="972" y="288"/>
                </a:lnTo>
                <a:lnTo>
                  <a:pt x="528" y="1002"/>
                </a:lnTo>
                <a:lnTo>
                  <a:pt x="522" y="1002"/>
                </a:lnTo>
                <a:lnTo>
                  <a:pt x="522" y="1008"/>
                </a:lnTo>
                <a:lnTo>
                  <a:pt x="522" y="1008"/>
                </a:lnTo>
                <a:lnTo>
                  <a:pt x="528" y="1002"/>
                </a:lnTo>
                <a:lnTo>
                  <a:pt x="972" y="288"/>
                </a:lnTo>
                <a:lnTo>
                  <a:pt x="528" y="1002"/>
                </a:lnTo>
                <a:lnTo>
                  <a:pt x="540" y="1002"/>
                </a:lnTo>
                <a:lnTo>
                  <a:pt x="546" y="1002"/>
                </a:lnTo>
                <a:lnTo>
                  <a:pt x="546" y="1002"/>
                </a:lnTo>
                <a:lnTo>
                  <a:pt x="528" y="1002"/>
                </a:lnTo>
                <a:lnTo>
                  <a:pt x="972" y="288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1" name=""/>
          <p:cNvSpPr/>
          <p:nvPr/>
        </p:nvSpPr>
        <p:spPr>
          <a:xfrm>
            <a:off x="8307360" y="-695160"/>
            <a:ext cx="1074600" cy="979200"/>
          </a:xfrm>
          <a:custGeom>
            <a:avLst/>
            <a:gdLst/>
            <a:ahLst/>
            <a:rect l="l" t="t" r="r" b="b"/>
            <a:pathLst>
              <a:path w="678" h="618">
                <a:moveTo>
                  <a:pt x="36" y="618"/>
                </a:moveTo>
                <a:lnTo>
                  <a:pt x="36" y="606"/>
                </a:lnTo>
                <a:lnTo>
                  <a:pt x="24" y="612"/>
                </a:lnTo>
                <a:lnTo>
                  <a:pt x="12" y="612"/>
                </a:lnTo>
                <a:lnTo>
                  <a:pt x="0" y="606"/>
                </a:lnTo>
                <a:lnTo>
                  <a:pt x="0" y="600"/>
                </a:lnTo>
                <a:lnTo>
                  <a:pt x="6" y="600"/>
                </a:lnTo>
                <a:lnTo>
                  <a:pt x="18" y="594"/>
                </a:lnTo>
                <a:lnTo>
                  <a:pt x="24" y="600"/>
                </a:lnTo>
                <a:lnTo>
                  <a:pt x="30" y="606"/>
                </a:lnTo>
                <a:lnTo>
                  <a:pt x="36" y="606"/>
                </a:lnTo>
                <a:lnTo>
                  <a:pt x="24" y="600"/>
                </a:lnTo>
                <a:lnTo>
                  <a:pt x="24" y="594"/>
                </a:lnTo>
                <a:lnTo>
                  <a:pt x="48" y="588"/>
                </a:lnTo>
                <a:lnTo>
                  <a:pt x="42" y="576"/>
                </a:lnTo>
                <a:lnTo>
                  <a:pt x="48" y="576"/>
                </a:lnTo>
                <a:lnTo>
                  <a:pt x="54" y="576"/>
                </a:lnTo>
                <a:lnTo>
                  <a:pt x="60" y="576"/>
                </a:lnTo>
                <a:lnTo>
                  <a:pt x="66" y="576"/>
                </a:lnTo>
                <a:lnTo>
                  <a:pt x="72" y="576"/>
                </a:lnTo>
                <a:lnTo>
                  <a:pt x="66" y="570"/>
                </a:lnTo>
                <a:lnTo>
                  <a:pt x="72" y="570"/>
                </a:lnTo>
                <a:lnTo>
                  <a:pt x="72" y="570"/>
                </a:lnTo>
                <a:lnTo>
                  <a:pt x="84" y="582"/>
                </a:lnTo>
                <a:lnTo>
                  <a:pt x="78" y="594"/>
                </a:lnTo>
                <a:lnTo>
                  <a:pt x="72" y="594"/>
                </a:lnTo>
                <a:lnTo>
                  <a:pt x="72" y="600"/>
                </a:lnTo>
                <a:lnTo>
                  <a:pt x="78" y="594"/>
                </a:lnTo>
                <a:lnTo>
                  <a:pt x="84" y="588"/>
                </a:lnTo>
                <a:lnTo>
                  <a:pt x="96" y="588"/>
                </a:lnTo>
                <a:lnTo>
                  <a:pt x="102" y="582"/>
                </a:lnTo>
                <a:lnTo>
                  <a:pt x="114" y="582"/>
                </a:lnTo>
                <a:lnTo>
                  <a:pt x="114" y="582"/>
                </a:lnTo>
                <a:lnTo>
                  <a:pt x="108" y="582"/>
                </a:lnTo>
                <a:lnTo>
                  <a:pt x="96" y="582"/>
                </a:lnTo>
                <a:lnTo>
                  <a:pt x="90" y="582"/>
                </a:lnTo>
                <a:lnTo>
                  <a:pt x="84" y="582"/>
                </a:lnTo>
                <a:lnTo>
                  <a:pt x="84" y="576"/>
                </a:lnTo>
                <a:lnTo>
                  <a:pt x="96" y="576"/>
                </a:lnTo>
                <a:lnTo>
                  <a:pt x="108" y="570"/>
                </a:lnTo>
                <a:lnTo>
                  <a:pt x="114" y="570"/>
                </a:lnTo>
                <a:lnTo>
                  <a:pt x="114" y="570"/>
                </a:lnTo>
                <a:lnTo>
                  <a:pt x="102" y="570"/>
                </a:lnTo>
                <a:lnTo>
                  <a:pt x="96" y="564"/>
                </a:lnTo>
                <a:lnTo>
                  <a:pt x="96" y="570"/>
                </a:lnTo>
                <a:lnTo>
                  <a:pt x="90" y="570"/>
                </a:lnTo>
                <a:lnTo>
                  <a:pt x="84" y="570"/>
                </a:lnTo>
                <a:lnTo>
                  <a:pt x="90" y="564"/>
                </a:lnTo>
                <a:lnTo>
                  <a:pt x="102" y="558"/>
                </a:lnTo>
                <a:lnTo>
                  <a:pt x="108" y="558"/>
                </a:lnTo>
                <a:lnTo>
                  <a:pt x="108" y="564"/>
                </a:lnTo>
                <a:lnTo>
                  <a:pt x="108" y="564"/>
                </a:lnTo>
                <a:lnTo>
                  <a:pt x="114" y="558"/>
                </a:lnTo>
                <a:lnTo>
                  <a:pt x="120" y="558"/>
                </a:lnTo>
                <a:lnTo>
                  <a:pt x="120" y="558"/>
                </a:lnTo>
                <a:lnTo>
                  <a:pt x="120" y="552"/>
                </a:lnTo>
                <a:lnTo>
                  <a:pt x="114" y="552"/>
                </a:lnTo>
                <a:lnTo>
                  <a:pt x="132" y="546"/>
                </a:lnTo>
                <a:lnTo>
                  <a:pt x="138" y="552"/>
                </a:lnTo>
                <a:lnTo>
                  <a:pt x="138" y="558"/>
                </a:lnTo>
                <a:lnTo>
                  <a:pt x="144" y="558"/>
                </a:lnTo>
                <a:lnTo>
                  <a:pt x="144" y="564"/>
                </a:lnTo>
                <a:lnTo>
                  <a:pt x="150" y="564"/>
                </a:lnTo>
                <a:lnTo>
                  <a:pt x="156" y="570"/>
                </a:lnTo>
                <a:lnTo>
                  <a:pt x="156" y="576"/>
                </a:lnTo>
                <a:lnTo>
                  <a:pt x="156" y="582"/>
                </a:lnTo>
                <a:lnTo>
                  <a:pt x="150" y="588"/>
                </a:lnTo>
                <a:lnTo>
                  <a:pt x="144" y="588"/>
                </a:lnTo>
                <a:lnTo>
                  <a:pt x="144" y="588"/>
                </a:lnTo>
                <a:lnTo>
                  <a:pt x="144" y="594"/>
                </a:lnTo>
                <a:lnTo>
                  <a:pt x="150" y="594"/>
                </a:lnTo>
                <a:lnTo>
                  <a:pt x="156" y="588"/>
                </a:lnTo>
                <a:lnTo>
                  <a:pt x="162" y="588"/>
                </a:lnTo>
                <a:lnTo>
                  <a:pt x="174" y="588"/>
                </a:lnTo>
                <a:lnTo>
                  <a:pt x="180" y="588"/>
                </a:lnTo>
                <a:lnTo>
                  <a:pt x="180" y="588"/>
                </a:lnTo>
                <a:lnTo>
                  <a:pt x="180" y="588"/>
                </a:lnTo>
                <a:lnTo>
                  <a:pt x="174" y="588"/>
                </a:lnTo>
                <a:lnTo>
                  <a:pt x="168" y="582"/>
                </a:lnTo>
                <a:lnTo>
                  <a:pt x="168" y="576"/>
                </a:lnTo>
                <a:lnTo>
                  <a:pt x="174" y="576"/>
                </a:lnTo>
                <a:lnTo>
                  <a:pt x="180" y="570"/>
                </a:lnTo>
                <a:lnTo>
                  <a:pt x="192" y="576"/>
                </a:lnTo>
                <a:lnTo>
                  <a:pt x="198" y="576"/>
                </a:lnTo>
                <a:lnTo>
                  <a:pt x="198" y="570"/>
                </a:lnTo>
                <a:lnTo>
                  <a:pt x="204" y="570"/>
                </a:lnTo>
                <a:lnTo>
                  <a:pt x="204" y="576"/>
                </a:lnTo>
                <a:lnTo>
                  <a:pt x="216" y="576"/>
                </a:lnTo>
                <a:lnTo>
                  <a:pt x="228" y="576"/>
                </a:lnTo>
                <a:lnTo>
                  <a:pt x="234" y="576"/>
                </a:lnTo>
                <a:lnTo>
                  <a:pt x="240" y="576"/>
                </a:lnTo>
                <a:lnTo>
                  <a:pt x="240" y="570"/>
                </a:lnTo>
                <a:lnTo>
                  <a:pt x="234" y="570"/>
                </a:lnTo>
                <a:lnTo>
                  <a:pt x="228" y="564"/>
                </a:lnTo>
                <a:lnTo>
                  <a:pt x="228" y="564"/>
                </a:lnTo>
                <a:lnTo>
                  <a:pt x="234" y="558"/>
                </a:lnTo>
                <a:lnTo>
                  <a:pt x="240" y="558"/>
                </a:lnTo>
                <a:lnTo>
                  <a:pt x="246" y="552"/>
                </a:lnTo>
                <a:lnTo>
                  <a:pt x="246" y="546"/>
                </a:lnTo>
                <a:lnTo>
                  <a:pt x="222" y="558"/>
                </a:lnTo>
                <a:lnTo>
                  <a:pt x="222" y="552"/>
                </a:lnTo>
                <a:lnTo>
                  <a:pt x="228" y="546"/>
                </a:lnTo>
                <a:lnTo>
                  <a:pt x="240" y="546"/>
                </a:lnTo>
                <a:lnTo>
                  <a:pt x="240" y="540"/>
                </a:lnTo>
                <a:lnTo>
                  <a:pt x="252" y="540"/>
                </a:lnTo>
                <a:lnTo>
                  <a:pt x="252" y="540"/>
                </a:lnTo>
                <a:lnTo>
                  <a:pt x="270" y="534"/>
                </a:lnTo>
                <a:lnTo>
                  <a:pt x="270" y="528"/>
                </a:lnTo>
                <a:lnTo>
                  <a:pt x="282" y="528"/>
                </a:lnTo>
                <a:lnTo>
                  <a:pt x="288" y="528"/>
                </a:lnTo>
                <a:lnTo>
                  <a:pt x="288" y="528"/>
                </a:lnTo>
                <a:lnTo>
                  <a:pt x="288" y="516"/>
                </a:lnTo>
                <a:lnTo>
                  <a:pt x="282" y="516"/>
                </a:lnTo>
                <a:lnTo>
                  <a:pt x="282" y="516"/>
                </a:lnTo>
                <a:lnTo>
                  <a:pt x="276" y="522"/>
                </a:lnTo>
                <a:lnTo>
                  <a:pt x="270" y="516"/>
                </a:lnTo>
                <a:lnTo>
                  <a:pt x="264" y="516"/>
                </a:lnTo>
                <a:lnTo>
                  <a:pt x="270" y="522"/>
                </a:lnTo>
                <a:lnTo>
                  <a:pt x="264" y="522"/>
                </a:lnTo>
                <a:lnTo>
                  <a:pt x="270" y="516"/>
                </a:lnTo>
                <a:lnTo>
                  <a:pt x="282" y="516"/>
                </a:lnTo>
                <a:lnTo>
                  <a:pt x="288" y="516"/>
                </a:lnTo>
                <a:lnTo>
                  <a:pt x="294" y="504"/>
                </a:lnTo>
                <a:lnTo>
                  <a:pt x="288" y="504"/>
                </a:lnTo>
                <a:lnTo>
                  <a:pt x="270" y="504"/>
                </a:lnTo>
                <a:lnTo>
                  <a:pt x="270" y="498"/>
                </a:lnTo>
                <a:lnTo>
                  <a:pt x="282" y="498"/>
                </a:lnTo>
                <a:lnTo>
                  <a:pt x="276" y="492"/>
                </a:lnTo>
                <a:lnTo>
                  <a:pt x="264" y="498"/>
                </a:lnTo>
                <a:lnTo>
                  <a:pt x="270" y="504"/>
                </a:lnTo>
                <a:lnTo>
                  <a:pt x="264" y="510"/>
                </a:lnTo>
                <a:lnTo>
                  <a:pt x="246" y="516"/>
                </a:lnTo>
                <a:lnTo>
                  <a:pt x="240" y="516"/>
                </a:lnTo>
                <a:lnTo>
                  <a:pt x="240" y="516"/>
                </a:lnTo>
                <a:lnTo>
                  <a:pt x="252" y="522"/>
                </a:lnTo>
                <a:lnTo>
                  <a:pt x="258" y="516"/>
                </a:lnTo>
                <a:lnTo>
                  <a:pt x="252" y="522"/>
                </a:lnTo>
                <a:lnTo>
                  <a:pt x="246" y="534"/>
                </a:lnTo>
                <a:lnTo>
                  <a:pt x="228" y="540"/>
                </a:lnTo>
                <a:lnTo>
                  <a:pt x="222" y="540"/>
                </a:lnTo>
                <a:lnTo>
                  <a:pt x="198" y="558"/>
                </a:lnTo>
                <a:lnTo>
                  <a:pt x="180" y="558"/>
                </a:lnTo>
                <a:lnTo>
                  <a:pt x="168" y="564"/>
                </a:lnTo>
                <a:lnTo>
                  <a:pt x="156" y="564"/>
                </a:lnTo>
                <a:lnTo>
                  <a:pt x="150" y="558"/>
                </a:lnTo>
                <a:lnTo>
                  <a:pt x="150" y="558"/>
                </a:lnTo>
                <a:lnTo>
                  <a:pt x="150" y="552"/>
                </a:lnTo>
                <a:lnTo>
                  <a:pt x="144" y="552"/>
                </a:lnTo>
                <a:lnTo>
                  <a:pt x="144" y="546"/>
                </a:lnTo>
                <a:lnTo>
                  <a:pt x="144" y="540"/>
                </a:lnTo>
                <a:lnTo>
                  <a:pt x="156" y="540"/>
                </a:lnTo>
                <a:lnTo>
                  <a:pt x="162" y="534"/>
                </a:lnTo>
                <a:lnTo>
                  <a:pt x="174" y="528"/>
                </a:lnTo>
                <a:lnTo>
                  <a:pt x="156" y="534"/>
                </a:lnTo>
                <a:lnTo>
                  <a:pt x="144" y="534"/>
                </a:lnTo>
                <a:lnTo>
                  <a:pt x="132" y="540"/>
                </a:lnTo>
                <a:lnTo>
                  <a:pt x="120" y="546"/>
                </a:lnTo>
                <a:lnTo>
                  <a:pt x="120" y="534"/>
                </a:lnTo>
                <a:lnTo>
                  <a:pt x="138" y="528"/>
                </a:lnTo>
                <a:lnTo>
                  <a:pt x="120" y="528"/>
                </a:lnTo>
                <a:lnTo>
                  <a:pt x="120" y="528"/>
                </a:lnTo>
                <a:lnTo>
                  <a:pt x="132" y="522"/>
                </a:lnTo>
                <a:lnTo>
                  <a:pt x="144" y="516"/>
                </a:lnTo>
                <a:lnTo>
                  <a:pt x="150" y="516"/>
                </a:lnTo>
                <a:lnTo>
                  <a:pt x="150" y="516"/>
                </a:lnTo>
                <a:lnTo>
                  <a:pt x="156" y="522"/>
                </a:lnTo>
                <a:lnTo>
                  <a:pt x="168" y="522"/>
                </a:lnTo>
                <a:lnTo>
                  <a:pt x="174" y="522"/>
                </a:lnTo>
                <a:lnTo>
                  <a:pt x="180" y="516"/>
                </a:lnTo>
                <a:lnTo>
                  <a:pt x="174" y="516"/>
                </a:lnTo>
                <a:lnTo>
                  <a:pt x="174" y="516"/>
                </a:lnTo>
                <a:lnTo>
                  <a:pt x="168" y="522"/>
                </a:lnTo>
                <a:lnTo>
                  <a:pt x="168" y="516"/>
                </a:lnTo>
                <a:lnTo>
                  <a:pt x="174" y="510"/>
                </a:lnTo>
                <a:lnTo>
                  <a:pt x="162" y="516"/>
                </a:lnTo>
                <a:lnTo>
                  <a:pt x="156" y="516"/>
                </a:lnTo>
                <a:lnTo>
                  <a:pt x="156" y="504"/>
                </a:lnTo>
                <a:lnTo>
                  <a:pt x="162" y="504"/>
                </a:lnTo>
                <a:lnTo>
                  <a:pt x="162" y="504"/>
                </a:lnTo>
                <a:lnTo>
                  <a:pt x="156" y="504"/>
                </a:lnTo>
                <a:lnTo>
                  <a:pt x="150" y="498"/>
                </a:lnTo>
                <a:lnTo>
                  <a:pt x="156" y="498"/>
                </a:lnTo>
                <a:lnTo>
                  <a:pt x="162" y="498"/>
                </a:lnTo>
                <a:lnTo>
                  <a:pt x="162" y="492"/>
                </a:lnTo>
                <a:lnTo>
                  <a:pt x="168" y="492"/>
                </a:lnTo>
                <a:lnTo>
                  <a:pt x="168" y="498"/>
                </a:lnTo>
                <a:lnTo>
                  <a:pt x="180" y="492"/>
                </a:lnTo>
                <a:lnTo>
                  <a:pt x="180" y="492"/>
                </a:lnTo>
                <a:lnTo>
                  <a:pt x="174" y="492"/>
                </a:lnTo>
                <a:lnTo>
                  <a:pt x="168" y="492"/>
                </a:lnTo>
                <a:lnTo>
                  <a:pt x="174" y="492"/>
                </a:lnTo>
                <a:lnTo>
                  <a:pt x="180" y="486"/>
                </a:lnTo>
                <a:lnTo>
                  <a:pt x="174" y="480"/>
                </a:lnTo>
                <a:lnTo>
                  <a:pt x="180" y="480"/>
                </a:lnTo>
                <a:lnTo>
                  <a:pt x="186" y="480"/>
                </a:lnTo>
                <a:lnTo>
                  <a:pt x="192" y="480"/>
                </a:lnTo>
                <a:lnTo>
                  <a:pt x="192" y="480"/>
                </a:lnTo>
                <a:lnTo>
                  <a:pt x="192" y="480"/>
                </a:lnTo>
                <a:lnTo>
                  <a:pt x="186" y="474"/>
                </a:lnTo>
                <a:lnTo>
                  <a:pt x="186" y="474"/>
                </a:lnTo>
                <a:lnTo>
                  <a:pt x="192" y="468"/>
                </a:lnTo>
                <a:lnTo>
                  <a:pt x="192" y="468"/>
                </a:lnTo>
                <a:lnTo>
                  <a:pt x="198" y="462"/>
                </a:lnTo>
                <a:lnTo>
                  <a:pt x="204" y="462"/>
                </a:lnTo>
                <a:lnTo>
                  <a:pt x="204" y="462"/>
                </a:lnTo>
                <a:lnTo>
                  <a:pt x="204" y="462"/>
                </a:lnTo>
                <a:lnTo>
                  <a:pt x="198" y="456"/>
                </a:lnTo>
                <a:lnTo>
                  <a:pt x="204" y="450"/>
                </a:lnTo>
                <a:lnTo>
                  <a:pt x="210" y="450"/>
                </a:lnTo>
                <a:lnTo>
                  <a:pt x="210" y="444"/>
                </a:lnTo>
                <a:lnTo>
                  <a:pt x="210" y="438"/>
                </a:lnTo>
                <a:lnTo>
                  <a:pt x="228" y="438"/>
                </a:lnTo>
                <a:lnTo>
                  <a:pt x="234" y="432"/>
                </a:lnTo>
                <a:lnTo>
                  <a:pt x="246" y="432"/>
                </a:lnTo>
                <a:lnTo>
                  <a:pt x="246" y="426"/>
                </a:lnTo>
                <a:lnTo>
                  <a:pt x="240" y="420"/>
                </a:lnTo>
                <a:lnTo>
                  <a:pt x="246" y="414"/>
                </a:lnTo>
                <a:lnTo>
                  <a:pt x="252" y="420"/>
                </a:lnTo>
                <a:lnTo>
                  <a:pt x="258" y="432"/>
                </a:lnTo>
                <a:lnTo>
                  <a:pt x="270" y="438"/>
                </a:lnTo>
                <a:lnTo>
                  <a:pt x="282" y="444"/>
                </a:lnTo>
                <a:lnTo>
                  <a:pt x="276" y="450"/>
                </a:lnTo>
                <a:lnTo>
                  <a:pt x="270" y="456"/>
                </a:lnTo>
                <a:lnTo>
                  <a:pt x="270" y="456"/>
                </a:lnTo>
                <a:lnTo>
                  <a:pt x="288" y="444"/>
                </a:lnTo>
                <a:lnTo>
                  <a:pt x="294" y="444"/>
                </a:lnTo>
                <a:lnTo>
                  <a:pt x="300" y="438"/>
                </a:lnTo>
                <a:lnTo>
                  <a:pt x="318" y="438"/>
                </a:lnTo>
                <a:lnTo>
                  <a:pt x="336" y="438"/>
                </a:lnTo>
                <a:lnTo>
                  <a:pt x="336" y="438"/>
                </a:lnTo>
                <a:lnTo>
                  <a:pt x="342" y="432"/>
                </a:lnTo>
                <a:lnTo>
                  <a:pt x="330" y="432"/>
                </a:lnTo>
                <a:lnTo>
                  <a:pt x="330" y="438"/>
                </a:lnTo>
                <a:lnTo>
                  <a:pt x="306" y="432"/>
                </a:lnTo>
                <a:lnTo>
                  <a:pt x="288" y="438"/>
                </a:lnTo>
                <a:lnTo>
                  <a:pt x="276" y="432"/>
                </a:lnTo>
                <a:lnTo>
                  <a:pt x="264" y="426"/>
                </a:lnTo>
                <a:lnTo>
                  <a:pt x="252" y="408"/>
                </a:lnTo>
                <a:lnTo>
                  <a:pt x="258" y="408"/>
                </a:lnTo>
                <a:lnTo>
                  <a:pt x="270" y="402"/>
                </a:lnTo>
                <a:lnTo>
                  <a:pt x="282" y="402"/>
                </a:lnTo>
                <a:lnTo>
                  <a:pt x="288" y="402"/>
                </a:lnTo>
                <a:lnTo>
                  <a:pt x="288" y="402"/>
                </a:lnTo>
                <a:lnTo>
                  <a:pt x="300" y="390"/>
                </a:lnTo>
                <a:lnTo>
                  <a:pt x="318" y="390"/>
                </a:lnTo>
                <a:lnTo>
                  <a:pt x="324" y="384"/>
                </a:lnTo>
                <a:lnTo>
                  <a:pt x="324" y="384"/>
                </a:lnTo>
                <a:lnTo>
                  <a:pt x="312" y="384"/>
                </a:lnTo>
                <a:lnTo>
                  <a:pt x="300" y="384"/>
                </a:lnTo>
                <a:lnTo>
                  <a:pt x="294" y="384"/>
                </a:lnTo>
                <a:lnTo>
                  <a:pt x="288" y="390"/>
                </a:lnTo>
                <a:lnTo>
                  <a:pt x="270" y="396"/>
                </a:lnTo>
                <a:lnTo>
                  <a:pt x="270" y="396"/>
                </a:lnTo>
                <a:lnTo>
                  <a:pt x="288" y="384"/>
                </a:lnTo>
                <a:lnTo>
                  <a:pt x="276" y="384"/>
                </a:lnTo>
                <a:lnTo>
                  <a:pt x="270" y="378"/>
                </a:lnTo>
                <a:lnTo>
                  <a:pt x="282" y="372"/>
                </a:lnTo>
                <a:lnTo>
                  <a:pt x="294" y="366"/>
                </a:lnTo>
                <a:lnTo>
                  <a:pt x="306" y="360"/>
                </a:lnTo>
                <a:lnTo>
                  <a:pt x="318" y="360"/>
                </a:lnTo>
                <a:lnTo>
                  <a:pt x="318" y="360"/>
                </a:lnTo>
                <a:lnTo>
                  <a:pt x="306" y="360"/>
                </a:lnTo>
                <a:lnTo>
                  <a:pt x="312" y="354"/>
                </a:lnTo>
                <a:lnTo>
                  <a:pt x="318" y="354"/>
                </a:lnTo>
                <a:lnTo>
                  <a:pt x="324" y="354"/>
                </a:lnTo>
                <a:lnTo>
                  <a:pt x="318" y="348"/>
                </a:lnTo>
                <a:lnTo>
                  <a:pt x="330" y="342"/>
                </a:lnTo>
                <a:lnTo>
                  <a:pt x="336" y="336"/>
                </a:lnTo>
                <a:lnTo>
                  <a:pt x="342" y="336"/>
                </a:lnTo>
                <a:lnTo>
                  <a:pt x="348" y="336"/>
                </a:lnTo>
                <a:lnTo>
                  <a:pt x="342" y="342"/>
                </a:lnTo>
                <a:lnTo>
                  <a:pt x="348" y="348"/>
                </a:lnTo>
                <a:lnTo>
                  <a:pt x="348" y="342"/>
                </a:lnTo>
                <a:lnTo>
                  <a:pt x="354" y="342"/>
                </a:lnTo>
                <a:lnTo>
                  <a:pt x="354" y="336"/>
                </a:lnTo>
                <a:lnTo>
                  <a:pt x="354" y="336"/>
                </a:lnTo>
                <a:lnTo>
                  <a:pt x="366" y="330"/>
                </a:lnTo>
                <a:lnTo>
                  <a:pt x="372" y="336"/>
                </a:lnTo>
                <a:lnTo>
                  <a:pt x="366" y="342"/>
                </a:lnTo>
                <a:lnTo>
                  <a:pt x="372" y="342"/>
                </a:lnTo>
                <a:lnTo>
                  <a:pt x="372" y="342"/>
                </a:lnTo>
                <a:lnTo>
                  <a:pt x="366" y="348"/>
                </a:lnTo>
                <a:lnTo>
                  <a:pt x="366" y="354"/>
                </a:lnTo>
                <a:lnTo>
                  <a:pt x="378" y="348"/>
                </a:lnTo>
                <a:lnTo>
                  <a:pt x="402" y="336"/>
                </a:lnTo>
                <a:lnTo>
                  <a:pt x="420" y="324"/>
                </a:lnTo>
                <a:lnTo>
                  <a:pt x="420" y="324"/>
                </a:lnTo>
                <a:lnTo>
                  <a:pt x="432" y="318"/>
                </a:lnTo>
                <a:lnTo>
                  <a:pt x="432" y="312"/>
                </a:lnTo>
                <a:lnTo>
                  <a:pt x="414" y="324"/>
                </a:lnTo>
                <a:lnTo>
                  <a:pt x="402" y="330"/>
                </a:lnTo>
                <a:lnTo>
                  <a:pt x="390" y="342"/>
                </a:lnTo>
                <a:lnTo>
                  <a:pt x="378" y="336"/>
                </a:lnTo>
                <a:lnTo>
                  <a:pt x="378" y="336"/>
                </a:lnTo>
                <a:lnTo>
                  <a:pt x="390" y="330"/>
                </a:lnTo>
                <a:lnTo>
                  <a:pt x="384" y="330"/>
                </a:lnTo>
                <a:lnTo>
                  <a:pt x="384" y="330"/>
                </a:lnTo>
                <a:lnTo>
                  <a:pt x="372" y="330"/>
                </a:lnTo>
                <a:lnTo>
                  <a:pt x="378" y="324"/>
                </a:lnTo>
                <a:lnTo>
                  <a:pt x="390" y="324"/>
                </a:lnTo>
                <a:lnTo>
                  <a:pt x="390" y="324"/>
                </a:lnTo>
                <a:lnTo>
                  <a:pt x="378" y="324"/>
                </a:lnTo>
                <a:lnTo>
                  <a:pt x="372" y="324"/>
                </a:lnTo>
                <a:lnTo>
                  <a:pt x="372" y="318"/>
                </a:lnTo>
                <a:lnTo>
                  <a:pt x="384" y="318"/>
                </a:lnTo>
                <a:lnTo>
                  <a:pt x="384" y="312"/>
                </a:lnTo>
                <a:lnTo>
                  <a:pt x="384" y="312"/>
                </a:lnTo>
                <a:lnTo>
                  <a:pt x="384" y="312"/>
                </a:lnTo>
                <a:lnTo>
                  <a:pt x="390" y="306"/>
                </a:lnTo>
                <a:lnTo>
                  <a:pt x="390" y="306"/>
                </a:lnTo>
                <a:lnTo>
                  <a:pt x="384" y="306"/>
                </a:lnTo>
                <a:lnTo>
                  <a:pt x="372" y="312"/>
                </a:lnTo>
                <a:lnTo>
                  <a:pt x="366" y="318"/>
                </a:lnTo>
                <a:lnTo>
                  <a:pt x="366" y="318"/>
                </a:lnTo>
                <a:lnTo>
                  <a:pt x="372" y="318"/>
                </a:lnTo>
                <a:lnTo>
                  <a:pt x="366" y="324"/>
                </a:lnTo>
                <a:lnTo>
                  <a:pt x="348" y="330"/>
                </a:lnTo>
                <a:lnTo>
                  <a:pt x="354" y="318"/>
                </a:lnTo>
                <a:lnTo>
                  <a:pt x="354" y="318"/>
                </a:lnTo>
                <a:lnTo>
                  <a:pt x="354" y="318"/>
                </a:lnTo>
                <a:lnTo>
                  <a:pt x="354" y="306"/>
                </a:lnTo>
                <a:lnTo>
                  <a:pt x="366" y="312"/>
                </a:lnTo>
                <a:lnTo>
                  <a:pt x="366" y="306"/>
                </a:lnTo>
                <a:lnTo>
                  <a:pt x="360" y="306"/>
                </a:lnTo>
                <a:lnTo>
                  <a:pt x="360" y="300"/>
                </a:lnTo>
                <a:lnTo>
                  <a:pt x="372" y="294"/>
                </a:lnTo>
                <a:lnTo>
                  <a:pt x="372" y="294"/>
                </a:lnTo>
                <a:lnTo>
                  <a:pt x="372" y="288"/>
                </a:lnTo>
                <a:lnTo>
                  <a:pt x="366" y="294"/>
                </a:lnTo>
                <a:lnTo>
                  <a:pt x="360" y="294"/>
                </a:lnTo>
                <a:lnTo>
                  <a:pt x="366" y="282"/>
                </a:lnTo>
                <a:lnTo>
                  <a:pt x="372" y="282"/>
                </a:lnTo>
                <a:lnTo>
                  <a:pt x="372" y="288"/>
                </a:lnTo>
                <a:lnTo>
                  <a:pt x="384" y="294"/>
                </a:lnTo>
                <a:lnTo>
                  <a:pt x="384" y="300"/>
                </a:lnTo>
                <a:lnTo>
                  <a:pt x="390" y="300"/>
                </a:lnTo>
                <a:lnTo>
                  <a:pt x="402" y="300"/>
                </a:lnTo>
                <a:lnTo>
                  <a:pt x="402" y="294"/>
                </a:lnTo>
                <a:lnTo>
                  <a:pt x="396" y="288"/>
                </a:lnTo>
                <a:lnTo>
                  <a:pt x="396" y="276"/>
                </a:lnTo>
                <a:lnTo>
                  <a:pt x="396" y="288"/>
                </a:lnTo>
                <a:lnTo>
                  <a:pt x="390" y="288"/>
                </a:lnTo>
                <a:lnTo>
                  <a:pt x="384" y="288"/>
                </a:lnTo>
                <a:lnTo>
                  <a:pt x="390" y="282"/>
                </a:lnTo>
                <a:lnTo>
                  <a:pt x="390" y="282"/>
                </a:lnTo>
                <a:lnTo>
                  <a:pt x="384" y="288"/>
                </a:lnTo>
                <a:lnTo>
                  <a:pt x="378" y="282"/>
                </a:lnTo>
                <a:lnTo>
                  <a:pt x="384" y="276"/>
                </a:lnTo>
                <a:lnTo>
                  <a:pt x="378" y="282"/>
                </a:lnTo>
                <a:lnTo>
                  <a:pt x="378" y="270"/>
                </a:lnTo>
                <a:lnTo>
                  <a:pt x="390" y="258"/>
                </a:lnTo>
                <a:lnTo>
                  <a:pt x="396" y="258"/>
                </a:lnTo>
                <a:lnTo>
                  <a:pt x="402" y="264"/>
                </a:lnTo>
                <a:lnTo>
                  <a:pt x="396" y="270"/>
                </a:lnTo>
                <a:lnTo>
                  <a:pt x="414" y="270"/>
                </a:lnTo>
                <a:lnTo>
                  <a:pt x="414" y="276"/>
                </a:lnTo>
                <a:lnTo>
                  <a:pt x="420" y="276"/>
                </a:lnTo>
                <a:lnTo>
                  <a:pt x="414" y="270"/>
                </a:lnTo>
                <a:lnTo>
                  <a:pt x="402" y="270"/>
                </a:lnTo>
                <a:lnTo>
                  <a:pt x="402" y="264"/>
                </a:lnTo>
                <a:lnTo>
                  <a:pt x="396" y="264"/>
                </a:lnTo>
                <a:lnTo>
                  <a:pt x="396" y="258"/>
                </a:lnTo>
                <a:lnTo>
                  <a:pt x="390" y="258"/>
                </a:lnTo>
                <a:lnTo>
                  <a:pt x="396" y="252"/>
                </a:lnTo>
                <a:lnTo>
                  <a:pt x="402" y="252"/>
                </a:lnTo>
                <a:lnTo>
                  <a:pt x="408" y="252"/>
                </a:lnTo>
                <a:lnTo>
                  <a:pt x="414" y="252"/>
                </a:lnTo>
                <a:lnTo>
                  <a:pt x="408" y="240"/>
                </a:lnTo>
                <a:lnTo>
                  <a:pt x="402" y="246"/>
                </a:lnTo>
                <a:lnTo>
                  <a:pt x="402" y="240"/>
                </a:lnTo>
                <a:lnTo>
                  <a:pt x="402" y="234"/>
                </a:lnTo>
                <a:lnTo>
                  <a:pt x="420" y="228"/>
                </a:lnTo>
                <a:lnTo>
                  <a:pt x="426" y="228"/>
                </a:lnTo>
                <a:lnTo>
                  <a:pt x="432" y="234"/>
                </a:lnTo>
                <a:lnTo>
                  <a:pt x="438" y="234"/>
                </a:lnTo>
                <a:lnTo>
                  <a:pt x="438" y="234"/>
                </a:lnTo>
                <a:lnTo>
                  <a:pt x="444" y="240"/>
                </a:lnTo>
                <a:lnTo>
                  <a:pt x="450" y="240"/>
                </a:lnTo>
                <a:lnTo>
                  <a:pt x="450" y="246"/>
                </a:lnTo>
                <a:lnTo>
                  <a:pt x="456" y="252"/>
                </a:lnTo>
                <a:lnTo>
                  <a:pt x="456" y="252"/>
                </a:lnTo>
                <a:lnTo>
                  <a:pt x="456" y="246"/>
                </a:lnTo>
                <a:lnTo>
                  <a:pt x="450" y="234"/>
                </a:lnTo>
                <a:lnTo>
                  <a:pt x="450" y="228"/>
                </a:lnTo>
                <a:lnTo>
                  <a:pt x="438" y="228"/>
                </a:lnTo>
                <a:lnTo>
                  <a:pt x="426" y="228"/>
                </a:lnTo>
                <a:lnTo>
                  <a:pt x="426" y="216"/>
                </a:lnTo>
                <a:lnTo>
                  <a:pt x="438" y="216"/>
                </a:lnTo>
                <a:lnTo>
                  <a:pt x="420" y="216"/>
                </a:lnTo>
                <a:lnTo>
                  <a:pt x="408" y="216"/>
                </a:lnTo>
                <a:lnTo>
                  <a:pt x="402" y="222"/>
                </a:lnTo>
                <a:lnTo>
                  <a:pt x="426" y="216"/>
                </a:lnTo>
                <a:lnTo>
                  <a:pt x="426" y="222"/>
                </a:lnTo>
                <a:lnTo>
                  <a:pt x="408" y="228"/>
                </a:lnTo>
                <a:lnTo>
                  <a:pt x="390" y="234"/>
                </a:lnTo>
                <a:lnTo>
                  <a:pt x="390" y="240"/>
                </a:lnTo>
                <a:lnTo>
                  <a:pt x="384" y="240"/>
                </a:lnTo>
                <a:lnTo>
                  <a:pt x="390" y="234"/>
                </a:lnTo>
                <a:lnTo>
                  <a:pt x="378" y="240"/>
                </a:lnTo>
                <a:lnTo>
                  <a:pt x="378" y="234"/>
                </a:lnTo>
                <a:lnTo>
                  <a:pt x="384" y="228"/>
                </a:lnTo>
                <a:lnTo>
                  <a:pt x="384" y="228"/>
                </a:lnTo>
                <a:lnTo>
                  <a:pt x="396" y="222"/>
                </a:lnTo>
                <a:lnTo>
                  <a:pt x="402" y="210"/>
                </a:lnTo>
                <a:lnTo>
                  <a:pt x="420" y="204"/>
                </a:lnTo>
                <a:lnTo>
                  <a:pt x="438" y="198"/>
                </a:lnTo>
                <a:lnTo>
                  <a:pt x="450" y="198"/>
                </a:lnTo>
                <a:lnTo>
                  <a:pt x="456" y="192"/>
                </a:lnTo>
                <a:lnTo>
                  <a:pt x="462" y="192"/>
                </a:lnTo>
                <a:lnTo>
                  <a:pt x="468" y="192"/>
                </a:lnTo>
                <a:lnTo>
                  <a:pt x="486" y="192"/>
                </a:lnTo>
                <a:lnTo>
                  <a:pt x="486" y="192"/>
                </a:lnTo>
                <a:lnTo>
                  <a:pt x="480" y="192"/>
                </a:lnTo>
                <a:lnTo>
                  <a:pt x="486" y="192"/>
                </a:lnTo>
                <a:lnTo>
                  <a:pt x="486" y="204"/>
                </a:lnTo>
                <a:lnTo>
                  <a:pt x="492" y="198"/>
                </a:lnTo>
                <a:lnTo>
                  <a:pt x="504" y="198"/>
                </a:lnTo>
                <a:lnTo>
                  <a:pt x="510" y="204"/>
                </a:lnTo>
                <a:lnTo>
                  <a:pt x="510" y="204"/>
                </a:lnTo>
                <a:lnTo>
                  <a:pt x="504" y="198"/>
                </a:lnTo>
                <a:lnTo>
                  <a:pt x="498" y="198"/>
                </a:lnTo>
                <a:lnTo>
                  <a:pt x="492" y="192"/>
                </a:lnTo>
                <a:lnTo>
                  <a:pt x="504" y="186"/>
                </a:lnTo>
                <a:lnTo>
                  <a:pt x="504" y="192"/>
                </a:lnTo>
                <a:lnTo>
                  <a:pt x="522" y="186"/>
                </a:lnTo>
                <a:lnTo>
                  <a:pt x="540" y="180"/>
                </a:lnTo>
                <a:lnTo>
                  <a:pt x="534" y="174"/>
                </a:lnTo>
                <a:lnTo>
                  <a:pt x="522" y="180"/>
                </a:lnTo>
                <a:lnTo>
                  <a:pt x="510" y="180"/>
                </a:lnTo>
                <a:lnTo>
                  <a:pt x="492" y="186"/>
                </a:lnTo>
                <a:lnTo>
                  <a:pt x="486" y="186"/>
                </a:lnTo>
                <a:lnTo>
                  <a:pt x="486" y="180"/>
                </a:lnTo>
                <a:lnTo>
                  <a:pt x="480" y="186"/>
                </a:lnTo>
                <a:lnTo>
                  <a:pt x="468" y="186"/>
                </a:lnTo>
                <a:lnTo>
                  <a:pt x="462" y="186"/>
                </a:lnTo>
                <a:lnTo>
                  <a:pt x="450" y="192"/>
                </a:lnTo>
                <a:lnTo>
                  <a:pt x="432" y="198"/>
                </a:lnTo>
                <a:lnTo>
                  <a:pt x="432" y="192"/>
                </a:lnTo>
                <a:lnTo>
                  <a:pt x="456" y="186"/>
                </a:lnTo>
                <a:lnTo>
                  <a:pt x="468" y="180"/>
                </a:lnTo>
                <a:lnTo>
                  <a:pt x="486" y="180"/>
                </a:lnTo>
                <a:lnTo>
                  <a:pt x="474" y="174"/>
                </a:lnTo>
                <a:lnTo>
                  <a:pt x="480" y="174"/>
                </a:lnTo>
                <a:lnTo>
                  <a:pt x="462" y="180"/>
                </a:lnTo>
                <a:lnTo>
                  <a:pt x="450" y="180"/>
                </a:lnTo>
                <a:lnTo>
                  <a:pt x="444" y="180"/>
                </a:lnTo>
                <a:lnTo>
                  <a:pt x="444" y="174"/>
                </a:lnTo>
                <a:lnTo>
                  <a:pt x="444" y="180"/>
                </a:lnTo>
                <a:lnTo>
                  <a:pt x="438" y="174"/>
                </a:lnTo>
                <a:lnTo>
                  <a:pt x="450" y="168"/>
                </a:lnTo>
                <a:lnTo>
                  <a:pt x="456" y="168"/>
                </a:lnTo>
                <a:lnTo>
                  <a:pt x="450" y="162"/>
                </a:lnTo>
                <a:lnTo>
                  <a:pt x="444" y="156"/>
                </a:lnTo>
                <a:lnTo>
                  <a:pt x="450" y="156"/>
                </a:lnTo>
                <a:lnTo>
                  <a:pt x="438" y="156"/>
                </a:lnTo>
                <a:lnTo>
                  <a:pt x="432" y="150"/>
                </a:lnTo>
                <a:lnTo>
                  <a:pt x="444" y="144"/>
                </a:lnTo>
                <a:lnTo>
                  <a:pt x="456" y="150"/>
                </a:lnTo>
                <a:lnTo>
                  <a:pt x="456" y="156"/>
                </a:lnTo>
                <a:lnTo>
                  <a:pt x="462" y="162"/>
                </a:lnTo>
                <a:lnTo>
                  <a:pt x="474" y="156"/>
                </a:lnTo>
                <a:lnTo>
                  <a:pt x="462" y="156"/>
                </a:lnTo>
                <a:lnTo>
                  <a:pt x="462" y="150"/>
                </a:lnTo>
                <a:lnTo>
                  <a:pt x="462" y="150"/>
                </a:lnTo>
                <a:lnTo>
                  <a:pt x="474" y="150"/>
                </a:lnTo>
                <a:lnTo>
                  <a:pt x="480" y="150"/>
                </a:lnTo>
                <a:lnTo>
                  <a:pt x="486" y="150"/>
                </a:lnTo>
                <a:lnTo>
                  <a:pt x="498" y="150"/>
                </a:lnTo>
                <a:lnTo>
                  <a:pt x="498" y="150"/>
                </a:lnTo>
                <a:lnTo>
                  <a:pt x="498" y="150"/>
                </a:lnTo>
                <a:lnTo>
                  <a:pt x="492" y="144"/>
                </a:lnTo>
                <a:lnTo>
                  <a:pt x="480" y="144"/>
                </a:lnTo>
                <a:lnTo>
                  <a:pt x="486" y="144"/>
                </a:lnTo>
                <a:lnTo>
                  <a:pt x="492" y="138"/>
                </a:lnTo>
                <a:lnTo>
                  <a:pt x="504" y="138"/>
                </a:lnTo>
                <a:lnTo>
                  <a:pt x="504" y="138"/>
                </a:lnTo>
                <a:lnTo>
                  <a:pt x="498" y="138"/>
                </a:lnTo>
                <a:lnTo>
                  <a:pt x="486" y="138"/>
                </a:lnTo>
                <a:lnTo>
                  <a:pt x="480" y="138"/>
                </a:lnTo>
                <a:lnTo>
                  <a:pt x="480" y="144"/>
                </a:lnTo>
                <a:lnTo>
                  <a:pt x="462" y="144"/>
                </a:lnTo>
                <a:lnTo>
                  <a:pt x="456" y="144"/>
                </a:lnTo>
                <a:lnTo>
                  <a:pt x="456" y="138"/>
                </a:lnTo>
                <a:lnTo>
                  <a:pt x="468" y="132"/>
                </a:lnTo>
                <a:lnTo>
                  <a:pt x="456" y="132"/>
                </a:lnTo>
                <a:lnTo>
                  <a:pt x="450" y="132"/>
                </a:lnTo>
                <a:lnTo>
                  <a:pt x="456" y="132"/>
                </a:lnTo>
                <a:lnTo>
                  <a:pt x="462" y="132"/>
                </a:lnTo>
                <a:lnTo>
                  <a:pt x="468" y="132"/>
                </a:lnTo>
                <a:lnTo>
                  <a:pt x="474" y="132"/>
                </a:lnTo>
                <a:lnTo>
                  <a:pt x="486" y="132"/>
                </a:lnTo>
                <a:lnTo>
                  <a:pt x="480" y="126"/>
                </a:lnTo>
                <a:lnTo>
                  <a:pt x="474" y="126"/>
                </a:lnTo>
                <a:lnTo>
                  <a:pt x="462" y="126"/>
                </a:lnTo>
                <a:lnTo>
                  <a:pt x="456" y="120"/>
                </a:lnTo>
                <a:lnTo>
                  <a:pt x="468" y="120"/>
                </a:lnTo>
                <a:lnTo>
                  <a:pt x="480" y="120"/>
                </a:lnTo>
                <a:lnTo>
                  <a:pt x="486" y="126"/>
                </a:lnTo>
                <a:lnTo>
                  <a:pt x="498" y="126"/>
                </a:lnTo>
                <a:lnTo>
                  <a:pt x="504" y="126"/>
                </a:lnTo>
                <a:lnTo>
                  <a:pt x="498" y="126"/>
                </a:lnTo>
                <a:lnTo>
                  <a:pt x="516" y="120"/>
                </a:lnTo>
                <a:lnTo>
                  <a:pt x="504" y="120"/>
                </a:lnTo>
                <a:lnTo>
                  <a:pt x="492" y="126"/>
                </a:lnTo>
                <a:lnTo>
                  <a:pt x="486" y="120"/>
                </a:lnTo>
                <a:lnTo>
                  <a:pt x="486" y="114"/>
                </a:lnTo>
                <a:lnTo>
                  <a:pt x="480" y="114"/>
                </a:lnTo>
                <a:lnTo>
                  <a:pt x="498" y="108"/>
                </a:lnTo>
                <a:lnTo>
                  <a:pt x="510" y="114"/>
                </a:lnTo>
                <a:lnTo>
                  <a:pt x="528" y="114"/>
                </a:lnTo>
                <a:lnTo>
                  <a:pt x="510" y="108"/>
                </a:lnTo>
                <a:lnTo>
                  <a:pt x="504" y="108"/>
                </a:lnTo>
                <a:lnTo>
                  <a:pt x="498" y="102"/>
                </a:lnTo>
                <a:lnTo>
                  <a:pt x="492" y="96"/>
                </a:lnTo>
                <a:lnTo>
                  <a:pt x="486" y="96"/>
                </a:lnTo>
                <a:lnTo>
                  <a:pt x="486" y="96"/>
                </a:lnTo>
                <a:lnTo>
                  <a:pt x="480" y="90"/>
                </a:lnTo>
                <a:lnTo>
                  <a:pt x="486" y="90"/>
                </a:lnTo>
                <a:lnTo>
                  <a:pt x="492" y="90"/>
                </a:lnTo>
                <a:lnTo>
                  <a:pt x="498" y="90"/>
                </a:lnTo>
                <a:lnTo>
                  <a:pt x="510" y="90"/>
                </a:lnTo>
                <a:lnTo>
                  <a:pt x="504" y="90"/>
                </a:lnTo>
                <a:lnTo>
                  <a:pt x="510" y="84"/>
                </a:lnTo>
                <a:lnTo>
                  <a:pt x="516" y="84"/>
                </a:lnTo>
                <a:lnTo>
                  <a:pt x="516" y="84"/>
                </a:lnTo>
                <a:lnTo>
                  <a:pt x="522" y="84"/>
                </a:lnTo>
                <a:lnTo>
                  <a:pt x="522" y="90"/>
                </a:lnTo>
                <a:lnTo>
                  <a:pt x="522" y="90"/>
                </a:lnTo>
                <a:lnTo>
                  <a:pt x="522" y="90"/>
                </a:lnTo>
                <a:lnTo>
                  <a:pt x="528" y="84"/>
                </a:lnTo>
                <a:lnTo>
                  <a:pt x="528" y="84"/>
                </a:lnTo>
                <a:lnTo>
                  <a:pt x="528" y="78"/>
                </a:lnTo>
                <a:lnTo>
                  <a:pt x="534" y="72"/>
                </a:lnTo>
                <a:lnTo>
                  <a:pt x="534" y="78"/>
                </a:lnTo>
                <a:lnTo>
                  <a:pt x="540" y="84"/>
                </a:lnTo>
                <a:lnTo>
                  <a:pt x="540" y="84"/>
                </a:lnTo>
                <a:lnTo>
                  <a:pt x="546" y="84"/>
                </a:lnTo>
                <a:lnTo>
                  <a:pt x="552" y="78"/>
                </a:lnTo>
                <a:lnTo>
                  <a:pt x="552" y="72"/>
                </a:lnTo>
                <a:lnTo>
                  <a:pt x="558" y="66"/>
                </a:lnTo>
                <a:lnTo>
                  <a:pt x="558" y="60"/>
                </a:lnTo>
                <a:lnTo>
                  <a:pt x="564" y="60"/>
                </a:lnTo>
                <a:lnTo>
                  <a:pt x="582" y="54"/>
                </a:lnTo>
                <a:lnTo>
                  <a:pt x="582" y="48"/>
                </a:lnTo>
                <a:lnTo>
                  <a:pt x="588" y="48"/>
                </a:lnTo>
                <a:lnTo>
                  <a:pt x="594" y="42"/>
                </a:lnTo>
                <a:lnTo>
                  <a:pt x="576" y="42"/>
                </a:lnTo>
                <a:lnTo>
                  <a:pt x="570" y="48"/>
                </a:lnTo>
                <a:lnTo>
                  <a:pt x="558" y="48"/>
                </a:lnTo>
                <a:lnTo>
                  <a:pt x="558" y="48"/>
                </a:lnTo>
                <a:lnTo>
                  <a:pt x="558" y="42"/>
                </a:lnTo>
                <a:lnTo>
                  <a:pt x="564" y="42"/>
                </a:lnTo>
                <a:lnTo>
                  <a:pt x="570" y="36"/>
                </a:lnTo>
                <a:lnTo>
                  <a:pt x="576" y="36"/>
                </a:lnTo>
                <a:lnTo>
                  <a:pt x="582" y="30"/>
                </a:lnTo>
                <a:lnTo>
                  <a:pt x="582" y="24"/>
                </a:lnTo>
                <a:lnTo>
                  <a:pt x="588" y="24"/>
                </a:lnTo>
                <a:lnTo>
                  <a:pt x="594" y="24"/>
                </a:lnTo>
                <a:lnTo>
                  <a:pt x="600" y="24"/>
                </a:lnTo>
                <a:lnTo>
                  <a:pt x="600" y="24"/>
                </a:lnTo>
                <a:lnTo>
                  <a:pt x="600" y="30"/>
                </a:lnTo>
                <a:lnTo>
                  <a:pt x="600" y="30"/>
                </a:lnTo>
                <a:lnTo>
                  <a:pt x="606" y="30"/>
                </a:lnTo>
                <a:lnTo>
                  <a:pt x="606" y="24"/>
                </a:lnTo>
                <a:lnTo>
                  <a:pt x="612" y="24"/>
                </a:lnTo>
                <a:lnTo>
                  <a:pt x="618" y="18"/>
                </a:lnTo>
                <a:lnTo>
                  <a:pt x="618" y="18"/>
                </a:lnTo>
                <a:lnTo>
                  <a:pt x="612" y="18"/>
                </a:lnTo>
                <a:lnTo>
                  <a:pt x="606" y="18"/>
                </a:lnTo>
                <a:lnTo>
                  <a:pt x="594" y="18"/>
                </a:lnTo>
                <a:lnTo>
                  <a:pt x="588" y="18"/>
                </a:lnTo>
                <a:lnTo>
                  <a:pt x="594" y="12"/>
                </a:lnTo>
                <a:lnTo>
                  <a:pt x="606" y="6"/>
                </a:lnTo>
                <a:lnTo>
                  <a:pt x="618" y="0"/>
                </a:lnTo>
                <a:lnTo>
                  <a:pt x="624" y="0"/>
                </a:lnTo>
                <a:lnTo>
                  <a:pt x="630" y="6"/>
                </a:lnTo>
                <a:lnTo>
                  <a:pt x="630" y="6"/>
                </a:lnTo>
                <a:lnTo>
                  <a:pt x="618" y="12"/>
                </a:lnTo>
                <a:lnTo>
                  <a:pt x="612" y="12"/>
                </a:lnTo>
                <a:lnTo>
                  <a:pt x="624" y="12"/>
                </a:lnTo>
                <a:lnTo>
                  <a:pt x="630" y="6"/>
                </a:lnTo>
                <a:lnTo>
                  <a:pt x="636" y="12"/>
                </a:lnTo>
                <a:lnTo>
                  <a:pt x="636" y="12"/>
                </a:lnTo>
                <a:lnTo>
                  <a:pt x="630" y="12"/>
                </a:lnTo>
                <a:lnTo>
                  <a:pt x="630" y="18"/>
                </a:lnTo>
                <a:lnTo>
                  <a:pt x="630" y="18"/>
                </a:lnTo>
                <a:lnTo>
                  <a:pt x="642" y="12"/>
                </a:lnTo>
                <a:lnTo>
                  <a:pt x="648" y="12"/>
                </a:lnTo>
                <a:lnTo>
                  <a:pt x="654" y="12"/>
                </a:lnTo>
                <a:lnTo>
                  <a:pt x="660" y="12"/>
                </a:lnTo>
                <a:lnTo>
                  <a:pt x="660" y="18"/>
                </a:lnTo>
                <a:lnTo>
                  <a:pt x="666" y="24"/>
                </a:lnTo>
                <a:lnTo>
                  <a:pt x="666" y="30"/>
                </a:lnTo>
                <a:lnTo>
                  <a:pt x="666" y="30"/>
                </a:lnTo>
                <a:lnTo>
                  <a:pt x="672" y="36"/>
                </a:lnTo>
                <a:lnTo>
                  <a:pt x="672" y="42"/>
                </a:lnTo>
                <a:lnTo>
                  <a:pt x="678" y="42"/>
                </a:lnTo>
                <a:lnTo>
                  <a:pt x="678" y="36"/>
                </a:lnTo>
                <a:lnTo>
                  <a:pt x="678" y="30"/>
                </a:lnTo>
              </a:path>
            </a:pathLst>
          </a:custGeom>
          <a:noFill/>
          <a:ln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2" name=""/>
          <p:cNvSpPr/>
          <p:nvPr/>
        </p:nvSpPr>
        <p:spPr>
          <a:xfrm>
            <a:off x="8650440" y="122400"/>
            <a:ext cx="9360" cy="10800"/>
          </a:xfrm>
          <a:custGeom>
            <a:avLst/>
            <a:gdLst/>
            <a:ahLst/>
            <a:rect l="l" t="t" r="r" b="b"/>
            <a:pathLst>
              <a:path w="6" h="6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noFill/>
          <a:ln cap="rnd"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3" name=""/>
          <p:cNvSpPr/>
          <p:nvPr/>
        </p:nvSpPr>
        <p:spPr>
          <a:xfrm>
            <a:off x="8659800" y="122400"/>
            <a:ext cx="27000" cy="1440"/>
          </a:xfrm>
          <a:custGeom>
            <a:avLst/>
            <a:gdLst/>
            <a:ahLst/>
            <a:rect l="l" t="t" r="r" b="b"/>
            <a:pathLst>
              <a:path w="18" h="0">
                <a:moveTo>
                  <a:pt x="0" y="0"/>
                </a:move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noFill/>
          <a:ln cap="rnd"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4" name=""/>
          <p:cNvSpPr/>
          <p:nvPr/>
        </p:nvSpPr>
        <p:spPr>
          <a:xfrm>
            <a:off x="8315280" y="171360"/>
            <a:ext cx="125280" cy="46080"/>
          </a:xfrm>
          <a:custGeom>
            <a:avLst/>
            <a:gdLst/>
            <a:ahLst/>
            <a:rect l="l" t="t" r="r" b="b"/>
            <a:pathLst>
              <a:path w="78" h="30">
                <a:moveTo>
                  <a:pt x="0" y="24"/>
                </a:moveTo>
                <a:lnTo>
                  <a:pt x="12" y="30"/>
                </a:lnTo>
                <a:lnTo>
                  <a:pt x="12" y="30"/>
                </a:lnTo>
                <a:lnTo>
                  <a:pt x="24" y="30"/>
                </a:lnTo>
                <a:lnTo>
                  <a:pt x="30" y="24"/>
                </a:lnTo>
                <a:lnTo>
                  <a:pt x="42" y="24"/>
                </a:lnTo>
                <a:lnTo>
                  <a:pt x="48" y="24"/>
                </a:lnTo>
                <a:lnTo>
                  <a:pt x="72" y="18"/>
                </a:lnTo>
                <a:lnTo>
                  <a:pt x="78" y="12"/>
                </a:lnTo>
                <a:lnTo>
                  <a:pt x="78" y="6"/>
                </a:lnTo>
                <a:lnTo>
                  <a:pt x="72" y="6"/>
                </a:lnTo>
                <a:lnTo>
                  <a:pt x="66" y="6"/>
                </a:lnTo>
                <a:lnTo>
                  <a:pt x="60" y="0"/>
                </a:lnTo>
                <a:lnTo>
                  <a:pt x="60" y="0"/>
                </a:lnTo>
                <a:lnTo>
                  <a:pt x="54" y="0"/>
                </a:lnTo>
                <a:lnTo>
                  <a:pt x="60" y="0"/>
                </a:lnTo>
                <a:lnTo>
                  <a:pt x="54" y="6"/>
                </a:lnTo>
                <a:lnTo>
                  <a:pt x="54" y="0"/>
                </a:lnTo>
                <a:lnTo>
                  <a:pt x="24" y="6"/>
                </a:lnTo>
                <a:lnTo>
                  <a:pt x="18" y="12"/>
                </a:lnTo>
                <a:lnTo>
                  <a:pt x="30" y="12"/>
                </a:lnTo>
                <a:lnTo>
                  <a:pt x="12" y="12"/>
                </a:lnTo>
                <a:lnTo>
                  <a:pt x="12" y="18"/>
                </a:lnTo>
                <a:lnTo>
                  <a:pt x="0" y="24"/>
                </a:lnTo>
                <a:close/>
              </a:path>
            </a:pathLst>
          </a:custGeom>
          <a:solidFill>
            <a:srgbClr val="000000"/>
          </a:solidFill>
          <a:ln cap="rnd"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5" name=""/>
          <p:cNvSpPr/>
          <p:nvPr/>
        </p:nvSpPr>
        <p:spPr>
          <a:xfrm>
            <a:off x="8240760" y="209520"/>
            <a:ext cx="57240" cy="27000"/>
          </a:xfrm>
          <a:custGeom>
            <a:avLst/>
            <a:gdLst/>
            <a:ahLst/>
            <a:rect l="l" t="t" r="r" b="b"/>
            <a:pathLst>
              <a:path w="36" h="18">
                <a:moveTo>
                  <a:pt x="0" y="12"/>
                </a:moveTo>
                <a:lnTo>
                  <a:pt x="0" y="6"/>
                </a:lnTo>
                <a:lnTo>
                  <a:pt x="6" y="6"/>
                </a:lnTo>
                <a:lnTo>
                  <a:pt x="12" y="6"/>
                </a:lnTo>
                <a:lnTo>
                  <a:pt x="18" y="0"/>
                </a:lnTo>
                <a:lnTo>
                  <a:pt x="24" y="0"/>
                </a:lnTo>
                <a:lnTo>
                  <a:pt x="30" y="6"/>
                </a:lnTo>
                <a:lnTo>
                  <a:pt x="36" y="12"/>
                </a:lnTo>
                <a:lnTo>
                  <a:pt x="36" y="12"/>
                </a:lnTo>
                <a:lnTo>
                  <a:pt x="30" y="18"/>
                </a:lnTo>
                <a:lnTo>
                  <a:pt x="24" y="18"/>
                </a:lnTo>
                <a:lnTo>
                  <a:pt x="12" y="12"/>
                </a:lnTo>
                <a:lnTo>
                  <a:pt x="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cap="rnd"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6" name=""/>
          <p:cNvSpPr/>
          <p:nvPr/>
        </p:nvSpPr>
        <p:spPr>
          <a:xfrm>
            <a:off x="8315280" y="141120"/>
            <a:ext cx="77760" cy="19080"/>
          </a:xfrm>
          <a:custGeom>
            <a:avLst/>
            <a:gdLst/>
            <a:ahLst/>
            <a:rect l="l" t="t" r="r" b="b"/>
            <a:pathLst>
              <a:path w="48" h="12">
                <a:moveTo>
                  <a:pt x="0" y="12"/>
                </a:moveTo>
                <a:lnTo>
                  <a:pt x="6" y="12"/>
                </a:lnTo>
                <a:lnTo>
                  <a:pt x="24" y="12"/>
                </a:lnTo>
                <a:lnTo>
                  <a:pt x="42" y="12"/>
                </a:lnTo>
                <a:lnTo>
                  <a:pt x="48" y="12"/>
                </a:lnTo>
                <a:lnTo>
                  <a:pt x="48" y="0"/>
                </a:lnTo>
                <a:lnTo>
                  <a:pt x="30" y="6"/>
                </a:lnTo>
                <a:lnTo>
                  <a:pt x="24" y="6"/>
                </a:lnTo>
                <a:lnTo>
                  <a:pt x="12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cap="rnd"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7" name=""/>
          <p:cNvSpPr/>
          <p:nvPr/>
        </p:nvSpPr>
        <p:spPr>
          <a:xfrm>
            <a:off x="8717040" y="122400"/>
            <a:ext cx="7920" cy="1440"/>
          </a:xfrm>
          <a:prstGeom prst="rect">
            <a:avLst/>
          </a:prstGeom>
          <a:solidFill>
            <a:srgbClr val="000000"/>
          </a:solidFill>
          <a:ln cap="rnd" w="1908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8" name=""/>
          <p:cNvSpPr/>
          <p:nvPr/>
        </p:nvSpPr>
        <p:spPr>
          <a:xfrm>
            <a:off x="8535960" y="122400"/>
            <a:ext cx="11160" cy="10800"/>
          </a:xfrm>
          <a:custGeom>
            <a:avLst/>
            <a:gdLst/>
            <a:ahLst/>
            <a:rect l="l" t="t" r="r" b="b"/>
            <a:pathLst>
              <a:path w="6" h="6">
                <a:moveTo>
                  <a:pt x="6" y="0"/>
                </a:moveTo>
                <a:lnTo>
                  <a:pt x="6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cap="rnd"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9" name=""/>
          <p:cNvSpPr/>
          <p:nvPr/>
        </p:nvSpPr>
        <p:spPr>
          <a:xfrm>
            <a:off x="6889680" y="3973680"/>
            <a:ext cx="47520" cy="28440"/>
          </a:xfrm>
          <a:custGeom>
            <a:avLst/>
            <a:gdLst/>
            <a:ahLst/>
            <a:rect l="l" t="t" r="r" b="b"/>
            <a:pathLst>
              <a:path w="30" h="18">
                <a:moveTo>
                  <a:pt x="0" y="6"/>
                </a:moveTo>
                <a:lnTo>
                  <a:pt x="6" y="12"/>
                </a:lnTo>
                <a:lnTo>
                  <a:pt x="6" y="12"/>
                </a:lnTo>
                <a:lnTo>
                  <a:pt x="12" y="12"/>
                </a:lnTo>
                <a:lnTo>
                  <a:pt x="18" y="18"/>
                </a:lnTo>
                <a:lnTo>
                  <a:pt x="24" y="18"/>
                </a:lnTo>
                <a:lnTo>
                  <a:pt x="30" y="18"/>
                </a:lnTo>
                <a:lnTo>
                  <a:pt x="30" y="18"/>
                </a:lnTo>
                <a:lnTo>
                  <a:pt x="30" y="12"/>
                </a:lnTo>
                <a:lnTo>
                  <a:pt x="24" y="12"/>
                </a:lnTo>
                <a:lnTo>
                  <a:pt x="24" y="12"/>
                </a:lnTo>
                <a:lnTo>
                  <a:pt x="18" y="12"/>
                </a:lnTo>
                <a:lnTo>
                  <a:pt x="12" y="12"/>
                </a:lnTo>
                <a:lnTo>
                  <a:pt x="18" y="6"/>
                </a:lnTo>
                <a:lnTo>
                  <a:pt x="12" y="6"/>
                </a:lnTo>
                <a:lnTo>
                  <a:pt x="12" y="12"/>
                </a:lnTo>
                <a:lnTo>
                  <a:pt x="6" y="12"/>
                </a:lnTo>
                <a:lnTo>
                  <a:pt x="6" y="6"/>
                </a:lnTo>
                <a:lnTo>
                  <a:pt x="6" y="6"/>
                </a:lnTo>
                <a:lnTo>
                  <a:pt x="12" y="6"/>
                </a:lnTo>
                <a:lnTo>
                  <a:pt x="12" y="6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0" name=""/>
          <p:cNvSpPr/>
          <p:nvPr/>
        </p:nvSpPr>
        <p:spPr>
          <a:xfrm>
            <a:off x="6653160" y="3736800"/>
            <a:ext cx="30240" cy="19080"/>
          </a:xfrm>
          <a:custGeom>
            <a:avLst/>
            <a:gdLst/>
            <a:ahLst/>
            <a:rect l="l" t="t" r="r" b="b"/>
            <a:pathLst>
              <a:path w="18" h="12">
                <a:moveTo>
                  <a:pt x="0" y="0"/>
                </a:moveTo>
                <a:lnTo>
                  <a:pt x="0" y="6"/>
                </a:lnTo>
                <a:lnTo>
                  <a:pt x="0" y="12"/>
                </a:ln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lnTo>
                  <a:pt x="18" y="12"/>
                </a:lnTo>
                <a:lnTo>
                  <a:pt x="12" y="6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1" name=""/>
          <p:cNvSpPr/>
          <p:nvPr/>
        </p:nvSpPr>
        <p:spPr>
          <a:xfrm>
            <a:off x="8335800" y="2187720"/>
            <a:ext cx="960480" cy="1568160"/>
          </a:xfrm>
          <a:custGeom>
            <a:avLst/>
            <a:gdLst/>
            <a:ahLst/>
            <a:rect l="l" t="t" r="r" b="b"/>
            <a:pathLst>
              <a:path w="606" h="990">
                <a:moveTo>
                  <a:pt x="12" y="948"/>
                </a:moveTo>
                <a:lnTo>
                  <a:pt x="18" y="948"/>
                </a:lnTo>
                <a:lnTo>
                  <a:pt x="18" y="948"/>
                </a:lnTo>
                <a:lnTo>
                  <a:pt x="18" y="942"/>
                </a:lnTo>
                <a:lnTo>
                  <a:pt x="18" y="936"/>
                </a:lnTo>
                <a:lnTo>
                  <a:pt x="12" y="936"/>
                </a:lnTo>
                <a:lnTo>
                  <a:pt x="12" y="942"/>
                </a:lnTo>
                <a:lnTo>
                  <a:pt x="6" y="942"/>
                </a:lnTo>
                <a:lnTo>
                  <a:pt x="0" y="936"/>
                </a:lnTo>
                <a:lnTo>
                  <a:pt x="0" y="936"/>
                </a:lnTo>
                <a:lnTo>
                  <a:pt x="6" y="930"/>
                </a:lnTo>
                <a:lnTo>
                  <a:pt x="6" y="930"/>
                </a:lnTo>
                <a:lnTo>
                  <a:pt x="6" y="924"/>
                </a:lnTo>
                <a:lnTo>
                  <a:pt x="12" y="924"/>
                </a:lnTo>
                <a:lnTo>
                  <a:pt x="18" y="924"/>
                </a:lnTo>
                <a:lnTo>
                  <a:pt x="12" y="918"/>
                </a:lnTo>
                <a:lnTo>
                  <a:pt x="18" y="918"/>
                </a:lnTo>
                <a:lnTo>
                  <a:pt x="18" y="924"/>
                </a:lnTo>
                <a:lnTo>
                  <a:pt x="24" y="924"/>
                </a:lnTo>
                <a:lnTo>
                  <a:pt x="24" y="924"/>
                </a:lnTo>
                <a:lnTo>
                  <a:pt x="30" y="930"/>
                </a:lnTo>
                <a:lnTo>
                  <a:pt x="30" y="930"/>
                </a:lnTo>
                <a:lnTo>
                  <a:pt x="30" y="936"/>
                </a:lnTo>
                <a:lnTo>
                  <a:pt x="36" y="936"/>
                </a:lnTo>
                <a:lnTo>
                  <a:pt x="36" y="936"/>
                </a:lnTo>
                <a:lnTo>
                  <a:pt x="36" y="936"/>
                </a:lnTo>
                <a:lnTo>
                  <a:pt x="42" y="936"/>
                </a:lnTo>
                <a:lnTo>
                  <a:pt x="42" y="942"/>
                </a:lnTo>
                <a:lnTo>
                  <a:pt x="48" y="936"/>
                </a:lnTo>
                <a:lnTo>
                  <a:pt x="48" y="936"/>
                </a:lnTo>
                <a:lnTo>
                  <a:pt x="54" y="930"/>
                </a:lnTo>
                <a:lnTo>
                  <a:pt x="54" y="930"/>
                </a:lnTo>
                <a:lnTo>
                  <a:pt x="66" y="936"/>
                </a:lnTo>
                <a:lnTo>
                  <a:pt x="66" y="936"/>
                </a:lnTo>
                <a:lnTo>
                  <a:pt x="66" y="936"/>
                </a:lnTo>
                <a:lnTo>
                  <a:pt x="72" y="936"/>
                </a:lnTo>
                <a:lnTo>
                  <a:pt x="72" y="930"/>
                </a:lnTo>
                <a:lnTo>
                  <a:pt x="66" y="930"/>
                </a:lnTo>
                <a:lnTo>
                  <a:pt x="60" y="924"/>
                </a:lnTo>
                <a:lnTo>
                  <a:pt x="60" y="924"/>
                </a:lnTo>
                <a:lnTo>
                  <a:pt x="60" y="918"/>
                </a:lnTo>
                <a:lnTo>
                  <a:pt x="72" y="924"/>
                </a:lnTo>
                <a:lnTo>
                  <a:pt x="72" y="930"/>
                </a:lnTo>
                <a:lnTo>
                  <a:pt x="78" y="936"/>
                </a:lnTo>
                <a:lnTo>
                  <a:pt x="84" y="936"/>
                </a:lnTo>
                <a:lnTo>
                  <a:pt x="90" y="936"/>
                </a:lnTo>
                <a:lnTo>
                  <a:pt x="96" y="936"/>
                </a:lnTo>
                <a:lnTo>
                  <a:pt x="102" y="936"/>
                </a:lnTo>
                <a:lnTo>
                  <a:pt x="102" y="948"/>
                </a:lnTo>
                <a:lnTo>
                  <a:pt x="102" y="948"/>
                </a:lnTo>
                <a:lnTo>
                  <a:pt x="108" y="948"/>
                </a:lnTo>
                <a:lnTo>
                  <a:pt x="114" y="948"/>
                </a:lnTo>
                <a:lnTo>
                  <a:pt x="120" y="954"/>
                </a:lnTo>
                <a:lnTo>
                  <a:pt x="120" y="948"/>
                </a:lnTo>
                <a:lnTo>
                  <a:pt x="126" y="948"/>
                </a:lnTo>
                <a:lnTo>
                  <a:pt x="126" y="948"/>
                </a:lnTo>
                <a:lnTo>
                  <a:pt x="126" y="954"/>
                </a:lnTo>
                <a:lnTo>
                  <a:pt x="132" y="954"/>
                </a:lnTo>
                <a:lnTo>
                  <a:pt x="144" y="954"/>
                </a:lnTo>
                <a:lnTo>
                  <a:pt x="144" y="960"/>
                </a:lnTo>
                <a:lnTo>
                  <a:pt x="150" y="960"/>
                </a:lnTo>
                <a:lnTo>
                  <a:pt x="156" y="972"/>
                </a:lnTo>
                <a:lnTo>
                  <a:pt x="150" y="972"/>
                </a:lnTo>
                <a:lnTo>
                  <a:pt x="156" y="978"/>
                </a:lnTo>
                <a:lnTo>
                  <a:pt x="162" y="978"/>
                </a:lnTo>
                <a:lnTo>
                  <a:pt x="168" y="978"/>
                </a:lnTo>
                <a:lnTo>
                  <a:pt x="168" y="984"/>
                </a:lnTo>
                <a:lnTo>
                  <a:pt x="162" y="990"/>
                </a:lnTo>
                <a:lnTo>
                  <a:pt x="168" y="990"/>
                </a:lnTo>
                <a:lnTo>
                  <a:pt x="174" y="984"/>
                </a:lnTo>
                <a:lnTo>
                  <a:pt x="192" y="966"/>
                </a:lnTo>
                <a:lnTo>
                  <a:pt x="186" y="960"/>
                </a:lnTo>
                <a:lnTo>
                  <a:pt x="186" y="948"/>
                </a:lnTo>
                <a:lnTo>
                  <a:pt x="192" y="948"/>
                </a:lnTo>
                <a:lnTo>
                  <a:pt x="192" y="954"/>
                </a:lnTo>
                <a:lnTo>
                  <a:pt x="198" y="960"/>
                </a:lnTo>
                <a:lnTo>
                  <a:pt x="198" y="954"/>
                </a:lnTo>
                <a:lnTo>
                  <a:pt x="210" y="954"/>
                </a:lnTo>
                <a:lnTo>
                  <a:pt x="216" y="960"/>
                </a:lnTo>
                <a:lnTo>
                  <a:pt x="216" y="960"/>
                </a:lnTo>
                <a:lnTo>
                  <a:pt x="228" y="954"/>
                </a:lnTo>
                <a:lnTo>
                  <a:pt x="228" y="960"/>
                </a:lnTo>
                <a:lnTo>
                  <a:pt x="228" y="960"/>
                </a:lnTo>
                <a:lnTo>
                  <a:pt x="228" y="966"/>
                </a:lnTo>
                <a:lnTo>
                  <a:pt x="228" y="960"/>
                </a:lnTo>
                <a:lnTo>
                  <a:pt x="234" y="972"/>
                </a:lnTo>
                <a:lnTo>
                  <a:pt x="234" y="972"/>
                </a:lnTo>
                <a:lnTo>
                  <a:pt x="246" y="972"/>
                </a:lnTo>
                <a:lnTo>
                  <a:pt x="246" y="966"/>
                </a:lnTo>
                <a:lnTo>
                  <a:pt x="252" y="966"/>
                </a:lnTo>
                <a:lnTo>
                  <a:pt x="258" y="966"/>
                </a:lnTo>
                <a:lnTo>
                  <a:pt x="252" y="972"/>
                </a:lnTo>
                <a:lnTo>
                  <a:pt x="258" y="972"/>
                </a:lnTo>
                <a:lnTo>
                  <a:pt x="264" y="966"/>
                </a:lnTo>
                <a:lnTo>
                  <a:pt x="270" y="966"/>
                </a:lnTo>
                <a:lnTo>
                  <a:pt x="270" y="960"/>
                </a:lnTo>
                <a:lnTo>
                  <a:pt x="270" y="960"/>
                </a:lnTo>
                <a:lnTo>
                  <a:pt x="276" y="954"/>
                </a:lnTo>
                <a:lnTo>
                  <a:pt x="288" y="954"/>
                </a:lnTo>
                <a:lnTo>
                  <a:pt x="288" y="948"/>
                </a:lnTo>
                <a:lnTo>
                  <a:pt x="294" y="948"/>
                </a:lnTo>
                <a:lnTo>
                  <a:pt x="294" y="948"/>
                </a:lnTo>
                <a:lnTo>
                  <a:pt x="306" y="948"/>
                </a:lnTo>
                <a:lnTo>
                  <a:pt x="312" y="948"/>
                </a:lnTo>
                <a:lnTo>
                  <a:pt x="312" y="942"/>
                </a:lnTo>
                <a:lnTo>
                  <a:pt x="324" y="942"/>
                </a:lnTo>
                <a:lnTo>
                  <a:pt x="330" y="942"/>
                </a:lnTo>
                <a:lnTo>
                  <a:pt x="342" y="948"/>
                </a:lnTo>
                <a:lnTo>
                  <a:pt x="342" y="942"/>
                </a:lnTo>
                <a:lnTo>
                  <a:pt x="342" y="930"/>
                </a:lnTo>
                <a:lnTo>
                  <a:pt x="348" y="924"/>
                </a:lnTo>
                <a:lnTo>
                  <a:pt x="348" y="930"/>
                </a:lnTo>
                <a:lnTo>
                  <a:pt x="348" y="936"/>
                </a:lnTo>
                <a:lnTo>
                  <a:pt x="354" y="930"/>
                </a:lnTo>
                <a:lnTo>
                  <a:pt x="360" y="936"/>
                </a:lnTo>
                <a:lnTo>
                  <a:pt x="366" y="930"/>
                </a:lnTo>
                <a:lnTo>
                  <a:pt x="366" y="936"/>
                </a:lnTo>
                <a:lnTo>
                  <a:pt x="372" y="942"/>
                </a:lnTo>
                <a:lnTo>
                  <a:pt x="378" y="942"/>
                </a:lnTo>
                <a:lnTo>
                  <a:pt x="378" y="942"/>
                </a:lnTo>
                <a:lnTo>
                  <a:pt x="384" y="936"/>
                </a:lnTo>
                <a:lnTo>
                  <a:pt x="390" y="936"/>
                </a:lnTo>
                <a:lnTo>
                  <a:pt x="396" y="942"/>
                </a:lnTo>
                <a:lnTo>
                  <a:pt x="396" y="942"/>
                </a:lnTo>
                <a:lnTo>
                  <a:pt x="402" y="948"/>
                </a:lnTo>
                <a:lnTo>
                  <a:pt x="396" y="954"/>
                </a:lnTo>
                <a:lnTo>
                  <a:pt x="402" y="954"/>
                </a:lnTo>
                <a:lnTo>
                  <a:pt x="402" y="960"/>
                </a:lnTo>
                <a:lnTo>
                  <a:pt x="414" y="966"/>
                </a:lnTo>
                <a:lnTo>
                  <a:pt x="420" y="966"/>
                </a:lnTo>
                <a:lnTo>
                  <a:pt x="420" y="960"/>
                </a:lnTo>
                <a:lnTo>
                  <a:pt x="420" y="948"/>
                </a:lnTo>
                <a:lnTo>
                  <a:pt x="426" y="942"/>
                </a:lnTo>
                <a:lnTo>
                  <a:pt x="426" y="930"/>
                </a:lnTo>
                <a:lnTo>
                  <a:pt x="420" y="930"/>
                </a:lnTo>
                <a:lnTo>
                  <a:pt x="414" y="930"/>
                </a:lnTo>
                <a:lnTo>
                  <a:pt x="408" y="930"/>
                </a:lnTo>
                <a:lnTo>
                  <a:pt x="408" y="930"/>
                </a:lnTo>
                <a:lnTo>
                  <a:pt x="408" y="924"/>
                </a:lnTo>
                <a:lnTo>
                  <a:pt x="408" y="924"/>
                </a:lnTo>
                <a:lnTo>
                  <a:pt x="414" y="912"/>
                </a:lnTo>
                <a:lnTo>
                  <a:pt x="408" y="900"/>
                </a:lnTo>
                <a:lnTo>
                  <a:pt x="408" y="894"/>
                </a:lnTo>
                <a:lnTo>
                  <a:pt x="402" y="888"/>
                </a:lnTo>
                <a:lnTo>
                  <a:pt x="396" y="882"/>
                </a:lnTo>
                <a:lnTo>
                  <a:pt x="396" y="882"/>
                </a:lnTo>
                <a:lnTo>
                  <a:pt x="396" y="876"/>
                </a:lnTo>
                <a:lnTo>
                  <a:pt x="396" y="870"/>
                </a:lnTo>
                <a:lnTo>
                  <a:pt x="402" y="876"/>
                </a:lnTo>
                <a:lnTo>
                  <a:pt x="402" y="870"/>
                </a:lnTo>
                <a:lnTo>
                  <a:pt x="408" y="864"/>
                </a:lnTo>
                <a:lnTo>
                  <a:pt x="414" y="864"/>
                </a:lnTo>
                <a:lnTo>
                  <a:pt x="414" y="864"/>
                </a:lnTo>
                <a:lnTo>
                  <a:pt x="420" y="852"/>
                </a:lnTo>
                <a:lnTo>
                  <a:pt x="438" y="852"/>
                </a:lnTo>
                <a:lnTo>
                  <a:pt x="438" y="852"/>
                </a:lnTo>
                <a:lnTo>
                  <a:pt x="444" y="846"/>
                </a:lnTo>
                <a:lnTo>
                  <a:pt x="456" y="840"/>
                </a:lnTo>
                <a:lnTo>
                  <a:pt x="456" y="834"/>
                </a:lnTo>
                <a:lnTo>
                  <a:pt x="462" y="822"/>
                </a:lnTo>
                <a:lnTo>
                  <a:pt x="456" y="816"/>
                </a:lnTo>
                <a:lnTo>
                  <a:pt x="456" y="810"/>
                </a:lnTo>
                <a:lnTo>
                  <a:pt x="462" y="810"/>
                </a:lnTo>
                <a:lnTo>
                  <a:pt x="468" y="810"/>
                </a:lnTo>
                <a:lnTo>
                  <a:pt x="468" y="810"/>
                </a:lnTo>
                <a:lnTo>
                  <a:pt x="474" y="810"/>
                </a:lnTo>
                <a:lnTo>
                  <a:pt x="486" y="822"/>
                </a:lnTo>
                <a:lnTo>
                  <a:pt x="486" y="810"/>
                </a:lnTo>
                <a:lnTo>
                  <a:pt x="492" y="810"/>
                </a:lnTo>
                <a:lnTo>
                  <a:pt x="492" y="810"/>
                </a:lnTo>
                <a:lnTo>
                  <a:pt x="492" y="792"/>
                </a:lnTo>
                <a:lnTo>
                  <a:pt x="492" y="792"/>
                </a:lnTo>
                <a:lnTo>
                  <a:pt x="492" y="786"/>
                </a:lnTo>
                <a:lnTo>
                  <a:pt x="492" y="780"/>
                </a:lnTo>
                <a:lnTo>
                  <a:pt x="492" y="780"/>
                </a:lnTo>
                <a:lnTo>
                  <a:pt x="486" y="774"/>
                </a:lnTo>
                <a:lnTo>
                  <a:pt x="486" y="768"/>
                </a:lnTo>
                <a:lnTo>
                  <a:pt x="480" y="768"/>
                </a:lnTo>
                <a:lnTo>
                  <a:pt x="474" y="762"/>
                </a:lnTo>
                <a:lnTo>
                  <a:pt x="468" y="756"/>
                </a:lnTo>
                <a:lnTo>
                  <a:pt x="462" y="762"/>
                </a:lnTo>
                <a:lnTo>
                  <a:pt x="456" y="756"/>
                </a:lnTo>
                <a:lnTo>
                  <a:pt x="456" y="750"/>
                </a:lnTo>
                <a:lnTo>
                  <a:pt x="456" y="744"/>
                </a:lnTo>
                <a:lnTo>
                  <a:pt x="450" y="738"/>
                </a:lnTo>
                <a:lnTo>
                  <a:pt x="444" y="732"/>
                </a:lnTo>
                <a:lnTo>
                  <a:pt x="438" y="738"/>
                </a:lnTo>
                <a:lnTo>
                  <a:pt x="432" y="732"/>
                </a:lnTo>
                <a:lnTo>
                  <a:pt x="432" y="732"/>
                </a:lnTo>
                <a:lnTo>
                  <a:pt x="426" y="726"/>
                </a:lnTo>
                <a:lnTo>
                  <a:pt x="432" y="726"/>
                </a:lnTo>
                <a:lnTo>
                  <a:pt x="420" y="714"/>
                </a:lnTo>
                <a:lnTo>
                  <a:pt x="420" y="714"/>
                </a:lnTo>
                <a:lnTo>
                  <a:pt x="414" y="708"/>
                </a:lnTo>
                <a:lnTo>
                  <a:pt x="408" y="702"/>
                </a:lnTo>
                <a:lnTo>
                  <a:pt x="408" y="708"/>
                </a:lnTo>
                <a:lnTo>
                  <a:pt x="396" y="702"/>
                </a:lnTo>
                <a:lnTo>
                  <a:pt x="396" y="702"/>
                </a:lnTo>
                <a:lnTo>
                  <a:pt x="390" y="696"/>
                </a:lnTo>
                <a:lnTo>
                  <a:pt x="384" y="690"/>
                </a:lnTo>
                <a:lnTo>
                  <a:pt x="384" y="684"/>
                </a:lnTo>
                <a:lnTo>
                  <a:pt x="384" y="684"/>
                </a:lnTo>
                <a:lnTo>
                  <a:pt x="378" y="678"/>
                </a:lnTo>
                <a:lnTo>
                  <a:pt x="378" y="672"/>
                </a:lnTo>
                <a:lnTo>
                  <a:pt x="372" y="666"/>
                </a:lnTo>
                <a:lnTo>
                  <a:pt x="372" y="660"/>
                </a:lnTo>
                <a:lnTo>
                  <a:pt x="366" y="654"/>
                </a:lnTo>
                <a:lnTo>
                  <a:pt x="366" y="648"/>
                </a:lnTo>
                <a:lnTo>
                  <a:pt x="372" y="642"/>
                </a:lnTo>
                <a:lnTo>
                  <a:pt x="372" y="636"/>
                </a:lnTo>
                <a:lnTo>
                  <a:pt x="372" y="636"/>
                </a:lnTo>
                <a:lnTo>
                  <a:pt x="378" y="630"/>
                </a:lnTo>
                <a:lnTo>
                  <a:pt x="378" y="624"/>
                </a:lnTo>
                <a:lnTo>
                  <a:pt x="372" y="624"/>
                </a:lnTo>
                <a:lnTo>
                  <a:pt x="372" y="624"/>
                </a:lnTo>
                <a:lnTo>
                  <a:pt x="372" y="618"/>
                </a:lnTo>
                <a:lnTo>
                  <a:pt x="372" y="618"/>
                </a:lnTo>
                <a:lnTo>
                  <a:pt x="366" y="612"/>
                </a:lnTo>
                <a:lnTo>
                  <a:pt x="360" y="606"/>
                </a:lnTo>
                <a:lnTo>
                  <a:pt x="354" y="606"/>
                </a:lnTo>
                <a:lnTo>
                  <a:pt x="348" y="600"/>
                </a:lnTo>
                <a:lnTo>
                  <a:pt x="348" y="600"/>
                </a:lnTo>
                <a:lnTo>
                  <a:pt x="348" y="594"/>
                </a:lnTo>
                <a:lnTo>
                  <a:pt x="348" y="594"/>
                </a:lnTo>
                <a:lnTo>
                  <a:pt x="342" y="582"/>
                </a:lnTo>
                <a:lnTo>
                  <a:pt x="342" y="582"/>
                </a:lnTo>
                <a:lnTo>
                  <a:pt x="336" y="582"/>
                </a:lnTo>
                <a:lnTo>
                  <a:pt x="336" y="576"/>
                </a:lnTo>
                <a:lnTo>
                  <a:pt x="342" y="576"/>
                </a:lnTo>
                <a:lnTo>
                  <a:pt x="336" y="570"/>
                </a:lnTo>
                <a:lnTo>
                  <a:pt x="342" y="570"/>
                </a:lnTo>
                <a:lnTo>
                  <a:pt x="342" y="570"/>
                </a:lnTo>
                <a:lnTo>
                  <a:pt x="342" y="570"/>
                </a:lnTo>
                <a:lnTo>
                  <a:pt x="348" y="576"/>
                </a:lnTo>
                <a:lnTo>
                  <a:pt x="348" y="576"/>
                </a:lnTo>
                <a:lnTo>
                  <a:pt x="348" y="576"/>
                </a:lnTo>
                <a:lnTo>
                  <a:pt x="348" y="582"/>
                </a:lnTo>
                <a:lnTo>
                  <a:pt x="354" y="582"/>
                </a:lnTo>
                <a:lnTo>
                  <a:pt x="354" y="588"/>
                </a:lnTo>
                <a:lnTo>
                  <a:pt x="354" y="588"/>
                </a:lnTo>
                <a:lnTo>
                  <a:pt x="354" y="588"/>
                </a:lnTo>
                <a:lnTo>
                  <a:pt x="354" y="594"/>
                </a:lnTo>
                <a:lnTo>
                  <a:pt x="360" y="588"/>
                </a:lnTo>
                <a:lnTo>
                  <a:pt x="354" y="582"/>
                </a:lnTo>
                <a:lnTo>
                  <a:pt x="354" y="582"/>
                </a:lnTo>
                <a:lnTo>
                  <a:pt x="360" y="582"/>
                </a:lnTo>
                <a:lnTo>
                  <a:pt x="360" y="576"/>
                </a:lnTo>
                <a:lnTo>
                  <a:pt x="360" y="576"/>
                </a:lnTo>
                <a:lnTo>
                  <a:pt x="366" y="576"/>
                </a:lnTo>
                <a:lnTo>
                  <a:pt x="366" y="570"/>
                </a:lnTo>
                <a:lnTo>
                  <a:pt x="366" y="570"/>
                </a:lnTo>
                <a:lnTo>
                  <a:pt x="366" y="570"/>
                </a:lnTo>
                <a:lnTo>
                  <a:pt x="366" y="564"/>
                </a:lnTo>
                <a:lnTo>
                  <a:pt x="372" y="564"/>
                </a:lnTo>
                <a:lnTo>
                  <a:pt x="372" y="564"/>
                </a:lnTo>
                <a:lnTo>
                  <a:pt x="372" y="558"/>
                </a:lnTo>
                <a:lnTo>
                  <a:pt x="372" y="558"/>
                </a:lnTo>
                <a:lnTo>
                  <a:pt x="378" y="558"/>
                </a:lnTo>
                <a:lnTo>
                  <a:pt x="384" y="558"/>
                </a:lnTo>
                <a:lnTo>
                  <a:pt x="384" y="558"/>
                </a:lnTo>
                <a:lnTo>
                  <a:pt x="390" y="558"/>
                </a:lnTo>
                <a:lnTo>
                  <a:pt x="390" y="558"/>
                </a:lnTo>
                <a:lnTo>
                  <a:pt x="396" y="552"/>
                </a:lnTo>
                <a:lnTo>
                  <a:pt x="396" y="552"/>
                </a:lnTo>
                <a:lnTo>
                  <a:pt x="402" y="552"/>
                </a:lnTo>
                <a:lnTo>
                  <a:pt x="402" y="552"/>
                </a:lnTo>
                <a:lnTo>
                  <a:pt x="402" y="552"/>
                </a:lnTo>
                <a:lnTo>
                  <a:pt x="408" y="558"/>
                </a:lnTo>
                <a:lnTo>
                  <a:pt x="414" y="558"/>
                </a:lnTo>
                <a:lnTo>
                  <a:pt x="420" y="558"/>
                </a:lnTo>
                <a:lnTo>
                  <a:pt x="420" y="546"/>
                </a:lnTo>
                <a:lnTo>
                  <a:pt x="420" y="546"/>
                </a:lnTo>
                <a:lnTo>
                  <a:pt x="426" y="546"/>
                </a:lnTo>
                <a:lnTo>
                  <a:pt x="426" y="546"/>
                </a:lnTo>
                <a:lnTo>
                  <a:pt x="426" y="546"/>
                </a:lnTo>
                <a:lnTo>
                  <a:pt x="432" y="546"/>
                </a:lnTo>
                <a:lnTo>
                  <a:pt x="438" y="540"/>
                </a:lnTo>
                <a:lnTo>
                  <a:pt x="444" y="534"/>
                </a:lnTo>
                <a:lnTo>
                  <a:pt x="450" y="534"/>
                </a:lnTo>
                <a:lnTo>
                  <a:pt x="450" y="528"/>
                </a:lnTo>
                <a:lnTo>
                  <a:pt x="450" y="528"/>
                </a:lnTo>
                <a:lnTo>
                  <a:pt x="462" y="534"/>
                </a:lnTo>
                <a:lnTo>
                  <a:pt x="462" y="534"/>
                </a:lnTo>
                <a:lnTo>
                  <a:pt x="462" y="528"/>
                </a:lnTo>
                <a:lnTo>
                  <a:pt x="468" y="534"/>
                </a:lnTo>
                <a:lnTo>
                  <a:pt x="468" y="528"/>
                </a:lnTo>
                <a:lnTo>
                  <a:pt x="468" y="522"/>
                </a:lnTo>
                <a:lnTo>
                  <a:pt x="468" y="516"/>
                </a:lnTo>
                <a:lnTo>
                  <a:pt x="468" y="516"/>
                </a:lnTo>
                <a:lnTo>
                  <a:pt x="480" y="516"/>
                </a:lnTo>
                <a:lnTo>
                  <a:pt x="480" y="516"/>
                </a:lnTo>
                <a:lnTo>
                  <a:pt x="480" y="516"/>
                </a:lnTo>
                <a:lnTo>
                  <a:pt x="486" y="516"/>
                </a:lnTo>
                <a:lnTo>
                  <a:pt x="492" y="516"/>
                </a:lnTo>
                <a:lnTo>
                  <a:pt x="498" y="510"/>
                </a:lnTo>
                <a:lnTo>
                  <a:pt x="498" y="516"/>
                </a:lnTo>
                <a:lnTo>
                  <a:pt x="498" y="510"/>
                </a:lnTo>
                <a:lnTo>
                  <a:pt x="504" y="510"/>
                </a:lnTo>
                <a:lnTo>
                  <a:pt x="504" y="504"/>
                </a:lnTo>
                <a:lnTo>
                  <a:pt x="510" y="504"/>
                </a:lnTo>
                <a:lnTo>
                  <a:pt x="510" y="504"/>
                </a:lnTo>
                <a:lnTo>
                  <a:pt x="516" y="498"/>
                </a:lnTo>
                <a:lnTo>
                  <a:pt x="516" y="498"/>
                </a:lnTo>
                <a:lnTo>
                  <a:pt x="528" y="498"/>
                </a:lnTo>
                <a:lnTo>
                  <a:pt x="534" y="492"/>
                </a:lnTo>
                <a:lnTo>
                  <a:pt x="534" y="492"/>
                </a:lnTo>
                <a:lnTo>
                  <a:pt x="540" y="492"/>
                </a:lnTo>
                <a:lnTo>
                  <a:pt x="546" y="486"/>
                </a:lnTo>
                <a:lnTo>
                  <a:pt x="546" y="486"/>
                </a:lnTo>
                <a:lnTo>
                  <a:pt x="540" y="480"/>
                </a:lnTo>
                <a:lnTo>
                  <a:pt x="534" y="480"/>
                </a:lnTo>
                <a:lnTo>
                  <a:pt x="534" y="480"/>
                </a:lnTo>
                <a:lnTo>
                  <a:pt x="540" y="480"/>
                </a:lnTo>
                <a:lnTo>
                  <a:pt x="534" y="480"/>
                </a:lnTo>
                <a:lnTo>
                  <a:pt x="534" y="474"/>
                </a:lnTo>
                <a:lnTo>
                  <a:pt x="534" y="474"/>
                </a:lnTo>
                <a:lnTo>
                  <a:pt x="540" y="468"/>
                </a:lnTo>
                <a:lnTo>
                  <a:pt x="540" y="468"/>
                </a:lnTo>
                <a:lnTo>
                  <a:pt x="540" y="468"/>
                </a:lnTo>
                <a:lnTo>
                  <a:pt x="546" y="474"/>
                </a:lnTo>
                <a:lnTo>
                  <a:pt x="558" y="474"/>
                </a:lnTo>
                <a:lnTo>
                  <a:pt x="558" y="474"/>
                </a:lnTo>
                <a:lnTo>
                  <a:pt x="564" y="480"/>
                </a:lnTo>
                <a:lnTo>
                  <a:pt x="564" y="480"/>
                </a:lnTo>
                <a:lnTo>
                  <a:pt x="564" y="480"/>
                </a:lnTo>
                <a:lnTo>
                  <a:pt x="558" y="486"/>
                </a:lnTo>
                <a:lnTo>
                  <a:pt x="570" y="486"/>
                </a:lnTo>
                <a:lnTo>
                  <a:pt x="564" y="492"/>
                </a:lnTo>
                <a:lnTo>
                  <a:pt x="564" y="498"/>
                </a:lnTo>
                <a:lnTo>
                  <a:pt x="576" y="510"/>
                </a:lnTo>
                <a:lnTo>
                  <a:pt x="576" y="504"/>
                </a:lnTo>
                <a:lnTo>
                  <a:pt x="582" y="504"/>
                </a:lnTo>
                <a:lnTo>
                  <a:pt x="582" y="498"/>
                </a:lnTo>
                <a:lnTo>
                  <a:pt x="582" y="498"/>
                </a:lnTo>
                <a:lnTo>
                  <a:pt x="582" y="498"/>
                </a:lnTo>
                <a:lnTo>
                  <a:pt x="582" y="498"/>
                </a:lnTo>
                <a:lnTo>
                  <a:pt x="582" y="498"/>
                </a:lnTo>
                <a:lnTo>
                  <a:pt x="588" y="492"/>
                </a:lnTo>
                <a:lnTo>
                  <a:pt x="594" y="480"/>
                </a:lnTo>
                <a:lnTo>
                  <a:pt x="594" y="474"/>
                </a:lnTo>
                <a:lnTo>
                  <a:pt x="594" y="468"/>
                </a:lnTo>
                <a:lnTo>
                  <a:pt x="600" y="462"/>
                </a:lnTo>
                <a:lnTo>
                  <a:pt x="600" y="456"/>
                </a:lnTo>
                <a:lnTo>
                  <a:pt x="600" y="456"/>
                </a:lnTo>
                <a:lnTo>
                  <a:pt x="600" y="456"/>
                </a:lnTo>
                <a:lnTo>
                  <a:pt x="606" y="444"/>
                </a:lnTo>
                <a:lnTo>
                  <a:pt x="606" y="438"/>
                </a:lnTo>
                <a:lnTo>
                  <a:pt x="606" y="438"/>
                </a:lnTo>
                <a:lnTo>
                  <a:pt x="594" y="432"/>
                </a:lnTo>
                <a:lnTo>
                  <a:pt x="594" y="426"/>
                </a:lnTo>
                <a:lnTo>
                  <a:pt x="600" y="426"/>
                </a:lnTo>
                <a:lnTo>
                  <a:pt x="600" y="420"/>
                </a:lnTo>
                <a:lnTo>
                  <a:pt x="594" y="414"/>
                </a:lnTo>
                <a:lnTo>
                  <a:pt x="588" y="408"/>
                </a:lnTo>
                <a:lnTo>
                  <a:pt x="582" y="402"/>
                </a:lnTo>
                <a:lnTo>
                  <a:pt x="576" y="402"/>
                </a:lnTo>
                <a:lnTo>
                  <a:pt x="576" y="402"/>
                </a:lnTo>
                <a:lnTo>
                  <a:pt x="576" y="402"/>
                </a:lnTo>
                <a:lnTo>
                  <a:pt x="576" y="396"/>
                </a:lnTo>
                <a:lnTo>
                  <a:pt x="576" y="390"/>
                </a:lnTo>
                <a:lnTo>
                  <a:pt x="576" y="390"/>
                </a:lnTo>
                <a:lnTo>
                  <a:pt x="576" y="378"/>
                </a:lnTo>
                <a:lnTo>
                  <a:pt x="570" y="378"/>
                </a:lnTo>
                <a:lnTo>
                  <a:pt x="570" y="366"/>
                </a:lnTo>
                <a:lnTo>
                  <a:pt x="564" y="366"/>
                </a:lnTo>
                <a:lnTo>
                  <a:pt x="564" y="360"/>
                </a:lnTo>
                <a:lnTo>
                  <a:pt x="570" y="348"/>
                </a:lnTo>
                <a:lnTo>
                  <a:pt x="576" y="342"/>
                </a:lnTo>
                <a:lnTo>
                  <a:pt x="576" y="342"/>
                </a:lnTo>
                <a:lnTo>
                  <a:pt x="576" y="336"/>
                </a:lnTo>
                <a:lnTo>
                  <a:pt x="576" y="330"/>
                </a:lnTo>
                <a:lnTo>
                  <a:pt x="576" y="324"/>
                </a:lnTo>
                <a:lnTo>
                  <a:pt x="576" y="324"/>
                </a:lnTo>
                <a:lnTo>
                  <a:pt x="570" y="324"/>
                </a:lnTo>
                <a:lnTo>
                  <a:pt x="570" y="318"/>
                </a:lnTo>
                <a:lnTo>
                  <a:pt x="576" y="312"/>
                </a:lnTo>
                <a:lnTo>
                  <a:pt x="570" y="312"/>
                </a:lnTo>
                <a:lnTo>
                  <a:pt x="576" y="306"/>
                </a:lnTo>
                <a:lnTo>
                  <a:pt x="576" y="306"/>
                </a:lnTo>
                <a:lnTo>
                  <a:pt x="576" y="300"/>
                </a:lnTo>
                <a:lnTo>
                  <a:pt x="570" y="300"/>
                </a:lnTo>
                <a:lnTo>
                  <a:pt x="564" y="300"/>
                </a:lnTo>
                <a:lnTo>
                  <a:pt x="558" y="300"/>
                </a:lnTo>
                <a:lnTo>
                  <a:pt x="564" y="294"/>
                </a:lnTo>
                <a:lnTo>
                  <a:pt x="558" y="288"/>
                </a:lnTo>
                <a:lnTo>
                  <a:pt x="558" y="282"/>
                </a:lnTo>
                <a:lnTo>
                  <a:pt x="564" y="270"/>
                </a:lnTo>
                <a:lnTo>
                  <a:pt x="564" y="270"/>
                </a:lnTo>
                <a:lnTo>
                  <a:pt x="564" y="264"/>
                </a:lnTo>
                <a:lnTo>
                  <a:pt x="564" y="258"/>
                </a:lnTo>
                <a:lnTo>
                  <a:pt x="564" y="258"/>
                </a:lnTo>
                <a:lnTo>
                  <a:pt x="564" y="252"/>
                </a:lnTo>
                <a:lnTo>
                  <a:pt x="558" y="252"/>
                </a:lnTo>
                <a:lnTo>
                  <a:pt x="552" y="246"/>
                </a:lnTo>
                <a:lnTo>
                  <a:pt x="546" y="240"/>
                </a:lnTo>
                <a:lnTo>
                  <a:pt x="540" y="234"/>
                </a:lnTo>
                <a:lnTo>
                  <a:pt x="534" y="228"/>
                </a:lnTo>
                <a:lnTo>
                  <a:pt x="528" y="228"/>
                </a:lnTo>
                <a:lnTo>
                  <a:pt x="528" y="222"/>
                </a:lnTo>
                <a:lnTo>
                  <a:pt x="522" y="222"/>
                </a:lnTo>
                <a:lnTo>
                  <a:pt x="522" y="216"/>
                </a:lnTo>
                <a:lnTo>
                  <a:pt x="522" y="216"/>
                </a:lnTo>
                <a:lnTo>
                  <a:pt x="522" y="210"/>
                </a:lnTo>
                <a:lnTo>
                  <a:pt x="522" y="204"/>
                </a:lnTo>
                <a:lnTo>
                  <a:pt x="528" y="204"/>
                </a:lnTo>
                <a:lnTo>
                  <a:pt x="528" y="198"/>
                </a:lnTo>
                <a:lnTo>
                  <a:pt x="534" y="198"/>
                </a:lnTo>
                <a:lnTo>
                  <a:pt x="540" y="198"/>
                </a:lnTo>
                <a:lnTo>
                  <a:pt x="540" y="192"/>
                </a:lnTo>
                <a:lnTo>
                  <a:pt x="540" y="192"/>
                </a:lnTo>
                <a:lnTo>
                  <a:pt x="546" y="180"/>
                </a:lnTo>
                <a:lnTo>
                  <a:pt x="540" y="174"/>
                </a:lnTo>
                <a:lnTo>
                  <a:pt x="546" y="168"/>
                </a:lnTo>
                <a:lnTo>
                  <a:pt x="546" y="168"/>
                </a:lnTo>
                <a:lnTo>
                  <a:pt x="546" y="168"/>
                </a:lnTo>
                <a:lnTo>
                  <a:pt x="546" y="168"/>
                </a:lnTo>
                <a:lnTo>
                  <a:pt x="552" y="162"/>
                </a:lnTo>
                <a:lnTo>
                  <a:pt x="546" y="162"/>
                </a:lnTo>
                <a:lnTo>
                  <a:pt x="546" y="156"/>
                </a:lnTo>
                <a:lnTo>
                  <a:pt x="546" y="150"/>
                </a:lnTo>
                <a:lnTo>
                  <a:pt x="546" y="144"/>
                </a:lnTo>
                <a:lnTo>
                  <a:pt x="546" y="138"/>
                </a:lnTo>
                <a:lnTo>
                  <a:pt x="540" y="132"/>
                </a:lnTo>
                <a:lnTo>
                  <a:pt x="540" y="132"/>
                </a:lnTo>
                <a:lnTo>
                  <a:pt x="540" y="126"/>
                </a:lnTo>
                <a:lnTo>
                  <a:pt x="540" y="126"/>
                </a:lnTo>
                <a:lnTo>
                  <a:pt x="540" y="120"/>
                </a:lnTo>
                <a:lnTo>
                  <a:pt x="540" y="114"/>
                </a:lnTo>
                <a:lnTo>
                  <a:pt x="540" y="114"/>
                </a:lnTo>
                <a:lnTo>
                  <a:pt x="534" y="114"/>
                </a:lnTo>
                <a:lnTo>
                  <a:pt x="534" y="102"/>
                </a:lnTo>
                <a:lnTo>
                  <a:pt x="534" y="102"/>
                </a:lnTo>
                <a:lnTo>
                  <a:pt x="528" y="102"/>
                </a:lnTo>
                <a:lnTo>
                  <a:pt x="528" y="102"/>
                </a:lnTo>
                <a:lnTo>
                  <a:pt x="540" y="102"/>
                </a:lnTo>
                <a:lnTo>
                  <a:pt x="540" y="102"/>
                </a:lnTo>
                <a:lnTo>
                  <a:pt x="528" y="96"/>
                </a:lnTo>
                <a:lnTo>
                  <a:pt x="528" y="96"/>
                </a:lnTo>
                <a:lnTo>
                  <a:pt x="522" y="96"/>
                </a:lnTo>
                <a:lnTo>
                  <a:pt x="522" y="102"/>
                </a:lnTo>
                <a:lnTo>
                  <a:pt x="516" y="96"/>
                </a:lnTo>
                <a:lnTo>
                  <a:pt x="516" y="96"/>
                </a:lnTo>
                <a:lnTo>
                  <a:pt x="516" y="102"/>
                </a:lnTo>
                <a:lnTo>
                  <a:pt x="510" y="96"/>
                </a:lnTo>
                <a:lnTo>
                  <a:pt x="504" y="90"/>
                </a:lnTo>
                <a:lnTo>
                  <a:pt x="504" y="90"/>
                </a:lnTo>
                <a:lnTo>
                  <a:pt x="498" y="90"/>
                </a:lnTo>
                <a:lnTo>
                  <a:pt x="498" y="84"/>
                </a:lnTo>
                <a:lnTo>
                  <a:pt x="498" y="84"/>
                </a:lnTo>
                <a:lnTo>
                  <a:pt x="492" y="84"/>
                </a:lnTo>
                <a:lnTo>
                  <a:pt x="492" y="84"/>
                </a:lnTo>
                <a:lnTo>
                  <a:pt x="492" y="78"/>
                </a:lnTo>
                <a:lnTo>
                  <a:pt x="492" y="78"/>
                </a:lnTo>
                <a:lnTo>
                  <a:pt x="498" y="72"/>
                </a:lnTo>
                <a:lnTo>
                  <a:pt x="498" y="72"/>
                </a:lnTo>
                <a:lnTo>
                  <a:pt x="498" y="72"/>
                </a:lnTo>
                <a:lnTo>
                  <a:pt x="498" y="72"/>
                </a:lnTo>
                <a:lnTo>
                  <a:pt x="492" y="66"/>
                </a:lnTo>
                <a:lnTo>
                  <a:pt x="486" y="60"/>
                </a:lnTo>
                <a:lnTo>
                  <a:pt x="486" y="60"/>
                </a:lnTo>
                <a:lnTo>
                  <a:pt x="492" y="54"/>
                </a:lnTo>
                <a:lnTo>
                  <a:pt x="492" y="48"/>
                </a:lnTo>
                <a:lnTo>
                  <a:pt x="492" y="48"/>
                </a:lnTo>
                <a:lnTo>
                  <a:pt x="486" y="42"/>
                </a:lnTo>
                <a:lnTo>
                  <a:pt x="480" y="48"/>
                </a:lnTo>
                <a:lnTo>
                  <a:pt x="480" y="42"/>
                </a:lnTo>
                <a:lnTo>
                  <a:pt x="480" y="42"/>
                </a:lnTo>
                <a:lnTo>
                  <a:pt x="480" y="48"/>
                </a:lnTo>
                <a:lnTo>
                  <a:pt x="480" y="42"/>
                </a:lnTo>
                <a:lnTo>
                  <a:pt x="474" y="48"/>
                </a:lnTo>
                <a:lnTo>
                  <a:pt x="474" y="42"/>
                </a:lnTo>
                <a:lnTo>
                  <a:pt x="468" y="42"/>
                </a:lnTo>
                <a:lnTo>
                  <a:pt x="462" y="48"/>
                </a:lnTo>
                <a:lnTo>
                  <a:pt x="462" y="48"/>
                </a:lnTo>
                <a:lnTo>
                  <a:pt x="462" y="48"/>
                </a:lnTo>
                <a:lnTo>
                  <a:pt x="462" y="48"/>
                </a:lnTo>
                <a:lnTo>
                  <a:pt x="462" y="54"/>
                </a:lnTo>
                <a:lnTo>
                  <a:pt x="462" y="48"/>
                </a:lnTo>
                <a:lnTo>
                  <a:pt x="456" y="48"/>
                </a:lnTo>
                <a:lnTo>
                  <a:pt x="456" y="48"/>
                </a:lnTo>
                <a:lnTo>
                  <a:pt x="456" y="42"/>
                </a:lnTo>
                <a:lnTo>
                  <a:pt x="456" y="42"/>
                </a:lnTo>
                <a:lnTo>
                  <a:pt x="456" y="42"/>
                </a:lnTo>
                <a:lnTo>
                  <a:pt x="450" y="48"/>
                </a:lnTo>
                <a:lnTo>
                  <a:pt x="450" y="48"/>
                </a:lnTo>
                <a:lnTo>
                  <a:pt x="450" y="42"/>
                </a:lnTo>
                <a:lnTo>
                  <a:pt x="450" y="42"/>
                </a:lnTo>
                <a:lnTo>
                  <a:pt x="450" y="42"/>
                </a:lnTo>
                <a:lnTo>
                  <a:pt x="444" y="36"/>
                </a:lnTo>
                <a:lnTo>
                  <a:pt x="444" y="30"/>
                </a:lnTo>
                <a:lnTo>
                  <a:pt x="438" y="30"/>
                </a:lnTo>
                <a:lnTo>
                  <a:pt x="438" y="36"/>
                </a:lnTo>
                <a:lnTo>
                  <a:pt x="432" y="36"/>
                </a:lnTo>
                <a:lnTo>
                  <a:pt x="438" y="30"/>
                </a:lnTo>
                <a:lnTo>
                  <a:pt x="432" y="30"/>
                </a:lnTo>
                <a:lnTo>
                  <a:pt x="432" y="30"/>
                </a:lnTo>
                <a:lnTo>
                  <a:pt x="426" y="36"/>
                </a:lnTo>
                <a:lnTo>
                  <a:pt x="426" y="30"/>
                </a:lnTo>
                <a:lnTo>
                  <a:pt x="426" y="30"/>
                </a:lnTo>
                <a:lnTo>
                  <a:pt x="420" y="30"/>
                </a:lnTo>
                <a:lnTo>
                  <a:pt x="420" y="30"/>
                </a:lnTo>
                <a:lnTo>
                  <a:pt x="420" y="30"/>
                </a:lnTo>
                <a:lnTo>
                  <a:pt x="420" y="30"/>
                </a:lnTo>
                <a:lnTo>
                  <a:pt x="420" y="30"/>
                </a:lnTo>
                <a:lnTo>
                  <a:pt x="420" y="24"/>
                </a:lnTo>
                <a:lnTo>
                  <a:pt x="420" y="24"/>
                </a:lnTo>
                <a:lnTo>
                  <a:pt x="426" y="24"/>
                </a:lnTo>
                <a:lnTo>
                  <a:pt x="426" y="24"/>
                </a:lnTo>
                <a:lnTo>
                  <a:pt x="420" y="24"/>
                </a:lnTo>
                <a:lnTo>
                  <a:pt x="426" y="18"/>
                </a:lnTo>
                <a:lnTo>
                  <a:pt x="426" y="18"/>
                </a:lnTo>
                <a:lnTo>
                  <a:pt x="420" y="12"/>
                </a:lnTo>
                <a:lnTo>
                  <a:pt x="420" y="18"/>
                </a:lnTo>
                <a:lnTo>
                  <a:pt x="420" y="12"/>
                </a:lnTo>
                <a:lnTo>
                  <a:pt x="420" y="6"/>
                </a:lnTo>
                <a:lnTo>
                  <a:pt x="420" y="6"/>
                </a:lnTo>
                <a:lnTo>
                  <a:pt x="414" y="6"/>
                </a:lnTo>
                <a:lnTo>
                  <a:pt x="414" y="6"/>
                </a:lnTo>
                <a:lnTo>
                  <a:pt x="414" y="6"/>
                </a:lnTo>
                <a:lnTo>
                  <a:pt x="408" y="6"/>
                </a:lnTo>
                <a:lnTo>
                  <a:pt x="408" y="12"/>
                </a:lnTo>
                <a:lnTo>
                  <a:pt x="408" y="18"/>
                </a:lnTo>
                <a:lnTo>
                  <a:pt x="402" y="24"/>
                </a:lnTo>
                <a:lnTo>
                  <a:pt x="402" y="18"/>
                </a:lnTo>
                <a:lnTo>
                  <a:pt x="402" y="18"/>
                </a:lnTo>
                <a:lnTo>
                  <a:pt x="396" y="12"/>
                </a:lnTo>
                <a:lnTo>
                  <a:pt x="396" y="18"/>
                </a:lnTo>
                <a:lnTo>
                  <a:pt x="396" y="12"/>
                </a:lnTo>
                <a:lnTo>
                  <a:pt x="390" y="18"/>
                </a:lnTo>
                <a:lnTo>
                  <a:pt x="390" y="12"/>
                </a:lnTo>
                <a:lnTo>
                  <a:pt x="390" y="12"/>
                </a:lnTo>
                <a:lnTo>
                  <a:pt x="390" y="18"/>
                </a:lnTo>
                <a:lnTo>
                  <a:pt x="390" y="12"/>
                </a:lnTo>
                <a:lnTo>
                  <a:pt x="384" y="12"/>
                </a:lnTo>
                <a:lnTo>
                  <a:pt x="384" y="18"/>
                </a:lnTo>
                <a:lnTo>
                  <a:pt x="378" y="18"/>
                </a:lnTo>
                <a:lnTo>
                  <a:pt x="378" y="12"/>
                </a:lnTo>
                <a:lnTo>
                  <a:pt x="378" y="12"/>
                </a:lnTo>
                <a:lnTo>
                  <a:pt x="378" y="18"/>
                </a:lnTo>
                <a:lnTo>
                  <a:pt x="378" y="18"/>
                </a:lnTo>
                <a:lnTo>
                  <a:pt x="372" y="18"/>
                </a:lnTo>
                <a:lnTo>
                  <a:pt x="372" y="18"/>
                </a:lnTo>
                <a:lnTo>
                  <a:pt x="372" y="24"/>
                </a:lnTo>
                <a:lnTo>
                  <a:pt x="366" y="24"/>
                </a:lnTo>
                <a:lnTo>
                  <a:pt x="366" y="30"/>
                </a:lnTo>
                <a:lnTo>
                  <a:pt x="366" y="30"/>
                </a:lnTo>
                <a:lnTo>
                  <a:pt x="366" y="30"/>
                </a:lnTo>
                <a:lnTo>
                  <a:pt x="366" y="30"/>
                </a:lnTo>
                <a:lnTo>
                  <a:pt x="360" y="30"/>
                </a:lnTo>
                <a:lnTo>
                  <a:pt x="360" y="30"/>
                </a:lnTo>
                <a:lnTo>
                  <a:pt x="360" y="24"/>
                </a:lnTo>
                <a:lnTo>
                  <a:pt x="360" y="24"/>
                </a:lnTo>
                <a:lnTo>
                  <a:pt x="360" y="18"/>
                </a:lnTo>
                <a:lnTo>
                  <a:pt x="366" y="18"/>
                </a:lnTo>
                <a:lnTo>
                  <a:pt x="366" y="12"/>
                </a:lnTo>
                <a:lnTo>
                  <a:pt x="366" y="12"/>
                </a:lnTo>
                <a:lnTo>
                  <a:pt x="366" y="12"/>
                </a:lnTo>
                <a:lnTo>
                  <a:pt x="372" y="12"/>
                </a:lnTo>
                <a:lnTo>
                  <a:pt x="378" y="12"/>
                </a:lnTo>
                <a:lnTo>
                  <a:pt x="384" y="12"/>
                </a:lnTo>
                <a:lnTo>
                  <a:pt x="378" y="6"/>
                </a:lnTo>
                <a:lnTo>
                  <a:pt x="384" y="6"/>
                </a:lnTo>
                <a:lnTo>
                  <a:pt x="384" y="6"/>
                </a:lnTo>
                <a:lnTo>
                  <a:pt x="384" y="6"/>
                </a:lnTo>
                <a:lnTo>
                  <a:pt x="384" y="6"/>
                </a:lnTo>
                <a:lnTo>
                  <a:pt x="390" y="6"/>
                </a:lnTo>
                <a:lnTo>
                  <a:pt x="390" y="6"/>
                </a:lnTo>
                <a:lnTo>
                  <a:pt x="390" y="6"/>
                </a:lnTo>
                <a:lnTo>
                  <a:pt x="390" y="6"/>
                </a:lnTo>
                <a:lnTo>
                  <a:pt x="390" y="6"/>
                </a:lnTo>
                <a:lnTo>
                  <a:pt x="396" y="6"/>
                </a:lnTo>
                <a:lnTo>
                  <a:pt x="396" y="12"/>
                </a:lnTo>
                <a:lnTo>
                  <a:pt x="396" y="6"/>
                </a:lnTo>
                <a:lnTo>
                  <a:pt x="402" y="6"/>
                </a:lnTo>
                <a:lnTo>
                  <a:pt x="402" y="6"/>
                </a:lnTo>
                <a:lnTo>
                  <a:pt x="408" y="6"/>
                </a:lnTo>
                <a:lnTo>
                  <a:pt x="408" y="6"/>
                </a:lnTo>
                <a:lnTo>
                  <a:pt x="408" y="6"/>
                </a:lnTo>
                <a:lnTo>
                  <a:pt x="408" y="6"/>
                </a:lnTo>
                <a:lnTo>
                  <a:pt x="396" y="6"/>
                </a:lnTo>
                <a:lnTo>
                  <a:pt x="384" y="0"/>
                </a:lnTo>
                <a:lnTo>
                  <a:pt x="378" y="0"/>
                </a:lnTo>
                <a:lnTo>
                  <a:pt x="372" y="0"/>
                </a:lnTo>
                <a:lnTo>
                  <a:pt x="372" y="0"/>
                </a:lnTo>
                <a:lnTo>
                  <a:pt x="366" y="12"/>
                </a:lnTo>
                <a:lnTo>
                  <a:pt x="366" y="12"/>
                </a:lnTo>
                <a:lnTo>
                  <a:pt x="360" y="24"/>
                </a:lnTo>
                <a:lnTo>
                  <a:pt x="354" y="30"/>
                </a:lnTo>
                <a:lnTo>
                  <a:pt x="348" y="30"/>
                </a:lnTo>
                <a:lnTo>
                  <a:pt x="342" y="30"/>
                </a:lnTo>
                <a:lnTo>
                  <a:pt x="342" y="36"/>
                </a:lnTo>
                <a:lnTo>
                  <a:pt x="342" y="36"/>
                </a:lnTo>
                <a:lnTo>
                  <a:pt x="342" y="42"/>
                </a:lnTo>
                <a:lnTo>
                  <a:pt x="336" y="42"/>
                </a:lnTo>
                <a:lnTo>
                  <a:pt x="336" y="42"/>
                </a:lnTo>
                <a:lnTo>
                  <a:pt x="336" y="42"/>
                </a:lnTo>
                <a:lnTo>
                  <a:pt x="336" y="42"/>
                </a:lnTo>
                <a:lnTo>
                  <a:pt x="336" y="42"/>
                </a:lnTo>
                <a:lnTo>
                  <a:pt x="336" y="42"/>
                </a:lnTo>
              </a:path>
            </a:pathLst>
          </a:custGeom>
          <a:solidFill>
            <a:srgbClr val="00f008"/>
          </a:solidFill>
          <a:ln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2" name=""/>
          <p:cNvSpPr/>
          <p:nvPr/>
        </p:nvSpPr>
        <p:spPr>
          <a:xfrm>
            <a:off x="8678880" y="2176560"/>
            <a:ext cx="190440" cy="142920"/>
          </a:xfrm>
          <a:custGeom>
            <a:avLst/>
            <a:gdLst/>
            <a:ahLst/>
            <a:rect l="l" t="t" r="r" b="b"/>
            <a:pathLst>
              <a:path w="120" h="90">
                <a:moveTo>
                  <a:pt x="120" y="48"/>
                </a:moveTo>
                <a:lnTo>
                  <a:pt x="120" y="54"/>
                </a:lnTo>
                <a:lnTo>
                  <a:pt x="120" y="48"/>
                </a:lnTo>
                <a:lnTo>
                  <a:pt x="120" y="48"/>
                </a:lnTo>
                <a:lnTo>
                  <a:pt x="114" y="48"/>
                </a:lnTo>
                <a:lnTo>
                  <a:pt x="114" y="48"/>
                </a:lnTo>
                <a:lnTo>
                  <a:pt x="108" y="48"/>
                </a:lnTo>
                <a:lnTo>
                  <a:pt x="102" y="48"/>
                </a:lnTo>
                <a:lnTo>
                  <a:pt x="90" y="54"/>
                </a:lnTo>
                <a:lnTo>
                  <a:pt x="90" y="48"/>
                </a:lnTo>
                <a:lnTo>
                  <a:pt x="84" y="48"/>
                </a:lnTo>
                <a:lnTo>
                  <a:pt x="78" y="54"/>
                </a:lnTo>
                <a:lnTo>
                  <a:pt x="72" y="54"/>
                </a:lnTo>
                <a:lnTo>
                  <a:pt x="66" y="60"/>
                </a:lnTo>
                <a:lnTo>
                  <a:pt x="72" y="60"/>
                </a:lnTo>
                <a:lnTo>
                  <a:pt x="78" y="54"/>
                </a:lnTo>
                <a:lnTo>
                  <a:pt x="78" y="54"/>
                </a:lnTo>
                <a:lnTo>
                  <a:pt x="78" y="60"/>
                </a:lnTo>
                <a:lnTo>
                  <a:pt x="72" y="60"/>
                </a:lnTo>
                <a:lnTo>
                  <a:pt x="72" y="60"/>
                </a:lnTo>
                <a:lnTo>
                  <a:pt x="72" y="66"/>
                </a:lnTo>
                <a:lnTo>
                  <a:pt x="72" y="66"/>
                </a:lnTo>
                <a:lnTo>
                  <a:pt x="66" y="66"/>
                </a:lnTo>
                <a:lnTo>
                  <a:pt x="66" y="66"/>
                </a:lnTo>
                <a:lnTo>
                  <a:pt x="72" y="66"/>
                </a:lnTo>
                <a:lnTo>
                  <a:pt x="66" y="66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2"/>
                </a:lnTo>
                <a:lnTo>
                  <a:pt x="66" y="78"/>
                </a:lnTo>
                <a:lnTo>
                  <a:pt x="66" y="78"/>
                </a:lnTo>
                <a:lnTo>
                  <a:pt x="60" y="84"/>
                </a:lnTo>
                <a:lnTo>
                  <a:pt x="60" y="84"/>
                </a:lnTo>
                <a:lnTo>
                  <a:pt x="60" y="84"/>
                </a:lnTo>
                <a:lnTo>
                  <a:pt x="60" y="84"/>
                </a:lnTo>
                <a:lnTo>
                  <a:pt x="60" y="78"/>
                </a:lnTo>
                <a:lnTo>
                  <a:pt x="60" y="78"/>
                </a:lnTo>
                <a:lnTo>
                  <a:pt x="54" y="78"/>
                </a:lnTo>
                <a:lnTo>
                  <a:pt x="48" y="72"/>
                </a:lnTo>
                <a:lnTo>
                  <a:pt x="48" y="78"/>
                </a:lnTo>
                <a:lnTo>
                  <a:pt x="48" y="78"/>
                </a:lnTo>
                <a:lnTo>
                  <a:pt x="42" y="78"/>
                </a:lnTo>
                <a:lnTo>
                  <a:pt x="42" y="72"/>
                </a:lnTo>
                <a:lnTo>
                  <a:pt x="42" y="72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0" y="66"/>
                </a:lnTo>
                <a:lnTo>
                  <a:pt x="18" y="66"/>
                </a:lnTo>
                <a:lnTo>
                  <a:pt x="18" y="72"/>
                </a:lnTo>
                <a:lnTo>
                  <a:pt x="12" y="72"/>
                </a:lnTo>
                <a:lnTo>
                  <a:pt x="12" y="72"/>
                </a:lnTo>
                <a:lnTo>
                  <a:pt x="12" y="78"/>
                </a:lnTo>
                <a:lnTo>
                  <a:pt x="18" y="78"/>
                </a:lnTo>
                <a:lnTo>
                  <a:pt x="18" y="84"/>
                </a:lnTo>
                <a:lnTo>
                  <a:pt x="12" y="84"/>
                </a:lnTo>
                <a:lnTo>
                  <a:pt x="12" y="84"/>
                </a:lnTo>
                <a:lnTo>
                  <a:pt x="12" y="78"/>
                </a:lnTo>
                <a:lnTo>
                  <a:pt x="12" y="84"/>
                </a:lnTo>
                <a:lnTo>
                  <a:pt x="6" y="84"/>
                </a:lnTo>
                <a:lnTo>
                  <a:pt x="0" y="90"/>
                </a:lnTo>
                <a:lnTo>
                  <a:pt x="0" y="90"/>
                </a:lnTo>
                <a:lnTo>
                  <a:pt x="6" y="84"/>
                </a:lnTo>
                <a:lnTo>
                  <a:pt x="0" y="84"/>
                </a:lnTo>
                <a:lnTo>
                  <a:pt x="0" y="84"/>
                </a:lnTo>
                <a:lnTo>
                  <a:pt x="6" y="78"/>
                </a:lnTo>
                <a:lnTo>
                  <a:pt x="6" y="78"/>
                </a:lnTo>
                <a:lnTo>
                  <a:pt x="12" y="72"/>
                </a:lnTo>
                <a:lnTo>
                  <a:pt x="12" y="66"/>
                </a:lnTo>
                <a:lnTo>
                  <a:pt x="12" y="66"/>
                </a:lnTo>
                <a:lnTo>
                  <a:pt x="6" y="66"/>
                </a:lnTo>
                <a:lnTo>
                  <a:pt x="6" y="66"/>
                </a:lnTo>
                <a:lnTo>
                  <a:pt x="0" y="66"/>
                </a:lnTo>
                <a:lnTo>
                  <a:pt x="0" y="66"/>
                </a:lnTo>
                <a:lnTo>
                  <a:pt x="0" y="60"/>
                </a:lnTo>
                <a:lnTo>
                  <a:pt x="0" y="60"/>
                </a:lnTo>
                <a:lnTo>
                  <a:pt x="0" y="54"/>
                </a:lnTo>
                <a:lnTo>
                  <a:pt x="6" y="54"/>
                </a:lnTo>
                <a:lnTo>
                  <a:pt x="6" y="54"/>
                </a:lnTo>
                <a:lnTo>
                  <a:pt x="18" y="54"/>
                </a:lnTo>
                <a:lnTo>
                  <a:pt x="24" y="48"/>
                </a:lnTo>
                <a:lnTo>
                  <a:pt x="24" y="48"/>
                </a:lnTo>
                <a:lnTo>
                  <a:pt x="30" y="48"/>
                </a:lnTo>
                <a:lnTo>
                  <a:pt x="24" y="30"/>
                </a:lnTo>
                <a:lnTo>
                  <a:pt x="24" y="24"/>
                </a:lnTo>
                <a:lnTo>
                  <a:pt x="30" y="18"/>
                </a:lnTo>
                <a:lnTo>
                  <a:pt x="30" y="18"/>
                </a:lnTo>
                <a:lnTo>
                  <a:pt x="36" y="18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48" y="18"/>
                </a:lnTo>
                <a:lnTo>
                  <a:pt x="42" y="0"/>
                </a:lnTo>
                <a:lnTo>
                  <a:pt x="30" y="0"/>
                </a:lnTo>
                <a:lnTo>
                  <a:pt x="24" y="0"/>
                </a:lnTo>
                <a:lnTo>
                  <a:pt x="18" y="0"/>
                </a:lnTo>
                <a:lnTo>
                  <a:pt x="18" y="6"/>
                </a:lnTo>
                <a:lnTo>
                  <a:pt x="18" y="6"/>
                </a:lnTo>
              </a:path>
            </a:pathLst>
          </a:custGeom>
          <a:solidFill>
            <a:srgbClr val="00f008"/>
          </a:solidFill>
          <a:ln w="190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3" name=""/>
          <p:cNvSpPr/>
          <p:nvPr/>
        </p:nvSpPr>
        <p:spPr>
          <a:xfrm>
            <a:off x="8869320" y="2252520"/>
            <a:ext cx="7920" cy="972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0" y="6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190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4" name=""/>
          <p:cNvSpPr/>
          <p:nvPr/>
        </p:nvSpPr>
        <p:spPr>
          <a:xfrm>
            <a:off x="8869320" y="2252520"/>
            <a:ext cx="360" cy="360"/>
          </a:xfrm>
          <a:prstGeom prst="rect">
            <a:avLst/>
          </a:prstGeom>
          <a:solidFill>
            <a:srgbClr val="00f008"/>
          </a:solidFill>
          <a:ln cap="rnd" w="190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5" name=""/>
          <p:cNvSpPr/>
          <p:nvPr/>
        </p:nvSpPr>
        <p:spPr>
          <a:xfrm>
            <a:off x="9012240" y="2138400"/>
            <a:ext cx="93600" cy="104760"/>
          </a:xfrm>
          <a:custGeom>
            <a:avLst/>
            <a:gdLst/>
            <a:ahLst/>
            <a:rect l="l" t="t" r="r" b="b"/>
            <a:pathLst>
              <a:path w="60" h="66">
                <a:moveTo>
                  <a:pt x="0" y="48"/>
                </a:moveTo>
                <a:lnTo>
                  <a:pt x="6" y="54"/>
                </a:lnTo>
                <a:lnTo>
                  <a:pt x="6" y="54"/>
                </a:lnTo>
                <a:lnTo>
                  <a:pt x="6" y="54"/>
                </a:lnTo>
                <a:lnTo>
                  <a:pt x="0" y="60"/>
                </a:lnTo>
                <a:lnTo>
                  <a:pt x="6" y="60"/>
                </a:lnTo>
                <a:lnTo>
                  <a:pt x="6" y="54"/>
                </a:lnTo>
                <a:lnTo>
                  <a:pt x="12" y="60"/>
                </a:lnTo>
                <a:lnTo>
                  <a:pt x="18" y="60"/>
                </a:lnTo>
                <a:lnTo>
                  <a:pt x="18" y="66"/>
                </a:lnTo>
                <a:lnTo>
                  <a:pt x="24" y="66"/>
                </a:lnTo>
                <a:lnTo>
                  <a:pt x="30" y="66"/>
                </a:lnTo>
                <a:lnTo>
                  <a:pt x="30" y="54"/>
                </a:lnTo>
                <a:lnTo>
                  <a:pt x="30" y="54"/>
                </a:lnTo>
                <a:lnTo>
                  <a:pt x="30" y="48"/>
                </a:lnTo>
                <a:lnTo>
                  <a:pt x="36" y="48"/>
                </a:lnTo>
                <a:lnTo>
                  <a:pt x="42" y="48"/>
                </a:lnTo>
                <a:lnTo>
                  <a:pt x="48" y="48"/>
                </a:lnTo>
                <a:lnTo>
                  <a:pt x="54" y="54"/>
                </a:lnTo>
                <a:lnTo>
                  <a:pt x="54" y="48"/>
                </a:lnTo>
                <a:lnTo>
                  <a:pt x="54" y="48"/>
                </a:lnTo>
                <a:lnTo>
                  <a:pt x="54" y="54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60" y="48"/>
                </a:lnTo>
                <a:lnTo>
                  <a:pt x="54" y="42"/>
                </a:lnTo>
                <a:lnTo>
                  <a:pt x="54" y="42"/>
                </a:lnTo>
                <a:lnTo>
                  <a:pt x="48" y="42"/>
                </a:lnTo>
                <a:lnTo>
                  <a:pt x="42" y="36"/>
                </a:lnTo>
                <a:lnTo>
                  <a:pt x="42" y="30"/>
                </a:lnTo>
                <a:lnTo>
                  <a:pt x="48" y="24"/>
                </a:lnTo>
                <a:lnTo>
                  <a:pt x="54" y="18"/>
                </a:lnTo>
                <a:lnTo>
                  <a:pt x="48" y="18"/>
                </a:lnTo>
                <a:lnTo>
                  <a:pt x="30" y="18"/>
                </a:lnTo>
                <a:lnTo>
                  <a:pt x="24" y="12"/>
                </a:lnTo>
                <a:lnTo>
                  <a:pt x="24" y="6"/>
                </a:lnTo>
                <a:lnTo>
                  <a:pt x="30" y="6"/>
                </a:lnTo>
                <a:lnTo>
                  <a:pt x="30" y="0"/>
                </a:lnTo>
                <a:lnTo>
                  <a:pt x="30" y="0"/>
                </a:lnTo>
                <a:lnTo>
                  <a:pt x="24" y="0"/>
                </a:lnTo>
                <a:lnTo>
                  <a:pt x="24" y="0"/>
                </a:lnTo>
                <a:lnTo>
                  <a:pt x="18" y="0"/>
                </a:lnTo>
                <a:lnTo>
                  <a:pt x="12" y="6"/>
                </a:lnTo>
                <a:lnTo>
                  <a:pt x="12" y="6"/>
                </a:lnTo>
                <a:lnTo>
                  <a:pt x="12" y="12"/>
                </a:lnTo>
                <a:lnTo>
                  <a:pt x="12" y="12"/>
                </a:lnTo>
                <a:lnTo>
                  <a:pt x="6" y="12"/>
                </a:lnTo>
                <a:lnTo>
                  <a:pt x="6" y="18"/>
                </a:lnTo>
                <a:lnTo>
                  <a:pt x="12" y="12"/>
                </a:lnTo>
                <a:lnTo>
                  <a:pt x="12" y="6"/>
                </a:lnTo>
                <a:lnTo>
                  <a:pt x="18" y="6"/>
                </a:lnTo>
                <a:lnTo>
                  <a:pt x="12" y="18"/>
                </a:lnTo>
                <a:lnTo>
                  <a:pt x="18" y="12"/>
                </a:lnTo>
                <a:lnTo>
                  <a:pt x="24" y="12"/>
                </a:lnTo>
                <a:lnTo>
                  <a:pt x="24" y="12"/>
                </a:lnTo>
                <a:lnTo>
                  <a:pt x="30" y="18"/>
                </a:lnTo>
                <a:lnTo>
                  <a:pt x="30" y="18"/>
                </a:lnTo>
                <a:lnTo>
                  <a:pt x="36" y="18"/>
                </a:lnTo>
                <a:lnTo>
                  <a:pt x="36" y="18"/>
                </a:lnTo>
                <a:lnTo>
                  <a:pt x="36" y="24"/>
                </a:lnTo>
                <a:lnTo>
                  <a:pt x="36" y="30"/>
                </a:lnTo>
                <a:lnTo>
                  <a:pt x="30" y="30"/>
                </a:lnTo>
                <a:lnTo>
                  <a:pt x="30" y="30"/>
                </a:lnTo>
                <a:lnTo>
                  <a:pt x="30" y="24"/>
                </a:lnTo>
                <a:lnTo>
                  <a:pt x="30" y="24"/>
                </a:lnTo>
                <a:lnTo>
                  <a:pt x="24" y="24"/>
                </a:lnTo>
                <a:lnTo>
                  <a:pt x="24" y="12"/>
                </a:lnTo>
                <a:lnTo>
                  <a:pt x="24" y="18"/>
                </a:lnTo>
                <a:lnTo>
                  <a:pt x="18" y="18"/>
                </a:lnTo>
                <a:lnTo>
                  <a:pt x="18" y="18"/>
                </a:lnTo>
                <a:lnTo>
                  <a:pt x="12" y="18"/>
                </a:lnTo>
                <a:lnTo>
                  <a:pt x="6" y="18"/>
                </a:lnTo>
                <a:lnTo>
                  <a:pt x="6" y="24"/>
                </a:lnTo>
                <a:lnTo>
                  <a:pt x="6" y="24"/>
                </a:lnTo>
                <a:lnTo>
                  <a:pt x="12" y="24"/>
                </a:lnTo>
                <a:lnTo>
                  <a:pt x="12" y="24"/>
                </a:lnTo>
                <a:lnTo>
                  <a:pt x="18" y="30"/>
                </a:lnTo>
                <a:lnTo>
                  <a:pt x="12" y="30"/>
                </a:lnTo>
                <a:lnTo>
                  <a:pt x="6" y="36"/>
                </a:lnTo>
                <a:lnTo>
                  <a:pt x="6" y="36"/>
                </a:lnTo>
                <a:lnTo>
                  <a:pt x="6" y="36"/>
                </a:lnTo>
                <a:lnTo>
                  <a:pt x="12" y="36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6" y="42"/>
                </a:lnTo>
                <a:lnTo>
                  <a:pt x="0" y="48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6" name=""/>
          <p:cNvSpPr/>
          <p:nvPr/>
        </p:nvSpPr>
        <p:spPr>
          <a:xfrm>
            <a:off x="9105840" y="2252520"/>
            <a:ext cx="66600" cy="66960"/>
          </a:xfrm>
          <a:custGeom>
            <a:avLst/>
            <a:gdLst/>
            <a:ahLst/>
            <a:rect l="l" t="t" r="r" b="b"/>
            <a:pathLst>
              <a:path w="42" h="42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12" y="6"/>
                </a:lnTo>
                <a:lnTo>
                  <a:pt x="24" y="12"/>
                </a:lnTo>
                <a:lnTo>
                  <a:pt x="24" y="12"/>
                </a:lnTo>
                <a:lnTo>
                  <a:pt x="36" y="24"/>
                </a:lnTo>
                <a:lnTo>
                  <a:pt x="36" y="24"/>
                </a:lnTo>
                <a:lnTo>
                  <a:pt x="42" y="30"/>
                </a:lnTo>
                <a:lnTo>
                  <a:pt x="42" y="30"/>
                </a:lnTo>
                <a:lnTo>
                  <a:pt x="42" y="36"/>
                </a:lnTo>
                <a:lnTo>
                  <a:pt x="42" y="36"/>
                </a:lnTo>
                <a:lnTo>
                  <a:pt x="36" y="36"/>
                </a:lnTo>
                <a:lnTo>
                  <a:pt x="30" y="36"/>
                </a:lnTo>
                <a:lnTo>
                  <a:pt x="24" y="36"/>
                </a:lnTo>
                <a:lnTo>
                  <a:pt x="24" y="36"/>
                </a:lnTo>
                <a:lnTo>
                  <a:pt x="18" y="42"/>
                </a:lnTo>
                <a:lnTo>
                  <a:pt x="18" y="42"/>
                </a:lnTo>
                <a:lnTo>
                  <a:pt x="18" y="36"/>
                </a:lnTo>
                <a:lnTo>
                  <a:pt x="12" y="42"/>
                </a:lnTo>
                <a:lnTo>
                  <a:pt x="12" y="42"/>
                </a:lnTo>
                <a:lnTo>
                  <a:pt x="12" y="42"/>
                </a:lnTo>
                <a:lnTo>
                  <a:pt x="6" y="36"/>
                </a:lnTo>
                <a:lnTo>
                  <a:pt x="6" y="36"/>
                </a:lnTo>
                <a:lnTo>
                  <a:pt x="12" y="36"/>
                </a:lnTo>
                <a:lnTo>
                  <a:pt x="18" y="36"/>
                </a:lnTo>
                <a:lnTo>
                  <a:pt x="18" y="30"/>
                </a:lnTo>
                <a:lnTo>
                  <a:pt x="18" y="30"/>
                </a:lnTo>
                <a:lnTo>
                  <a:pt x="12" y="24"/>
                </a:lnTo>
                <a:lnTo>
                  <a:pt x="12" y="18"/>
                </a:lnTo>
                <a:lnTo>
                  <a:pt x="18" y="24"/>
                </a:lnTo>
                <a:lnTo>
                  <a:pt x="18" y="24"/>
                </a:lnTo>
                <a:lnTo>
                  <a:pt x="18" y="30"/>
                </a:lnTo>
                <a:lnTo>
                  <a:pt x="18" y="30"/>
                </a:lnTo>
                <a:lnTo>
                  <a:pt x="18" y="24"/>
                </a:lnTo>
                <a:lnTo>
                  <a:pt x="24" y="24"/>
                </a:lnTo>
                <a:lnTo>
                  <a:pt x="24" y="30"/>
                </a:lnTo>
                <a:lnTo>
                  <a:pt x="30" y="24"/>
                </a:lnTo>
                <a:lnTo>
                  <a:pt x="30" y="18"/>
                </a:lnTo>
                <a:lnTo>
                  <a:pt x="24" y="18"/>
                </a:lnTo>
                <a:lnTo>
                  <a:pt x="24" y="18"/>
                </a:lnTo>
                <a:lnTo>
                  <a:pt x="24" y="12"/>
                </a:lnTo>
                <a:lnTo>
                  <a:pt x="18" y="12"/>
                </a:lnTo>
                <a:lnTo>
                  <a:pt x="18" y="12"/>
                </a:lnTo>
                <a:lnTo>
                  <a:pt x="18" y="12"/>
                </a:lnTo>
                <a:lnTo>
                  <a:pt x="18" y="18"/>
                </a:lnTo>
                <a:lnTo>
                  <a:pt x="12" y="18"/>
                </a:lnTo>
                <a:lnTo>
                  <a:pt x="12" y="18"/>
                </a:lnTo>
                <a:lnTo>
                  <a:pt x="12" y="12"/>
                </a:lnTo>
                <a:lnTo>
                  <a:pt x="12" y="12"/>
                </a:lnTo>
                <a:lnTo>
                  <a:pt x="6" y="18"/>
                </a:lnTo>
                <a:lnTo>
                  <a:pt x="0" y="18"/>
                </a:lnTo>
                <a:lnTo>
                  <a:pt x="6" y="12"/>
                </a:lnTo>
                <a:lnTo>
                  <a:pt x="6" y="6"/>
                </a:lnTo>
                <a:lnTo>
                  <a:pt x="6" y="6"/>
                </a:lnTo>
                <a:lnTo>
                  <a:pt x="0" y="0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0160" bIns="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7" name=""/>
          <p:cNvSpPr/>
          <p:nvPr/>
        </p:nvSpPr>
        <p:spPr>
          <a:xfrm>
            <a:off x="8315280" y="2050920"/>
            <a:ext cx="30240" cy="79560"/>
          </a:xfrm>
          <a:custGeom>
            <a:avLst/>
            <a:gdLst/>
            <a:ahLst/>
            <a:rect l="l" t="t" r="r" b="b"/>
            <a:pathLst>
              <a:path w="18" h="48">
                <a:moveTo>
                  <a:pt x="0" y="48"/>
                </a:moveTo>
                <a:lnTo>
                  <a:pt x="0" y="18"/>
                </a:lnTo>
                <a:lnTo>
                  <a:pt x="12" y="0"/>
                </a:lnTo>
                <a:lnTo>
                  <a:pt x="12" y="0"/>
                </a:lnTo>
                <a:lnTo>
                  <a:pt x="18" y="0"/>
                </a:lnTo>
                <a:lnTo>
                  <a:pt x="18" y="6"/>
                </a:lnTo>
                <a:lnTo>
                  <a:pt x="12" y="6"/>
                </a:lnTo>
                <a:lnTo>
                  <a:pt x="12" y="24"/>
                </a:lnTo>
                <a:lnTo>
                  <a:pt x="12" y="24"/>
                </a:lnTo>
                <a:lnTo>
                  <a:pt x="18" y="24"/>
                </a:lnTo>
                <a:lnTo>
                  <a:pt x="18" y="24"/>
                </a:lnTo>
                <a:lnTo>
                  <a:pt x="18" y="30"/>
                </a:lnTo>
                <a:lnTo>
                  <a:pt x="12" y="30"/>
                </a:lnTo>
                <a:lnTo>
                  <a:pt x="12" y="30"/>
                </a:lnTo>
                <a:lnTo>
                  <a:pt x="6" y="24"/>
                </a:lnTo>
                <a:lnTo>
                  <a:pt x="6" y="24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8" name=""/>
          <p:cNvSpPr/>
          <p:nvPr/>
        </p:nvSpPr>
        <p:spPr>
          <a:xfrm>
            <a:off x="8335800" y="2119320"/>
            <a:ext cx="28800" cy="19080"/>
          </a:xfrm>
          <a:custGeom>
            <a:avLst/>
            <a:gdLst/>
            <a:ahLst/>
            <a:rect l="l" t="t" r="r" b="b"/>
            <a:pathLst>
              <a:path w="18" h="12">
                <a:moveTo>
                  <a:pt x="0" y="12"/>
                </a:moveTo>
                <a:lnTo>
                  <a:pt x="6" y="12"/>
                </a:lnTo>
                <a:lnTo>
                  <a:pt x="6" y="12"/>
                </a:lnTo>
                <a:lnTo>
                  <a:pt x="12" y="12"/>
                </a:lnTo>
                <a:lnTo>
                  <a:pt x="12" y="12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6" y="0"/>
                </a:lnTo>
                <a:lnTo>
                  <a:pt x="6" y="0"/>
                </a:lnTo>
                <a:lnTo>
                  <a:pt x="0" y="6"/>
                </a:lnTo>
                <a:lnTo>
                  <a:pt x="0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9" name=""/>
          <p:cNvSpPr/>
          <p:nvPr/>
        </p:nvSpPr>
        <p:spPr>
          <a:xfrm>
            <a:off x="8393040" y="2176560"/>
            <a:ext cx="17640" cy="11160"/>
          </a:xfrm>
          <a:custGeom>
            <a:avLst/>
            <a:gdLst/>
            <a:ahLst/>
            <a:rect l="l" t="t" r="r" b="b"/>
            <a:pathLst>
              <a:path w="12" h="6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2" y="0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0" name=""/>
          <p:cNvSpPr/>
          <p:nvPr/>
        </p:nvSpPr>
        <p:spPr>
          <a:xfrm>
            <a:off x="8763120" y="2282760"/>
            <a:ext cx="19080" cy="7920"/>
          </a:xfrm>
          <a:custGeom>
            <a:avLst/>
            <a:gdLst/>
            <a:ahLst/>
            <a:rect l="l" t="t" r="r" b="b"/>
            <a:pathLst>
              <a:path w="12" h="6">
                <a:moveTo>
                  <a:pt x="0" y="0"/>
                </a:moveTo>
                <a:lnTo>
                  <a:pt x="0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12" y="6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190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1" name=""/>
          <p:cNvSpPr/>
          <p:nvPr/>
        </p:nvSpPr>
        <p:spPr>
          <a:xfrm>
            <a:off x="8315280" y="2130480"/>
            <a:ext cx="20520" cy="2700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6"/>
                </a:move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12" y="12"/>
                </a:lnTo>
                <a:lnTo>
                  <a:pt x="12" y="18"/>
                </a:lnTo>
                <a:lnTo>
                  <a:pt x="6" y="18"/>
                </a:lnTo>
                <a:lnTo>
                  <a:pt x="6" y="18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2" name=""/>
          <p:cNvSpPr/>
          <p:nvPr/>
        </p:nvSpPr>
        <p:spPr>
          <a:xfrm>
            <a:off x="8353440" y="2168640"/>
            <a:ext cx="19080" cy="7920"/>
          </a:xfrm>
          <a:custGeom>
            <a:avLst/>
            <a:gdLst/>
            <a:ahLst/>
            <a:rect l="l" t="t" r="r" b="b"/>
            <a:pathLst>
              <a:path w="12" h="6">
                <a:moveTo>
                  <a:pt x="0" y="6"/>
                </a:move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lnTo>
                  <a:pt x="12" y="0"/>
                </a:lnTo>
                <a:lnTo>
                  <a:pt x="12" y="0"/>
                </a:lnTo>
                <a:lnTo>
                  <a:pt x="12" y="6"/>
                </a:lnTo>
                <a:lnTo>
                  <a:pt x="12" y="6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3" name=""/>
          <p:cNvSpPr/>
          <p:nvPr/>
        </p:nvSpPr>
        <p:spPr>
          <a:xfrm>
            <a:off x="8145360" y="2347920"/>
            <a:ext cx="38160" cy="9360"/>
          </a:xfrm>
          <a:custGeom>
            <a:avLst/>
            <a:gdLst/>
            <a:ahLst/>
            <a:rect l="l" t="t" r="r" b="b"/>
            <a:pathLst>
              <a:path w="24" h="6">
                <a:moveTo>
                  <a:pt x="0" y="0"/>
                </a:moveTo>
                <a:lnTo>
                  <a:pt x="6" y="0"/>
                </a:lnTo>
                <a:lnTo>
                  <a:pt x="18" y="0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cap="rnd"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4" name=""/>
          <p:cNvSpPr/>
          <p:nvPr/>
        </p:nvSpPr>
        <p:spPr>
          <a:xfrm>
            <a:off x="8080200" y="2365200"/>
            <a:ext cx="27000" cy="12960"/>
          </a:xfrm>
          <a:custGeom>
            <a:avLst/>
            <a:gdLst/>
            <a:ahLst/>
            <a:rect l="l" t="t" r="r" b="b"/>
            <a:pathLst>
              <a:path w="18" h="6">
                <a:moveTo>
                  <a:pt x="0" y="6"/>
                </a:moveTo>
                <a:lnTo>
                  <a:pt x="6" y="0"/>
                </a:lnTo>
                <a:lnTo>
                  <a:pt x="18" y="6"/>
                </a:lnTo>
                <a:lnTo>
                  <a:pt x="12" y="6"/>
                </a:lnTo>
                <a:lnTo>
                  <a:pt x="6" y="6"/>
                </a:lnTo>
                <a:lnTo>
                  <a:pt x="6" y="6"/>
                </a:lnTo>
                <a:lnTo>
                  <a:pt x="12" y="6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5" name=""/>
          <p:cNvSpPr/>
          <p:nvPr/>
        </p:nvSpPr>
        <p:spPr>
          <a:xfrm>
            <a:off x="9001080" y="2157480"/>
            <a:ext cx="20520" cy="3024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18"/>
                </a:moveTo>
                <a:lnTo>
                  <a:pt x="6" y="18"/>
                </a:lnTo>
                <a:lnTo>
                  <a:pt x="6" y="12"/>
                </a:lnTo>
                <a:lnTo>
                  <a:pt x="6" y="12"/>
                </a:lnTo>
                <a:lnTo>
                  <a:pt x="6" y="6"/>
                </a:lnTo>
                <a:lnTo>
                  <a:pt x="12" y="0"/>
                </a:lnTo>
                <a:lnTo>
                  <a:pt x="12" y="0"/>
                </a:lnTo>
                <a:lnTo>
                  <a:pt x="6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6" name=""/>
          <p:cNvSpPr/>
          <p:nvPr/>
        </p:nvSpPr>
        <p:spPr>
          <a:xfrm>
            <a:off x="8193240" y="2338560"/>
            <a:ext cx="28440" cy="9360"/>
          </a:xfrm>
          <a:custGeom>
            <a:avLst/>
            <a:gdLst/>
            <a:ahLst/>
            <a:rect l="l" t="t" r="r" b="b"/>
            <a:pathLst>
              <a:path w="18" h="6">
                <a:moveTo>
                  <a:pt x="0" y="0"/>
                </a:moveTo>
                <a:lnTo>
                  <a:pt x="0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0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cap="rnd"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7" name=""/>
          <p:cNvSpPr/>
          <p:nvPr/>
        </p:nvSpPr>
        <p:spPr>
          <a:xfrm>
            <a:off x="9012240" y="2176560"/>
            <a:ext cx="19080" cy="1908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12" y="6"/>
                </a:lnTo>
                <a:lnTo>
                  <a:pt x="12" y="6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8" name=""/>
          <p:cNvSpPr/>
          <p:nvPr/>
        </p:nvSpPr>
        <p:spPr>
          <a:xfrm>
            <a:off x="8221680" y="2328840"/>
            <a:ext cx="28440" cy="9720"/>
          </a:xfrm>
          <a:custGeom>
            <a:avLst/>
            <a:gdLst/>
            <a:ahLst/>
            <a:rect l="l" t="t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6" y="6"/>
                </a:lnTo>
                <a:lnTo>
                  <a:pt x="12" y="6"/>
                </a:lnTo>
                <a:lnTo>
                  <a:pt x="18" y="6"/>
                </a:lnTo>
                <a:lnTo>
                  <a:pt x="12" y="6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cap="rnd"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9" name=""/>
          <p:cNvSpPr/>
          <p:nvPr/>
        </p:nvSpPr>
        <p:spPr>
          <a:xfrm>
            <a:off x="8107200" y="2357280"/>
            <a:ext cx="38160" cy="1800"/>
          </a:xfrm>
          <a:custGeom>
            <a:avLst/>
            <a:gdLst/>
            <a:ahLst/>
            <a:rect l="l" t="t" r="r" b="b"/>
            <a:pathLst>
              <a:path w="24" h="0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24" y="0"/>
                </a:lnTo>
                <a:lnTo>
                  <a:pt x="24" y="0"/>
                </a:lnTo>
                <a:lnTo>
                  <a:pt x="18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cap="rnd" w="64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0" name=""/>
          <p:cNvSpPr/>
          <p:nvPr/>
        </p:nvSpPr>
        <p:spPr>
          <a:xfrm>
            <a:off x="8250120" y="2328840"/>
            <a:ext cx="20880" cy="9720"/>
          </a:xfrm>
          <a:custGeom>
            <a:avLst/>
            <a:gdLst/>
            <a:ahLst/>
            <a:rect l="l" t="t" r="r" b="b"/>
            <a:pathLst>
              <a:path w="12" h="6">
                <a:moveTo>
                  <a:pt x="0" y="0"/>
                </a:moveTo>
                <a:lnTo>
                  <a:pt x="6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190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1" name=""/>
          <p:cNvSpPr/>
          <p:nvPr/>
        </p:nvSpPr>
        <p:spPr>
          <a:xfrm>
            <a:off x="8345520" y="2187720"/>
            <a:ext cx="7920" cy="792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6" y="6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2" name=""/>
          <p:cNvSpPr/>
          <p:nvPr/>
        </p:nvSpPr>
        <p:spPr>
          <a:xfrm>
            <a:off x="8107200" y="2365200"/>
            <a:ext cx="11160" cy="1800"/>
          </a:xfrm>
          <a:custGeom>
            <a:avLst/>
            <a:gdLst/>
            <a:ahLst/>
            <a:rect l="l" t="t" r="r" b="b"/>
            <a:pathLst>
              <a:path w="6" h="0">
                <a:moveTo>
                  <a:pt x="0" y="0"/>
                </a:move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3" name=""/>
          <p:cNvSpPr/>
          <p:nvPr/>
        </p:nvSpPr>
        <p:spPr>
          <a:xfrm>
            <a:off x="8345520" y="2300400"/>
            <a:ext cx="1440" cy="1440"/>
          </a:xfrm>
          <a:custGeom>
            <a:avLst/>
            <a:gdLst/>
            <a:ah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190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4" name=""/>
          <p:cNvSpPr/>
          <p:nvPr/>
        </p:nvSpPr>
        <p:spPr>
          <a:xfrm>
            <a:off x="8335800" y="2290680"/>
            <a:ext cx="9720" cy="1800"/>
          </a:xfrm>
          <a:custGeom>
            <a:avLst/>
            <a:gdLst/>
            <a:ahLst/>
            <a:rect l="l" t="t" r="r" b="b"/>
            <a:pathLst>
              <a:path w="6" h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190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5" name=""/>
          <p:cNvSpPr/>
          <p:nvPr/>
        </p:nvSpPr>
        <p:spPr>
          <a:xfrm>
            <a:off x="8258040" y="2252520"/>
            <a:ext cx="12960" cy="1800"/>
          </a:xfrm>
          <a:custGeom>
            <a:avLst/>
            <a:gdLst/>
            <a:ahLst/>
            <a:rect l="l" t="t" r="r" b="b"/>
            <a:pathLst>
              <a:path w="6" h="0">
                <a:moveTo>
                  <a:pt x="0" y="0"/>
                </a:move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190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6" name=""/>
          <p:cNvSpPr/>
          <p:nvPr/>
        </p:nvSpPr>
        <p:spPr>
          <a:xfrm>
            <a:off x="9448920" y="3468600"/>
            <a:ext cx="977760" cy="620640"/>
          </a:xfrm>
          <a:custGeom>
            <a:avLst/>
            <a:gdLst/>
            <a:ahLst/>
            <a:rect l="l" t="t" r="r" b="b"/>
            <a:pathLst>
              <a:path w="618" h="390">
                <a:moveTo>
                  <a:pt x="0" y="234"/>
                </a:moveTo>
                <a:lnTo>
                  <a:pt x="0" y="240"/>
                </a:lnTo>
                <a:lnTo>
                  <a:pt x="6" y="240"/>
                </a:lnTo>
                <a:lnTo>
                  <a:pt x="12" y="234"/>
                </a:lnTo>
                <a:lnTo>
                  <a:pt x="18" y="234"/>
                </a:lnTo>
                <a:lnTo>
                  <a:pt x="18" y="240"/>
                </a:lnTo>
                <a:lnTo>
                  <a:pt x="18" y="240"/>
                </a:lnTo>
                <a:lnTo>
                  <a:pt x="18" y="246"/>
                </a:lnTo>
                <a:lnTo>
                  <a:pt x="18" y="246"/>
                </a:lnTo>
                <a:lnTo>
                  <a:pt x="18" y="252"/>
                </a:lnTo>
                <a:lnTo>
                  <a:pt x="18" y="252"/>
                </a:lnTo>
                <a:lnTo>
                  <a:pt x="18" y="252"/>
                </a:lnTo>
                <a:lnTo>
                  <a:pt x="24" y="258"/>
                </a:lnTo>
                <a:lnTo>
                  <a:pt x="24" y="258"/>
                </a:lnTo>
                <a:lnTo>
                  <a:pt x="24" y="258"/>
                </a:lnTo>
                <a:lnTo>
                  <a:pt x="24" y="258"/>
                </a:lnTo>
                <a:lnTo>
                  <a:pt x="30" y="264"/>
                </a:lnTo>
                <a:lnTo>
                  <a:pt x="24" y="264"/>
                </a:lnTo>
                <a:lnTo>
                  <a:pt x="24" y="264"/>
                </a:lnTo>
                <a:lnTo>
                  <a:pt x="24" y="270"/>
                </a:lnTo>
                <a:lnTo>
                  <a:pt x="24" y="270"/>
                </a:lnTo>
                <a:lnTo>
                  <a:pt x="24" y="270"/>
                </a:lnTo>
                <a:lnTo>
                  <a:pt x="36" y="282"/>
                </a:lnTo>
                <a:lnTo>
                  <a:pt x="36" y="282"/>
                </a:lnTo>
                <a:lnTo>
                  <a:pt x="36" y="282"/>
                </a:lnTo>
                <a:lnTo>
                  <a:pt x="36" y="282"/>
                </a:lnTo>
                <a:lnTo>
                  <a:pt x="36" y="288"/>
                </a:lnTo>
                <a:lnTo>
                  <a:pt x="36" y="288"/>
                </a:lnTo>
                <a:lnTo>
                  <a:pt x="36" y="288"/>
                </a:lnTo>
                <a:lnTo>
                  <a:pt x="42" y="294"/>
                </a:lnTo>
                <a:lnTo>
                  <a:pt x="48" y="294"/>
                </a:lnTo>
                <a:lnTo>
                  <a:pt x="54" y="294"/>
                </a:lnTo>
                <a:lnTo>
                  <a:pt x="48" y="294"/>
                </a:lnTo>
                <a:lnTo>
                  <a:pt x="54" y="294"/>
                </a:lnTo>
                <a:lnTo>
                  <a:pt x="54" y="306"/>
                </a:lnTo>
                <a:lnTo>
                  <a:pt x="60" y="300"/>
                </a:lnTo>
                <a:lnTo>
                  <a:pt x="60" y="306"/>
                </a:lnTo>
                <a:lnTo>
                  <a:pt x="66" y="306"/>
                </a:lnTo>
                <a:lnTo>
                  <a:pt x="72" y="312"/>
                </a:lnTo>
                <a:lnTo>
                  <a:pt x="72" y="318"/>
                </a:lnTo>
                <a:lnTo>
                  <a:pt x="72" y="324"/>
                </a:lnTo>
                <a:lnTo>
                  <a:pt x="78" y="324"/>
                </a:lnTo>
                <a:lnTo>
                  <a:pt x="78" y="324"/>
                </a:lnTo>
                <a:lnTo>
                  <a:pt x="78" y="324"/>
                </a:lnTo>
                <a:lnTo>
                  <a:pt x="78" y="324"/>
                </a:lnTo>
                <a:lnTo>
                  <a:pt x="96" y="336"/>
                </a:lnTo>
                <a:lnTo>
                  <a:pt x="96" y="342"/>
                </a:lnTo>
                <a:lnTo>
                  <a:pt x="96" y="342"/>
                </a:lnTo>
                <a:lnTo>
                  <a:pt x="102" y="348"/>
                </a:lnTo>
                <a:lnTo>
                  <a:pt x="102" y="348"/>
                </a:lnTo>
                <a:lnTo>
                  <a:pt x="102" y="348"/>
                </a:lnTo>
                <a:lnTo>
                  <a:pt x="102" y="348"/>
                </a:lnTo>
                <a:lnTo>
                  <a:pt x="102" y="354"/>
                </a:lnTo>
                <a:lnTo>
                  <a:pt x="108" y="354"/>
                </a:lnTo>
                <a:lnTo>
                  <a:pt x="108" y="354"/>
                </a:lnTo>
                <a:lnTo>
                  <a:pt x="102" y="354"/>
                </a:lnTo>
                <a:lnTo>
                  <a:pt x="108" y="354"/>
                </a:lnTo>
                <a:lnTo>
                  <a:pt x="108" y="360"/>
                </a:lnTo>
                <a:lnTo>
                  <a:pt x="108" y="360"/>
                </a:lnTo>
                <a:lnTo>
                  <a:pt x="108" y="360"/>
                </a:lnTo>
                <a:lnTo>
                  <a:pt x="108" y="360"/>
                </a:lnTo>
                <a:lnTo>
                  <a:pt x="108" y="360"/>
                </a:lnTo>
                <a:lnTo>
                  <a:pt x="114" y="360"/>
                </a:lnTo>
                <a:lnTo>
                  <a:pt x="114" y="360"/>
                </a:lnTo>
                <a:lnTo>
                  <a:pt x="114" y="360"/>
                </a:lnTo>
                <a:lnTo>
                  <a:pt x="114" y="360"/>
                </a:lnTo>
                <a:lnTo>
                  <a:pt x="114" y="360"/>
                </a:lnTo>
                <a:lnTo>
                  <a:pt x="114" y="360"/>
                </a:lnTo>
                <a:lnTo>
                  <a:pt x="114" y="366"/>
                </a:lnTo>
                <a:lnTo>
                  <a:pt x="114" y="366"/>
                </a:lnTo>
                <a:lnTo>
                  <a:pt x="114" y="366"/>
                </a:lnTo>
                <a:lnTo>
                  <a:pt x="114" y="366"/>
                </a:lnTo>
                <a:lnTo>
                  <a:pt x="120" y="366"/>
                </a:lnTo>
                <a:lnTo>
                  <a:pt x="120" y="366"/>
                </a:lnTo>
                <a:lnTo>
                  <a:pt x="120" y="366"/>
                </a:lnTo>
                <a:lnTo>
                  <a:pt x="132" y="366"/>
                </a:lnTo>
                <a:lnTo>
                  <a:pt x="138" y="372"/>
                </a:lnTo>
                <a:lnTo>
                  <a:pt x="138" y="378"/>
                </a:lnTo>
                <a:lnTo>
                  <a:pt x="144" y="378"/>
                </a:lnTo>
                <a:lnTo>
                  <a:pt x="150" y="378"/>
                </a:lnTo>
                <a:lnTo>
                  <a:pt x="150" y="384"/>
                </a:lnTo>
                <a:lnTo>
                  <a:pt x="150" y="384"/>
                </a:lnTo>
                <a:lnTo>
                  <a:pt x="156" y="384"/>
                </a:lnTo>
                <a:lnTo>
                  <a:pt x="162" y="390"/>
                </a:lnTo>
                <a:lnTo>
                  <a:pt x="162" y="384"/>
                </a:lnTo>
                <a:lnTo>
                  <a:pt x="168" y="384"/>
                </a:lnTo>
                <a:lnTo>
                  <a:pt x="180" y="390"/>
                </a:lnTo>
                <a:lnTo>
                  <a:pt x="180" y="384"/>
                </a:lnTo>
                <a:lnTo>
                  <a:pt x="186" y="384"/>
                </a:lnTo>
                <a:lnTo>
                  <a:pt x="186" y="390"/>
                </a:lnTo>
                <a:lnTo>
                  <a:pt x="186" y="384"/>
                </a:lnTo>
                <a:lnTo>
                  <a:pt x="192" y="390"/>
                </a:lnTo>
                <a:lnTo>
                  <a:pt x="192" y="390"/>
                </a:lnTo>
                <a:lnTo>
                  <a:pt x="204" y="390"/>
                </a:lnTo>
                <a:lnTo>
                  <a:pt x="204" y="390"/>
                </a:lnTo>
                <a:lnTo>
                  <a:pt x="204" y="390"/>
                </a:lnTo>
                <a:lnTo>
                  <a:pt x="210" y="390"/>
                </a:lnTo>
                <a:lnTo>
                  <a:pt x="210" y="390"/>
                </a:lnTo>
                <a:lnTo>
                  <a:pt x="216" y="390"/>
                </a:lnTo>
                <a:lnTo>
                  <a:pt x="216" y="390"/>
                </a:lnTo>
                <a:lnTo>
                  <a:pt x="216" y="384"/>
                </a:lnTo>
                <a:lnTo>
                  <a:pt x="216" y="390"/>
                </a:lnTo>
                <a:lnTo>
                  <a:pt x="222" y="384"/>
                </a:lnTo>
                <a:lnTo>
                  <a:pt x="228" y="372"/>
                </a:lnTo>
                <a:lnTo>
                  <a:pt x="228" y="372"/>
                </a:lnTo>
                <a:lnTo>
                  <a:pt x="234" y="372"/>
                </a:lnTo>
                <a:lnTo>
                  <a:pt x="234" y="366"/>
                </a:lnTo>
                <a:lnTo>
                  <a:pt x="246" y="372"/>
                </a:lnTo>
                <a:lnTo>
                  <a:pt x="246" y="372"/>
                </a:lnTo>
                <a:lnTo>
                  <a:pt x="246" y="366"/>
                </a:lnTo>
                <a:lnTo>
                  <a:pt x="246" y="372"/>
                </a:lnTo>
                <a:lnTo>
                  <a:pt x="252" y="372"/>
                </a:lnTo>
                <a:lnTo>
                  <a:pt x="252" y="366"/>
                </a:lnTo>
                <a:lnTo>
                  <a:pt x="258" y="366"/>
                </a:lnTo>
                <a:lnTo>
                  <a:pt x="264" y="366"/>
                </a:lnTo>
                <a:lnTo>
                  <a:pt x="264" y="366"/>
                </a:lnTo>
                <a:lnTo>
                  <a:pt x="264" y="366"/>
                </a:lnTo>
                <a:lnTo>
                  <a:pt x="264" y="366"/>
                </a:lnTo>
                <a:lnTo>
                  <a:pt x="264" y="360"/>
                </a:lnTo>
                <a:lnTo>
                  <a:pt x="270" y="360"/>
                </a:lnTo>
                <a:lnTo>
                  <a:pt x="270" y="360"/>
                </a:lnTo>
                <a:lnTo>
                  <a:pt x="270" y="360"/>
                </a:lnTo>
                <a:lnTo>
                  <a:pt x="270" y="354"/>
                </a:lnTo>
                <a:lnTo>
                  <a:pt x="276" y="354"/>
                </a:lnTo>
                <a:lnTo>
                  <a:pt x="276" y="354"/>
                </a:lnTo>
                <a:lnTo>
                  <a:pt x="276" y="354"/>
                </a:lnTo>
                <a:lnTo>
                  <a:pt x="282" y="360"/>
                </a:lnTo>
                <a:lnTo>
                  <a:pt x="282" y="354"/>
                </a:lnTo>
                <a:lnTo>
                  <a:pt x="288" y="360"/>
                </a:lnTo>
                <a:lnTo>
                  <a:pt x="294" y="360"/>
                </a:lnTo>
                <a:lnTo>
                  <a:pt x="288" y="354"/>
                </a:lnTo>
                <a:lnTo>
                  <a:pt x="294" y="348"/>
                </a:lnTo>
                <a:lnTo>
                  <a:pt x="300" y="348"/>
                </a:lnTo>
                <a:lnTo>
                  <a:pt x="300" y="354"/>
                </a:lnTo>
                <a:lnTo>
                  <a:pt x="300" y="348"/>
                </a:lnTo>
                <a:lnTo>
                  <a:pt x="306" y="348"/>
                </a:lnTo>
                <a:lnTo>
                  <a:pt x="306" y="342"/>
                </a:lnTo>
                <a:lnTo>
                  <a:pt x="312" y="342"/>
                </a:lnTo>
                <a:lnTo>
                  <a:pt x="312" y="342"/>
                </a:lnTo>
                <a:lnTo>
                  <a:pt x="312" y="336"/>
                </a:lnTo>
                <a:lnTo>
                  <a:pt x="312" y="336"/>
                </a:lnTo>
                <a:lnTo>
                  <a:pt x="318" y="330"/>
                </a:lnTo>
                <a:lnTo>
                  <a:pt x="324" y="330"/>
                </a:lnTo>
                <a:lnTo>
                  <a:pt x="324" y="330"/>
                </a:lnTo>
                <a:lnTo>
                  <a:pt x="330" y="330"/>
                </a:lnTo>
                <a:lnTo>
                  <a:pt x="330" y="336"/>
                </a:lnTo>
                <a:lnTo>
                  <a:pt x="336" y="336"/>
                </a:lnTo>
                <a:lnTo>
                  <a:pt x="348" y="330"/>
                </a:lnTo>
                <a:lnTo>
                  <a:pt x="354" y="330"/>
                </a:lnTo>
                <a:lnTo>
                  <a:pt x="360" y="336"/>
                </a:lnTo>
                <a:lnTo>
                  <a:pt x="360" y="336"/>
                </a:lnTo>
                <a:lnTo>
                  <a:pt x="360" y="336"/>
                </a:lnTo>
                <a:lnTo>
                  <a:pt x="366" y="330"/>
                </a:lnTo>
                <a:lnTo>
                  <a:pt x="366" y="330"/>
                </a:lnTo>
                <a:lnTo>
                  <a:pt x="366" y="336"/>
                </a:lnTo>
                <a:lnTo>
                  <a:pt x="366" y="336"/>
                </a:lnTo>
                <a:lnTo>
                  <a:pt x="372" y="336"/>
                </a:lnTo>
                <a:lnTo>
                  <a:pt x="378" y="336"/>
                </a:lnTo>
                <a:lnTo>
                  <a:pt x="378" y="342"/>
                </a:lnTo>
                <a:lnTo>
                  <a:pt x="378" y="336"/>
                </a:lnTo>
                <a:lnTo>
                  <a:pt x="390" y="336"/>
                </a:lnTo>
                <a:lnTo>
                  <a:pt x="396" y="336"/>
                </a:lnTo>
                <a:lnTo>
                  <a:pt x="402" y="336"/>
                </a:lnTo>
                <a:lnTo>
                  <a:pt x="402" y="330"/>
                </a:lnTo>
                <a:lnTo>
                  <a:pt x="414" y="336"/>
                </a:lnTo>
                <a:lnTo>
                  <a:pt x="414" y="336"/>
                </a:lnTo>
                <a:lnTo>
                  <a:pt x="420" y="336"/>
                </a:lnTo>
                <a:lnTo>
                  <a:pt x="420" y="330"/>
                </a:lnTo>
                <a:lnTo>
                  <a:pt x="426" y="330"/>
                </a:lnTo>
                <a:lnTo>
                  <a:pt x="426" y="324"/>
                </a:lnTo>
                <a:lnTo>
                  <a:pt x="426" y="318"/>
                </a:lnTo>
                <a:lnTo>
                  <a:pt x="432" y="318"/>
                </a:lnTo>
                <a:lnTo>
                  <a:pt x="432" y="318"/>
                </a:lnTo>
                <a:lnTo>
                  <a:pt x="438" y="318"/>
                </a:lnTo>
                <a:lnTo>
                  <a:pt x="438" y="318"/>
                </a:lnTo>
                <a:lnTo>
                  <a:pt x="438" y="318"/>
                </a:lnTo>
                <a:lnTo>
                  <a:pt x="444" y="318"/>
                </a:lnTo>
                <a:lnTo>
                  <a:pt x="450" y="318"/>
                </a:lnTo>
                <a:lnTo>
                  <a:pt x="450" y="324"/>
                </a:lnTo>
                <a:lnTo>
                  <a:pt x="450" y="324"/>
                </a:lnTo>
                <a:lnTo>
                  <a:pt x="456" y="318"/>
                </a:lnTo>
                <a:lnTo>
                  <a:pt x="456" y="318"/>
                </a:lnTo>
                <a:lnTo>
                  <a:pt x="462" y="318"/>
                </a:lnTo>
                <a:lnTo>
                  <a:pt x="462" y="312"/>
                </a:lnTo>
                <a:lnTo>
                  <a:pt x="462" y="306"/>
                </a:lnTo>
                <a:lnTo>
                  <a:pt x="468" y="300"/>
                </a:lnTo>
                <a:lnTo>
                  <a:pt x="468" y="300"/>
                </a:lnTo>
                <a:lnTo>
                  <a:pt x="474" y="300"/>
                </a:lnTo>
                <a:lnTo>
                  <a:pt x="474" y="294"/>
                </a:lnTo>
                <a:lnTo>
                  <a:pt x="474" y="294"/>
                </a:lnTo>
                <a:lnTo>
                  <a:pt x="468" y="288"/>
                </a:lnTo>
                <a:lnTo>
                  <a:pt x="468" y="288"/>
                </a:lnTo>
                <a:lnTo>
                  <a:pt x="474" y="282"/>
                </a:lnTo>
                <a:lnTo>
                  <a:pt x="474" y="282"/>
                </a:lnTo>
                <a:lnTo>
                  <a:pt x="474" y="276"/>
                </a:lnTo>
                <a:lnTo>
                  <a:pt x="474" y="276"/>
                </a:lnTo>
                <a:lnTo>
                  <a:pt x="474" y="270"/>
                </a:lnTo>
                <a:lnTo>
                  <a:pt x="480" y="270"/>
                </a:lnTo>
                <a:lnTo>
                  <a:pt x="486" y="270"/>
                </a:lnTo>
                <a:lnTo>
                  <a:pt x="486" y="270"/>
                </a:lnTo>
                <a:lnTo>
                  <a:pt x="486" y="270"/>
                </a:lnTo>
                <a:lnTo>
                  <a:pt x="486" y="270"/>
                </a:lnTo>
                <a:lnTo>
                  <a:pt x="486" y="264"/>
                </a:lnTo>
                <a:lnTo>
                  <a:pt x="486" y="264"/>
                </a:lnTo>
                <a:lnTo>
                  <a:pt x="492" y="264"/>
                </a:lnTo>
                <a:lnTo>
                  <a:pt x="492" y="264"/>
                </a:lnTo>
                <a:lnTo>
                  <a:pt x="498" y="258"/>
                </a:lnTo>
                <a:lnTo>
                  <a:pt x="492" y="252"/>
                </a:lnTo>
                <a:lnTo>
                  <a:pt x="492" y="252"/>
                </a:lnTo>
                <a:lnTo>
                  <a:pt x="492" y="246"/>
                </a:lnTo>
                <a:lnTo>
                  <a:pt x="492" y="240"/>
                </a:lnTo>
                <a:lnTo>
                  <a:pt x="504" y="240"/>
                </a:lnTo>
                <a:lnTo>
                  <a:pt x="504" y="234"/>
                </a:lnTo>
                <a:lnTo>
                  <a:pt x="504" y="228"/>
                </a:lnTo>
                <a:lnTo>
                  <a:pt x="504" y="228"/>
                </a:lnTo>
                <a:lnTo>
                  <a:pt x="504" y="228"/>
                </a:lnTo>
                <a:lnTo>
                  <a:pt x="504" y="222"/>
                </a:lnTo>
                <a:lnTo>
                  <a:pt x="510" y="222"/>
                </a:lnTo>
                <a:lnTo>
                  <a:pt x="510" y="222"/>
                </a:lnTo>
                <a:lnTo>
                  <a:pt x="510" y="216"/>
                </a:lnTo>
                <a:lnTo>
                  <a:pt x="504" y="216"/>
                </a:lnTo>
                <a:lnTo>
                  <a:pt x="510" y="210"/>
                </a:lnTo>
                <a:lnTo>
                  <a:pt x="510" y="204"/>
                </a:lnTo>
                <a:lnTo>
                  <a:pt x="516" y="204"/>
                </a:lnTo>
                <a:lnTo>
                  <a:pt x="522" y="198"/>
                </a:lnTo>
                <a:lnTo>
                  <a:pt x="522" y="192"/>
                </a:lnTo>
                <a:lnTo>
                  <a:pt x="528" y="192"/>
                </a:lnTo>
                <a:lnTo>
                  <a:pt x="522" y="186"/>
                </a:lnTo>
                <a:lnTo>
                  <a:pt x="528" y="180"/>
                </a:lnTo>
                <a:lnTo>
                  <a:pt x="528" y="174"/>
                </a:lnTo>
                <a:lnTo>
                  <a:pt x="528" y="174"/>
                </a:lnTo>
                <a:lnTo>
                  <a:pt x="528" y="168"/>
                </a:lnTo>
                <a:lnTo>
                  <a:pt x="534" y="168"/>
                </a:lnTo>
                <a:lnTo>
                  <a:pt x="540" y="162"/>
                </a:lnTo>
                <a:lnTo>
                  <a:pt x="540" y="162"/>
                </a:lnTo>
                <a:lnTo>
                  <a:pt x="540" y="156"/>
                </a:lnTo>
                <a:lnTo>
                  <a:pt x="540" y="156"/>
                </a:lnTo>
                <a:lnTo>
                  <a:pt x="540" y="144"/>
                </a:lnTo>
                <a:lnTo>
                  <a:pt x="546" y="138"/>
                </a:lnTo>
                <a:lnTo>
                  <a:pt x="546" y="138"/>
                </a:lnTo>
                <a:lnTo>
                  <a:pt x="552" y="138"/>
                </a:lnTo>
                <a:lnTo>
                  <a:pt x="552" y="138"/>
                </a:lnTo>
                <a:lnTo>
                  <a:pt x="558" y="132"/>
                </a:lnTo>
                <a:lnTo>
                  <a:pt x="558" y="126"/>
                </a:lnTo>
                <a:lnTo>
                  <a:pt x="564" y="120"/>
                </a:lnTo>
                <a:lnTo>
                  <a:pt x="564" y="120"/>
                </a:lnTo>
                <a:lnTo>
                  <a:pt x="570" y="114"/>
                </a:lnTo>
                <a:lnTo>
                  <a:pt x="576" y="114"/>
                </a:lnTo>
                <a:lnTo>
                  <a:pt x="576" y="108"/>
                </a:lnTo>
                <a:lnTo>
                  <a:pt x="582" y="108"/>
                </a:lnTo>
                <a:lnTo>
                  <a:pt x="588" y="114"/>
                </a:lnTo>
                <a:lnTo>
                  <a:pt x="588" y="114"/>
                </a:lnTo>
                <a:lnTo>
                  <a:pt x="594" y="114"/>
                </a:lnTo>
                <a:lnTo>
                  <a:pt x="600" y="108"/>
                </a:lnTo>
                <a:lnTo>
                  <a:pt x="606" y="102"/>
                </a:lnTo>
                <a:lnTo>
                  <a:pt x="606" y="102"/>
                </a:lnTo>
                <a:lnTo>
                  <a:pt x="606" y="102"/>
                </a:lnTo>
                <a:lnTo>
                  <a:pt x="606" y="96"/>
                </a:lnTo>
                <a:lnTo>
                  <a:pt x="606" y="96"/>
                </a:lnTo>
                <a:lnTo>
                  <a:pt x="618" y="90"/>
                </a:lnTo>
                <a:lnTo>
                  <a:pt x="618" y="90"/>
                </a:lnTo>
                <a:lnTo>
                  <a:pt x="618" y="84"/>
                </a:lnTo>
                <a:lnTo>
                  <a:pt x="612" y="84"/>
                </a:lnTo>
                <a:lnTo>
                  <a:pt x="618" y="78"/>
                </a:lnTo>
                <a:lnTo>
                  <a:pt x="618" y="78"/>
                </a:lnTo>
                <a:lnTo>
                  <a:pt x="618" y="78"/>
                </a:lnTo>
                <a:lnTo>
                  <a:pt x="618" y="78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2" y="66"/>
                </a:lnTo>
                <a:lnTo>
                  <a:pt x="612" y="66"/>
                </a:lnTo>
                <a:lnTo>
                  <a:pt x="612" y="66"/>
                </a:lnTo>
                <a:lnTo>
                  <a:pt x="612" y="66"/>
                </a:lnTo>
                <a:lnTo>
                  <a:pt x="612" y="66"/>
                </a:lnTo>
                <a:lnTo>
                  <a:pt x="612" y="66"/>
                </a:lnTo>
                <a:lnTo>
                  <a:pt x="606" y="66"/>
                </a:lnTo>
                <a:lnTo>
                  <a:pt x="606" y="66"/>
                </a:lnTo>
                <a:lnTo>
                  <a:pt x="606" y="66"/>
                </a:lnTo>
                <a:lnTo>
                  <a:pt x="606" y="66"/>
                </a:lnTo>
                <a:lnTo>
                  <a:pt x="600" y="66"/>
                </a:lnTo>
                <a:lnTo>
                  <a:pt x="594" y="66"/>
                </a:lnTo>
                <a:lnTo>
                  <a:pt x="594" y="66"/>
                </a:lnTo>
                <a:lnTo>
                  <a:pt x="594" y="66"/>
                </a:lnTo>
                <a:lnTo>
                  <a:pt x="594" y="60"/>
                </a:lnTo>
                <a:lnTo>
                  <a:pt x="588" y="54"/>
                </a:lnTo>
                <a:lnTo>
                  <a:pt x="588" y="54"/>
                </a:lnTo>
                <a:lnTo>
                  <a:pt x="588" y="54"/>
                </a:lnTo>
                <a:lnTo>
                  <a:pt x="588" y="48"/>
                </a:lnTo>
                <a:lnTo>
                  <a:pt x="582" y="48"/>
                </a:lnTo>
                <a:lnTo>
                  <a:pt x="582" y="48"/>
                </a:lnTo>
                <a:lnTo>
                  <a:pt x="582" y="48"/>
                </a:lnTo>
                <a:lnTo>
                  <a:pt x="582" y="48"/>
                </a:lnTo>
                <a:lnTo>
                  <a:pt x="582" y="48"/>
                </a:lnTo>
                <a:lnTo>
                  <a:pt x="576" y="48"/>
                </a:lnTo>
                <a:lnTo>
                  <a:pt x="570" y="48"/>
                </a:lnTo>
                <a:lnTo>
                  <a:pt x="570" y="48"/>
                </a:lnTo>
                <a:lnTo>
                  <a:pt x="570" y="42"/>
                </a:lnTo>
                <a:lnTo>
                  <a:pt x="570" y="42"/>
                </a:lnTo>
                <a:lnTo>
                  <a:pt x="570" y="36"/>
                </a:lnTo>
                <a:lnTo>
                  <a:pt x="564" y="36"/>
                </a:lnTo>
                <a:lnTo>
                  <a:pt x="564" y="30"/>
                </a:lnTo>
                <a:lnTo>
                  <a:pt x="564" y="30"/>
                </a:lnTo>
                <a:lnTo>
                  <a:pt x="558" y="24"/>
                </a:lnTo>
                <a:lnTo>
                  <a:pt x="564" y="24"/>
                </a:lnTo>
                <a:lnTo>
                  <a:pt x="558" y="24"/>
                </a:lnTo>
                <a:lnTo>
                  <a:pt x="552" y="24"/>
                </a:lnTo>
                <a:lnTo>
                  <a:pt x="546" y="30"/>
                </a:lnTo>
                <a:lnTo>
                  <a:pt x="522" y="30"/>
                </a:lnTo>
                <a:lnTo>
                  <a:pt x="522" y="36"/>
                </a:lnTo>
                <a:lnTo>
                  <a:pt x="510" y="30"/>
                </a:lnTo>
                <a:lnTo>
                  <a:pt x="504" y="12"/>
                </a:lnTo>
                <a:lnTo>
                  <a:pt x="498" y="12"/>
                </a:lnTo>
                <a:lnTo>
                  <a:pt x="486" y="0"/>
                </a:lnTo>
                <a:lnTo>
                  <a:pt x="486" y="0"/>
                </a:lnTo>
                <a:lnTo>
                  <a:pt x="474" y="6"/>
                </a:lnTo>
                <a:lnTo>
                  <a:pt x="474" y="6"/>
                </a:lnTo>
                <a:lnTo>
                  <a:pt x="468" y="6"/>
                </a:lnTo>
                <a:lnTo>
                  <a:pt x="456" y="12"/>
                </a:lnTo>
                <a:lnTo>
                  <a:pt x="456" y="12"/>
                </a:lnTo>
                <a:lnTo>
                  <a:pt x="444" y="6"/>
                </a:lnTo>
                <a:lnTo>
                  <a:pt x="438" y="6"/>
                </a:lnTo>
                <a:lnTo>
                  <a:pt x="432" y="6"/>
                </a:lnTo>
                <a:lnTo>
                  <a:pt x="432" y="0"/>
                </a:lnTo>
                <a:lnTo>
                  <a:pt x="402" y="6"/>
                </a:lnTo>
                <a:lnTo>
                  <a:pt x="384" y="42"/>
                </a:lnTo>
                <a:lnTo>
                  <a:pt x="378" y="42"/>
                </a:lnTo>
                <a:lnTo>
                  <a:pt x="372" y="48"/>
                </a:lnTo>
                <a:lnTo>
                  <a:pt x="366" y="42"/>
                </a:lnTo>
                <a:lnTo>
                  <a:pt x="360" y="54"/>
                </a:lnTo>
                <a:lnTo>
                  <a:pt x="348" y="60"/>
                </a:lnTo>
                <a:lnTo>
                  <a:pt x="348" y="60"/>
                </a:lnTo>
                <a:lnTo>
                  <a:pt x="342" y="54"/>
                </a:lnTo>
                <a:lnTo>
                  <a:pt x="336" y="60"/>
                </a:lnTo>
                <a:lnTo>
                  <a:pt x="336" y="48"/>
                </a:lnTo>
                <a:lnTo>
                  <a:pt x="330" y="54"/>
                </a:lnTo>
                <a:lnTo>
                  <a:pt x="324" y="48"/>
                </a:lnTo>
                <a:lnTo>
                  <a:pt x="312" y="48"/>
                </a:lnTo>
                <a:lnTo>
                  <a:pt x="306" y="66"/>
                </a:lnTo>
                <a:lnTo>
                  <a:pt x="306" y="66"/>
                </a:lnTo>
                <a:lnTo>
                  <a:pt x="288" y="72"/>
                </a:lnTo>
                <a:lnTo>
                  <a:pt x="258" y="72"/>
                </a:lnTo>
                <a:lnTo>
                  <a:pt x="246" y="78"/>
                </a:lnTo>
                <a:lnTo>
                  <a:pt x="246" y="78"/>
                </a:lnTo>
                <a:lnTo>
                  <a:pt x="246" y="84"/>
                </a:lnTo>
                <a:lnTo>
                  <a:pt x="246" y="96"/>
                </a:lnTo>
                <a:lnTo>
                  <a:pt x="252" y="108"/>
                </a:lnTo>
                <a:lnTo>
                  <a:pt x="240" y="108"/>
                </a:lnTo>
                <a:lnTo>
                  <a:pt x="234" y="114"/>
                </a:lnTo>
                <a:lnTo>
                  <a:pt x="222" y="114"/>
                </a:lnTo>
                <a:lnTo>
                  <a:pt x="198" y="120"/>
                </a:lnTo>
                <a:lnTo>
                  <a:pt x="168" y="114"/>
                </a:lnTo>
                <a:lnTo>
                  <a:pt x="144" y="114"/>
                </a:lnTo>
                <a:lnTo>
                  <a:pt x="132" y="108"/>
                </a:lnTo>
                <a:lnTo>
                  <a:pt x="114" y="84"/>
                </a:lnTo>
                <a:lnTo>
                  <a:pt x="108" y="84"/>
                </a:lnTo>
                <a:lnTo>
                  <a:pt x="102" y="78"/>
                </a:lnTo>
                <a:lnTo>
                  <a:pt x="96" y="78"/>
                </a:lnTo>
                <a:lnTo>
                  <a:pt x="90" y="84"/>
                </a:lnTo>
                <a:lnTo>
                  <a:pt x="90" y="84"/>
                </a:lnTo>
                <a:lnTo>
                  <a:pt x="90" y="90"/>
                </a:lnTo>
                <a:lnTo>
                  <a:pt x="90" y="90"/>
                </a:lnTo>
                <a:lnTo>
                  <a:pt x="90" y="96"/>
                </a:lnTo>
                <a:lnTo>
                  <a:pt x="90" y="96"/>
                </a:lnTo>
                <a:lnTo>
                  <a:pt x="90" y="96"/>
                </a:lnTo>
                <a:lnTo>
                  <a:pt x="90" y="96"/>
                </a:lnTo>
                <a:lnTo>
                  <a:pt x="84" y="96"/>
                </a:lnTo>
                <a:lnTo>
                  <a:pt x="84" y="96"/>
                </a:lnTo>
                <a:lnTo>
                  <a:pt x="84" y="102"/>
                </a:lnTo>
                <a:lnTo>
                  <a:pt x="84" y="102"/>
                </a:lnTo>
                <a:lnTo>
                  <a:pt x="84" y="102"/>
                </a:lnTo>
                <a:lnTo>
                  <a:pt x="84" y="108"/>
                </a:lnTo>
                <a:lnTo>
                  <a:pt x="90" y="108"/>
                </a:lnTo>
                <a:lnTo>
                  <a:pt x="84" y="108"/>
                </a:lnTo>
                <a:lnTo>
                  <a:pt x="84" y="114"/>
                </a:lnTo>
                <a:lnTo>
                  <a:pt x="84" y="120"/>
                </a:lnTo>
                <a:lnTo>
                  <a:pt x="90" y="120"/>
                </a:lnTo>
                <a:lnTo>
                  <a:pt x="90" y="120"/>
                </a:lnTo>
                <a:lnTo>
                  <a:pt x="84" y="120"/>
                </a:lnTo>
                <a:lnTo>
                  <a:pt x="78" y="120"/>
                </a:lnTo>
                <a:lnTo>
                  <a:pt x="72" y="126"/>
                </a:lnTo>
                <a:lnTo>
                  <a:pt x="66" y="120"/>
                </a:lnTo>
                <a:lnTo>
                  <a:pt x="66" y="120"/>
                </a:lnTo>
                <a:lnTo>
                  <a:pt x="66" y="126"/>
                </a:lnTo>
                <a:lnTo>
                  <a:pt x="60" y="126"/>
                </a:lnTo>
                <a:lnTo>
                  <a:pt x="54" y="120"/>
                </a:lnTo>
                <a:lnTo>
                  <a:pt x="54" y="120"/>
                </a:lnTo>
                <a:lnTo>
                  <a:pt x="54" y="120"/>
                </a:lnTo>
                <a:lnTo>
                  <a:pt x="48" y="114"/>
                </a:lnTo>
                <a:lnTo>
                  <a:pt x="48" y="114"/>
                </a:lnTo>
                <a:lnTo>
                  <a:pt x="48" y="114"/>
                </a:lnTo>
                <a:lnTo>
                  <a:pt x="48" y="114"/>
                </a:lnTo>
                <a:lnTo>
                  <a:pt x="42" y="114"/>
                </a:lnTo>
                <a:lnTo>
                  <a:pt x="42" y="114"/>
                </a:lnTo>
                <a:lnTo>
                  <a:pt x="42" y="114"/>
                </a:lnTo>
                <a:lnTo>
                  <a:pt x="42" y="114"/>
                </a:lnTo>
                <a:lnTo>
                  <a:pt x="36" y="114"/>
                </a:lnTo>
                <a:lnTo>
                  <a:pt x="36" y="114"/>
                </a:lnTo>
                <a:lnTo>
                  <a:pt x="36" y="114"/>
                </a:lnTo>
                <a:lnTo>
                  <a:pt x="42" y="120"/>
                </a:lnTo>
                <a:lnTo>
                  <a:pt x="36" y="120"/>
                </a:lnTo>
                <a:lnTo>
                  <a:pt x="36" y="120"/>
                </a:lnTo>
                <a:lnTo>
                  <a:pt x="36" y="120"/>
                </a:lnTo>
                <a:lnTo>
                  <a:pt x="36" y="120"/>
                </a:lnTo>
                <a:lnTo>
                  <a:pt x="36" y="120"/>
                </a:lnTo>
                <a:lnTo>
                  <a:pt x="36" y="126"/>
                </a:lnTo>
                <a:lnTo>
                  <a:pt x="30" y="126"/>
                </a:lnTo>
                <a:lnTo>
                  <a:pt x="30" y="126"/>
                </a:lnTo>
                <a:lnTo>
                  <a:pt x="30" y="126"/>
                </a:lnTo>
                <a:lnTo>
                  <a:pt x="30" y="120"/>
                </a:lnTo>
                <a:lnTo>
                  <a:pt x="30" y="120"/>
                </a:lnTo>
                <a:lnTo>
                  <a:pt x="30" y="126"/>
                </a:lnTo>
                <a:lnTo>
                  <a:pt x="30" y="126"/>
                </a:lnTo>
                <a:lnTo>
                  <a:pt x="30" y="126"/>
                </a:lnTo>
                <a:lnTo>
                  <a:pt x="36" y="126"/>
                </a:lnTo>
                <a:lnTo>
                  <a:pt x="36" y="132"/>
                </a:lnTo>
                <a:lnTo>
                  <a:pt x="36" y="132"/>
                </a:lnTo>
                <a:lnTo>
                  <a:pt x="36" y="132"/>
                </a:lnTo>
                <a:lnTo>
                  <a:pt x="36" y="132"/>
                </a:lnTo>
                <a:lnTo>
                  <a:pt x="42" y="132"/>
                </a:lnTo>
                <a:lnTo>
                  <a:pt x="42" y="132"/>
                </a:lnTo>
                <a:lnTo>
                  <a:pt x="48" y="132"/>
                </a:lnTo>
                <a:lnTo>
                  <a:pt x="48" y="132"/>
                </a:lnTo>
                <a:lnTo>
                  <a:pt x="48" y="132"/>
                </a:lnTo>
                <a:lnTo>
                  <a:pt x="48" y="138"/>
                </a:lnTo>
                <a:lnTo>
                  <a:pt x="48" y="138"/>
                </a:lnTo>
                <a:lnTo>
                  <a:pt x="48" y="138"/>
                </a:lnTo>
                <a:lnTo>
                  <a:pt x="48" y="138"/>
                </a:lnTo>
                <a:lnTo>
                  <a:pt x="48" y="144"/>
                </a:lnTo>
                <a:lnTo>
                  <a:pt x="54" y="144"/>
                </a:lnTo>
                <a:lnTo>
                  <a:pt x="54" y="144"/>
                </a:lnTo>
                <a:lnTo>
                  <a:pt x="54" y="144"/>
                </a:lnTo>
                <a:lnTo>
                  <a:pt x="54" y="144"/>
                </a:lnTo>
                <a:lnTo>
                  <a:pt x="54" y="144"/>
                </a:lnTo>
                <a:lnTo>
                  <a:pt x="54" y="150"/>
                </a:lnTo>
                <a:lnTo>
                  <a:pt x="48" y="150"/>
                </a:lnTo>
                <a:lnTo>
                  <a:pt x="48" y="150"/>
                </a:lnTo>
                <a:lnTo>
                  <a:pt x="48" y="150"/>
                </a:lnTo>
                <a:lnTo>
                  <a:pt x="48" y="156"/>
                </a:lnTo>
                <a:lnTo>
                  <a:pt x="48" y="156"/>
                </a:lnTo>
                <a:lnTo>
                  <a:pt x="48" y="156"/>
                </a:lnTo>
                <a:lnTo>
                  <a:pt x="48" y="156"/>
                </a:lnTo>
                <a:lnTo>
                  <a:pt x="48" y="162"/>
                </a:lnTo>
                <a:lnTo>
                  <a:pt x="48" y="162"/>
                </a:lnTo>
                <a:lnTo>
                  <a:pt x="42" y="162"/>
                </a:lnTo>
                <a:lnTo>
                  <a:pt x="42" y="162"/>
                </a:lnTo>
                <a:lnTo>
                  <a:pt x="42" y="162"/>
                </a:lnTo>
                <a:lnTo>
                  <a:pt x="42" y="162"/>
                </a:lnTo>
                <a:lnTo>
                  <a:pt x="42" y="162"/>
                </a:lnTo>
                <a:lnTo>
                  <a:pt x="42" y="162"/>
                </a:lnTo>
                <a:lnTo>
                  <a:pt x="42" y="162"/>
                </a:lnTo>
                <a:lnTo>
                  <a:pt x="42" y="162"/>
                </a:lnTo>
                <a:lnTo>
                  <a:pt x="36" y="162"/>
                </a:lnTo>
                <a:lnTo>
                  <a:pt x="36" y="162"/>
                </a:lnTo>
                <a:lnTo>
                  <a:pt x="36" y="162"/>
                </a:lnTo>
                <a:lnTo>
                  <a:pt x="36" y="162"/>
                </a:lnTo>
                <a:lnTo>
                  <a:pt x="36" y="162"/>
                </a:lnTo>
                <a:lnTo>
                  <a:pt x="36" y="162"/>
                </a:lnTo>
                <a:lnTo>
                  <a:pt x="36" y="162"/>
                </a:lnTo>
                <a:lnTo>
                  <a:pt x="36" y="162"/>
                </a:lnTo>
                <a:lnTo>
                  <a:pt x="36" y="162"/>
                </a:lnTo>
                <a:lnTo>
                  <a:pt x="36" y="162"/>
                </a:lnTo>
                <a:lnTo>
                  <a:pt x="30" y="162"/>
                </a:lnTo>
                <a:lnTo>
                  <a:pt x="30" y="162"/>
                </a:lnTo>
                <a:lnTo>
                  <a:pt x="30" y="162"/>
                </a:lnTo>
                <a:lnTo>
                  <a:pt x="30" y="168"/>
                </a:lnTo>
                <a:lnTo>
                  <a:pt x="30" y="168"/>
                </a:lnTo>
                <a:lnTo>
                  <a:pt x="30" y="168"/>
                </a:lnTo>
                <a:lnTo>
                  <a:pt x="30" y="168"/>
                </a:lnTo>
                <a:lnTo>
                  <a:pt x="30" y="168"/>
                </a:lnTo>
                <a:lnTo>
                  <a:pt x="30" y="174"/>
                </a:lnTo>
                <a:lnTo>
                  <a:pt x="30" y="174"/>
                </a:lnTo>
                <a:lnTo>
                  <a:pt x="36" y="180"/>
                </a:lnTo>
                <a:lnTo>
                  <a:pt x="30" y="180"/>
                </a:lnTo>
                <a:lnTo>
                  <a:pt x="36" y="180"/>
                </a:lnTo>
                <a:lnTo>
                  <a:pt x="30" y="186"/>
                </a:lnTo>
                <a:lnTo>
                  <a:pt x="30" y="186"/>
                </a:lnTo>
                <a:lnTo>
                  <a:pt x="30" y="186"/>
                </a:lnTo>
                <a:lnTo>
                  <a:pt x="30" y="186"/>
                </a:lnTo>
                <a:lnTo>
                  <a:pt x="30" y="186"/>
                </a:lnTo>
                <a:lnTo>
                  <a:pt x="30" y="186"/>
                </a:lnTo>
                <a:lnTo>
                  <a:pt x="30" y="186"/>
                </a:lnTo>
                <a:lnTo>
                  <a:pt x="30" y="186"/>
                </a:lnTo>
                <a:lnTo>
                  <a:pt x="30" y="192"/>
                </a:lnTo>
                <a:lnTo>
                  <a:pt x="30" y="192"/>
                </a:lnTo>
                <a:lnTo>
                  <a:pt x="30" y="192"/>
                </a:lnTo>
                <a:lnTo>
                  <a:pt x="30" y="192"/>
                </a:lnTo>
                <a:lnTo>
                  <a:pt x="30" y="192"/>
                </a:lnTo>
                <a:lnTo>
                  <a:pt x="30" y="192"/>
                </a:lnTo>
                <a:lnTo>
                  <a:pt x="30" y="192"/>
                </a:lnTo>
                <a:lnTo>
                  <a:pt x="30" y="198"/>
                </a:lnTo>
                <a:lnTo>
                  <a:pt x="30" y="198"/>
                </a:lnTo>
                <a:lnTo>
                  <a:pt x="30" y="198"/>
                </a:lnTo>
                <a:lnTo>
                  <a:pt x="36" y="198"/>
                </a:lnTo>
                <a:lnTo>
                  <a:pt x="36" y="198"/>
                </a:lnTo>
                <a:lnTo>
                  <a:pt x="36" y="204"/>
                </a:lnTo>
                <a:lnTo>
                  <a:pt x="36" y="204"/>
                </a:lnTo>
                <a:lnTo>
                  <a:pt x="36" y="204"/>
                </a:lnTo>
                <a:lnTo>
                  <a:pt x="36" y="204"/>
                </a:lnTo>
                <a:lnTo>
                  <a:pt x="36" y="204"/>
                </a:lnTo>
                <a:lnTo>
                  <a:pt x="30" y="204"/>
                </a:lnTo>
                <a:lnTo>
                  <a:pt x="30" y="204"/>
                </a:lnTo>
                <a:lnTo>
                  <a:pt x="30" y="204"/>
                </a:lnTo>
                <a:lnTo>
                  <a:pt x="30" y="204"/>
                </a:lnTo>
                <a:lnTo>
                  <a:pt x="30" y="204"/>
                </a:lnTo>
                <a:lnTo>
                  <a:pt x="30" y="210"/>
                </a:lnTo>
                <a:lnTo>
                  <a:pt x="36" y="210"/>
                </a:lnTo>
                <a:lnTo>
                  <a:pt x="36" y="210"/>
                </a:lnTo>
                <a:lnTo>
                  <a:pt x="36" y="210"/>
                </a:lnTo>
                <a:lnTo>
                  <a:pt x="36" y="210"/>
                </a:lnTo>
                <a:lnTo>
                  <a:pt x="36" y="210"/>
                </a:lnTo>
                <a:lnTo>
                  <a:pt x="36" y="210"/>
                </a:lnTo>
                <a:lnTo>
                  <a:pt x="30" y="216"/>
                </a:lnTo>
                <a:lnTo>
                  <a:pt x="30" y="216"/>
                </a:lnTo>
                <a:lnTo>
                  <a:pt x="30" y="216"/>
                </a:lnTo>
                <a:lnTo>
                  <a:pt x="30" y="216"/>
                </a:lnTo>
                <a:lnTo>
                  <a:pt x="30" y="216"/>
                </a:lnTo>
                <a:lnTo>
                  <a:pt x="36" y="216"/>
                </a:lnTo>
                <a:lnTo>
                  <a:pt x="36" y="216"/>
                </a:lnTo>
                <a:lnTo>
                  <a:pt x="36" y="216"/>
                </a:lnTo>
                <a:lnTo>
                  <a:pt x="36" y="222"/>
                </a:lnTo>
                <a:lnTo>
                  <a:pt x="30" y="216"/>
                </a:lnTo>
                <a:lnTo>
                  <a:pt x="30" y="216"/>
                </a:lnTo>
                <a:lnTo>
                  <a:pt x="30" y="222"/>
                </a:lnTo>
                <a:lnTo>
                  <a:pt x="30" y="222"/>
                </a:lnTo>
                <a:lnTo>
                  <a:pt x="30" y="222"/>
                </a:lnTo>
                <a:lnTo>
                  <a:pt x="24" y="216"/>
                </a:lnTo>
                <a:lnTo>
                  <a:pt x="24" y="216"/>
                </a:lnTo>
                <a:lnTo>
                  <a:pt x="24" y="216"/>
                </a:lnTo>
                <a:lnTo>
                  <a:pt x="24" y="216"/>
                </a:lnTo>
                <a:lnTo>
                  <a:pt x="24" y="216"/>
                </a:lnTo>
                <a:lnTo>
                  <a:pt x="18" y="222"/>
                </a:lnTo>
                <a:lnTo>
                  <a:pt x="18" y="216"/>
                </a:lnTo>
                <a:lnTo>
                  <a:pt x="18" y="216"/>
                </a:lnTo>
                <a:lnTo>
                  <a:pt x="18" y="216"/>
                </a:lnTo>
                <a:lnTo>
                  <a:pt x="18" y="216"/>
                </a:lnTo>
                <a:lnTo>
                  <a:pt x="12" y="222"/>
                </a:lnTo>
                <a:lnTo>
                  <a:pt x="12" y="222"/>
                </a:lnTo>
                <a:lnTo>
                  <a:pt x="12" y="222"/>
                </a:lnTo>
                <a:lnTo>
                  <a:pt x="12" y="222"/>
                </a:lnTo>
                <a:lnTo>
                  <a:pt x="12" y="228"/>
                </a:lnTo>
                <a:lnTo>
                  <a:pt x="12" y="228"/>
                </a:lnTo>
                <a:lnTo>
                  <a:pt x="12" y="228"/>
                </a:lnTo>
                <a:lnTo>
                  <a:pt x="6" y="228"/>
                </a:lnTo>
                <a:lnTo>
                  <a:pt x="6" y="228"/>
                </a:lnTo>
                <a:lnTo>
                  <a:pt x="6" y="228"/>
                </a:lnTo>
                <a:lnTo>
                  <a:pt x="6" y="228"/>
                </a:lnTo>
                <a:lnTo>
                  <a:pt x="6" y="234"/>
                </a:lnTo>
                <a:lnTo>
                  <a:pt x="6" y="234"/>
                </a:lnTo>
                <a:lnTo>
                  <a:pt x="0" y="234"/>
                </a:lnTo>
                <a:lnTo>
                  <a:pt x="0" y="234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7" name=""/>
          <p:cNvSpPr/>
          <p:nvPr/>
        </p:nvSpPr>
        <p:spPr>
          <a:xfrm>
            <a:off x="7945560" y="3119400"/>
            <a:ext cx="115920" cy="160200"/>
          </a:xfrm>
          <a:custGeom>
            <a:avLst/>
            <a:gdLst/>
            <a:ahLst/>
            <a:rect l="l" t="t" r="r" b="b"/>
            <a:pathLst>
              <a:path w="72" h="102">
                <a:moveTo>
                  <a:pt x="0" y="48"/>
                </a:moveTo>
                <a:lnTo>
                  <a:pt x="6" y="42"/>
                </a:lnTo>
                <a:lnTo>
                  <a:pt x="6" y="36"/>
                </a:lnTo>
                <a:lnTo>
                  <a:pt x="6" y="36"/>
                </a:lnTo>
                <a:lnTo>
                  <a:pt x="6" y="36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24"/>
                </a:lnTo>
                <a:lnTo>
                  <a:pt x="12" y="24"/>
                </a:lnTo>
                <a:lnTo>
                  <a:pt x="12" y="24"/>
                </a:lnTo>
                <a:lnTo>
                  <a:pt x="12" y="18"/>
                </a:lnTo>
                <a:lnTo>
                  <a:pt x="12" y="18"/>
                </a:lnTo>
                <a:lnTo>
                  <a:pt x="18" y="18"/>
                </a:lnTo>
                <a:lnTo>
                  <a:pt x="18" y="12"/>
                </a:lnTo>
                <a:lnTo>
                  <a:pt x="18" y="12"/>
                </a:lnTo>
                <a:lnTo>
                  <a:pt x="24" y="12"/>
                </a:lnTo>
                <a:lnTo>
                  <a:pt x="24" y="6"/>
                </a:lnTo>
                <a:lnTo>
                  <a:pt x="24" y="6"/>
                </a:lnTo>
                <a:lnTo>
                  <a:pt x="30" y="0"/>
                </a:lnTo>
                <a:lnTo>
                  <a:pt x="30" y="6"/>
                </a:lnTo>
                <a:lnTo>
                  <a:pt x="30" y="6"/>
                </a:lnTo>
                <a:lnTo>
                  <a:pt x="36" y="6"/>
                </a:lnTo>
                <a:lnTo>
                  <a:pt x="30" y="6"/>
                </a:lnTo>
                <a:lnTo>
                  <a:pt x="36" y="6"/>
                </a:lnTo>
                <a:lnTo>
                  <a:pt x="36" y="6"/>
                </a:lnTo>
                <a:lnTo>
                  <a:pt x="36" y="6"/>
                </a:lnTo>
                <a:lnTo>
                  <a:pt x="36" y="12"/>
                </a:lnTo>
                <a:lnTo>
                  <a:pt x="36" y="12"/>
                </a:lnTo>
                <a:lnTo>
                  <a:pt x="36" y="24"/>
                </a:lnTo>
                <a:lnTo>
                  <a:pt x="42" y="30"/>
                </a:lnTo>
                <a:lnTo>
                  <a:pt x="42" y="30"/>
                </a:lnTo>
                <a:lnTo>
                  <a:pt x="48" y="36"/>
                </a:lnTo>
                <a:lnTo>
                  <a:pt x="54" y="42"/>
                </a:lnTo>
                <a:lnTo>
                  <a:pt x="54" y="48"/>
                </a:lnTo>
                <a:lnTo>
                  <a:pt x="60" y="48"/>
                </a:lnTo>
                <a:lnTo>
                  <a:pt x="60" y="54"/>
                </a:lnTo>
                <a:lnTo>
                  <a:pt x="66" y="54"/>
                </a:lnTo>
                <a:lnTo>
                  <a:pt x="72" y="54"/>
                </a:lnTo>
                <a:lnTo>
                  <a:pt x="72" y="54"/>
                </a:lnTo>
                <a:lnTo>
                  <a:pt x="72" y="66"/>
                </a:lnTo>
                <a:lnTo>
                  <a:pt x="66" y="72"/>
                </a:lnTo>
                <a:lnTo>
                  <a:pt x="60" y="84"/>
                </a:lnTo>
                <a:lnTo>
                  <a:pt x="60" y="84"/>
                </a:lnTo>
                <a:lnTo>
                  <a:pt x="60" y="90"/>
                </a:lnTo>
                <a:lnTo>
                  <a:pt x="54" y="96"/>
                </a:lnTo>
                <a:lnTo>
                  <a:pt x="60" y="102"/>
                </a:lnTo>
                <a:lnTo>
                  <a:pt x="54" y="102"/>
                </a:lnTo>
                <a:lnTo>
                  <a:pt x="48" y="102"/>
                </a:lnTo>
                <a:lnTo>
                  <a:pt x="36" y="102"/>
                </a:lnTo>
                <a:lnTo>
                  <a:pt x="30" y="102"/>
                </a:lnTo>
                <a:lnTo>
                  <a:pt x="24" y="102"/>
                </a:lnTo>
                <a:lnTo>
                  <a:pt x="24" y="102"/>
                </a:lnTo>
                <a:lnTo>
                  <a:pt x="18" y="102"/>
                </a:lnTo>
                <a:lnTo>
                  <a:pt x="12" y="96"/>
                </a:lnTo>
                <a:lnTo>
                  <a:pt x="12" y="96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90"/>
                </a:lnTo>
                <a:lnTo>
                  <a:pt x="12" y="84"/>
                </a:lnTo>
                <a:lnTo>
                  <a:pt x="12" y="84"/>
                </a:lnTo>
                <a:lnTo>
                  <a:pt x="18" y="84"/>
                </a:lnTo>
                <a:lnTo>
                  <a:pt x="18" y="84"/>
                </a:lnTo>
                <a:lnTo>
                  <a:pt x="18" y="78"/>
                </a:lnTo>
                <a:lnTo>
                  <a:pt x="12" y="78"/>
                </a:lnTo>
                <a:lnTo>
                  <a:pt x="12" y="78"/>
                </a:lnTo>
                <a:lnTo>
                  <a:pt x="12" y="72"/>
                </a:lnTo>
                <a:lnTo>
                  <a:pt x="12" y="72"/>
                </a:lnTo>
                <a:lnTo>
                  <a:pt x="12" y="72"/>
                </a:lnTo>
                <a:lnTo>
                  <a:pt x="12" y="72"/>
                </a:lnTo>
                <a:lnTo>
                  <a:pt x="12" y="66"/>
                </a:lnTo>
                <a:lnTo>
                  <a:pt x="6" y="66"/>
                </a:lnTo>
                <a:lnTo>
                  <a:pt x="6" y="60"/>
                </a:lnTo>
                <a:lnTo>
                  <a:pt x="6" y="60"/>
                </a:lnTo>
                <a:lnTo>
                  <a:pt x="0" y="54"/>
                </a:lnTo>
                <a:lnTo>
                  <a:pt x="0" y="54"/>
                </a:lnTo>
                <a:lnTo>
                  <a:pt x="0" y="54"/>
                </a:lnTo>
                <a:lnTo>
                  <a:pt x="6" y="54"/>
                </a:lnTo>
                <a:lnTo>
                  <a:pt x="0" y="54"/>
                </a:lnTo>
                <a:lnTo>
                  <a:pt x="6" y="54"/>
                </a:lnTo>
                <a:lnTo>
                  <a:pt x="6" y="48"/>
                </a:lnTo>
                <a:lnTo>
                  <a:pt x="6" y="48"/>
                </a:lnTo>
                <a:lnTo>
                  <a:pt x="6" y="48"/>
                </a:lnTo>
                <a:lnTo>
                  <a:pt x="6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8" name=""/>
          <p:cNvSpPr/>
          <p:nvPr/>
        </p:nvSpPr>
        <p:spPr>
          <a:xfrm>
            <a:off x="9163080" y="2100240"/>
            <a:ext cx="1446120" cy="1273320"/>
          </a:xfrm>
          <a:custGeom>
            <a:avLst/>
            <a:gdLst/>
            <a:ahLst/>
            <a:rect l="l" t="t" r="r" b="b"/>
            <a:pathLst>
              <a:path w="912" h="804">
                <a:moveTo>
                  <a:pt x="768" y="72"/>
                </a:moveTo>
                <a:lnTo>
                  <a:pt x="780" y="72"/>
                </a:lnTo>
                <a:lnTo>
                  <a:pt x="786" y="72"/>
                </a:lnTo>
                <a:lnTo>
                  <a:pt x="786" y="72"/>
                </a:lnTo>
                <a:lnTo>
                  <a:pt x="786" y="66"/>
                </a:lnTo>
                <a:lnTo>
                  <a:pt x="786" y="66"/>
                </a:lnTo>
                <a:lnTo>
                  <a:pt x="786" y="66"/>
                </a:lnTo>
                <a:lnTo>
                  <a:pt x="792" y="60"/>
                </a:lnTo>
                <a:lnTo>
                  <a:pt x="792" y="60"/>
                </a:lnTo>
                <a:lnTo>
                  <a:pt x="798" y="66"/>
                </a:lnTo>
                <a:lnTo>
                  <a:pt x="804" y="66"/>
                </a:lnTo>
                <a:lnTo>
                  <a:pt x="804" y="66"/>
                </a:lnTo>
                <a:lnTo>
                  <a:pt x="804" y="66"/>
                </a:lnTo>
                <a:lnTo>
                  <a:pt x="804" y="72"/>
                </a:lnTo>
                <a:lnTo>
                  <a:pt x="810" y="72"/>
                </a:lnTo>
                <a:lnTo>
                  <a:pt x="810" y="78"/>
                </a:lnTo>
                <a:lnTo>
                  <a:pt x="816" y="78"/>
                </a:lnTo>
                <a:lnTo>
                  <a:pt x="816" y="78"/>
                </a:lnTo>
                <a:lnTo>
                  <a:pt x="822" y="78"/>
                </a:lnTo>
                <a:lnTo>
                  <a:pt x="822" y="84"/>
                </a:lnTo>
                <a:lnTo>
                  <a:pt x="828" y="84"/>
                </a:lnTo>
                <a:lnTo>
                  <a:pt x="834" y="90"/>
                </a:lnTo>
                <a:lnTo>
                  <a:pt x="852" y="144"/>
                </a:lnTo>
                <a:lnTo>
                  <a:pt x="858" y="138"/>
                </a:lnTo>
                <a:lnTo>
                  <a:pt x="858" y="144"/>
                </a:lnTo>
                <a:lnTo>
                  <a:pt x="864" y="150"/>
                </a:lnTo>
                <a:lnTo>
                  <a:pt x="864" y="162"/>
                </a:lnTo>
                <a:lnTo>
                  <a:pt x="864" y="168"/>
                </a:lnTo>
                <a:lnTo>
                  <a:pt x="864" y="174"/>
                </a:lnTo>
                <a:lnTo>
                  <a:pt x="870" y="186"/>
                </a:lnTo>
                <a:lnTo>
                  <a:pt x="870" y="186"/>
                </a:lnTo>
                <a:lnTo>
                  <a:pt x="882" y="210"/>
                </a:lnTo>
                <a:lnTo>
                  <a:pt x="882" y="222"/>
                </a:lnTo>
                <a:lnTo>
                  <a:pt x="888" y="222"/>
                </a:lnTo>
                <a:lnTo>
                  <a:pt x="888" y="228"/>
                </a:lnTo>
                <a:lnTo>
                  <a:pt x="888" y="228"/>
                </a:lnTo>
                <a:lnTo>
                  <a:pt x="894" y="228"/>
                </a:lnTo>
                <a:lnTo>
                  <a:pt x="894" y="234"/>
                </a:lnTo>
                <a:lnTo>
                  <a:pt x="894" y="234"/>
                </a:lnTo>
                <a:lnTo>
                  <a:pt x="888" y="240"/>
                </a:lnTo>
                <a:lnTo>
                  <a:pt x="888" y="240"/>
                </a:lnTo>
                <a:lnTo>
                  <a:pt x="888" y="240"/>
                </a:lnTo>
                <a:lnTo>
                  <a:pt x="888" y="246"/>
                </a:lnTo>
                <a:lnTo>
                  <a:pt x="888" y="246"/>
                </a:lnTo>
                <a:lnTo>
                  <a:pt x="894" y="246"/>
                </a:lnTo>
                <a:lnTo>
                  <a:pt x="894" y="246"/>
                </a:lnTo>
                <a:lnTo>
                  <a:pt x="894" y="252"/>
                </a:lnTo>
                <a:lnTo>
                  <a:pt x="894" y="264"/>
                </a:lnTo>
                <a:lnTo>
                  <a:pt x="894" y="264"/>
                </a:lnTo>
                <a:lnTo>
                  <a:pt x="894" y="300"/>
                </a:lnTo>
                <a:lnTo>
                  <a:pt x="858" y="306"/>
                </a:lnTo>
                <a:lnTo>
                  <a:pt x="852" y="312"/>
                </a:lnTo>
                <a:lnTo>
                  <a:pt x="846" y="318"/>
                </a:lnTo>
                <a:lnTo>
                  <a:pt x="834" y="330"/>
                </a:lnTo>
                <a:lnTo>
                  <a:pt x="828" y="342"/>
                </a:lnTo>
                <a:lnTo>
                  <a:pt x="822" y="354"/>
                </a:lnTo>
                <a:lnTo>
                  <a:pt x="828" y="354"/>
                </a:lnTo>
                <a:lnTo>
                  <a:pt x="828" y="354"/>
                </a:lnTo>
                <a:lnTo>
                  <a:pt x="828" y="354"/>
                </a:lnTo>
                <a:lnTo>
                  <a:pt x="828" y="354"/>
                </a:lnTo>
                <a:lnTo>
                  <a:pt x="828" y="360"/>
                </a:lnTo>
                <a:lnTo>
                  <a:pt x="828" y="360"/>
                </a:lnTo>
                <a:lnTo>
                  <a:pt x="834" y="360"/>
                </a:lnTo>
                <a:lnTo>
                  <a:pt x="834" y="366"/>
                </a:lnTo>
                <a:lnTo>
                  <a:pt x="840" y="366"/>
                </a:lnTo>
                <a:lnTo>
                  <a:pt x="840" y="360"/>
                </a:lnTo>
                <a:lnTo>
                  <a:pt x="840" y="366"/>
                </a:lnTo>
                <a:lnTo>
                  <a:pt x="840" y="366"/>
                </a:lnTo>
                <a:lnTo>
                  <a:pt x="840" y="366"/>
                </a:lnTo>
                <a:lnTo>
                  <a:pt x="846" y="366"/>
                </a:lnTo>
                <a:lnTo>
                  <a:pt x="846" y="366"/>
                </a:lnTo>
                <a:lnTo>
                  <a:pt x="846" y="366"/>
                </a:lnTo>
                <a:lnTo>
                  <a:pt x="846" y="366"/>
                </a:lnTo>
                <a:lnTo>
                  <a:pt x="846" y="366"/>
                </a:lnTo>
                <a:lnTo>
                  <a:pt x="852" y="366"/>
                </a:lnTo>
                <a:lnTo>
                  <a:pt x="852" y="366"/>
                </a:lnTo>
                <a:lnTo>
                  <a:pt x="852" y="366"/>
                </a:lnTo>
                <a:lnTo>
                  <a:pt x="852" y="366"/>
                </a:lnTo>
                <a:lnTo>
                  <a:pt x="852" y="372"/>
                </a:lnTo>
                <a:lnTo>
                  <a:pt x="852" y="372"/>
                </a:lnTo>
                <a:lnTo>
                  <a:pt x="858" y="372"/>
                </a:lnTo>
                <a:lnTo>
                  <a:pt x="858" y="372"/>
                </a:lnTo>
                <a:lnTo>
                  <a:pt x="858" y="372"/>
                </a:lnTo>
                <a:lnTo>
                  <a:pt x="858" y="378"/>
                </a:lnTo>
                <a:lnTo>
                  <a:pt x="858" y="378"/>
                </a:lnTo>
                <a:lnTo>
                  <a:pt x="858" y="378"/>
                </a:lnTo>
                <a:lnTo>
                  <a:pt x="864" y="378"/>
                </a:lnTo>
                <a:lnTo>
                  <a:pt x="864" y="378"/>
                </a:lnTo>
                <a:lnTo>
                  <a:pt x="864" y="378"/>
                </a:lnTo>
                <a:lnTo>
                  <a:pt x="864" y="378"/>
                </a:lnTo>
                <a:lnTo>
                  <a:pt x="870" y="378"/>
                </a:lnTo>
                <a:lnTo>
                  <a:pt x="870" y="390"/>
                </a:lnTo>
                <a:lnTo>
                  <a:pt x="870" y="390"/>
                </a:lnTo>
                <a:lnTo>
                  <a:pt x="870" y="396"/>
                </a:lnTo>
                <a:lnTo>
                  <a:pt x="870" y="396"/>
                </a:lnTo>
                <a:lnTo>
                  <a:pt x="864" y="396"/>
                </a:lnTo>
                <a:lnTo>
                  <a:pt x="870" y="402"/>
                </a:lnTo>
                <a:lnTo>
                  <a:pt x="864" y="402"/>
                </a:lnTo>
                <a:lnTo>
                  <a:pt x="864" y="402"/>
                </a:lnTo>
                <a:lnTo>
                  <a:pt x="864" y="402"/>
                </a:lnTo>
                <a:lnTo>
                  <a:pt x="864" y="402"/>
                </a:lnTo>
                <a:lnTo>
                  <a:pt x="864" y="408"/>
                </a:lnTo>
                <a:lnTo>
                  <a:pt x="864" y="408"/>
                </a:lnTo>
                <a:lnTo>
                  <a:pt x="864" y="408"/>
                </a:lnTo>
                <a:lnTo>
                  <a:pt x="864" y="408"/>
                </a:lnTo>
                <a:lnTo>
                  <a:pt x="864" y="414"/>
                </a:lnTo>
                <a:lnTo>
                  <a:pt x="864" y="414"/>
                </a:lnTo>
                <a:lnTo>
                  <a:pt x="864" y="414"/>
                </a:lnTo>
                <a:lnTo>
                  <a:pt x="864" y="414"/>
                </a:lnTo>
                <a:lnTo>
                  <a:pt x="864" y="414"/>
                </a:lnTo>
                <a:lnTo>
                  <a:pt x="864" y="420"/>
                </a:lnTo>
                <a:lnTo>
                  <a:pt x="864" y="420"/>
                </a:lnTo>
                <a:lnTo>
                  <a:pt x="864" y="426"/>
                </a:lnTo>
                <a:lnTo>
                  <a:pt x="858" y="426"/>
                </a:lnTo>
                <a:lnTo>
                  <a:pt x="858" y="426"/>
                </a:lnTo>
                <a:lnTo>
                  <a:pt x="858" y="432"/>
                </a:lnTo>
                <a:lnTo>
                  <a:pt x="858" y="432"/>
                </a:lnTo>
                <a:lnTo>
                  <a:pt x="858" y="432"/>
                </a:lnTo>
                <a:lnTo>
                  <a:pt x="858" y="432"/>
                </a:lnTo>
                <a:lnTo>
                  <a:pt x="858" y="432"/>
                </a:lnTo>
                <a:lnTo>
                  <a:pt x="858" y="432"/>
                </a:lnTo>
                <a:lnTo>
                  <a:pt x="858" y="432"/>
                </a:lnTo>
                <a:lnTo>
                  <a:pt x="858" y="438"/>
                </a:lnTo>
                <a:lnTo>
                  <a:pt x="858" y="438"/>
                </a:lnTo>
                <a:lnTo>
                  <a:pt x="858" y="438"/>
                </a:lnTo>
                <a:lnTo>
                  <a:pt x="858" y="438"/>
                </a:lnTo>
                <a:lnTo>
                  <a:pt x="858" y="444"/>
                </a:lnTo>
                <a:lnTo>
                  <a:pt x="858" y="444"/>
                </a:lnTo>
                <a:lnTo>
                  <a:pt x="858" y="450"/>
                </a:lnTo>
                <a:lnTo>
                  <a:pt x="858" y="456"/>
                </a:lnTo>
                <a:lnTo>
                  <a:pt x="858" y="456"/>
                </a:lnTo>
                <a:lnTo>
                  <a:pt x="864" y="456"/>
                </a:lnTo>
                <a:lnTo>
                  <a:pt x="864" y="456"/>
                </a:lnTo>
                <a:lnTo>
                  <a:pt x="864" y="456"/>
                </a:lnTo>
                <a:lnTo>
                  <a:pt x="864" y="456"/>
                </a:lnTo>
                <a:lnTo>
                  <a:pt x="864" y="462"/>
                </a:lnTo>
                <a:lnTo>
                  <a:pt x="864" y="462"/>
                </a:lnTo>
                <a:lnTo>
                  <a:pt x="870" y="462"/>
                </a:lnTo>
                <a:lnTo>
                  <a:pt x="870" y="462"/>
                </a:lnTo>
                <a:lnTo>
                  <a:pt x="870" y="462"/>
                </a:lnTo>
                <a:lnTo>
                  <a:pt x="870" y="468"/>
                </a:lnTo>
                <a:lnTo>
                  <a:pt x="870" y="468"/>
                </a:lnTo>
                <a:lnTo>
                  <a:pt x="870" y="468"/>
                </a:lnTo>
                <a:lnTo>
                  <a:pt x="870" y="468"/>
                </a:lnTo>
                <a:lnTo>
                  <a:pt x="870" y="474"/>
                </a:lnTo>
                <a:lnTo>
                  <a:pt x="870" y="474"/>
                </a:lnTo>
                <a:lnTo>
                  <a:pt x="870" y="474"/>
                </a:lnTo>
                <a:lnTo>
                  <a:pt x="870" y="474"/>
                </a:lnTo>
                <a:lnTo>
                  <a:pt x="870" y="474"/>
                </a:lnTo>
                <a:lnTo>
                  <a:pt x="870" y="480"/>
                </a:lnTo>
                <a:lnTo>
                  <a:pt x="870" y="480"/>
                </a:lnTo>
                <a:lnTo>
                  <a:pt x="870" y="480"/>
                </a:lnTo>
                <a:lnTo>
                  <a:pt x="870" y="486"/>
                </a:lnTo>
                <a:lnTo>
                  <a:pt x="864" y="486"/>
                </a:lnTo>
                <a:lnTo>
                  <a:pt x="864" y="486"/>
                </a:lnTo>
                <a:lnTo>
                  <a:pt x="870" y="492"/>
                </a:lnTo>
                <a:lnTo>
                  <a:pt x="870" y="492"/>
                </a:lnTo>
                <a:lnTo>
                  <a:pt x="876" y="492"/>
                </a:lnTo>
                <a:lnTo>
                  <a:pt x="876" y="498"/>
                </a:lnTo>
                <a:lnTo>
                  <a:pt x="876" y="498"/>
                </a:lnTo>
                <a:lnTo>
                  <a:pt x="876" y="498"/>
                </a:lnTo>
                <a:lnTo>
                  <a:pt x="876" y="504"/>
                </a:lnTo>
                <a:lnTo>
                  <a:pt x="882" y="504"/>
                </a:lnTo>
                <a:lnTo>
                  <a:pt x="882" y="510"/>
                </a:lnTo>
                <a:lnTo>
                  <a:pt x="888" y="510"/>
                </a:lnTo>
                <a:lnTo>
                  <a:pt x="888" y="510"/>
                </a:lnTo>
                <a:lnTo>
                  <a:pt x="888" y="516"/>
                </a:lnTo>
                <a:lnTo>
                  <a:pt x="888" y="516"/>
                </a:lnTo>
                <a:lnTo>
                  <a:pt x="888" y="516"/>
                </a:lnTo>
                <a:lnTo>
                  <a:pt x="894" y="522"/>
                </a:lnTo>
                <a:lnTo>
                  <a:pt x="894" y="522"/>
                </a:lnTo>
                <a:lnTo>
                  <a:pt x="894" y="522"/>
                </a:lnTo>
                <a:lnTo>
                  <a:pt x="894" y="528"/>
                </a:lnTo>
                <a:lnTo>
                  <a:pt x="894" y="528"/>
                </a:lnTo>
                <a:lnTo>
                  <a:pt x="894" y="528"/>
                </a:lnTo>
                <a:lnTo>
                  <a:pt x="894" y="528"/>
                </a:lnTo>
                <a:lnTo>
                  <a:pt x="894" y="534"/>
                </a:lnTo>
                <a:lnTo>
                  <a:pt x="900" y="534"/>
                </a:lnTo>
                <a:lnTo>
                  <a:pt x="906" y="546"/>
                </a:lnTo>
                <a:lnTo>
                  <a:pt x="906" y="546"/>
                </a:lnTo>
                <a:lnTo>
                  <a:pt x="912" y="546"/>
                </a:lnTo>
                <a:lnTo>
                  <a:pt x="912" y="546"/>
                </a:lnTo>
                <a:lnTo>
                  <a:pt x="912" y="552"/>
                </a:lnTo>
                <a:lnTo>
                  <a:pt x="906" y="552"/>
                </a:lnTo>
                <a:lnTo>
                  <a:pt x="906" y="552"/>
                </a:lnTo>
                <a:lnTo>
                  <a:pt x="900" y="552"/>
                </a:lnTo>
                <a:lnTo>
                  <a:pt x="894" y="558"/>
                </a:lnTo>
                <a:lnTo>
                  <a:pt x="900" y="558"/>
                </a:lnTo>
                <a:lnTo>
                  <a:pt x="900" y="564"/>
                </a:lnTo>
                <a:lnTo>
                  <a:pt x="900" y="564"/>
                </a:lnTo>
                <a:lnTo>
                  <a:pt x="900" y="564"/>
                </a:lnTo>
                <a:lnTo>
                  <a:pt x="900" y="570"/>
                </a:lnTo>
                <a:lnTo>
                  <a:pt x="906" y="570"/>
                </a:lnTo>
                <a:lnTo>
                  <a:pt x="906" y="570"/>
                </a:lnTo>
                <a:lnTo>
                  <a:pt x="906" y="570"/>
                </a:lnTo>
                <a:lnTo>
                  <a:pt x="906" y="576"/>
                </a:lnTo>
                <a:lnTo>
                  <a:pt x="906" y="576"/>
                </a:lnTo>
                <a:lnTo>
                  <a:pt x="906" y="576"/>
                </a:lnTo>
                <a:lnTo>
                  <a:pt x="906" y="582"/>
                </a:lnTo>
                <a:lnTo>
                  <a:pt x="912" y="582"/>
                </a:lnTo>
                <a:lnTo>
                  <a:pt x="906" y="600"/>
                </a:lnTo>
                <a:lnTo>
                  <a:pt x="906" y="606"/>
                </a:lnTo>
                <a:lnTo>
                  <a:pt x="900" y="612"/>
                </a:lnTo>
                <a:lnTo>
                  <a:pt x="894" y="612"/>
                </a:lnTo>
                <a:lnTo>
                  <a:pt x="882" y="612"/>
                </a:lnTo>
                <a:lnTo>
                  <a:pt x="876" y="612"/>
                </a:lnTo>
                <a:lnTo>
                  <a:pt x="870" y="618"/>
                </a:lnTo>
                <a:lnTo>
                  <a:pt x="870" y="624"/>
                </a:lnTo>
                <a:lnTo>
                  <a:pt x="864" y="624"/>
                </a:lnTo>
                <a:lnTo>
                  <a:pt x="864" y="630"/>
                </a:lnTo>
                <a:lnTo>
                  <a:pt x="852" y="642"/>
                </a:lnTo>
                <a:lnTo>
                  <a:pt x="846" y="648"/>
                </a:lnTo>
                <a:lnTo>
                  <a:pt x="834" y="654"/>
                </a:lnTo>
                <a:lnTo>
                  <a:pt x="834" y="660"/>
                </a:lnTo>
                <a:lnTo>
                  <a:pt x="828" y="660"/>
                </a:lnTo>
                <a:lnTo>
                  <a:pt x="828" y="666"/>
                </a:lnTo>
                <a:lnTo>
                  <a:pt x="822" y="666"/>
                </a:lnTo>
                <a:lnTo>
                  <a:pt x="810" y="690"/>
                </a:lnTo>
                <a:lnTo>
                  <a:pt x="804" y="690"/>
                </a:lnTo>
                <a:lnTo>
                  <a:pt x="804" y="696"/>
                </a:lnTo>
                <a:lnTo>
                  <a:pt x="798" y="702"/>
                </a:lnTo>
                <a:lnTo>
                  <a:pt x="798" y="702"/>
                </a:lnTo>
                <a:lnTo>
                  <a:pt x="792" y="708"/>
                </a:lnTo>
                <a:lnTo>
                  <a:pt x="792" y="708"/>
                </a:lnTo>
                <a:lnTo>
                  <a:pt x="786" y="714"/>
                </a:lnTo>
                <a:lnTo>
                  <a:pt x="786" y="720"/>
                </a:lnTo>
                <a:lnTo>
                  <a:pt x="774" y="732"/>
                </a:lnTo>
                <a:lnTo>
                  <a:pt x="774" y="732"/>
                </a:lnTo>
                <a:lnTo>
                  <a:pt x="774" y="738"/>
                </a:lnTo>
                <a:lnTo>
                  <a:pt x="780" y="744"/>
                </a:lnTo>
                <a:lnTo>
                  <a:pt x="780" y="744"/>
                </a:lnTo>
                <a:lnTo>
                  <a:pt x="780" y="750"/>
                </a:lnTo>
                <a:lnTo>
                  <a:pt x="792" y="762"/>
                </a:lnTo>
                <a:lnTo>
                  <a:pt x="792" y="762"/>
                </a:lnTo>
                <a:lnTo>
                  <a:pt x="786" y="768"/>
                </a:lnTo>
                <a:lnTo>
                  <a:pt x="786" y="774"/>
                </a:lnTo>
                <a:lnTo>
                  <a:pt x="786" y="774"/>
                </a:lnTo>
                <a:lnTo>
                  <a:pt x="786" y="774"/>
                </a:lnTo>
                <a:lnTo>
                  <a:pt x="780" y="780"/>
                </a:lnTo>
                <a:lnTo>
                  <a:pt x="786" y="786"/>
                </a:lnTo>
                <a:lnTo>
                  <a:pt x="786" y="780"/>
                </a:lnTo>
                <a:lnTo>
                  <a:pt x="786" y="780"/>
                </a:lnTo>
                <a:lnTo>
                  <a:pt x="786" y="786"/>
                </a:lnTo>
                <a:lnTo>
                  <a:pt x="786" y="786"/>
                </a:lnTo>
                <a:lnTo>
                  <a:pt x="792" y="786"/>
                </a:lnTo>
                <a:lnTo>
                  <a:pt x="792" y="786"/>
                </a:lnTo>
                <a:lnTo>
                  <a:pt x="792" y="792"/>
                </a:lnTo>
                <a:lnTo>
                  <a:pt x="798" y="792"/>
                </a:lnTo>
                <a:lnTo>
                  <a:pt x="798" y="792"/>
                </a:lnTo>
                <a:lnTo>
                  <a:pt x="798" y="792"/>
                </a:lnTo>
                <a:lnTo>
                  <a:pt x="798" y="792"/>
                </a:lnTo>
                <a:lnTo>
                  <a:pt x="798" y="798"/>
                </a:lnTo>
                <a:lnTo>
                  <a:pt x="798" y="798"/>
                </a:lnTo>
                <a:lnTo>
                  <a:pt x="798" y="798"/>
                </a:lnTo>
                <a:lnTo>
                  <a:pt x="798" y="798"/>
                </a:lnTo>
                <a:lnTo>
                  <a:pt x="798" y="798"/>
                </a:lnTo>
                <a:lnTo>
                  <a:pt x="798" y="804"/>
                </a:lnTo>
                <a:lnTo>
                  <a:pt x="798" y="804"/>
                </a:lnTo>
                <a:lnTo>
                  <a:pt x="798" y="804"/>
                </a:lnTo>
                <a:lnTo>
                  <a:pt x="792" y="804"/>
                </a:lnTo>
                <a:lnTo>
                  <a:pt x="786" y="798"/>
                </a:lnTo>
                <a:lnTo>
                  <a:pt x="786" y="798"/>
                </a:lnTo>
                <a:lnTo>
                  <a:pt x="780" y="798"/>
                </a:lnTo>
                <a:lnTo>
                  <a:pt x="780" y="798"/>
                </a:lnTo>
                <a:lnTo>
                  <a:pt x="780" y="798"/>
                </a:lnTo>
                <a:lnTo>
                  <a:pt x="774" y="798"/>
                </a:lnTo>
                <a:lnTo>
                  <a:pt x="768" y="792"/>
                </a:lnTo>
                <a:lnTo>
                  <a:pt x="768" y="792"/>
                </a:lnTo>
                <a:lnTo>
                  <a:pt x="756" y="792"/>
                </a:lnTo>
                <a:lnTo>
                  <a:pt x="750" y="786"/>
                </a:lnTo>
                <a:lnTo>
                  <a:pt x="738" y="786"/>
                </a:lnTo>
                <a:lnTo>
                  <a:pt x="738" y="780"/>
                </a:lnTo>
                <a:lnTo>
                  <a:pt x="720" y="774"/>
                </a:lnTo>
                <a:lnTo>
                  <a:pt x="720" y="768"/>
                </a:lnTo>
                <a:lnTo>
                  <a:pt x="714" y="756"/>
                </a:lnTo>
                <a:lnTo>
                  <a:pt x="702" y="750"/>
                </a:lnTo>
                <a:lnTo>
                  <a:pt x="696" y="756"/>
                </a:lnTo>
                <a:lnTo>
                  <a:pt x="690" y="750"/>
                </a:lnTo>
                <a:lnTo>
                  <a:pt x="684" y="750"/>
                </a:lnTo>
                <a:lnTo>
                  <a:pt x="684" y="744"/>
                </a:lnTo>
                <a:lnTo>
                  <a:pt x="666" y="750"/>
                </a:lnTo>
                <a:lnTo>
                  <a:pt x="648" y="744"/>
                </a:lnTo>
                <a:lnTo>
                  <a:pt x="648" y="750"/>
                </a:lnTo>
                <a:lnTo>
                  <a:pt x="636" y="744"/>
                </a:lnTo>
                <a:lnTo>
                  <a:pt x="630" y="750"/>
                </a:lnTo>
                <a:lnTo>
                  <a:pt x="636" y="756"/>
                </a:lnTo>
                <a:lnTo>
                  <a:pt x="624" y="762"/>
                </a:lnTo>
                <a:lnTo>
                  <a:pt x="618" y="768"/>
                </a:lnTo>
                <a:lnTo>
                  <a:pt x="618" y="756"/>
                </a:lnTo>
                <a:lnTo>
                  <a:pt x="612" y="762"/>
                </a:lnTo>
                <a:lnTo>
                  <a:pt x="600" y="750"/>
                </a:lnTo>
                <a:lnTo>
                  <a:pt x="594" y="750"/>
                </a:lnTo>
                <a:lnTo>
                  <a:pt x="594" y="750"/>
                </a:lnTo>
                <a:lnTo>
                  <a:pt x="588" y="756"/>
                </a:lnTo>
                <a:lnTo>
                  <a:pt x="576" y="750"/>
                </a:lnTo>
                <a:lnTo>
                  <a:pt x="576" y="750"/>
                </a:lnTo>
                <a:lnTo>
                  <a:pt x="564" y="750"/>
                </a:lnTo>
                <a:lnTo>
                  <a:pt x="564" y="756"/>
                </a:lnTo>
                <a:lnTo>
                  <a:pt x="552" y="756"/>
                </a:lnTo>
                <a:lnTo>
                  <a:pt x="552" y="762"/>
                </a:lnTo>
                <a:lnTo>
                  <a:pt x="540" y="780"/>
                </a:lnTo>
                <a:lnTo>
                  <a:pt x="528" y="774"/>
                </a:lnTo>
                <a:lnTo>
                  <a:pt x="522" y="780"/>
                </a:lnTo>
                <a:lnTo>
                  <a:pt x="516" y="780"/>
                </a:lnTo>
                <a:lnTo>
                  <a:pt x="516" y="768"/>
                </a:lnTo>
                <a:lnTo>
                  <a:pt x="516" y="750"/>
                </a:lnTo>
                <a:lnTo>
                  <a:pt x="510" y="756"/>
                </a:lnTo>
                <a:lnTo>
                  <a:pt x="504" y="750"/>
                </a:lnTo>
                <a:lnTo>
                  <a:pt x="504" y="744"/>
                </a:lnTo>
                <a:lnTo>
                  <a:pt x="498" y="744"/>
                </a:lnTo>
                <a:lnTo>
                  <a:pt x="492" y="732"/>
                </a:lnTo>
                <a:lnTo>
                  <a:pt x="486" y="726"/>
                </a:lnTo>
                <a:lnTo>
                  <a:pt x="474" y="732"/>
                </a:lnTo>
                <a:lnTo>
                  <a:pt x="474" y="732"/>
                </a:lnTo>
                <a:lnTo>
                  <a:pt x="468" y="738"/>
                </a:lnTo>
                <a:lnTo>
                  <a:pt x="462" y="750"/>
                </a:lnTo>
                <a:lnTo>
                  <a:pt x="444" y="750"/>
                </a:lnTo>
                <a:lnTo>
                  <a:pt x="438" y="738"/>
                </a:lnTo>
                <a:lnTo>
                  <a:pt x="426" y="738"/>
                </a:lnTo>
                <a:lnTo>
                  <a:pt x="426" y="714"/>
                </a:lnTo>
                <a:lnTo>
                  <a:pt x="408" y="708"/>
                </a:lnTo>
                <a:lnTo>
                  <a:pt x="408" y="714"/>
                </a:lnTo>
                <a:lnTo>
                  <a:pt x="402" y="690"/>
                </a:lnTo>
                <a:lnTo>
                  <a:pt x="408" y="690"/>
                </a:lnTo>
                <a:lnTo>
                  <a:pt x="402" y="684"/>
                </a:lnTo>
                <a:lnTo>
                  <a:pt x="402" y="678"/>
                </a:lnTo>
                <a:lnTo>
                  <a:pt x="378" y="678"/>
                </a:lnTo>
                <a:lnTo>
                  <a:pt x="378" y="672"/>
                </a:lnTo>
                <a:lnTo>
                  <a:pt x="372" y="672"/>
                </a:lnTo>
                <a:lnTo>
                  <a:pt x="372" y="666"/>
                </a:lnTo>
                <a:lnTo>
                  <a:pt x="366" y="672"/>
                </a:lnTo>
                <a:lnTo>
                  <a:pt x="354" y="660"/>
                </a:lnTo>
                <a:lnTo>
                  <a:pt x="354" y="666"/>
                </a:lnTo>
                <a:lnTo>
                  <a:pt x="354" y="666"/>
                </a:lnTo>
                <a:lnTo>
                  <a:pt x="354" y="666"/>
                </a:lnTo>
                <a:lnTo>
                  <a:pt x="354" y="666"/>
                </a:lnTo>
                <a:lnTo>
                  <a:pt x="336" y="672"/>
                </a:lnTo>
                <a:lnTo>
                  <a:pt x="330" y="666"/>
                </a:lnTo>
                <a:lnTo>
                  <a:pt x="330" y="654"/>
                </a:lnTo>
                <a:lnTo>
                  <a:pt x="318" y="654"/>
                </a:lnTo>
                <a:lnTo>
                  <a:pt x="312" y="648"/>
                </a:lnTo>
                <a:lnTo>
                  <a:pt x="330" y="642"/>
                </a:lnTo>
                <a:lnTo>
                  <a:pt x="324" y="630"/>
                </a:lnTo>
                <a:lnTo>
                  <a:pt x="330" y="630"/>
                </a:lnTo>
                <a:lnTo>
                  <a:pt x="324" y="624"/>
                </a:lnTo>
                <a:lnTo>
                  <a:pt x="324" y="624"/>
                </a:lnTo>
                <a:lnTo>
                  <a:pt x="318" y="630"/>
                </a:lnTo>
                <a:lnTo>
                  <a:pt x="300" y="636"/>
                </a:lnTo>
                <a:lnTo>
                  <a:pt x="300" y="630"/>
                </a:lnTo>
                <a:lnTo>
                  <a:pt x="294" y="630"/>
                </a:lnTo>
                <a:lnTo>
                  <a:pt x="294" y="624"/>
                </a:lnTo>
                <a:lnTo>
                  <a:pt x="288" y="624"/>
                </a:lnTo>
                <a:lnTo>
                  <a:pt x="294" y="624"/>
                </a:lnTo>
                <a:lnTo>
                  <a:pt x="288" y="624"/>
                </a:lnTo>
                <a:lnTo>
                  <a:pt x="276" y="618"/>
                </a:lnTo>
                <a:lnTo>
                  <a:pt x="252" y="606"/>
                </a:lnTo>
                <a:lnTo>
                  <a:pt x="246" y="612"/>
                </a:lnTo>
                <a:lnTo>
                  <a:pt x="252" y="618"/>
                </a:lnTo>
                <a:lnTo>
                  <a:pt x="252" y="624"/>
                </a:lnTo>
                <a:lnTo>
                  <a:pt x="264" y="630"/>
                </a:lnTo>
                <a:lnTo>
                  <a:pt x="264" y="636"/>
                </a:lnTo>
                <a:lnTo>
                  <a:pt x="246" y="642"/>
                </a:lnTo>
                <a:lnTo>
                  <a:pt x="234" y="654"/>
                </a:lnTo>
                <a:lnTo>
                  <a:pt x="228" y="654"/>
                </a:lnTo>
                <a:lnTo>
                  <a:pt x="222" y="648"/>
                </a:lnTo>
                <a:lnTo>
                  <a:pt x="222" y="636"/>
                </a:lnTo>
                <a:lnTo>
                  <a:pt x="210" y="624"/>
                </a:lnTo>
                <a:lnTo>
                  <a:pt x="204" y="624"/>
                </a:lnTo>
                <a:lnTo>
                  <a:pt x="204" y="618"/>
                </a:lnTo>
                <a:lnTo>
                  <a:pt x="192" y="618"/>
                </a:lnTo>
                <a:lnTo>
                  <a:pt x="186" y="606"/>
                </a:lnTo>
                <a:lnTo>
                  <a:pt x="204" y="600"/>
                </a:lnTo>
                <a:lnTo>
                  <a:pt x="204" y="588"/>
                </a:lnTo>
                <a:lnTo>
                  <a:pt x="210" y="588"/>
                </a:lnTo>
                <a:lnTo>
                  <a:pt x="204" y="576"/>
                </a:lnTo>
                <a:lnTo>
                  <a:pt x="192" y="576"/>
                </a:lnTo>
                <a:lnTo>
                  <a:pt x="186" y="582"/>
                </a:lnTo>
                <a:lnTo>
                  <a:pt x="180" y="576"/>
                </a:lnTo>
                <a:lnTo>
                  <a:pt x="174" y="582"/>
                </a:lnTo>
                <a:lnTo>
                  <a:pt x="168" y="582"/>
                </a:lnTo>
                <a:lnTo>
                  <a:pt x="168" y="576"/>
                </a:lnTo>
                <a:lnTo>
                  <a:pt x="156" y="576"/>
                </a:lnTo>
                <a:lnTo>
                  <a:pt x="150" y="564"/>
                </a:lnTo>
                <a:lnTo>
                  <a:pt x="144" y="564"/>
                </a:lnTo>
                <a:lnTo>
                  <a:pt x="120" y="558"/>
                </a:lnTo>
                <a:lnTo>
                  <a:pt x="114" y="558"/>
                </a:lnTo>
                <a:lnTo>
                  <a:pt x="108" y="552"/>
                </a:lnTo>
                <a:lnTo>
                  <a:pt x="102" y="540"/>
                </a:lnTo>
                <a:lnTo>
                  <a:pt x="102" y="534"/>
                </a:lnTo>
                <a:lnTo>
                  <a:pt x="102" y="528"/>
                </a:lnTo>
                <a:lnTo>
                  <a:pt x="96" y="534"/>
                </a:lnTo>
                <a:lnTo>
                  <a:pt x="96" y="528"/>
                </a:lnTo>
                <a:lnTo>
                  <a:pt x="90" y="528"/>
                </a:lnTo>
                <a:lnTo>
                  <a:pt x="78" y="528"/>
                </a:lnTo>
                <a:lnTo>
                  <a:pt x="78" y="534"/>
                </a:lnTo>
                <a:lnTo>
                  <a:pt x="78" y="534"/>
                </a:lnTo>
                <a:lnTo>
                  <a:pt x="78" y="540"/>
                </a:lnTo>
                <a:lnTo>
                  <a:pt x="78" y="540"/>
                </a:lnTo>
                <a:lnTo>
                  <a:pt x="78" y="546"/>
                </a:lnTo>
                <a:lnTo>
                  <a:pt x="60" y="546"/>
                </a:lnTo>
                <a:lnTo>
                  <a:pt x="66" y="546"/>
                </a:lnTo>
                <a:lnTo>
                  <a:pt x="72" y="534"/>
                </a:lnTo>
                <a:lnTo>
                  <a:pt x="72" y="528"/>
                </a:lnTo>
                <a:lnTo>
                  <a:pt x="72" y="522"/>
                </a:lnTo>
                <a:lnTo>
                  <a:pt x="78" y="516"/>
                </a:lnTo>
                <a:lnTo>
                  <a:pt x="78" y="510"/>
                </a:lnTo>
                <a:lnTo>
                  <a:pt x="78" y="510"/>
                </a:lnTo>
                <a:lnTo>
                  <a:pt x="78" y="510"/>
                </a:lnTo>
                <a:lnTo>
                  <a:pt x="84" y="498"/>
                </a:lnTo>
                <a:lnTo>
                  <a:pt x="84" y="492"/>
                </a:lnTo>
                <a:lnTo>
                  <a:pt x="84" y="492"/>
                </a:lnTo>
                <a:lnTo>
                  <a:pt x="72" y="486"/>
                </a:lnTo>
                <a:lnTo>
                  <a:pt x="72" y="480"/>
                </a:lnTo>
                <a:lnTo>
                  <a:pt x="78" y="480"/>
                </a:lnTo>
                <a:lnTo>
                  <a:pt x="78" y="474"/>
                </a:lnTo>
                <a:lnTo>
                  <a:pt x="72" y="468"/>
                </a:lnTo>
                <a:lnTo>
                  <a:pt x="66" y="462"/>
                </a:lnTo>
                <a:lnTo>
                  <a:pt x="54" y="456"/>
                </a:lnTo>
                <a:lnTo>
                  <a:pt x="54" y="456"/>
                </a:lnTo>
                <a:lnTo>
                  <a:pt x="54" y="456"/>
                </a:lnTo>
                <a:lnTo>
                  <a:pt x="54" y="456"/>
                </a:lnTo>
                <a:lnTo>
                  <a:pt x="54" y="450"/>
                </a:lnTo>
                <a:lnTo>
                  <a:pt x="54" y="444"/>
                </a:lnTo>
                <a:lnTo>
                  <a:pt x="54" y="444"/>
                </a:lnTo>
                <a:lnTo>
                  <a:pt x="54" y="432"/>
                </a:lnTo>
                <a:lnTo>
                  <a:pt x="48" y="432"/>
                </a:lnTo>
                <a:lnTo>
                  <a:pt x="42" y="420"/>
                </a:lnTo>
                <a:lnTo>
                  <a:pt x="42" y="420"/>
                </a:lnTo>
                <a:lnTo>
                  <a:pt x="42" y="414"/>
                </a:lnTo>
                <a:lnTo>
                  <a:pt x="48" y="402"/>
                </a:lnTo>
                <a:lnTo>
                  <a:pt x="54" y="396"/>
                </a:lnTo>
                <a:lnTo>
                  <a:pt x="48" y="396"/>
                </a:lnTo>
                <a:lnTo>
                  <a:pt x="54" y="390"/>
                </a:lnTo>
                <a:lnTo>
                  <a:pt x="54" y="384"/>
                </a:lnTo>
                <a:lnTo>
                  <a:pt x="54" y="378"/>
                </a:lnTo>
                <a:lnTo>
                  <a:pt x="54" y="378"/>
                </a:lnTo>
                <a:lnTo>
                  <a:pt x="48" y="378"/>
                </a:lnTo>
                <a:lnTo>
                  <a:pt x="48" y="372"/>
                </a:lnTo>
                <a:lnTo>
                  <a:pt x="54" y="366"/>
                </a:lnTo>
                <a:lnTo>
                  <a:pt x="48" y="366"/>
                </a:lnTo>
                <a:lnTo>
                  <a:pt x="48" y="360"/>
                </a:lnTo>
                <a:lnTo>
                  <a:pt x="54" y="360"/>
                </a:lnTo>
                <a:lnTo>
                  <a:pt x="48" y="354"/>
                </a:lnTo>
                <a:lnTo>
                  <a:pt x="42" y="354"/>
                </a:lnTo>
                <a:lnTo>
                  <a:pt x="42" y="354"/>
                </a:lnTo>
                <a:lnTo>
                  <a:pt x="36" y="354"/>
                </a:lnTo>
                <a:lnTo>
                  <a:pt x="36" y="348"/>
                </a:lnTo>
                <a:lnTo>
                  <a:pt x="36" y="342"/>
                </a:lnTo>
                <a:lnTo>
                  <a:pt x="36" y="336"/>
                </a:lnTo>
                <a:lnTo>
                  <a:pt x="42" y="324"/>
                </a:lnTo>
                <a:lnTo>
                  <a:pt x="42" y="324"/>
                </a:lnTo>
                <a:lnTo>
                  <a:pt x="42" y="318"/>
                </a:lnTo>
                <a:lnTo>
                  <a:pt x="42" y="312"/>
                </a:lnTo>
                <a:lnTo>
                  <a:pt x="42" y="312"/>
                </a:lnTo>
                <a:lnTo>
                  <a:pt x="42" y="306"/>
                </a:lnTo>
                <a:lnTo>
                  <a:pt x="36" y="306"/>
                </a:lnTo>
                <a:lnTo>
                  <a:pt x="30" y="300"/>
                </a:lnTo>
                <a:lnTo>
                  <a:pt x="24" y="294"/>
                </a:lnTo>
                <a:lnTo>
                  <a:pt x="18" y="288"/>
                </a:lnTo>
                <a:lnTo>
                  <a:pt x="12" y="282"/>
                </a:lnTo>
                <a:lnTo>
                  <a:pt x="6" y="282"/>
                </a:lnTo>
                <a:lnTo>
                  <a:pt x="6" y="276"/>
                </a:lnTo>
                <a:lnTo>
                  <a:pt x="0" y="276"/>
                </a:lnTo>
                <a:lnTo>
                  <a:pt x="0" y="270"/>
                </a:lnTo>
                <a:lnTo>
                  <a:pt x="0" y="270"/>
                </a:lnTo>
                <a:lnTo>
                  <a:pt x="0" y="264"/>
                </a:lnTo>
                <a:lnTo>
                  <a:pt x="0" y="258"/>
                </a:lnTo>
                <a:lnTo>
                  <a:pt x="0" y="258"/>
                </a:lnTo>
                <a:lnTo>
                  <a:pt x="6" y="252"/>
                </a:lnTo>
                <a:lnTo>
                  <a:pt x="12" y="252"/>
                </a:lnTo>
                <a:lnTo>
                  <a:pt x="12" y="252"/>
                </a:lnTo>
                <a:lnTo>
                  <a:pt x="18" y="246"/>
                </a:lnTo>
                <a:lnTo>
                  <a:pt x="18" y="246"/>
                </a:lnTo>
                <a:lnTo>
                  <a:pt x="24" y="234"/>
                </a:lnTo>
                <a:lnTo>
                  <a:pt x="18" y="228"/>
                </a:lnTo>
                <a:lnTo>
                  <a:pt x="24" y="222"/>
                </a:lnTo>
                <a:lnTo>
                  <a:pt x="24" y="222"/>
                </a:lnTo>
                <a:lnTo>
                  <a:pt x="24" y="222"/>
                </a:lnTo>
                <a:lnTo>
                  <a:pt x="24" y="222"/>
                </a:lnTo>
                <a:lnTo>
                  <a:pt x="30" y="216"/>
                </a:lnTo>
                <a:lnTo>
                  <a:pt x="24" y="216"/>
                </a:lnTo>
                <a:lnTo>
                  <a:pt x="24" y="210"/>
                </a:lnTo>
                <a:lnTo>
                  <a:pt x="24" y="204"/>
                </a:lnTo>
                <a:lnTo>
                  <a:pt x="18" y="198"/>
                </a:lnTo>
                <a:lnTo>
                  <a:pt x="18" y="192"/>
                </a:lnTo>
                <a:lnTo>
                  <a:pt x="18" y="186"/>
                </a:lnTo>
                <a:lnTo>
                  <a:pt x="18" y="186"/>
                </a:lnTo>
                <a:lnTo>
                  <a:pt x="18" y="180"/>
                </a:lnTo>
                <a:lnTo>
                  <a:pt x="18" y="180"/>
                </a:lnTo>
                <a:lnTo>
                  <a:pt x="18" y="174"/>
                </a:lnTo>
                <a:lnTo>
                  <a:pt x="18" y="168"/>
                </a:lnTo>
                <a:lnTo>
                  <a:pt x="12" y="168"/>
                </a:lnTo>
                <a:lnTo>
                  <a:pt x="12" y="168"/>
                </a:lnTo>
                <a:lnTo>
                  <a:pt x="12" y="156"/>
                </a:lnTo>
                <a:lnTo>
                  <a:pt x="12" y="156"/>
                </a:lnTo>
                <a:lnTo>
                  <a:pt x="6" y="156"/>
                </a:lnTo>
                <a:lnTo>
                  <a:pt x="6" y="156"/>
                </a:lnTo>
                <a:lnTo>
                  <a:pt x="18" y="156"/>
                </a:lnTo>
                <a:lnTo>
                  <a:pt x="18" y="156"/>
                </a:lnTo>
                <a:lnTo>
                  <a:pt x="18" y="156"/>
                </a:lnTo>
                <a:lnTo>
                  <a:pt x="18" y="156"/>
                </a:lnTo>
                <a:lnTo>
                  <a:pt x="24" y="162"/>
                </a:lnTo>
                <a:lnTo>
                  <a:pt x="30" y="162"/>
                </a:lnTo>
                <a:lnTo>
                  <a:pt x="36" y="162"/>
                </a:lnTo>
                <a:lnTo>
                  <a:pt x="36" y="168"/>
                </a:lnTo>
                <a:lnTo>
                  <a:pt x="36" y="168"/>
                </a:lnTo>
                <a:lnTo>
                  <a:pt x="36" y="174"/>
                </a:lnTo>
                <a:lnTo>
                  <a:pt x="42" y="174"/>
                </a:lnTo>
                <a:lnTo>
                  <a:pt x="42" y="174"/>
                </a:lnTo>
                <a:lnTo>
                  <a:pt x="42" y="174"/>
                </a:lnTo>
                <a:lnTo>
                  <a:pt x="42" y="174"/>
                </a:lnTo>
                <a:lnTo>
                  <a:pt x="42" y="174"/>
                </a:lnTo>
                <a:lnTo>
                  <a:pt x="42" y="174"/>
                </a:lnTo>
                <a:lnTo>
                  <a:pt x="42" y="168"/>
                </a:lnTo>
                <a:lnTo>
                  <a:pt x="42" y="168"/>
                </a:lnTo>
                <a:lnTo>
                  <a:pt x="42" y="168"/>
                </a:lnTo>
                <a:lnTo>
                  <a:pt x="42" y="162"/>
                </a:lnTo>
                <a:lnTo>
                  <a:pt x="42" y="162"/>
                </a:lnTo>
                <a:lnTo>
                  <a:pt x="42" y="162"/>
                </a:lnTo>
                <a:lnTo>
                  <a:pt x="42" y="162"/>
                </a:lnTo>
                <a:lnTo>
                  <a:pt x="36" y="162"/>
                </a:lnTo>
                <a:lnTo>
                  <a:pt x="36" y="156"/>
                </a:lnTo>
                <a:lnTo>
                  <a:pt x="36" y="150"/>
                </a:lnTo>
                <a:lnTo>
                  <a:pt x="36" y="150"/>
                </a:lnTo>
                <a:lnTo>
                  <a:pt x="42" y="150"/>
                </a:lnTo>
                <a:lnTo>
                  <a:pt x="42" y="150"/>
                </a:lnTo>
                <a:lnTo>
                  <a:pt x="42" y="150"/>
                </a:lnTo>
                <a:lnTo>
                  <a:pt x="42" y="138"/>
                </a:lnTo>
                <a:lnTo>
                  <a:pt x="42" y="138"/>
                </a:lnTo>
                <a:lnTo>
                  <a:pt x="42" y="132"/>
                </a:lnTo>
                <a:lnTo>
                  <a:pt x="48" y="126"/>
                </a:lnTo>
                <a:lnTo>
                  <a:pt x="48" y="126"/>
                </a:lnTo>
                <a:lnTo>
                  <a:pt x="48" y="126"/>
                </a:lnTo>
                <a:lnTo>
                  <a:pt x="54" y="126"/>
                </a:lnTo>
                <a:lnTo>
                  <a:pt x="54" y="126"/>
                </a:lnTo>
                <a:lnTo>
                  <a:pt x="54" y="126"/>
                </a:lnTo>
                <a:lnTo>
                  <a:pt x="54" y="126"/>
                </a:lnTo>
                <a:lnTo>
                  <a:pt x="54" y="126"/>
                </a:lnTo>
                <a:lnTo>
                  <a:pt x="54" y="120"/>
                </a:lnTo>
                <a:lnTo>
                  <a:pt x="54" y="120"/>
                </a:lnTo>
                <a:lnTo>
                  <a:pt x="60" y="120"/>
                </a:lnTo>
                <a:lnTo>
                  <a:pt x="54" y="120"/>
                </a:lnTo>
                <a:lnTo>
                  <a:pt x="54" y="114"/>
                </a:lnTo>
                <a:lnTo>
                  <a:pt x="60" y="114"/>
                </a:lnTo>
                <a:lnTo>
                  <a:pt x="60" y="114"/>
                </a:lnTo>
                <a:lnTo>
                  <a:pt x="60" y="114"/>
                </a:lnTo>
                <a:lnTo>
                  <a:pt x="54" y="114"/>
                </a:lnTo>
                <a:lnTo>
                  <a:pt x="78" y="102"/>
                </a:lnTo>
                <a:lnTo>
                  <a:pt x="102" y="96"/>
                </a:lnTo>
                <a:lnTo>
                  <a:pt x="108" y="102"/>
                </a:lnTo>
                <a:lnTo>
                  <a:pt x="120" y="102"/>
                </a:lnTo>
                <a:lnTo>
                  <a:pt x="126" y="96"/>
                </a:lnTo>
                <a:lnTo>
                  <a:pt x="138" y="96"/>
                </a:lnTo>
                <a:lnTo>
                  <a:pt x="150" y="90"/>
                </a:lnTo>
                <a:lnTo>
                  <a:pt x="156" y="90"/>
                </a:lnTo>
                <a:lnTo>
                  <a:pt x="168" y="84"/>
                </a:lnTo>
                <a:lnTo>
                  <a:pt x="180" y="84"/>
                </a:lnTo>
                <a:lnTo>
                  <a:pt x="192" y="72"/>
                </a:lnTo>
                <a:lnTo>
                  <a:pt x="186" y="78"/>
                </a:lnTo>
                <a:lnTo>
                  <a:pt x="192" y="78"/>
                </a:lnTo>
                <a:lnTo>
                  <a:pt x="192" y="78"/>
                </a:lnTo>
                <a:lnTo>
                  <a:pt x="198" y="72"/>
                </a:lnTo>
                <a:lnTo>
                  <a:pt x="198" y="72"/>
                </a:lnTo>
                <a:lnTo>
                  <a:pt x="198" y="72"/>
                </a:lnTo>
                <a:lnTo>
                  <a:pt x="192" y="72"/>
                </a:lnTo>
                <a:lnTo>
                  <a:pt x="198" y="66"/>
                </a:lnTo>
                <a:lnTo>
                  <a:pt x="198" y="60"/>
                </a:lnTo>
                <a:lnTo>
                  <a:pt x="204" y="60"/>
                </a:lnTo>
                <a:lnTo>
                  <a:pt x="204" y="54"/>
                </a:lnTo>
                <a:lnTo>
                  <a:pt x="210" y="48"/>
                </a:lnTo>
                <a:lnTo>
                  <a:pt x="216" y="42"/>
                </a:lnTo>
                <a:lnTo>
                  <a:pt x="228" y="42"/>
                </a:lnTo>
                <a:lnTo>
                  <a:pt x="234" y="42"/>
                </a:lnTo>
                <a:lnTo>
                  <a:pt x="246" y="36"/>
                </a:lnTo>
                <a:lnTo>
                  <a:pt x="258" y="30"/>
                </a:lnTo>
                <a:lnTo>
                  <a:pt x="264" y="24"/>
                </a:lnTo>
                <a:lnTo>
                  <a:pt x="282" y="18"/>
                </a:lnTo>
                <a:lnTo>
                  <a:pt x="318" y="12"/>
                </a:lnTo>
                <a:lnTo>
                  <a:pt x="348" y="0"/>
                </a:lnTo>
                <a:lnTo>
                  <a:pt x="378" y="0"/>
                </a:lnTo>
                <a:lnTo>
                  <a:pt x="384" y="0"/>
                </a:lnTo>
                <a:lnTo>
                  <a:pt x="384" y="6"/>
                </a:lnTo>
                <a:lnTo>
                  <a:pt x="390" y="6"/>
                </a:lnTo>
                <a:lnTo>
                  <a:pt x="408" y="18"/>
                </a:lnTo>
                <a:lnTo>
                  <a:pt x="420" y="24"/>
                </a:lnTo>
                <a:lnTo>
                  <a:pt x="420" y="30"/>
                </a:lnTo>
                <a:lnTo>
                  <a:pt x="426" y="36"/>
                </a:lnTo>
                <a:lnTo>
                  <a:pt x="426" y="36"/>
                </a:lnTo>
                <a:lnTo>
                  <a:pt x="426" y="36"/>
                </a:lnTo>
                <a:lnTo>
                  <a:pt x="414" y="24"/>
                </a:lnTo>
                <a:lnTo>
                  <a:pt x="408" y="18"/>
                </a:lnTo>
                <a:lnTo>
                  <a:pt x="390" y="12"/>
                </a:lnTo>
                <a:lnTo>
                  <a:pt x="390" y="12"/>
                </a:lnTo>
                <a:lnTo>
                  <a:pt x="390" y="12"/>
                </a:lnTo>
                <a:lnTo>
                  <a:pt x="384" y="12"/>
                </a:lnTo>
                <a:lnTo>
                  <a:pt x="390" y="18"/>
                </a:lnTo>
                <a:lnTo>
                  <a:pt x="396" y="24"/>
                </a:lnTo>
                <a:lnTo>
                  <a:pt x="390" y="30"/>
                </a:lnTo>
                <a:lnTo>
                  <a:pt x="396" y="30"/>
                </a:lnTo>
                <a:lnTo>
                  <a:pt x="396" y="30"/>
                </a:lnTo>
                <a:lnTo>
                  <a:pt x="396" y="30"/>
                </a:lnTo>
                <a:lnTo>
                  <a:pt x="396" y="36"/>
                </a:lnTo>
                <a:lnTo>
                  <a:pt x="402" y="42"/>
                </a:lnTo>
                <a:lnTo>
                  <a:pt x="402" y="42"/>
                </a:lnTo>
                <a:lnTo>
                  <a:pt x="396" y="42"/>
                </a:lnTo>
                <a:lnTo>
                  <a:pt x="402" y="48"/>
                </a:lnTo>
                <a:lnTo>
                  <a:pt x="402" y="48"/>
                </a:lnTo>
                <a:lnTo>
                  <a:pt x="402" y="54"/>
                </a:lnTo>
                <a:lnTo>
                  <a:pt x="402" y="54"/>
                </a:lnTo>
                <a:lnTo>
                  <a:pt x="402" y="60"/>
                </a:lnTo>
                <a:lnTo>
                  <a:pt x="402" y="60"/>
                </a:lnTo>
                <a:lnTo>
                  <a:pt x="408" y="66"/>
                </a:lnTo>
                <a:lnTo>
                  <a:pt x="408" y="66"/>
                </a:lnTo>
                <a:lnTo>
                  <a:pt x="414" y="66"/>
                </a:lnTo>
                <a:lnTo>
                  <a:pt x="414" y="66"/>
                </a:lnTo>
                <a:lnTo>
                  <a:pt x="420" y="66"/>
                </a:lnTo>
                <a:lnTo>
                  <a:pt x="420" y="72"/>
                </a:lnTo>
                <a:lnTo>
                  <a:pt x="420" y="72"/>
                </a:lnTo>
                <a:lnTo>
                  <a:pt x="420" y="72"/>
                </a:lnTo>
                <a:lnTo>
                  <a:pt x="420" y="72"/>
                </a:lnTo>
                <a:lnTo>
                  <a:pt x="420" y="72"/>
                </a:lnTo>
                <a:lnTo>
                  <a:pt x="426" y="72"/>
                </a:lnTo>
                <a:lnTo>
                  <a:pt x="432" y="72"/>
                </a:lnTo>
                <a:lnTo>
                  <a:pt x="432" y="72"/>
                </a:lnTo>
                <a:lnTo>
                  <a:pt x="432" y="72"/>
                </a:lnTo>
                <a:lnTo>
                  <a:pt x="438" y="72"/>
                </a:lnTo>
                <a:lnTo>
                  <a:pt x="438" y="72"/>
                </a:lnTo>
                <a:lnTo>
                  <a:pt x="444" y="72"/>
                </a:lnTo>
                <a:lnTo>
                  <a:pt x="462" y="72"/>
                </a:lnTo>
                <a:lnTo>
                  <a:pt x="474" y="66"/>
                </a:lnTo>
                <a:lnTo>
                  <a:pt x="486" y="66"/>
                </a:lnTo>
                <a:lnTo>
                  <a:pt x="492" y="60"/>
                </a:lnTo>
                <a:lnTo>
                  <a:pt x="498" y="54"/>
                </a:lnTo>
                <a:lnTo>
                  <a:pt x="504" y="60"/>
                </a:lnTo>
                <a:lnTo>
                  <a:pt x="498" y="60"/>
                </a:lnTo>
                <a:lnTo>
                  <a:pt x="492" y="60"/>
                </a:lnTo>
                <a:lnTo>
                  <a:pt x="486" y="66"/>
                </a:lnTo>
                <a:lnTo>
                  <a:pt x="480" y="72"/>
                </a:lnTo>
                <a:lnTo>
                  <a:pt x="474" y="72"/>
                </a:lnTo>
                <a:lnTo>
                  <a:pt x="468" y="72"/>
                </a:lnTo>
                <a:lnTo>
                  <a:pt x="462" y="72"/>
                </a:lnTo>
                <a:lnTo>
                  <a:pt x="462" y="78"/>
                </a:lnTo>
                <a:lnTo>
                  <a:pt x="462" y="84"/>
                </a:lnTo>
                <a:lnTo>
                  <a:pt x="468" y="84"/>
                </a:lnTo>
                <a:lnTo>
                  <a:pt x="474" y="84"/>
                </a:lnTo>
                <a:lnTo>
                  <a:pt x="480" y="84"/>
                </a:lnTo>
                <a:lnTo>
                  <a:pt x="480" y="84"/>
                </a:lnTo>
                <a:lnTo>
                  <a:pt x="474" y="90"/>
                </a:lnTo>
                <a:lnTo>
                  <a:pt x="474" y="90"/>
                </a:lnTo>
                <a:lnTo>
                  <a:pt x="480" y="84"/>
                </a:lnTo>
                <a:lnTo>
                  <a:pt x="486" y="78"/>
                </a:lnTo>
                <a:lnTo>
                  <a:pt x="492" y="72"/>
                </a:lnTo>
                <a:lnTo>
                  <a:pt x="498" y="72"/>
                </a:lnTo>
                <a:lnTo>
                  <a:pt x="498" y="72"/>
                </a:lnTo>
                <a:lnTo>
                  <a:pt x="504" y="66"/>
                </a:lnTo>
                <a:lnTo>
                  <a:pt x="510" y="66"/>
                </a:lnTo>
                <a:lnTo>
                  <a:pt x="510" y="60"/>
                </a:lnTo>
                <a:lnTo>
                  <a:pt x="510" y="60"/>
                </a:lnTo>
                <a:lnTo>
                  <a:pt x="510" y="60"/>
                </a:lnTo>
                <a:lnTo>
                  <a:pt x="534" y="60"/>
                </a:lnTo>
                <a:lnTo>
                  <a:pt x="552" y="66"/>
                </a:lnTo>
                <a:lnTo>
                  <a:pt x="582" y="72"/>
                </a:lnTo>
                <a:lnTo>
                  <a:pt x="666" y="78"/>
                </a:lnTo>
                <a:lnTo>
                  <a:pt x="768" y="72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9" name=""/>
          <p:cNvSpPr/>
          <p:nvPr/>
        </p:nvSpPr>
        <p:spPr>
          <a:xfrm>
            <a:off x="9163080" y="2100240"/>
            <a:ext cx="1446120" cy="1273320"/>
          </a:xfrm>
          <a:custGeom>
            <a:avLst/>
            <a:gdLst/>
            <a:ahLst/>
            <a:rect l="l" t="t" r="r" b="b"/>
            <a:pathLst>
              <a:path w="912" h="804">
                <a:moveTo>
                  <a:pt x="840" y="360"/>
                </a:moveTo>
                <a:lnTo>
                  <a:pt x="840" y="366"/>
                </a:lnTo>
                <a:lnTo>
                  <a:pt x="840" y="366"/>
                </a:lnTo>
                <a:lnTo>
                  <a:pt x="840" y="366"/>
                </a:lnTo>
                <a:lnTo>
                  <a:pt x="846" y="366"/>
                </a:lnTo>
                <a:lnTo>
                  <a:pt x="846" y="366"/>
                </a:lnTo>
                <a:lnTo>
                  <a:pt x="846" y="366"/>
                </a:lnTo>
                <a:lnTo>
                  <a:pt x="846" y="366"/>
                </a:lnTo>
                <a:lnTo>
                  <a:pt x="846" y="366"/>
                </a:lnTo>
                <a:lnTo>
                  <a:pt x="852" y="366"/>
                </a:lnTo>
                <a:lnTo>
                  <a:pt x="852" y="366"/>
                </a:lnTo>
                <a:lnTo>
                  <a:pt x="852" y="366"/>
                </a:lnTo>
                <a:lnTo>
                  <a:pt x="852" y="366"/>
                </a:lnTo>
                <a:lnTo>
                  <a:pt x="852" y="372"/>
                </a:lnTo>
                <a:lnTo>
                  <a:pt x="852" y="372"/>
                </a:lnTo>
                <a:lnTo>
                  <a:pt x="858" y="372"/>
                </a:lnTo>
                <a:lnTo>
                  <a:pt x="858" y="372"/>
                </a:lnTo>
                <a:lnTo>
                  <a:pt x="858" y="372"/>
                </a:lnTo>
                <a:lnTo>
                  <a:pt x="858" y="378"/>
                </a:lnTo>
                <a:lnTo>
                  <a:pt x="858" y="378"/>
                </a:lnTo>
                <a:lnTo>
                  <a:pt x="858" y="378"/>
                </a:lnTo>
                <a:lnTo>
                  <a:pt x="864" y="378"/>
                </a:lnTo>
                <a:lnTo>
                  <a:pt x="864" y="378"/>
                </a:lnTo>
                <a:lnTo>
                  <a:pt x="864" y="378"/>
                </a:lnTo>
                <a:lnTo>
                  <a:pt x="864" y="378"/>
                </a:lnTo>
                <a:lnTo>
                  <a:pt x="870" y="378"/>
                </a:lnTo>
                <a:lnTo>
                  <a:pt x="870" y="390"/>
                </a:lnTo>
                <a:lnTo>
                  <a:pt x="870" y="390"/>
                </a:lnTo>
                <a:lnTo>
                  <a:pt x="870" y="396"/>
                </a:lnTo>
                <a:lnTo>
                  <a:pt x="870" y="396"/>
                </a:lnTo>
                <a:lnTo>
                  <a:pt x="864" y="396"/>
                </a:lnTo>
                <a:lnTo>
                  <a:pt x="870" y="402"/>
                </a:lnTo>
                <a:lnTo>
                  <a:pt x="864" y="402"/>
                </a:lnTo>
                <a:lnTo>
                  <a:pt x="864" y="402"/>
                </a:lnTo>
                <a:lnTo>
                  <a:pt x="864" y="402"/>
                </a:lnTo>
                <a:lnTo>
                  <a:pt x="864" y="402"/>
                </a:lnTo>
                <a:lnTo>
                  <a:pt x="864" y="408"/>
                </a:lnTo>
                <a:lnTo>
                  <a:pt x="864" y="408"/>
                </a:lnTo>
                <a:lnTo>
                  <a:pt x="864" y="408"/>
                </a:lnTo>
                <a:lnTo>
                  <a:pt x="864" y="408"/>
                </a:lnTo>
                <a:lnTo>
                  <a:pt x="864" y="414"/>
                </a:lnTo>
                <a:lnTo>
                  <a:pt x="864" y="414"/>
                </a:lnTo>
                <a:lnTo>
                  <a:pt x="864" y="414"/>
                </a:lnTo>
                <a:lnTo>
                  <a:pt x="864" y="414"/>
                </a:lnTo>
                <a:lnTo>
                  <a:pt x="864" y="414"/>
                </a:lnTo>
                <a:lnTo>
                  <a:pt x="864" y="420"/>
                </a:lnTo>
                <a:lnTo>
                  <a:pt x="864" y="420"/>
                </a:lnTo>
                <a:lnTo>
                  <a:pt x="864" y="426"/>
                </a:lnTo>
                <a:lnTo>
                  <a:pt x="858" y="426"/>
                </a:lnTo>
                <a:lnTo>
                  <a:pt x="858" y="426"/>
                </a:lnTo>
                <a:lnTo>
                  <a:pt x="858" y="432"/>
                </a:lnTo>
                <a:lnTo>
                  <a:pt x="858" y="432"/>
                </a:lnTo>
                <a:lnTo>
                  <a:pt x="858" y="432"/>
                </a:lnTo>
                <a:lnTo>
                  <a:pt x="858" y="432"/>
                </a:lnTo>
                <a:lnTo>
                  <a:pt x="858" y="432"/>
                </a:lnTo>
                <a:lnTo>
                  <a:pt x="858" y="432"/>
                </a:lnTo>
                <a:lnTo>
                  <a:pt x="858" y="432"/>
                </a:lnTo>
                <a:lnTo>
                  <a:pt x="858" y="438"/>
                </a:lnTo>
                <a:lnTo>
                  <a:pt x="858" y="438"/>
                </a:lnTo>
                <a:lnTo>
                  <a:pt x="858" y="438"/>
                </a:lnTo>
                <a:lnTo>
                  <a:pt x="858" y="438"/>
                </a:lnTo>
                <a:lnTo>
                  <a:pt x="858" y="444"/>
                </a:lnTo>
                <a:lnTo>
                  <a:pt x="858" y="444"/>
                </a:lnTo>
                <a:lnTo>
                  <a:pt x="858" y="450"/>
                </a:lnTo>
                <a:lnTo>
                  <a:pt x="858" y="456"/>
                </a:lnTo>
                <a:lnTo>
                  <a:pt x="858" y="456"/>
                </a:lnTo>
                <a:lnTo>
                  <a:pt x="864" y="456"/>
                </a:lnTo>
                <a:lnTo>
                  <a:pt x="864" y="456"/>
                </a:lnTo>
                <a:lnTo>
                  <a:pt x="864" y="456"/>
                </a:lnTo>
                <a:lnTo>
                  <a:pt x="864" y="456"/>
                </a:lnTo>
                <a:lnTo>
                  <a:pt x="864" y="462"/>
                </a:lnTo>
                <a:lnTo>
                  <a:pt x="864" y="462"/>
                </a:lnTo>
                <a:lnTo>
                  <a:pt x="870" y="462"/>
                </a:lnTo>
                <a:lnTo>
                  <a:pt x="870" y="462"/>
                </a:lnTo>
                <a:lnTo>
                  <a:pt x="870" y="462"/>
                </a:lnTo>
                <a:lnTo>
                  <a:pt x="870" y="468"/>
                </a:lnTo>
                <a:lnTo>
                  <a:pt x="870" y="468"/>
                </a:lnTo>
                <a:lnTo>
                  <a:pt x="870" y="468"/>
                </a:lnTo>
                <a:lnTo>
                  <a:pt x="870" y="468"/>
                </a:lnTo>
                <a:lnTo>
                  <a:pt x="870" y="474"/>
                </a:lnTo>
                <a:lnTo>
                  <a:pt x="870" y="474"/>
                </a:lnTo>
                <a:lnTo>
                  <a:pt x="870" y="474"/>
                </a:lnTo>
                <a:lnTo>
                  <a:pt x="870" y="474"/>
                </a:lnTo>
                <a:lnTo>
                  <a:pt x="870" y="474"/>
                </a:lnTo>
                <a:lnTo>
                  <a:pt x="870" y="480"/>
                </a:lnTo>
                <a:lnTo>
                  <a:pt x="870" y="480"/>
                </a:lnTo>
                <a:lnTo>
                  <a:pt x="870" y="480"/>
                </a:lnTo>
                <a:lnTo>
                  <a:pt x="870" y="486"/>
                </a:lnTo>
                <a:lnTo>
                  <a:pt x="864" y="486"/>
                </a:lnTo>
                <a:lnTo>
                  <a:pt x="864" y="486"/>
                </a:lnTo>
                <a:lnTo>
                  <a:pt x="870" y="492"/>
                </a:lnTo>
                <a:lnTo>
                  <a:pt x="870" y="492"/>
                </a:lnTo>
                <a:lnTo>
                  <a:pt x="876" y="492"/>
                </a:lnTo>
                <a:lnTo>
                  <a:pt x="876" y="498"/>
                </a:lnTo>
                <a:lnTo>
                  <a:pt x="876" y="498"/>
                </a:lnTo>
                <a:lnTo>
                  <a:pt x="876" y="498"/>
                </a:lnTo>
                <a:lnTo>
                  <a:pt x="876" y="504"/>
                </a:lnTo>
                <a:lnTo>
                  <a:pt x="882" y="504"/>
                </a:lnTo>
                <a:lnTo>
                  <a:pt x="882" y="510"/>
                </a:lnTo>
                <a:lnTo>
                  <a:pt x="888" y="510"/>
                </a:lnTo>
                <a:lnTo>
                  <a:pt x="888" y="510"/>
                </a:lnTo>
                <a:lnTo>
                  <a:pt x="888" y="516"/>
                </a:lnTo>
                <a:lnTo>
                  <a:pt x="888" y="516"/>
                </a:lnTo>
                <a:lnTo>
                  <a:pt x="888" y="516"/>
                </a:lnTo>
                <a:lnTo>
                  <a:pt x="894" y="522"/>
                </a:lnTo>
                <a:lnTo>
                  <a:pt x="894" y="522"/>
                </a:lnTo>
                <a:lnTo>
                  <a:pt x="894" y="522"/>
                </a:lnTo>
                <a:lnTo>
                  <a:pt x="894" y="528"/>
                </a:lnTo>
                <a:lnTo>
                  <a:pt x="894" y="528"/>
                </a:lnTo>
                <a:lnTo>
                  <a:pt x="894" y="528"/>
                </a:lnTo>
                <a:lnTo>
                  <a:pt x="894" y="528"/>
                </a:lnTo>
                <a:lnTo>
                  <a:pt x="894" y="534"/>
                </a:lnTo>
                <a:lnTo>
                  <a:pt x="900" y="534"/>
                </a:lnTo>
                <a:lnTo>
                  <a:pt x="906" y="546"/>
                </a:lnTo>
                <a:lnTo>
                  <a:pt x="906" y="546"/>
                </a:lnTo>
                <a:lnTo>
                  <a:pt x="912" y="546"/>
                </a:lnTo>
                <a:lnTo>
                  <a:pt x="912" y="546"/>
                </a:lnTo>
                <a:lnTo>
                  <a:pt x="912" y="552"/>
                </a:lnTo>
                <a:lnTo>
                  <a:pt x="906" y="552"/>
                </a:lnTo>
                <a:lnTo>
                  <a:pt x="906" y="552"/>
                </a:lnTo>
                <a:lnTo>
                  <a:pt x="900" y="552"/>
                </a:lnTo>
                <a:lnTo>
                  <a:pt x="894" y="558"/>
                </a:lnTo>
                <a:lnTo>
                  <a:pt x="900" y="558"/>
                </a:lnTo>
                <a:lnTo>
                  <a:pt x="900" y="564"/>
                </a:lnTo>
                <a:lnTo>
                  <a:pt x="900" y="564"/>
                </a:lnTo>
                <a:lnTo>
                  <a:pt x="900" y="564"/>
                </a:lnTo>
                <a:lnTo>
                  <a:pt x="900" y="570"/>
                </a:lnTo>
                <a:lnTo>
                  <a:pt x="906" y="570"/>
                </a:lnTo>
                <a:lnTo>
                  <a:pt x="906" y="570"/>
                </a:lnTo>
                <a:lnTo>
                  <a:pt x="906" y="570"/>
                </a:lnTo>
                <a:lnTo>
                  <a:pt x="906" y="576"/>
                </a:lnTo>
                <a:lnTo>
                  <a:pt x="906" y="576"/>
                </a:lnTo>
                <a:lnTo>
                  <a:pt x="906" y="576"/>
                </a:lnTo>
                <a:lnTo>
                  <a:pt x="906" y="582"/>
                </a:lnTo>
                <a:lnTo>
                  <a:pt x="912" y="582"/>
                </a:lnTo>
                <a:lnTo>
                  <a:pt x="906" y="600"/>
                </a:lnTo>
                <a:lnTo>
                  <a:pt x="906" y="606"/>
                </a:lnTo>
                <a:lnTo>
                  <a:pt x="900" y="612"/>
                </a:lnTo>
                <a:lnTo>
                  <a:pt x="894" y="612"/>
                </a:lnTo>
                <a:lnTo>
                  <a:pt x="882" y="612"/>
                </a:lnTo>
                <a:lnTo>
                  <a:pt x="876" y="612"/>
                </a:lnTo>
                <a:lnTo>
                  <a:pt x="870" y="618"/>
                </a:lnTo>
                <a:lnTo>
                  <a:pt x="870" y="624"/>
                </a:lnTo>
                <a:lnTo>
                  <a:pt x="864" y="624"/>
                </a:lnTo>
                <a:lnTo>
                  <a:pt x="864" y="630"/>
                </a:lnTo>
                <a:lnTo>
                  <a:pt x="852" y="642"/>
                </a:lnTo>
                <a:lnTo>
                  <a:pt x="846" y="648"/>
                </a:lnTo>
                <a:lnTo>
                  <a:pt x="834" y="654"/>
                </a:lnTo>
                <a:lnTo>
                  <a:pt x="834" y="660"/>
                </a:lnTo>
                <a:lnTo>
                  <a:pt x="828" y="660"/>
                </a:lnTo>
                <a:lnTo>
                  <a:pt x="828" y="666"/>
                </a:lnTo>
                <a:lnTo>
                  <a:pt x="822" y="666"/>
                </a:lnTo>
                <a:lnTo>
                  <a:pt x="810" y="690"/>
                </a:lnTo>
                <a:lnTo>
                  <a:pt x="804" y="690"/>
                </a:lnTo>
                <a:lnTo>
                  <a:pt x="804" y="696"/>
                </a:lnTo>
                <a:lnTo>
                  <a:pt x="798" y="702"/>
                </a:lnTo>
                <a:lnTo>
                  <a:pt x="798" y="702"/>
                </a:lnTo>
                <a:lnTo>
                  <a:pt x="792" y="708"/>
                </a:lnTo>
                <a:lnTo>
                  <a:pt x="792" y="708"/>
                </a:lnTo>
                <a:lnTo>
                  <a:pt x="786" y="714"/>
                </a:lnTo>
                <a:lnTo>
                  <a:pt x="786" y="720"/>
                </a:lnTo>
                <a:lnTo>
                  <a:pt x="774" y="732"/>
                </a:lnTo>
                <a:lnTo>
                  <a:pt x="774" y="732"/>
                </a:lnTo>
                <a:lnTo>
                  <a:pt x="774" y="738"/>
                </a:lnTo>
                <a:lnTo>
                  <a:pt x="780" y="744"/>
                </a:lnTo>
                <a:lnTo>
                  <a:pt x="780" y="744"/>
                </a:lnTo>
                <a:lnTo>
                  <a:pt x="780" y="750"/>
                </a:lnTo>
                <a:lnTo>
                  <a:pt x="792" y="762"/>
                </a:lnTo>
                <a:lnTo>
                  <a:pt x="792" y="762"/>
                </a:lnTo>
                <a:lnTo>
                  <a:pt x="786" y="768"/>
                </a:lnTo>
                <a:lnTo>
                  <a:pt x="786" y="774"/>
                </a:lnTo>
                <a:lnTo>
                  <a:pt x="786" y="774"/>
                </a:lnTo>
                <a:lnTo>
                  <a:pt x="786" y="774"/>
                </a:lnTo>
                <a:lnTo>
                  <a:pt x="780" y="780"/>
                </a:lnTo>
                <a:lnTo>
                  <a:pt x="786" y="786"/>
                </a:lnTo>
                <a:lnTo>
                  <a:pt x="786" y="780"/>
                </a:lnTo>
                <a:lnTo>
                  <a:pt x="786" y="780"/>
                </a:lnTo>
                <a:lnTo>
                  <a:pt x="786" y="786"/>
                </a:lnTo>
                <a:lnTo>
                  <a:pt x="786" y="786"/>
                </a:lnTo>
                <a:lnTo>
                  <a:pt x="792" y="786"/>
                </a:lnTo>
                <a:lnTo>
                  <a:pt x="792" y="786"/>
                </a:lnTo>
                <a:lnTo>
                  <a:pt x="792" y="792"/>
                </a:lnTo>
                <a:lnTo>
                  <a:pt x="798" y="792"/>
                </a:lnTo>
                <a:lnTo>
                  <a:pt x="798" y="792"/>
                </a:lnTo>
                <a:lnTo>
                  <a:pt x="798" y="792"/>
                </a:lnTo>
                <a:lnTo>
                  <a:pt x="798" y="792"/>
                </a:lnTo>
                <a:lnTo>
                  <a:pt x="798" y="798"/>
                </a:lnTo>
                <a:lnTo>
                  <a:pt x="798" y="798"/>
                </a:lnTo>
                <a:lnTo>
                  <a:pt x="798" y="798"/>
                </a:lnTo>
                <a:lnTo>
                  <a:pt x="798" y="798"/>
                </a:lnTo>
                <a:lnTo>
                  <a:pt x="798" y="798"/>
                </a:lnTo>
                <a:lnTo>
                  <a:pt x="798" y="804"/>
                </a:lnTo>
                <a:lnTo>
                  <a:pt x="798" y="804"/>
                </a:lnTo>
                <a:lnTo>
                  <a:pt x="798" y="804"/>
                </a:lnTo>
                <a:lnTo>
                  <a:pt x="792" y="804"/>
                </a:lnTo>
                <a:lnTo>
                  <a:pt x="786" y="798"/>
                </a:lnTo>
                <a:lnTo>
                  <a:pt x="786" y="798"/>
                </a:lnTo>
                <a:lnTo>
                  <a:pt x="780" y="798"/>
                </a:lnTo>
                <a:lnTo>
                  <a:pt x="780" y="798"/>
                </a:lnTo>
                <a:lnTo>
                  <a:pt x="780" y="798"/>
                </a:lnTo>
                <a:lnTo>
                  <a:pt x="774" y="798"/>
                </a:lnTo>
                <a:lnTo>
                  <a:pt x="768" y="792"/>
                </a:lnTo>
                <a:lnTo>
                  <a:pt x="768" y="792"/>
                </a:lnTo>
                <a:lnTo>
                  <a:pt x="756" y="792"/>
                </a:lnTo>
                <a:lnTo>
                  <a:pt x="750" y="786"/>
                </a:lnTo>
                <a:lnTo>
                  <a:pt x="738" y="786"/>
                </a:lnTo>
                <a:lnTo>
                  <a:pt x="738" y="780"/>
                </a:lnTo>
                <a:lnTo>
                  <a:pt x="720" y="774"/>
                </a:lnTo>
                <a:lnTo>
                  <a:pt x="720" y="768"/>
                </a:lnTo>
                <a:lnTo>
                  <a:pt x="714" y="756"/>
                </a:lnTo>
                <a:lnTo>
                  <a:pt x="702" y="750"/>
                </a:lnTo>
                <a:lnTo>
                  <a:pt x="696" y="756"/>
                </a:lnTo>
                <a:lnTo>
                  <a:pt x="690" y="750"/>
                </a:lnTo>
                <a:lnTo>
                  <a:pt x="684" y="750"/>
                </a:lnTo>
                <a:lnTo>
                  <a:pt x="684" y="744"/>
                </a:lnTo>
                <a:lnTo>
                  <a:pt x="666" y="750"/>
                </a:lnTo>
                <a:lnTo>
                  <a:pt x="648" y="744"/>
                </a:lnTo>
                <a:lnTo>
                  <a:pt x="648" y="750"/>
                </a:lnTo>
                <a:lnTo>
                  <a:pt x="636" y="744"/>
                </a:lnTo>
                <a:lnTo>
                  <a:pt x="630" y="750"/>
                </a:lnTo>
                <a:lnTo>
                  <a:pt x="636" y="756"/>
                </a:lnTo>
                <a:lnTo>
                  <a:pt x="624" y="762"/>
                </a:lnTo>
                <a:lnTo>
                  <a:pt x="618" y="768"/>
                </a:lnTo>
                <a:lnTo>
                  <a:pt x="618" y="756"/>
                </a:lnTo>
                <a:lnTo>
                  <a:pt x="612" y="762"/>
                </a:lnTo>
                <a:lnTo>
                  <a:pt x="600" y="750"/>
                </a:lnTo>
                <a:lnTo>
                  <a:pt x="594" y="750"/>
                </a:lnTo>
                <a:lnTo>
                  <a:pt x="594" y="750"/>
                </a:lnTo>
                <a:lnTo>
                  <a:pt x="588" y="756"/>
                </a:lnTo>
                <a:lnTo>
                  <a:pt x="576" y="750"/>
                </a:lnTo>
                <a:lnTo>
                  <a:pt x="576" y="750"/>
                </a:lnTo>
                <a:lnTo>
                  <a:pt x="564" y="750"/>
                </a:lnTo>
                <a:lnTo>
                  <a:pt x="564" y="756"/>
                </a:lnTo>
                <a:lnTo>
                  <a:pt x="552" y="756"/>
                </a:lnTo>
                <a:lnTo>
                  <a:pt x="552" y="762"/>
                </a:lnTo>
                <a:lnTo>
                  <a:pt x="540" y="780"/>
                </a:lnTo>
                <a:lnTo>
                  <a:pt x="528" y="774"/>
                </a:lnTo>
                <a:lnTo>
                  <a:pt x="522" y="780"/>
                </a:lnTo>
                <a:lnTo>
                  <a:pt x="516" y="780"/>
                </a:lnTo>
                <a:lnTo>
                  <a:pt x="516" y="768"/>
                </a:lnTo>
                <a:lnTo>
                  <a:pt x="516" y="750"/>
                </a:lnTo>
                <a:lnTo>
                  <a:pt x="510" y="756"/>
                </a:lnTo>
                <a:lnTo>
                  <a:pt x="504" y="750"/>
                </a:lnTo>
                <a:lnTo>
                  <a:pt x="504" y="744"/>
                </a:lnTo>
                <a:lnTo>
                  <a:pt x="498" y="744"/>
                </a:lnTo>
                <a:lnTo>
                  <a:pt x="492" y="732"/>
                </a:lnTo>
                <a:lnTo>
                  <a:pt x="486" y="726"/>
                </a:lnTo>
                <a:lnTo>
                  <a:pt x="474" y="732"/>
                </a:lnTo>
                <a:lnTo>
                  <a:pt x="474" y="732"/>
                </a:lnTo>
                <a:lnTo>
                  <a:pt x="468" y="738"/>
                </a:lnTo>
                <a:lnTo>
                  <a:pt x="462" y="750"/>
                </a:lnTo>
                <a:lnTo>
                  <a:pt x="444" y="750"/>
                </a:lnTo>
                <a:lnTo>
                  <a:pt x="438" y="738"/>
                </a:lnTo>
                <a:lnTo>
                  <a:pt x="426" y="738"/>
                </a:lnTo>
                <a:lnTo>
                  <a:pt x="426" y="714"/>
                </a:lnTo>
                <a:lnTo>
                  <a:pt x="408" y="708"/>
                </a:lnTo>
                <a:lnTo>
                  <a:pt x="408" y="714"/>
                </a:lnTo>
                <a:lnTo>
                  <a:pt x="402" y="690"/>
                </a:lnTo>
                <a:lnTo>
                  <a:pt x="408" y="690"/>
                </a:lnTo>
                <a:lnTo>
                  <a:pt x="402" y="684"/>
                </a:lnTo>
                <a:lnTo>
                  <a:pt x="402" y="678"/>
                </a:lnTo>
                <a:lnTo>
                  <a:pt x="378" y="678"/>
                </a:lnTo>
                <a:lnTo>
                  <a:pt x="378" y="672"/>
                </a:lnTo>
                <a:lnTo>
                  <a:pt x="372" y="672"/>
                </a:lnTo>
                <a:lnTo>
                  <a:pt x="372" y="666"/>
                </a:lnTo>
                <a:lnTo>
                  <a:pt x="366" y="672"/>
                </a:lnTo>
                <a:lnTo>
                  <a:pt x="354" y="660"/>
                </a:lnTo>
                <a:lnTo>
                  <a:pt x="354" y="666"/>
                </a:lnTo>
                <a:lnTo>
                  <a:pt x="354" y="666"/>
                </a:lnTo>
                <a:lnTo>
                  <a:pt x="354" y="666"/>
                </a:lnTo>
                <a:lnTo>
                  <a:pt x="354" y="666"/>
                </a:lnTo>
                <a:lnTo>
                  <a:pt x="336" y="672"/>
                </a:lnTo>
                <a:lnTo>
                  <a:pt x="330" y="666"/>
                </a:lnTo>
                <a:lnTo>
                  <a:pt x="330" y="654"/>
                </a:lnTo>
                <a:lnTo>
                  <a:pt x="318" y="654"/>
                </a:lnTo>
                <a:lnTo>
                  <a:pt x="312" y="648"/>
                </a:lnTo>
                <a:lnTo>
                  <a:pt x="330" y="642"/>
                </a:lnTo>
                <a:lnTo>
                  <a:pt x="324" y="630"/>
                </a:lnTo>
                <a:lnTo>
                  <a:pt x="330" y="630"/>
                </a:lnTo>
                <a:lnTo>
                  <a:pt x="324" y="624"/>
                </a:lnTo>
                <a:lnTo>
                  <a:pt x="324" y="624"/>
                </a:lnTo>
                <a:lnTo>
                  <a:pt x="318" y="630"/>
                </a:lnTo>
                <a:lnTo>
                  <a:pt x="300" y="636"/>
                </a:lnTo>
                <a:lnTo>
                  <a:pt x="300" y="630"/>
                </a:lnTo>
                <a:lnTo>
                  <a:pt x="294" y="630"/>
                </a:lnTo>
                <a:lnTo>
                  <a:pt x="294" y="624"/>
                </a:lnTo>
                <a:lnTo>
                  <a:pt x="288" y="624"/>
                </a:lnTo>
                <a:lnTo>
                  <a:pt x="294" y="624"/>
                </a:lnTo>
                <a:lnTo>
                  <a:pt x="288" y="624"/>
                </a:lnTo>
                <a:lnTo>
                  <a:pt x="276" y="618"/>
                </a:lnTo>
                <a:lnTo>
                  <a:pt x="252" y="606"/>
                </a:lnTo>
                <a:lnTo>
                  <a:pt x="246" y="612"/>
                </a:lnTo>
                <a:lnTo>
                  <a:pt x="252" y="618"/>
                </a:lnTo>
                <a:lnTo>
                  <a:pt x="252" y="624"/>
                </a:lnTo>
                <a:lnTo>
                  <a:pt x="264" y="630"/>
                </a:lnTo>
                <a:lnTo>
                  <a:pt x="264" y="636"/>
                </a:lnTo>
                <a:lnTo>
                  <a:pt x="246" y="642"/>
                </a:lnTo>
                <a:lnTo>
                  <a:pt x="234" y="654"/>
                </a:lnTo>
                <a:lnTo>
                  <a:pt x="228" y="654"/>
                </a:lnTo>
                <a:lnTo>
                  <a:pt x="222" y="648"/>
                </a:lnTo>
                <a:lnTo>
                  <a:pt x="222" y="636"/>
                </a:lnTo>
                <a:lnTo>
                  <a:pt x="210" y="624"/>
                </a:lnTo>
                <a:lnTo>
                  <a:pt x="204" y="624"/>
                </a:lnTo>
                <a:lnTo>
                  <a:pt x="204" y="618"/>
                </a:lnTo>
                <a:lnTo>
                  <a:pt x="192" y="618"/>
                </a:lnTo>
                <a:lnTo>
                  <a:pt x="186" y="606"/>
                </a:lnTo>
                <a:lnTo>
                  <a:pt x="204" y="600"/>
                </a:lnTo>
                <a:lnTo>
                  <a:pt x="204" y="588"/>
                </a:lnTo>
                <a:lnTo>
                  <a:pt x="210" y="588"/>
                </a:lnTo>
                <a:lnTo>
                  <a:pt x="204" y="576"/>
                </a:lnTo>
                <a:lnTo>
                  <a:pt x="192" y="576"/>
                </a:lnTo>
                <a:lnTo>
                  <a:pt x="186" y="582"/>
                </a:lnTo>
                <a:lnTo>
                  <a:pt x="180" y="576"/>
                </a:lnTo>
                <a:lnTo>
                  <a:pt x="174" y="582"/>
                </a:lnTo>
                <a:lnTo>
                  <a:pt x="168" y="582"/>
                </a:lnTo>
                <a:lnTo>
                  <a:pt x="168" y="576"/>
                </a:lnTo>
                <a:lnTo>
                  <a:pt x="156" y="576"/>
                </a:lnTo>
                <a:lnTo>
                  <a:pt x="150" y="564"/>
                </a:lnTo>
                <a:lnTo>
                  <a:pt x="144" y="564"/>
                </a:lnTo>
                <a:lnTo>
                  <a:pt x="120" y="558"/>
                </a:lnTo>
                <a:lnTo>
                  <a:pt x="114" y="558"/>
                </a:lnTo>
                <a:lnTo>
                  <a:pt x="108" y="552"/>
                </a:lnTo>
                <a:lnTo>
                  <a:pt x="102" y="540"/>
                </a:lnTo>
                <a:lnTo>
                  <a:pt x="102" y="534"/>
                </a:lnTo>
                <a:lnTo>
                  <a:pt x="102" y="528"/>
                </a:lnTo>
                <a:lnTo>
                  <a:pt x="96" y="534"/>
                </a:lnTo>
                <a:lnTo>
                  <a:pt x="96" y="528"/>
                </a:lnTo>
                <a:lnTo>
                  <a:pt x="90" y="528"/>
                </a:lnTo>
                <a:lnTo>
                  <a:pt x="78" y="528"/>
                </a:lnTo>
                <a:lnTo>
                  <a:pt x="78" y="534"/>
                </a:lnTo>
                <a:lnTo>
                  <a:pt x="78" y="534"/>
                </a:lnTo>
                <a:lnTo>
                  <a:pt x="78" y="540"/>
                </a:lnTo>
                <a:lnTo>
                  <a:pt x="78" y="540"/>
                </a:lnTo>
                <a:lnTo>
                  <a:pt x="78" y="546"/>
                </a:lnTo>
                <a:lnTo>
                  <a:pt x="60" y="546"/>
                </a:lnTo>
                <a:lnTo>
                  <a:pt x="66" y="546"/>
                </a:lnTo>
                <a:lnTo>
                  <a:pt x="72" y="534"/>
                </a:lnTo>
                <a:lnTo>
                  <a:pt x="72" y="528"/>
                </a:lnTo>
                <a:lnTo>
                  <a:pt x="72" y="522"/>
                </a:lnTo>
                <a:lnTo>
                  <a:pt x="78" y="516"/>
                </a:lnTo>
                <a:lnTo>
                  <a:pt x="78" y="510"/>
                </a:lnTo>
                <a:lnTo>
                  <a:pt x="78" y="510"/>
                </a:lnTo>
                <a:lnTo>
                  <a:pt x="78" y="510"/>
                </a:lnTo>
                <a:lnTo>
                  <a:pt x="84" y="498"/>
                </a:lnTo>
                <a:lnTo>
                  <a:pt x="84" y="492"/>
                </a:lnTo>
                <a:lnTo>
                  <a:pt x="84" y="492"/>
                </a:lnTo>
                <a:lnTo>
                  <a:pt x="72" y="486"/>
                </a:lnTo>
                <a:lnTo>
                  <a:pt x="72" y="480"/>
                </a:lnTo>
                <a:lnTo>
                  <a:pt x="78" y="480"/>
                </a:lnTo>
                <a:lnTo>
                  <a:pt x="78" y="474"/>
                </a:lnTo>
                <a:lnTo>
                  <a:pt x="72" y="468"/>
                </a:lnTo>
                <a:lnTo>
                  <a:pt x="66" y="462"/>
                </a:lnTo>
                <a:lnTo>
                  <a:pt x="54" y="456"/>
                </a:lnTo>
                <a:lnTo>
                  <a:pt x="54" y="456"/>
                </a:lnTo>
                <a:lnTo>
                  <a:pt x="54" y="456"/>
                </a:lnTo>
                <a:lnTo>
                  <a:pt x="54" y="456"/>
                </a:lnTo>
                <a:lnTo>
                  <a:pt x="54" y="450"/>
                </a:lnTo>
                <a:lnTo>
                  <a:pt x="54" y="444"/>
                </a:lnTo>
                <a:lnTo>
                  <a:pt x="54" y="444"/>
                </a:lnTo>
                <a:lnTo>
                  <a:pt x="54" y="432"/>
                </a:lnTo>
                <a:lnTo>
                  <a:pt x="48" y="432"/>
                </a:lnTo>
                <a:lnTo>
                  <a:pt x="42" y="420"/>
                </a:lnTo>
                <a:lnTo>
                  <a:pt x="42" y="420"/>
                </a:lnTo>
                <a:lnTo>
                  <a:pt x="42" y="414"/>
                </a:lnTo>
                <a:lnTo>
                  <a:pt x="48" y="402"/>
                </a:lnTo>
                <a:lnTo>
                  <a:pt x="54" y="396"/>
                </a:lnTo>
                <a:lnTo>
                  <a:pt x="48" y="396"/>
                </a:lnTo>
                <a:lnTo>
                  <a:pt x="54" y="390"/>
                </a:lnTo>
                <a:lnTo>
                  <a:pt x="54" y="384"/>
                </a:lnTo>
                <a:lnTo>
                  <a:pt x="54" y="378"/>
                </a:lnTo>
                <a:lnTo>
                  <a:pt x="54" y="378"/>
                </a:lnTo>
                <a:lnTo>
                  <a:pt x="48" y="378"/>
                </a:lnTo>
                <a:lnTo>
                  <a:pt x="48" y="372"/>
                </a:lnTo>
                <a:lnTo>
                  <a:pt x="54" y="366"/>
                </a:lnTo>
                <a:lnTo>
                  <a:pt x="48" y="366"/>
                </a:lnTo>
                <a:lnTo>
                  <a:pt x="48" y="360"/>
                </a:lnTo>
                <a:lnTo>
                  <a:pt x="54" y="360"/>
                </a:lnTo>
                <a:lnTo>
                  <a:pt x="48" y="354"/>
                </a:lnTo>
                <a:lnTo>
                  <a:pt x="42" y="354"/>
                </a:lnTo>
                <a:lnTo>
                  <a:pt x="42" y="354"/>
                </a:lnTo>
                <a:lnTo>
                  <a:pt x="36" y="354"/>
                </a:lnTo>
                <a:lnTo>
                  <a:pt x="36" y="348"/>
                </a:lnTo>
                <a:lnTo>
                  <a:pt x="36" y="342"/>
                </a:lnTo>
                <a:lnTo>
                  <a:pt x="36" y="336"/>
                </a:lnTo>
                <a:lnTo>
                  <a:pt x="42" y="324"/>
                </a:lnTo>
                <a:lnTo>
                  <a:pt x="42" y="324"/>
                </a:lnTo>
                <a:lnTo>
                  <a:pt x="42" y="318"/>
                </a:lnTo>
                <a:lnTo>
                  <a:pt x="42" y="312"/>
                </a:lnTo>
                <a:lnTo>
                  <a:pt x="42" y="312"/>
                </a:lnTo>
                <a:lnTo>
                  <a:pt x="42" y="306"/>
                </a:lnTo>
                <a:lnTo>
                  <a:pt x="36" y="306"/>
                </a:lnTo>
                <a:lnTo>
                  <a:pt x="30" y="300"/>
                </a:lnTo>
                <a:lnTo>
                  <a:pt x="24" y="294"/>
                </a:lnTo>
                <a:lnTo>
                  <a:pt x="18" y="288"/>
                </a:lnTo>
                <a:lnTo>
                  <a:pt x="12" y="282"/>
                </a:lnTo>
                <a:lnTo>
                  <a:pt x="6" y="282"/>
                </a:lnTo>
                <a:lnTo>
                  <a:pt x="6" y="276"/>
                </a:lnTo>
                <a:lnTo>
                  <a:pt x="0" y="276"/>
                </a:lnTo>
                <a:lnTo>
                  <a:pt x="0" y="270"/>
                </a:lnTo>
                <a:lnTo>
                  <a:pt x="0" y="270"/>
                </a:lnTo>
                <a:lnTo>
                  <a:pt x="0" y="264"/>
                </a:lnTo>
                <a:lnTo>
                  <a:pt x="0" y="258"/>
                </a:lnTo>
                <a:lnTo>
                  <a:pt x="0" y="258"/>
                </a:lnTo>
                <a:lnTo>
                  <a:pt x="6" y="252"/>
                </a:lnTo>
                <a:lnTo>
                  <a:pt x="12" y="252"/>
                </a:lnTo>
                <a:lnTo>
                  <a:pt x="12" y="252"/>
                </a:lnTo>
                <a:lnTo>
                  <a:pt x="18" y="246"/>
                </a:lnTo>
                <a:lnTo>
                  <a:pt x="18" y="246"/>
                </a:lnTo>
                <a:lnTo>
                  <a:pt x="24" y="234"/>
                </a:lnTo>
                <a:lnTo>
                  <a:pt x="18" y="228"/>
                </a:lnTo>
                <a:lnTo>
                  <a:pt x="24" y="222"/>
                </a:lnTo>
                <a:lnTo>
                  <a:pt x="24" y="222"/>
                </a:lnTo>
                <a:lnTo>
                  <a:pt x="24" y="222"/>
                </a:lnTo>
                <a:lnTo>
                  <a:pt x="24" y="222"/>
                </a:lnTo>
                <a:lnTo>
                  <a:pt x="30" y="216"/>
                </a:lnTo>
                <a:lnTo>
                  <a:pt x="24" y="216"/>
                </a:lnTo>
                <a:lnTo>
                  <a:pt x="24" y="210"/>
                </a:lnTo>
                <a:lnTo>
                  <a:pt x="24" y="204"/>
                </a:lnTo>
                <a:lnTo>
                  <a:pt x="18" y="198"/>
                </a:lnTo>
                <a:lnTo>
                  <a:pt x="18" y="192"/>
                </a:lnTo>
                <a:lnTo>
                  <a:pt x="18" y="186"/>
                </a:lnTo>
                <a:lnTo>
                  <a:pt x="18" y="186"/>
                </a:lnTo>
                <a:lnTo>
                  <a:pt x="18" y="180"/>
                </a:lnTo>
                <a:lnTo>
                  <a:pt x="18" y="180"/>
                </a:lnTo>
                <a:lnTo>
                  <a:pt x="18" y="174"/>
                </a:lnTo>
                <a:lnTo>
                  <a:pt x="18" y="168"/>
                </a:lnTo>
                <a:lnTo>
                  <a:pt x="12" y="168"/>
                </a:lnTo>
                <a:lnTo>
                  <a:pt x="12" y="168"/>
                </a:lnTo>
                <a:lnTo>
                  <a:pt x="12" y="156"/>
                </a:lnTo>
                <a:lnTo>
                  <a:pt x="12" y="156"/>
                </a:lnTo>
                <a:lnTo>
                  <a:pt x="6" y="156"/>
                </a:lnTo>
                <a:lnTo>
                  <a:pt x="6" y="156"/>
                </a:lnTo>
                <a:lnTo>
                  <a:pt x="18" y="156"/>
                </a:lnTo>
                <a:lnTo>
                  <a:pt x="18" y="156"/>
                </a:lnTo>
                <a:lnTo>
                  <a:pt x="18" y="156"/>
                </a:lnTo>
                <a:lnTo>
                  <a:pt x="18" y="156"/>
                </a:lnTo>
                <a:lnTo>
                  <a:pt x="24" y="162"/>
                </a:lnTo>
                <a:lnTo>
                  <a:pt x="30" y="162"/>
                </a:lnTo>
                <a:lnTo>
                  <a:pt x="36" y="162"/>
                </a:lnTo>
                <a:lnTo>
                  <a:pt x="36" y="168"/>
                </a:lnTo>
                <a:lnTo>
                  <a:pt x="36" y="168"/>
                </a:lnTo>
                <a:lnTo>
                  <a:pt x="36" y="174"/>
                </a:lnTo>
                <a:lnTo>
                  <a:pt x="42" y="174"/>
                </a:lnTo>
                <a:lnTo>
                  <a:pt x="42" y="174"/>
                </a:lnTo>
                <a:lnTo>
                  <a:pt x="42" y="174"/>
                </a:lnTo>
                <a:lnTo>
                  <a:pt x="42" y="174"/>
                </a:lnTo>
                <a:lnTo>
                  <a:pt x="42" y="174"/>
                </a:lnTo>
                <a:lnTo>
                  <a:pt x="42" y="174"/>
                </a:lnTo>
                <a:lnTo>
                  <a:pt x="42" y="168"/>
                </a:lnTo>
                <a:lnTo>
                  <a:pt x="42" y="168"/>
                </a:lnTo>
                <a:lnTo>
                  <a:pt x="42" y="168"/>
                </a:lnTo>
                <a:lnTo>
                  <a:pt x="42" y="162"/>
                </a:lnTo>
                <a:lnTo>
                  <a:pt x="42" y="162"/>
                </a:lnTo>
                <a:lnTo>
                  <a:pt x="42" y="162"/>
                </a:lnTo>
                <a:lnTo>
                  <a:pt x="42" y="162"/>
                </a:lnTo>
                <a:lnTo>
                  <a:pt x="36" y="162"/>
                </a:lnTo>
                <a:lnTo>
                  <a:pt x="36" y="156"/>
                </a:lnTo>
                <a:lnTo>
                  <a:pt x="36" y="150"/>
                </a:lnTo>
                <a:lnTo>
                  <a:pt x="36" y="150"/>
                </a:lnTo>
                <a:lnTo>
                  <a:pt x="42" y="150"/>
                </a:lnTo>
                <a:lnTo>
                  <a:pt x="42" y="150"/>
                </a:lnTo>
                <a:lnTo>
                  <a:pt x="42" y="150"/>
                </a:lnTo>
                <a:lnTo>
                  <a:pt x="42" y="138"/>
                </a:lnTo>
                <a:lnTo>
                  <a:pt x="42" y="138"/>
                </a:lnTo>
                <a:lnTo>
                  <a:pt x="42" y="132"/>
                </a:lnTo>
                <a:lnTo>
                  <a:pt x="48" y="126"/>
                </a:lnTo>
                <a:lnTo>
                  <a:pt x="48" y="126"/>
                </a:lnTo>
                <a:lnTo>
                  <a:pt x="48" y="126"/>
                </a:lnTo>
                <a:lnTo>
                  <a:pt x="54" y="126"/>
                </a:lnTo>
                <a:lnTo>
                  <a:pt x="54" y="126"/>
                </a:lnTo>
                <a:lnTo>
                  <a:pt x="54" y="126"/>
                </a:lnTo>
                <a:lnTo>
                  <a:pt x="54" y="126"/>
                </a:lnTo>
                <a:lnTo>
                  <a:pt x="54" y="126"/>
                </a:lnTo>
                <a:lnTo>
                  <a:pt x="54" y="120"/>
                </a:lnTo>
                <a:lnTo>
                  <a:pt x="54" y="120"/>
                </a:lnTo>
                <a:lnTo>
                  <a:pt x="60" y="120"/>
                </a:lnTo>
                <a:lnTo>
                  <a:pt x="54" y="120"/>
                </a:lnTo>
                <a:lnTo>
                  <a:pt x="54" y="114"/>
                </a:lnTo>
                <a:lnTo>
                  <a:pt x="60" y="114"/>
                </a:lnTo>
                <a:lnTo>
                  <a:pt x="60" y="114"/>
                </a:lnTo>
                <a:lnTo>
                  <a:pt x="60" y="114"/>
                </a:lnTo>
                <a:lnTo>
                  <a:pt x="54" y="114"/>
                </a:lnTo>
                <a:lnTo>
                  <a:pt x="78" y="102"/>
                </a:lnTo>
                <a:lnTo>
                  <a:pt x="102" y="96"/>
                </a:lnTo>
                <a:lnTo>
                  <a:pt x="108" y="102"/>
                </a:lnTo>
                <a:lnTo>
                  <a:pt x="120" y="102"/>
                </a:lnTo>
                <a:lnTo>
                  <a:pt x="126" y="96"/>
                </a:lnTo>
                <a:lnTo>
                  <a:pt x="138" y="96"/>
                </a:lnTo>
                <a:lnTo>
                  <a:pt x="150" y="90"/>
                </a:lnTo>
                <a:lnTo>
                  <a:pt x="156" y="90"/>
                </a:lnTo>
                <a:lnTo>
                  <a:pt x="168" y="84"/>
                </a:lnTo>
                <a:lnTo>
                  <a:pt x="180" y="84"/>
                </a:lnTo>
                <a:lnTo>
                  <a:pt x="192" y="72"/>
                </a:lnTo>
                <a:lnTo>
                  <a:pt x="186" y="78"/>
                </a:lnTo>
                <a:lnTo>
                  <a:pt x="192" y="78"/>
                </a:lnTo>
                <a:lnTo>
                  <a:pt x="192" y="78"/>
                </a:lnTo>
                <a:lnTo>
                  <a:pt x="198" y="72"/>
                </a:lnTo>
                <a:lnTo>
                  <a:pt x="198" y="72"/>
                </a:lnTo>
                <a:lnTo>
                  <a:pt x="198" y="72"/>
                </a:lnTo>
                <a:lnTo>
                  <a:pt x="192" y="72"/>
                </a:lnTo>
                <a:lnTo>
                  <a:pt x="198" y="66"/>
                </a:lnTo>
                <a:lnTo>
                  <a:pt x="198" y="60"/>
                </a:lnTo>
                <a:lnTo>
                  <a:pt x="204" y="60"/>
                </a:lnTo>
                <a:lnTo>
                  <a:pt x="204" y="54"/>
                </a:lnTo>
                <a:lnTo>
                  <a:pt x="210" y="48"/>
                </a:lnTo>
                <a:lnTo>
                  <a:pt x="216" y="42"/>
                </a:lnTo>
                <a:lnTo>
                  <a:pt x="228" y="42"/>
                </a:lnTo>
                <a:lnTo>
                  <a:pt x="234" y="42"/>
                </a:lnTo>
                <a:lnTo>
                  <a:pt x="246" y="36"/>
                </a:lnTo>
                <a:lnTo>
                  <a:pt x="258" y="30"/>
                </a:lnTo>
                <a:lnTo>
                  <a:pt x="264" y="24"/>
                </a:lnTo>
                <a:lnTo>
                  <a:pt x="282" y="18"/>
                </a:lnTo>
                <a:lnTo>
                  <a:pt x="318" y="12"/>
                </a:lnTo>
                <a:lnTo>
                  <a:pt x="348" y="0"/>
                </a:lnTo>
                <a:lnTo>
                  <a:pt x="378" y="0"/>
                </a:lnTo>
                <a:lnTo>
                  <a:pt x="384" y="0"/>
                </a:lnTo>
                <a:lnTo>
                  <a:pt x="384" y="6"/>
                </a:lnTo>
                <a:lnTo>
                  <a:pt x="390" y="6"/>
                </a:lnTo>
                <a:lnTo>
                  <a:pt x="408" y="18"/>
                </a:lnTo>
                <a:lnTo>
                  <a:pt x="420" y="24"/>
                </a:lnTo>
                <a:lnTo>
                  <a:pt x="420" y="30"/>
                </a:lnTo>
                <a:lnTo>
                  <a:pt x="426" y="36"/>
                </a:lnTo>
                <a:lnTo>
                  <a:pt x="426" y="36"/>
                </a:lnTo>
                <a:lnTo>
                  <a:pt x="426" y="36"/>
                </a:lnTo>
                <a:lnTo>
                  <a:pt x="414" y="24"/>
                </a:lnTo>
                <a:lnTo>
                  <a:pt x="408" y="18"/>
                </a:lnTo>
                <a:lnTo>
                  <a:pt x="390" y="12"/>
                </a:lnTo>
                <a:lnTo>
                  <a:pt x="390" y="12"/>
                </a:lnTo>
                <a:lnTo>
                  <a:pt x="390" y="12"/>
                </a:lnTo>
                <a:lnTo>
                  <a:pt x="384" y="12"/>
                </a:lnTo>
                <a:lnTo>
                  <a:pt x="390" y="18"/>
                </a:lnTo>
                <a:lnTo>
                  <a:pt x="396" y="24"/>
                </a:lnTo>
                <a:lnTo>
                  <a:pt x="390" y="30"/>
                </a:lnTo>
                <a:lnTo>
                  <a:pt x="396" y="30"/>
                </a:lnTo>
                <a:lnTo>
                  <a:pt x="396" y="30"/>
                </a:lnTo>
                <a:lnTo>
                  <a:pt x="396" y="30"/>
                </a:lnTo>
                <a:lnTo>
                  <a:pt x="396" y="36"/>
                </a:lnTo>
                <a:lnTo>
                  <a:pt x="402" y="42"/>
                </a:lnTo>
                <a:lnTo>
                  <a:pt x="402" y="42"/>
                </a:lnTo>
                <a:lnTo>
                  <a:pt x="396" y="42"/>
                </a:lnTo>
                <a:lnTo>
                  <a:pt x="402" y="48"/>
                </a:lnTo>
                <a:lnTo>
                  <a:pt x="402" y="48"/>
                </a:lnTo>
                <a:lnTo>
                  <a:pt x="402" y="54"/>
                </a:lnTo>
                <a:lnTo>
                  <a:pt x="402" y="54"/>
                </a:lnTo>
                <a:lnTo>
                  <a:pt x="402" y="60"/>
                </a:lnTo>
                <a:lnTo>
                  <a:pt x="402" y="60"/>
                </a:lnTo>
                <a:lnTo>
                  <a:pt x="408" y="66"/>
                </a:lnTo>
                <a:lnTo>
                  <a:pt x="408" y="66"/>
                </a:lnTo>
                <a:lnTo>
                  <a:pt x="414" y="66"/>
                </a:lnTo>
                <a:lnTo>
                  <a:pt x="414" y="66"/>
                </a:lnTo>
                <a:lnTo>
                  <a:pt x="420" y="66"/>
                </a:lnTo>
                <a:lnTo>
                  <a:pt x="420" y="72"/>
                </a:lnTo>
                <a:lnTo>
                  <a:pt x="420" y="72"/>
                </a:lnTo>
                <a:lnTo>
                  <a:pt x="420" y="72"/>
                </a:lnTo>
                <a:lnTo>
                  <a:pt x="420" y="72"/>
                </a:lnTo>
                <a:lnTo>
                  <a:pt x="420" y="72"/>
                </a:lnTo>
                <a:lnTo>
                  <a:pt x="426" y="72"/>
                </a:lnTo>
                <a:lnTo>
                  <a:pt x="432" y="72"/>
                </a:lnTo>
                <a:lnTo>
                  <a:pt x="432" y="72"/>
                </a:lnTo>
                <a:lnTo>
                  <a:pt x="432" y="72"/>
                </a:lnTo>
                <a:lnTo>
                  <a:pt x="438" y="72"/>
                </a:lnTo>
                <a:lnTo>
                  <a:pt x="438" y="72"/>
                </a:lnTo>
                <a:lnTo>
                  <a:pt x="444" y="72"/>
                </a:lnTo>
                <a:lnTo>
                  <a:pt x="462" y="72"/>
                </a:lnTo>
                <a:lnTo>
                  <a:pt x="474" y="66"/>
                </a:lnTo>
                <a:lnTo>
                  <a:pt x="486" y="66"/>
                </a:lnTo>
                <a:lnTo>
                  <a:pt x="492" y="60"/>
                </a:lnTo>
                <a:lnTo>
                  <a:pt x="498" y="54"/>
                </a:lnTo>
                <a:lnTo>
                  <a:pt x="504" y="60"/>
                </a:lnTo>
                <a:lnTo>
                  <a:pt x="498" y="60"/>
                </a:lnTo>
                <a:lnTo>
                  <a:pt x="492" y="60"/>
                </a:lnTo>
                <a:lnTo>
                  <a:pt x="486" y="66"/>
                </a:lnTo>
                <a:lnTo>
                  <a:pt x="480" y="72"/>
                </a:lnTo>
                <a:lnTo>
                  <a:pt x="474" y="72"/>
                </a:lnTo>
                <a:lnTo>
                  <a:pt x="468" y="72"/>
                </a:lnTo>
                <a:lnTo>
                  <a:pt x="462" y="72"/>
                </a:lnTo>
                <a:lnTo>
                  <a:pt x="462" y="78"/>
                </a:lnTo>
                <a:lnTo>
                  <a:pt x="462" y="84"/>
                </a:lnTo>
                <a:lnTo>
                  <a:pt x="468" y="84"/>
                </a:lnTo>
                <a:lnTo>
                  <a:pt x="474" y="84"/>
                </a:lnTo>
                <a:lnTo>
                  <a:pt x="480" y="84"/>
                </a:lnTo>
                <a:lnTo>
                  <a:pt x="480" y="84"/>
                </a:lnTo>
                <a:lnTo>
                  <a:pt x="474" y="90"/>
                </a:lnTo>
                <a:lnTo>
                  <a:pt x="474" y="90"/>
                </a:lnTo>
                <a:lnTo>
                  <a:pt x="480" y="84"/>
                </a:lnTo>
                <a:lnTo>
                  <a:pt x="486" y="78"/>
                </a:lnTo>
                <a:lnTo>
                  <a:pt x="492" y="72"/>
                </a:lnTo>
                <a:lnTo>
                  <a:pt x="498" y="72"/>
                </a:lnTo>
                <a:lnTo>
                  <a:pt x="498" y="72"/>
                </a:lnTo>
                <a:lnTo>
                  <a:pt x="504" y="66"/>
                </a:lnTo>
                <a:lnTo>
                  <a:pt x="510" y="66"/>
                </a:lnTo>
                <a:lnTo>
                  <a:pt x="510" y="60"/>
                </a:lnTo>
                <a:lnTo>
                  <a:pt x="510" y="60"/>
                </a:lnTo>
                <a:lnTo>
                  <a:pt x="510" y="60"/>
                </a:lnTo>
                <a:lnTo>
                  <a:pt x="534" y="60"/>
                </a:lnTo>
                <a:lnTo>
                  <a:pt x="552" y="66"/>
                </a:lnTo>
                <a:lnTo>
                  <a:pt x="582" y="72"/>
                </a:lnTo>
                <a:lnTo>
                  <a:pt x="666" y="78"/>
                </a:lnTo>
                <a:lnTo>
                  <a:pt x="768" y="72"/>
                </a:lnTo>
              </a:path>
            </a:pathLst>
          </a:custGeom>
          <a:solidFill>
            <a:srgbClr val="00f008"/>
          </a:solidFill>
          <a:ln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0" name=""/>
          <p:cNvSpPr/>
          <p:nvPr/>
        </p:nvSpPr>
        <p:spPr>
          <a:xfrm>
            <a:off x="10379160" y="2195640"/>
            <a:ext cx="201600" cy="484200"/>
          </a:xfrm>
          <a:custGeom>
            <a:avLst/>
            <a:gdLst/>
            <a:ahLst/>
            <a:rect l="l" t="t" r="r" b="b"/>
            <a:pathLst>
              <a:path w="126" h="306">
                <a:moveTo>
                  <a:pt x="0" y="12"/>
                </a:moveTo>
                <a:lnTo>
                  <a:pt x="12" y="12"/>
                </a:lnTo>
                <a:lnTo>
                  <a:pt x="18" y="12"/>
                </a:lnTo>
                <a:lnTo>
                  <a:pt x="18" y="12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24" y="0"/>
                </a:lnTo>
                <a:lnTo>
                  <a:pt x="24" y="0"/>
                </a:lnTo>
                <a:lnTo>
                  <a:pt x="30" y="6"/>
                </a:lnTo>
                <a:lnTo>
                  <a:pt x="30" y="6"/>
                </a:lnTo>
                <a:lnTo>
                  <a:pt x="36" y="6"/>
                </a:lnTo>
                <a:lnTo>
                  <a:pt x="36" y="6"/>
                </a:lnTo>
                <a:lnTo>
                  <a:pt x="36" y="12"/>
                </a:lnTo>
                <a:lnTo>
                  <a:pt x="42" y="12"/>
                </a:lnTo>
                <a:lnTo>
                  <a:pt x="42" y="18"/>
                </a:lnTo>
                <a:lnTo>
                  <a:pt x="48" y="18"/>
                </a:lnTo>
                <a:lnTo>
                  <a:pt x="48" y="18"/>
                </a:lnTo>
                <a:lnTo>
                  <a:pt x="54" y="18"/>
                </a:lnTo>
                <a:lnTo>
                  <a:pt x="54" y="24"/>
                </a:lnTo>
                <a:lnTo>
                  <a:pt x="60" y="24"/>
                </a:lnTo>
                <a:lnTo>
                  <a:pt x="66" y="30"/>
                </a:lnTo>
                <a:lnTo>
                  <a:pt x="84" y="84"/>
                </a:lnTo>
                <a:lnTo>
                  <a:pt x="90" y="78"/>
                </a:lnTo>
                <a:lnTo>
                  <a:pt x="90" y="84"/>
                </a:lnTo>
                <a:lnTo>
                  <a:pt x="96" y="90"/>
                </a:lnTo>
                <a:lnTo>
                  <a:pt x="96" y="102"/>
                </a:lnTo>
                <a:lnTo>
                  <a:pt x="96" y="108"/>
                </a:lnTo>
                <a:lnTo>
                  <a:pt x="96" y="114"/>
                </a:lnTo>
                <a:lnTo>
                  <a:pt x="102" y="126"/>
                </a:lnTo>
                <a:lnTo>
                  <a:pt x="102" y="126"/>
                </a:lnTo>
                <a:lnTo>
                  <a:pt x="108" y="150"/>
                </a:lnTo>
                <a:lnTo>
                  <a:pt x="114" y="162"/>
                </a:lnTo>
                <a:lnTo>
                  <a:pt x="120" y="162"/>
                </a:lnTo>
                <a:lnTo>
                  <a:pt x="120" y="168"/>
                </a:lnTo>
                <a:lnTo>
                  <a:pt x="120" y="168"/>
                </a:lnTo>
                <a:lnTo>
                  <a:pt x="120" y="168"/>
                </a:lnTo>
                <a:lnTo>
                  <a:pt x="126" y="174"/>
                </a:lnTo>
                <a:lnTo>
                  <a:pt x="126" y="174"/>
                </a:lnTo>
                <a:lnTo>
                  <a:pt x="120" y="180"/>
                </a:lnTo>
                <a:lnTo>
                  <a:pt x="120" y="180"/>
                </a:lnTo>
                <a:lnTo>
                  <a:pt x="120" y="180"/>
                </a:lnTo>
                <a:lnTo>
                  <a:pt x="120" y="186"/>
                </a:lnTo>
                <a:lnTo>
                  <a:pt x="120" y="186"/>
                </a:lnTo>
                <a:lnTo>
                  <a:pt x="120" y="186"/>
                </a:lnTo>
                <a:lnTo>
                  <a:pt x="126" y="186"/>
                </a:lnTo>
                <a:lnTo>
                  <a:pt x="126" y="192"/>
                </a:lnTo>
                <a:lnTo>
                  <a:pt x="126" y="204"/>
                </a:lnTo>
                <a:lnTo>
                  <a:pt x="126" y="204"/>
                </a:lnTo>
                <a:lnTo>
                  <a:pt x="126" y="240"/>
                </a:lnTo>
                <a:lnTo>
                  <a:pt x="90" y="246"/>
                </a:lnTo>
                <a:lnTo>
                  <a:pt x="84" y="252"/>
                </a:lnTo>
                <a:lnTo>
                  <a:pt x="78" y="258"/>
                </a:lnTo>
                <a:lnTo>
                  <a:pt x="66" y="270"/>
                </a:lnTo>
                <a:lnTo>
                  <a:pt x="60" y="282"/>
                </a:lnTo>
                <a:lnTo>
                  <a:pt x="54" y="294"/>
                </a:lnTo>
                <a:lnTo>
                  <a:pt x="60" y="294"/>
                </a:lnTo>
                <a:lnTo>
                  <a:pt x="60" y="294"/>
                </a:lnTo>
                <a:lnTo>
                  <a:pt x="60" y="294"/>
                </a:lnTo>
                <a:lnTo>
                  <a:pt x="60" y="294"/>
                </a:lnTo>
                <a:lnTo>
                  <a:pt x="60" y="300"/>
                </a:lnTo>
                <a:lnTo>
                  <a:pt x="60" y="300"/>
                </a:lnTo>
                <a:lnTo>
                  <a:pt x="66" y="300"/>
                </a:lnTo>
                <a:lnTo>
                  <a:pt x="66" y="306"/>
                </a:lnTo>
                <a:lnTo>
                  <a:pt x="72" y="306"/>
                </a:lnTo>
                <a:lnTo>
                  <a:pt x="72" y="300"/>
                </a:lnTo>
              </a:path>
            </a:pathLst>
          </a:custGeom>
          <a:solidFill>
            <a:srgbClr val="00f008"/>
          </a:solidFill>
          <a:ln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1" name=""/>
          <p:cNvSpPr/>
          <p:nvPr/>
        </p:nvSpPr>
        <p:spPr>
          <a:xfrm>
            <a:off x="9172440" y="2282760"/>
            <a:ext cx="76320" cy="46080"/>
          </a:xfrm>
          <a:custGeom>
            <a:avLst/>
            <a:gdLst/>
            <a:ahLst/>
            <a:rect l="l" t="t" r="r" b="b"/>
            <a:pathLst>
              <a:path w="48" h="30">
                <a:moveTo>
                  <a:pt x="0" y="12"/>
                </a:moveTo>
                <a:lnTo>
                  <a:pt x="6" y="12"/>
                </a:lnTo>
                <a:lnTo>
                  <a:pt x="6" y="12"/>
                </a:lnTo>
                <a:lnTo>
                  <a:pt x="12" y="12"/>
                </a:lnTo>
                <a:lnTo>
                  <a:pt x="18" y="12"/>
                </a:lnTo>
                <a:lnTo>
                  <a:pt x="24" y="12"/>
                </a:lnTo>
                <a:lnTo>
                  <a:pt x="30" y="6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8" y="0"/>
                </a:lnTo>
                <a:lnTo>
                  <a:pt x="42" y="0"/>
                </a:lnTo>
                <a:lnTo>
                  <a:pt x="42" y="0"/>
                </a:lnTo>
                <a:lnTo>
                  <a:pt x="48" y="6"/>
                </a:lnTo>
                <a:lnTo>
                  <a:pt x="42" y="6"/>
                </a:lnTo>
                <a:lnTo>
                  <a:pt x="42" y="12"/>
                </a:lnTo>
                <a:lnTo>
                  <a:pt x="42" y="12"/>
                </a:lnTo>
                <a:lnTo>
                  <a:pt x="42" y="18"/>
                </a:lnTo>
                <a:lnTo>
                  <a:pt x="36" y="18"/>
                </a:lnTo>
                <a:lnTo>
                  <a:pt x="36" y="18"/>
                </a:lnTo>
                <a:lnTo>
                  <a:pt x="36" y="24"/>
                </a:lnTo>
                <a:lnTo>
                  <a:pt x="36" y="24"/>
                </a:lnTo>
                <a:lnTo>
                  <a:pt x="36" y="24"/>
                </a:lnTo>
                <a:lnTo>
                  <a:pt x="36" y="30"/>
                </a:lnTo>
                <a:lnTo>
                  <a:pt x="36" y="30"/>
                </a:lnTo>
                <a:lnTo>
                  <a:pt x="30" y="24"/>
                </a:lnTo>
                <a:lnTo>
                  <a:pt x="36" y="24"/>
                </a:lnTo>
                <a:lnTo>
                  <a:pt x="36" y="24"/>
                </a:lnTo>
                <a:lnTo>
                  <a:pt x="24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lnTo>
                  <a:pt x="12" y="18"/>
                </a:lnTo>
                <a:lnTo>
                  <a:pt x="18" y="18"/>
                </a:lnTo>
                <a:lnTo>
                  <a:pt x="18" y="18"/>
                </a:lnTo>
                <a:lnTo>
                  <a:pt x="12" y="24"/>
                </a:lnTo>
                <a:lnTo>
                  <a:pt x="12" y="18"/>
                </a:lnTo>
                <a:lnTo>
                  <a:pt x="12" y="18"/>
                </a:lnTo>
                <a:lnTo>
                  <a:pt x="6" y="24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24"/>
                </a:lnTo>
                <a:lnTo>
                  <a:pt x="12" y="18"/>
                </a:lnTo>
                <a:lnTo>
                  <a:pt x="12" y="24"/>
                </a:lnTo>
                <a:lnTo>
                  <a:pt x="18" y="24"/>
                </a:lnTo>
                <a:lnTo>
                  <a:pt x="18" y="24"/>
                </a:lnTo>
                <a:lnTo>
                  <a:pt x="12" y="24"/>
                </a:lnTo>
                <a:lnTo>
                  <a:pt x="12" y="30"/>
                </a:lnTo>
                <a:lnTo>
                  <a:pt x="12" y="30"/>
                </a:lnTo>
                <a:lnTo>
                  <a:pt x="12" y="30"/>
                </a:lnTo>
                <a:lnTo>
                  <a:pt x="12" y="24"/>
                </a:lnTo>
                <a:lnTo>
                  <a:pt x="6" y="24"/>
                </a:lnTo>
                <a:lnTo>
                  <a:pt x="6" y="18"/>
                </a:lnTo>
                <a:lnTo>
                  <a:pt x="6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2" name=""/>
          <p:cNvSpPr/>
          <p:nvPr/>
        </p:nvSpPr>
        <p:spPr>
          <a:xfrm>
            <a:off x="8080200" y="3927600"/>
            <a:ext cx="1719360" cy="1881000"/>
          </a:xfrm>
          <a:custGeom>
            <a:avLst/>
            <a:gdLst/>
            <a:ahLst/>
            <a:rect l="l" t="t" r="r" b="b"/>
            <a:pathLst>
              <a:path w="1086" h="1188">
                <a:moveTo>
                  <a:pt x="312" y="30"/>
                </a:moveTo>
                <a:lnTo>
                  <a:pt x="312" y="24"/>
                </a:lnTo>
                <a:lnTo>
                  <a:pt x="312" y="24"/>
                </a:lnTo>
                <a:lnTo>
                  <a:pt x="306" y="18"/>
                </a:lnTo>
                <a:lnTo>
                  <a:pt x="306" y="12"/>
                </a:lnTo>
                <a:lnTo>
                  <a:pt x="306" y="12"/>
                </a:lnTo>
                <a:lnTo>
                  <a:pt x="300" y="12"/>
                </a:lnTo>
                <a:lnTo>
                  <a:pt x="288" y="12"/>
                </a:lnTo>
                <a:lnTo>
                  <a:pt x="282" y="18"/>
                </a:lnTo>
                <a:lnTo>
                  <a:pt x="282" y="24"/>
                </a:lnTo>
                <a:lnTo>
                  <a:pt x="270" y="24"/>
                </a:lnTo>
                <a:lnTo>
                  <a:pt x="270" y="24"/>
                </a:lnTo>
                <a:lnTo>
                  <a:pt x="258" y="12"/>
                </a:lnTo>
                <a:lnTo>
                  <a:pt x="258" y="6"/>
                </a:lnTo>
                <a:lnTo>
                  <a:pt x="258" y="0"/>
                </a:lnTo>
                <a:lnTo>
                  <a:pt x="252" y="0"/>
                </a:lnTo>
                <a:lnTo>
                  <a:pt x="252" y="0"/>
                </a:lnTo>
                <a:lnTo>
                  <a:pt x="240" y="0"/>
                </a:lnTo>
                <a:lnTo>
                  <a:pt x="240" y="6"/>
                </a:lnTo>
                <a:lnTo>
                  <a:pt x="240" y="12"/>
                </a:lnTo>
                <a:lnTo>
                  <a:pt x="240" y="18"/>
                </a:lnTo>
                <a:lnTo>
                  <a:pt x="240" y="30"/>
                </a:lnTo>
                <a:lnTo>
                  <a:pt x="240" y="36"/>
                </a:lnTo>
                <a:lnTo>
                  <a:pt x="234" y="42"/>
                </a:lnTo>
                <a:lnTo>
                  <a:pt x="216" y="66"/>
                </a:lnTo>
                <a:lnTo>
                  <a:pt x="216" y="66"/>
                </a:lnTo>
                <a:lnTo>
                  <a:pt x="222" y="78"/>
                </a:lnTo>
                <a:lnTo>
                  <a:pt x="222" y="84"/>
                </a:lnTo>
                <a:lnTo>
                  <a:pt x="222" y="90"/>
                </a:lnTo>
                <a:lnTo>
                  <a:pt x="216" y="96"/>
                </a:lnTo>
                <a:lnTo>
                  <a:pt x="216" y="96"/>
                </a:lnTo>
                <a:lnTo>
                  <a:pt x="210" y="90"/>
                </a:lnTo>
                <a:lnTo>
                  <a:pt x="210" y="84"/>
                </a:lnTo>
                <a:lnTo>
                  <a:pt x="210" y="84"/>
                </a:lnTo>
                <a:lnTo>
                  <a:pt x="198" y="72"/>
                </a:lnTo>
                <a:lnTo>
                  <a:pt x="204" y="60"/>
                </a:lnTo>
                <a:lnTo>
                  <a:pt x="204" y="54"/>
                </a:lnTo>
                <a:lnTo>
                  <a:pt x="198" y="54"/>
                </a:lnTo>
                <a:lnTo>
                  <a:pt x="192" y="54"/>
                </a:lnTo>
                <a:lnTo>
                  <a:pt x="180" y="54"/>
                </a:lnTo>
                <a:lnTo>
                  <a:pt x="174" y="36"/>
                </a:lnTo>
                <a:lnTo>
                  <a:pt x="168" y="36"/>
                </a:lnTo>
                <a:lnTo>
                  <a:pt x="162" y="30"/>
                </a:lnTo>
                <a:lnTo>
                  <a:pt x="168" y="12"/>
                </a:lnTo>
                <a:lnTo>
                  <a:pt x="168" y="6"/>
                </a:lnTo>
                <a:lnTo>
                  <a:pt x="162" y="6"/>
                </a:lnTo>
                <a:lnTo>
                  <a:pt x="162" y="6"/>
                </a:lnTo>
                <a:lnTo>
                  <a:pt x="150" y="18"/>
                </a:lnTo>
                <a:lnTo>
                  <a:pt x="132" y="30"/>
                </a:lnTo>
                <a:lnTo>
                  <a:pt x="132" y="36"/>
                </a:lnTo>
                <a:lnTo>
                  <a:pt x="138" y="48"/>
                </a:lnTo>
                <a:lnTo>
                  <a:pt x="138" y="54"/>
                </a:lnTo>
                <a:lnTo>
                  <a:pt x="126" y="60"/>
                </a:lnTo>
                <a:lnTo>
                  <a:pt x="126" y="60"/>
                </a:lnTo>
                <a:lnTo>
                  <a:pt x="126" y="66"/>
                </a:lnTo>
                <a:lnTo>
                  <a:pt x="114" y="72"/>
                </a:lnTo>
                <a:lnTo>
                  <a:pt x="108" y="78"/>
                </a:lnTo>
                <a:lnTo>
                  <a:pt x="102" y="78"/>
                </a:lnTo>
                <a:lnTo>
                  <a:pt x="96" y="72"/>
                </a:lnTo>
                <a:lnTo>
                  <a:pt x="90" y="78"/>
                </a:lnTo>
                <a:lnTo>
                  <a:pt x="84" y="72"/>
                </a:lnTo>
                <a:lnTo>
                  <a:pt x="72" y="78"/>
                </a:lnTo>
                <a:lnTo>
                  <a:pt x="66" y="78"/>
                </a:lnTo>
                <a:lnTo>
                  <a:pt x="60" y="78"/>
                </a:lnTo>
                <a:lnTo>
                  <a:pt x="54" y="90"/>
                </a:lnTo>
                <a:lnTo>
                  <a:pt x="48" y="90"/>
                </a:lnTo>
                <a:lnTo>
                  <a:pt x="42" y="90"/>
                </a:lnTo>
                <a:lnTo>
                  <a:pt x="36" y="84"/>
                </a:lnTo>
                <a:lnTo>
                  <a:pt x="36" y="84"/>
                </a:lnTo>
                <a:lnTo>
                  <a:pt x="30" y="90"/>
                </a:lnTo>
                <a:lnTo>
                  <a:pt x="24" y="90"/>
                </a:lnTo>
                <a:lnTo>
                  <a:pt x="24" y="90"/>
                </a:lnTo>
                <a:lnTo>
                  <a:pt x="24" y="96"/>
                </a:lnTo>
                <a:lnTo>
                  <a:pt x="18" y="96"/>
                </a:lnTo>
                <a:lnTo>
                  <a:pt x="18" y="96"/>
                </a:lnTo>
                <a:lnTo>
                  <a:pt x="18" y="102"/>
                </a:lnTo>
                <a:lnTo>
                  <a:pt x="18" y="108"/>
                </a:lnTo>
                <a:lnTo>
                  <a:pt x="18" y="114"/>
                </a:lnTo>
                <a:lnTo>
                  <a:pt x="24" y="114"/>
                </a:lnTo>
                <a:lnTo>
                  <a:pt x="24" y="120"/>
                </a:lnTo>
                <a:lnTo>
                  <a:pt x="36" y="120"/>
                </a:lnTo>
                <a:lnTo>
                  <a:pt x="30" y="132"/>
                </a:lnTo>
                <a:lnTo>
                  <a:pt x="36" y="138"/>
                </a:lnTo>
                <a:lnTo>
                  <a:pt x="42" y="144"/>
                </a:lnTo>
                <a:lnTo>
                  <a:pt x="48" y="150"/>
                </a:lnTo>
                <a:lnTo>
                  <a:pt x="48" y="156"/>
                </a:lnTo>
                <a:lnTo>
                  <a:pt x="42" y="162"/>
                </a:lnTo>
                <a:lnTo>
                  <a:pt x="48" y="174"/>
                </a:lnTo>
                <a:lnTo>
                  <a:pt x="42" y="180"/>
                </a:lnTo>
                <a:lnTo>
                  <a:pt x="36" y="180"/>
                </a:lnTo>
                <a:lnTo>
                  <a:pt x="30" y="180"/>
                </a:lnTo>
                <a:lnTo>
                  <a:pt x="30" y="186"/>
                </a:lnTo>
                <a:lnTo>
                  <a:pt x="24" y="186"/>
                </a:lnTo>
                <a:lnTo>
                  <a:pt x="24" y="192"/>
                </a:lnTo>
                <a:lnTo>
                  <a:pt x="18" y="192"/>
                </a:lnTo>
                <a:lnTo>
                  <a:pt x="12" y="186"/>
                </a:lnTo>
                <a:lnTo>
                  <a:pt x="0" y="192"/>
                </a:lnTo>
                <a:lnTo>
                  <a:pt x="0" y="198"/>
                </a:lnTo>
                <a:lnTo>
                  <a:pt x="0" y="204"/>
                </a:lnTo>
                <a:lnTo>
                  <a:pt x="12" y="204"/>
                </a:lnTo>
                <a:lnTo>
                  <a:pt x="12" y="216"/>
                </a:lnTo>
                <a:lnTo>
                  <a:pt x="12" y="222"/>
                </a:lnTo>
                <a:lnTo>
                  <a:pt x="18" y="228"/>
                </a:lnTo>
                <a:lnTo>
                  <a:pt x="30" y="228"/>
                </a:lnTo>
                <a:lnTo>
                  <a:pt x="36" y="234"/>
                </a:lnTo>
                <a:lnTo>
                  <a:pt x="36" y="234"/>
                </a:lnTo>
                <a:lnTo>
                  <a:pt x="36" y="246"/>
                </a:lnTo>
                <a:lnTo>
                  <a:pt x="36" y="246"/>
                </a:lnTo>
                <a:lnTo>
                  <a:pt x="42" y="252"/>
                </a:lnTo>
                <a:lnTo>
                  <a:pt x="42" y="252"/>
                </a:lnTo>
                <a:lnTo>
                  <a:pt x="36" y="252"/>
                </a:lnTo>
                <a:lnTo>
                  <a:pt x="30" y="252"/>
                </a:lnTo>
                <a:lnTo>
                  <a:pt x="30" y="258"/>
                </a:lnTo>
                <a:lnTo>
                  <a:pt x="30" y="264"/>
                </a:lnTo>
                <a:lnTo>
                  <a:pt x="24" y="270"/>
                </a:lnTo>
                <a:lnTo>
                  <a:pt x="24" y="270"/>
                </a:lnTo>
                <a:lnTo>
                  <a:pt x="18" y="276"/>
                </a:lnTo>
                <a:lnTo>
                  <a:pt x="24" y="276"/>
                </a:lnTo>
                <a:lnTo>
                  <a:pt x="24" y="282"/>
                </a:lnTo>
                <a:lnTo>
                  <a:pt x="24" y="282"/>
                </a:lnTo>
                <a:lnTo>
                  <a:pt x="24" y="288"/>
                </a:lnTo>
                <a:lnTo>
                  <a:pt x="24" y="288"/>
                </a:lnTo>
                <a:lnTo>
                  <a:pt x="24" y="294"/>
                </a:lnTo>
                <a:lnTo>
                  <a:pt x="30" y="306"/>
                </a:lnTo>
                <a:lnTo>
                  <a:pt x="36" y="312"/>
                </a:lnTo>
                <a:lnTo>
                  <a:pt x="48" y="318"/>
                </a:lnTo>
                <a:lnTo>
                  <a:pt x="48" y="318"/>
                </a:lnTo>
                <a:lnTo>
                  <a:pt x="54" y="324"/>
                </a:lnTo>
                <a:lnTo>
                  <a:pt x="54" y="318"/>
                </a:lnTo>
                <a:lnTo>
                  <a:pt x="60" y="324"/>
                </a:lnTo>
                <a:lnTo>
                  <a:pt x="66" y="324"/>
                </a:lnTo>
                <a:lnTo>
                  <a:pt x="78" y="324"/>
                </a:lnTo>
                <a:lnTo>
                  <a:pt x="84" y="324"/>
                </a:lnTo>
                <a:lnTo>
                  <a:pt x="90" y="324"/>
                </a:lnTo>
                <a:lnTo>
                  <a:pt x="96" y="324"/>
                </a:lnTo>
                <a:lnTo>
                  <a:pt x="96" y="330"/>
                </a:lnTo>
                <a:lnTo>
                  <a:pt x="96" y="336"/>
                </a:lnTo>
                <a:lnTo>
                  <a:pt x="102" y="336"/>
                </a:lnTo>
                <a:lnTo>
                  <a:pt x="102" y="342"/>
                </a:lnTo>
                <a:lnTo>
                  <a:pt x="96" y="342"/>
                </a:lnTo>
                <a:lnTo>
                  <a:pt x="96" y="342"/>
                </a:lnTo>
                <a:lnTo>
                  <a:pt x="96" y="348"/>
                </a:lnTo>
                <a:lnTo>
                  <a:pt x="90" y="348"/>
                </a:lnTo>
                <a:lnTo>
                  <a:pt x="84" y="354"/>
                </a:lnTo>
                <a:lnTo>
                  <a:pt x="84" y="360"/>
                </a:lnTo>
                <a:lnTo>
                  <a:pt x="78" y="360"/>
                </a:lnTo>
                <a:lnTo>
                  <a:pt x="78" y="372"/>
                </a:lnTo>
                <a:lnTo>
                  <a:pt x="84" y="378"/>
                </a:lnTo>
                <a:lnTo>
                  <a:pt x="90" y="372"/>
                </a:lnTo>
                <a:lnTo>
                  <a:pt x="90" y="378"/>
                </a:lnTo>
                <a:lnTo>
                  <a:pt x="90" y="378"/>
                </a:lnTo>
                <a:lnTo>
                  <a:pt x="96" y="372"/>
                </a:lnTo>
                <a:lnTo>
                  <a:pt x="102" y="372"/>
                </a:lnTo>
                <a:lnTo>
                  <a:pt x="114" y="366"/>
                </a:lnTo>
                <a:lnTo>
                  <a:pt x="114" y="366"/>
                </a:lnTo>
                <a:lnTo>
                  <a:pt x="120" y="366"/>
                </a:lnTo>
                <a:lnTo>
                  <a:pt x="132" y="354"/>
                </a:lnTo>
                <a:lnTo>
                  <a:pt x="138" y="348"/>
                </a:lnTo>
                <a:lnTo>
                  <a:pt x="138" y="342"/>
                </a:lnTo>
                <a:lnTo>
                  <a:pt x="144" y="336"/>
                </a:lnTo>
                <a:lnTo>
                  <a:pt x="144" y="330"/>
                </a:lnTo>
                <a:lnTo>
                  <a:pt x="150" y="324"/>
                </a:lnTo>
                <a:lnTo>
                  <a:pt x="162" y="318"/>
                </a:lnTo>
                <a:lnTo>
                  <a:pt x="162" y="318"/>
                </a:lnTo>
                <a:lnTo>
                  <a:pt x="168" y="300"/>
                </a:lnTo>
                <a:lnTo>
                  <a:pt x="180" y="294"/>
                </a:lnTo>
                <a:lnTo>
                  <a:pt x="186" y="288"/>
                </a:lnTo>
                <a:lnTo>
                  <a:pt x="192" y="288"/>
                </a:lnTo>
                <a:lnTo>
                  <a:pt x="198" y="288"/>
                </a:lnTo>
                <a:lnTo>
                  <a:pt x="204" y="288"/>
                </a:lnTo>
                <a:lnTo>
                  <a:pt x="228" y="300"/>
                </a:lnTo>
                <a:lnTo>
                  <a:pt x="228" y="300"/>
                </a:lnTo>
                <a:lnTo>
                  <a:pt x="234" y="306"/>
                </a:lnTo>
                <a:lnTo>
                  <a:pt x="234" y="300"/>
                </a:lnTo>
                <a:lnTo>
                  <a:pt x="234" y="300"/>
                </a:lnTo>
                <a:lnTo>
                  <a:pt x="240" y="300"/>
                </a:lnTo>
                <a:lnTo>
                  <a:pt x="240" y="300"/>
                </a:lnTo>
                <a:lnTo>
                  <a:pt x="252" y="306"/>
                </a:lnTo>
                <a:lnTo>
                  <a:pt x="252" y="312"/>
                </a:lnTo>
                <a:lnTo>
                  <a:pt x="258" y="312"/>
                </a:lnTo>
                <a:lnTo>
                  <a:pt x="264" y="312"/>
                </a:lnTo>
                <a:lnTo>
                  <a:pt x="270" y="330"/>
                </a:lnTo>
                <a:lnTo>
                  <a:pt x="282" y="330"/>
                </a:lnTo>
                <a:lnTo>
                  <a:pt x="288" y="336"/>
                </a:lnTo>
                <a:lnTo>
                  <a:pt x="288" y="336"/>
                </a:lnTo>
                <a:lnTo>
                  <a:pt x="288" y="336"/>
                </a:lnTo>
                <a:lnTo>
                  <a:pt x="288" y="330"/>
                </a:lnTo>
                <a:lnTo>
                  <a:pt x="294" y="330"/>
                </a:lnTo>
                <a:lnTo>
                  <a:pt x="294" y="330"/>
                </a:lnTo>
                <a:lnTo>
                  <a:pt x="300" y="336"/>
                </a:lnTo>
                <a:lnTo>
                  <a:pt x="306" y="342"/>
                </a:lnTo>
                <a:lnTo>
                  <a:pt x="306" y="342"/>
                </a:lnTo>
                <a:lnTo>
                  <a:pt x="312" y="342"/>
                </a:lnTo>
                <a:lnTo>
                  <a:pt x="318" y="348"/>
                </a:lnTo>
                <a:lnTo>
                  <a:pt x="324" y="354"/>
                </a:lnTo>
                <a:lnTo>
                  <a:pt x="324" y="360"/>
                </a:lnTo>
                <a:lnTo>
                  <a:pt x="330" y="372"/>
                </a:lnTo>
                <a:lnTo>
                  <a:pt x="330" y="390"/>
                </a:lnTo>
                <a:lnTo>
                  <a:pt x="330" y="396"/>
                </a:lnTo>
                <a:lnTo>
                  <a:pt x="330" y="402"/>
                </a:lnTo>
                <a:lnTo>
                  <a:pt x="330" y="408"/>
                </a:lnTo>
                <a:lnTo>
                  <a:pt x="336" y="426"/>
                </a:lnTo>
                <a:lnTo>
                  <a:pt x="342" y="432"/>
                </a:lnTo>
                <a:lnTo>
                  <a:pt x="348" y="438"/>
                </a:lnTo>
                <a:lnTo>
                  <a:pt x="354" y="450"/>
                </a:lnTo>
                <a:lnTo>
                  <a:pt x="354" y="480"/>
                </a:lnTo>
                <a:lnTo>
                  <a:pt x="348" y="486"/>
                </a:lnTo>
                <a:lnTo>
                  <a:pt x="348" y="486"/>
                </a:lnTo>
                <a:lnTo>
                  <a:pt x="354" y="492"/>
                </a:lnTo>
                <a:lnTo>
                  <a:pt x="354" y="492"/>
                </a:lnTo>
                <a:lnTo>
                  <a:pt x="354" y="492"/>
                </a:lnTo>
                <a:lnTo>
                  <a:pt x="360" y="486"/>
                </a:lnTo>
                <a:lnTo>
                  <a:pt x="372" y="492"/>
                </a:lnTo>
                <a:lnTo>
                  <a:pt x="372" y="492"/>
                </a:lnTo>
                <a:lnTo>
                  <a:pt x="372" y="504"/>
                </a:lnTo>
                <a:lnTo>
                  <a:pt x="372" y="510"/>
                </a:lnTo>
                <a:lnTo>
                  <a:pt x="378" y="516"/>
                </a:lnTo>
                <a:lnTo>
                  <a:pt x="384" y="516"/>
                </a:lnTo>
                <a:lnTo>
                  <a:pt x="390" y="522"/>
                </a:lnTo>
                <a:lnTo>
                  <a:pt x="396" y="528"/>
                </a:lnTo>
                <a:lnTo>
                  <a:pt x="402" y="534"/>
                </a:lnTo>
                <a:lnTo>
                  <a:pt x="408" y="546"/>
                </a:lnTo>
                <a:lnTo>
                  <a:pt x="408" y="546"/>
                </a:lnTo>
                <a:lnTo>
                  <a:pt x="408" y="558"/>
                </a:lnTo>
                <a:lnTo>
                  <a:pt x="408" y="558"/>
                </a:lnTo>
                <a:lnTo>
                  <a:pt x="402" y="558"/>
                </a:lnTo>
                <a:lnTo>
                  <a:pt x="402" y="564"/>
                </a:lnTo>
                <a:lnTo>
                  <a:pt x="408" y="570"/>
                </a:lnTo>
                <a:lnTo>
                  <a:pt x="414" y="570"/>
                </a:lnTo>
                <a:lnTo>
                  <a:pt x="414" y="570"/>
                </a:lnTo>
                <a:lnTo>
                  <a:pt x="420" y="564"/>
                </a:lnTo>
                <a:lnTo>
                  <a:pt x="426" y="564"/>
                </a:lnTo>
                <a:lnTo>
                  <a:pt x="438" y="570"/>
                </a:lnTo>
                <a:lnTo>
                  <a:pt x="444" y="576"/>
                </a:lnTo>
                <a:lnTo>
                  <a:pt x="450" y="576"/>
                </a:lnTo>
                <a:lnTo>
                  <a:pt x="456" y="582"/>
                </a:lnTo>
                <a:lnTo>
                  <a:pt x="456" y="588"/>
                </a:lnTo>
                <a:lnTo>
                  <a:pt x="462" y="594"/>
                </a:lnTo>
                <a:lnTo>
                  <a:pt x="462" y="600"/>
                </a:lnTo>
                <a:lnTo>
                  <a:pt x="468" y="612"/>
                </a:lnTo>
                <a:lnTo>
                  <a:pt x="474" y="612"/>
                </a:lnTo>
                <a:lnTo>
                  <a:pt x="480" y="612"/>
                </a:lnTo>
                <a:lnTo>
                  <a:pt x="480" y="618"/>
                </a:lnTo>
                <a:lnTo>
                  <a:pt x="498" y="630"/>
                </a:lnTo>
                <a:lnTo>
                  <a:pt x="504" y="642"/>
                </a:lnTo>
                <a:lnTo>
                  <a:pt x="510" y="648"/>
                </a:lnTo>
                <a:lnTo>
                  <a:pt x="510" y="654"/>
                </a:lnTo>
                <a:lnTo>
                  <a:pt x="528" y="666"/>
                </a:lnTo>
                <a:lnTo>
                  <a:pt x="534" y="672"/>
                </a:lnTo>
                <a:lnTo>
                  <a:pt x="540" y="684"/>
                </a:lnTo>
                <a:lnTo>
                  <a:pt x="540" y="690"/>
                </a:lnTo>
                <a:lnTo>
                  <a:pt x="546" y="696"/>
                </a:lnTo>
                <a:lnTo>
                  <a:pt x="546" y="696"/>
                </a:lnTo>
                <a:lnTo>
                  <a:pt x="552" y="696"/>
                </a:lnTo>
                <a:lnTo>
                  <a:pt x="558" y="702"/>
                </a:lnTo>
                <a:lnTo>
                  <a:pt x="558" y="702"/>
                </a:lnTo>
                <a:lnTo>
                  <a:pt x="570" y="708"/>
                </a:lnTo>
                <a:lnTo>
                  <a:pt x="576" y="708"/>
                </a:lnTo>
                <a:lnTo>
                  <a:pt x="576" y="720"/>
                </a:lnTo>
                <a:lnTo>
                  <a:pt x="582" y="726"/>
                </a:lnTo>
                <a:lnTo>
                  <a:pt x="588" y="732"/>
                </a:lnTo>
                <a:lnTo>
                  <a:pt x="588" y="726"/>
                </a:lnTo>
                <a:lnTo>
                  <a:pt x="594" y="726"/>
                </a:lnTo>
                <a:lnTo>
                  <a:pt x="594" y="720"/>
                </a:lnTo>
                <a:lnTo>
                  <a:pt x="606" y="720"/>
                </a:lnTo>
                <a:lnTo>
                  <a:pt x="612" y="720"/>
                </a:lnTo>
                <a:lnTo>
                  <a:pt x="618" y="726"/>
                </a:lnTo>
                <a:lnTo>
                  <a:pt x="624" y="732"/>
                </a:lnTo>
                <a:lnTo>
                  <a:pt x="630" y="732"/>
                </a:lnTo>
                <a:lnTo>
                  <a:pt x="636" y="732"/>
                </a:lnTo>
                <a:lnTo>
                  <a:pt x="630" y="726"/>
                </a:lnTo>
                <a:lnTo>
                  <a:pt x="630" y="726"/>
                </a:lnTo>
                <a:lnTo>
                  <a:pt x="642" y="726"/>
                </a:lnTo>
                <a:lnTo>
                  <a:pt x="648" y="726"/>
                </a:lnTo>
                <a:lnTo>
                  <a:pt x="654" y="744"/>
                </a:lnTo>
                <a:lnTo>
                  <a:pt x="660" y="750"/>
                </a:lnTo>
                <a:lnTo>
                  <a:pt x="660" y="762"/>
                </a:lnTo>
                <a:lnTo>
                  <a:pt x="672" y="774"/>
                </a:lnTo>
                <a:lnTo>
                  <a:pt x="672" y="780"/>
                </a:lnTo>
                <a:lnTo>
                  <a:pt x="672" y="786"/>
                </a:lnTo>
                <a:lnTo>
                  <a:pt x="678" y="792"/>
                </a:lnTo>
                <a:lnTo>
                  <a:pt x="678" y="792"/>
                </a:lnTo>
                <a:lnTo>
                  <a:pt x="678" y="786"/>
                </a:lnTo>
                <a:lnTo>
                  <a:pt x="684" y="786"/>
                </a:lnTo>
                <a:lnTo>
                  <a:pt x="684" y="786"/>
                </a:lnTo>
                <a:lnTo>
                  <a:pt x="702" y="786"/>
                </a:lnTo>
                <a:lnTo>
                  <a:pt x="702" y="786"/>
                </a:lnTo>
                <a:lnTo>
                  <a:pt x="708" y="798"/>
                </a:lnTo>
                <a:lnTo>
                  <a:pt x="714" y="798"/>
                </a:lnTo>
                <a:lnTo>
                  <a:pt x="714" y="804"/>
                </a:lnTo>
                <a:lnTo>
                  <a:pt x="708" y="804"/>
                </a:lnTo>
                <a:lnTo>
                  <a:pt x="708" y="810"/>
                </a:lnTo>
                <a:lnTo>
                  <a:pt x="708" y="810"/>
                </a:lnTo>
                <a:lnTo>
                  <a:pt x="702" y="810"/>
                </a:lnTo>
                <a:lnTo>
                  <a:pt x="702" y="816"/>
                </a:lnTo>
                <a:lnTo>
                  <a:pt x="702" y="822"/>
                </a:lnTo>
                <a:lnTo>
                  <a:pt x="708" y="816"/>
                </a:lnTo>
                <a:lnTo>
                  <a:pt x="714" y="816"/>
                </a:lnTo>
                <a:lnTo>
                  <a:pt x="714" y="816"/>
                </a:lnTo>
                <a:lnTo>
                  <a:pt x="726" y="816"/>
                </a:lnTo>
                <a:lnTo>
                  <a:pt x="726" y="810"/>
                </a:lnTo>
                <a:lnTo>
                  <a:pt x="732" y="810"/>
                </a:lnTo>
                <a:lnTo>
                  <a:pt x="738" y="804"/>
                </a:lnTo>
                <a:lnTo>
                  <a:pt x="738" y="804"/>
                </a:lnTo>
                <a:lnTo>
                  <a:pt x="744" y="810"/>
                </a:lnTo>
                <a:lnTo>
                  <a:pt x="756" y="828"/>
                </a:lnTo>
                <a:lnTo>
                  <a:pt x="756" y="834"/>
                </a:lnTo>
                <a:lnTo>
                  <a:pt x="762" y="846"/>
                </a:lnTo>
                <a:lnTo>
                  <a:pt x="756" y="852"/>
                </a:lnTo>
                <a:lnTo>
                  <a:pt x="756" y="852"/>
                </a:lnTo>
                <a:lnTo>
                  <a:pt x="756" y="858"/>
                </a:lnTo>
                <a:lnTo>
                  <a:pt x="756" y="864"/>
                </a:lnTo>
                <a:lnTo>
                  <a:pt x="756" y="864"/>
                </a:lnTo>
                <a:lnTo>
                  <a:pt x="762" y="870"/>
                </a:lnTo>
                <a:lnTo>
                  <a:pt x="762" y="876"/>
                </a:lnTo>
                <a:lnTo>
                  <a:pt x="768" y="876"/>
                </a:lnTo>
                <a:lnTo>
                  <a:pt x="774" y="882"/>
                </a:lnTo>
                <a:lnTo>
                  <a:pt x="780" y="882"/>
                </a:lnTo>
                <a:lnTo>
                  <a:pt x="786" y="888"/>
                </a:lnTo>
                <a:lnTo>
                  <a:pt x="786" y="894"/>
                </a:lnTo>
                <a:lnTo>
                  <a:pt x="798" y="900"/>
                </a:lnTo>
                <a:lnTo>
                  <a:pt x="804" y="894"/>
                </a:lnTo>
                <a:lnTo>
                  <a:pt x="810" y="888"/>
                </a:lnTo>
                <a:lnTo>
                  <a:pt x="816" y="888"/>
                </a:lnTo>
                <a:lnTo>
                  <a:pt x="822" y="888"/>
                </a:lnTo>
                <a:lnTo>
                  <a:pt x="822" y="894"/>
                </a:lnTo>
                <a:lnTo>
                  <a:pt x="828" y="906"/>
                </a:lnTo>
                <a:lnTo>
                  <a:pt x="834" y="918"/>
                </a:lnTo>
                <a:lnTo>
                  <a:pt x="834" y="918"/>
                </a:lnTo>
                <a:lnTo>
                  <a:pt x="840" y="930"/>
                </a:lnTo>
                <a:lnTo>
                  <a:pt x="840" y="936"/>
                </a:lnTo>
                <a:lnTo>
                  <a:pt x="840" y="960"/>
                </a:lnTo>
                <a:lnTo>
                  <a:pt x="852" y="972"/>
                </a:lnTo>
                <a:lnTo>
                  <a:pt x="858" y="990"/>
                </a:lnTo>
                <a:lnTo>
                  <a:pt x="858" y="1026"/>
                </a:lnTo>
                <a:lnTo>
                  <a:pt x="864" y="1032"/>
                </a:lnTo>
                <a:lnTo>
                  <a:pt x="864" y="1032"/>
                </a:lnTo>
                <a:lnTo>
                  <a:pt x="870" y="1044"/>
                </a:lnTo>
                <a:lnTo>
                  <a:pt x="870" y="1044"/>
                </a:lnTo>
                <a:lnTo>
                  <a:pt x="876" y="1050"/>
                </a:lnTo>
                <a:lnTo>
                  <a:pt x="870" y="1062"/>
                </a:lnTo>
                <a:lnTo>
                  <a:pt x="870" y="1068"/>
                </a:lnTo>
                <a:lnTo>
                  <a:pt x="870" y="1074"/>
                </a:lnTo>
                <a:lnTo>
                  <a:pt x="858" y="1074"/>
                </a:lnTo>
                <a:lnTo>
                  <a:pt x="852" y="1074"/>
                </a:lnTo>
                <a:lnTo>
                  <a:pt x="852" y="1080"/>
                </a:lnTo>
                <a:lnTo>
                  <a:pt x="846" y="1080"/>
                </a:lnTo>
                <a:lnTo>
                  <a:pt x="840" y="1080"/>
                </a:lnTo>
                <a:lnTo>
                  <a:pt x="840" y="1080"/>
                </a:lnTo>
                <a:lnTo>
                  <a:pt x="840" y="1092"/>
                </a:lnTo>
                <a:lnTo>
                  <a:pt x="846" y="1098"/>
                </a:lnTo>
                <a:lnTo>
                  <a:pt x="846" y="1104"/>
                </a:lnTo>
                <a:lnTo>
                  <a:pt x="846" y="1110"/>
                </a:lnTo>
                <a:lnTo>
                  <a:pt x="840" y="1122"/>
                </a:lnTo>
                <a:lnTo>
                  <a:pt x="840" y="1134"/>
                </a:lnTo>
                <a:lnTo>
                  <a:pt x="834" y="1134"/>
                </a:lnTo>
                <a:lnTo>
                  <a:pt x="828" y="1140"/>
                </a:lnTo>
                <a:lnTo>
                  <a:pt x="828" y="1146"/>
                </a:lnTo>
                <a:lnTo>
                  <a:pt x="822" y="1140"/>
                </a:lnTo>
                <a:lnTo>
                  <a:pt x="822" y="1146"/>
                </a:lnTo>
                <a:lnTo>
                  <a:pt x="822" y="1146"/>
                </a:lnTo>
                <a:lnTo>
                  <a:pt x="822" y="1152"/>
                </a:lnTo>
                <a:lnTo>
                  <a:pt x="822" y="1158"/>
                </a:lnTo>
                <a:lnTo>
                  <a:pt x="822" y="1164"/>
                </a:lnTo>
                <a:lnTo>
                  <a:pt x="822" y="1170"/>
                </a:lnTo>
                <a:lnTo>
                  <a:pt x="822" y="1170"/>
                </a:lnTo>
                <a:lnTo>
                  <a:pt x="822" y="1176"/>
                </a:lnTo>
                <a:lnTo>
                  <a:pt x="822" y="1176"/>
                </a:lnTo>
                <a:lnTo>
                  <a:pt x="828" y="1182"/>
                </a:lnTo>
                <a:lnTo>
                  <a:pt x="834" y="1188"/>
                </a:lnTo>
                <a:lnTo>
                  <a:pt x="852" y="1188"/>
                </a:lnTo>
                <a:lnTo>
                  <a:pt x="858" y="1182"/>
                </a:lnTo>
                <a:lnTo>
                  <a:pt x="864" y="1182"/>
                </a:lnTo>
                <a:lnTo>
                  <a:pt x="870" y="1164"/>
                </a:lnTo>
                <a:lnTo>
                  <a:pt x="870" y="1158"/>
                </a:lnTo>
                <a:lnTo>
                  <a:pt x="870" y="1158"/>
                </a:lnTo>
                <a:lnTo>
                  <a:pt x="870" y="1152"/>
                </a:lnTo>
                <a:lnTo>
                  <a:pt x="876" y="1146"/>
                </a:lnTo>
                <a:lnTo>
                  <a:pt x="882" y="1134"/>
                </a:lnTo>
                <a:lnTo>
                  <a:pt x="888" y="1134"/>
                </a:lnTo>
                <a:lnTo>
                  <a:pt x="900" y="1128"/>
                </a:lnTo>
                <a:lnTo>
                  <a:pt x="900" y="1122"/>
                </a:lnTo>
                <a:lnTo>
                  <a:pt x="906" y="1116"/>
                </a:lnTo>
                <a:lnTo>
                  <a:pt x="906" y="1110"/>
                </a:lnTo>
                <a:lnTo>
                  <a:pt x="906" y="1098"/>
                </a:lnTo>
                <a:lnTo>
                  <a:pt x="906" y="1098"/>
                </a:lnTo>
                <a:lnTo>
                  <a:pt x="906" y="1092"/>
                </a:lnTo>
                <a:lnTo>
                  <a:pt x="906" y="1080"/>
                </a:lnTo>
                <a:lnTo>
                  <a:pt x="906" y="1074"/>
                </a:lnTo>
                <a:lnTo>
                  <a:pt x="906" y="1068"/>
                </a:lnTo>
                <a:lnTo>
                  <a:pt x="912" y="1062"/>
                </a:lnTo>
                <a:lnTo>
                  <a:pt x="918" y="1056"/>
                </a:lnTo>
                <a:lnTo>
                  <a:pt x="924" y="1056"/>
                </a:lnTo>
                <a:lnTo>
                  <a:pt x="930" y="1044"/>
                </a:lnTo>
                <a:lnTo>
                  <a:pt x="942" y="1044"/>
                </a:lnTo>
                <a:lnTo>
                  <a:pt x="942" y="1050"/>
                </a:lnTo>
                <a:lnTo>
                  <a:pt x="948" y="1050"/>
                </a:lnTo>
                <a:lnTo>
                  <a:pt x="948" y="1050"/>
                </a:lnTo>
                <a:lnTo>
                  <a:pt x="954" y="1050"/>
                </a:lnTo>
                <a:lnTo>
                  <a:pt x="954" y="1044"/>
                </a:lnTo>
                <a:lnTo>
                  <a:pt x="960" y="1038"/>
                </a:lnTo>
                <a:lnTo>
                  <a:pt x="966" y="1032"/>
                </a:lnTo>
                <a:lnTo>
                  <a:pt x="960" y="1032"/>
                </a:lnTo>
                <a:lnTo>
                  <a:pt x="960" y="1032"/>
                </a:lnTo>
                <a:lnTo>
                  <a:pt x="954" y="1026"/>
                </a:lnTo>
                <a:lnTo>
                  <a:pt x="954" y="1020"/>
                </a:lnTo>
                <a:lnTo>
                  <a:pt x="954" y="984"/>
                </a:lnTo>
                <a:lnTo>
                  <a:pt x="960" y="978"/>
                </a:lnTo>
                <a:lnTo>
                  <a:pt x="954" y="978"/>
                </a:lnTo>
                <a:lnTo>
                  <a:pt x="948" y="972"/>
                </a:lnTo>
                <a:lnTo>
                  <a:pt x="936" y="960"/>
                </a:lnTo>
                <a:lnTo>
                  <a:pt x="930" y="960"/>
                </a:lnTo>
                <a:lnTo>
                  <a:pt x="924" y="954"/>
                </a:lnTo>
                <a:lnTo>
                  <a:pt x="912" y="948"/>
                </a:lnTo>
                <a:lnTo>
                  <a:pt x="906" y="948"/>
                </a:lnTo>
                <a:lnTo>
                  <a:pt x="906" y="948"/>
                </a:lnTo>
                <a:lnTo>
                  <a:pt x="900" y="942"/>
                </a:lnTo>
                <a:lnTo>
                  <a:pt x="900" y="936"/>
                </a:lnTo>
                <a:lnTo>
                  <a:pt x="900" y="936"/>
                </a:lnTo>
                <a:lnTo>
                  <a:pt x="900" y="924"/>
                </a:lnTo>
                <a:lnTo>
                  <a:pt x="906" y="918"/>
                </a:lnTo>
                <a:lnTo>
                  <a:pt x="906" y="912"/>
                </a:lnTo>
                <a:lnTo>
                  <a:pt x="906" y="906"/>
                </a:lnTo>
                <a:lnTo>
                  <a:pt x="912" y="906"/>
                </a:lnTo>
                <a:lnTo>
                  <a:pt x="912" y="900"/>
                </a:lnTo>
                <a:lnTo>
                  <a:pt x="912" y="894"/>
                </a:lnTo>
                <a:lnTo>
                  <a:pt x="912" y="894"/>
                </a:lnTo>
                <a:lnTo>
                  <a:pt x="912" y="888"/>
                </a:lnTo>
                <a:lnTo>
                  <a:pt x="918" y="876"/>
                </a:lnTo>
                <a:lnTo>
                  <a:pt x="924" y="864"/>
                </a:lnTo>
                <a:lnTo>
                  <a:pt x="924" y="858"/>
                </a:lnTo>
                <a:lnTo>
                  <a:pt x="930" y="852"/>
                </a:lnTo>
                <a:lnTo>
                  <a:pt x="930" y="846"/>
                </a:lnTo>
                <a:lnTo>
                  <a:pt x="936" y="840"/>
                </a:lnTo>
                <a:lnTo>
                  <a:pt x="942" y="834"/>
                </a:lnTo>
                <a:lnTo>
                  <a:pt x="942" y="828"/>
                </a:lnTo>
                <a:lnTo>
                  <a:pt x="954" y="822"/>
                </a:lnTo>
                <a:lnTo>
                  <a:pt x="960" y="822"/>
                </a:lnTo>
                <a:lnTo>
                  <a:pt x="960" y="822"/>
                </a:lnTo>
                <a:lnTo>
                  <a:pt x="966" y="828"/>
                </a:lnTo>
                <a:lnTo>
                  <a:pt x="966" y="828"/>
                </a:lnTo>
                <a:lnTo>
                  <a:pt x="972" y="828"/>
                </a:lnTo>
                <a:lnTo>
                  <a:pt x="972" y="828"/>
                </a:lnTo>
                <a:lnTo>
                  <a:pt x="972" y="828"/>
                </a:lnTo>
                <a:lnTo>
                  <a:pt x="972" y="828"/>
                </a:lnTo>
                <a:lnTo>
                  <a:pt x="966" y="828"/>
                </a:lnTo>
                <a:lnTo>
                  <a:pt x="966" y="834"/>
                </a:lnTo>
                <a:lnTo>
                  <a:pt x="966" y="834"/>
                </a:lnTo>
                <a:lnTo>
                  <a:pt x="966" y="840"/>
                </a:lnTo>
                <a:lnTo>
                  <a:pt x="966" y="840"/>
                </a:lnTo>
                <a:lnTo>
                  <a:pt x="972" y="840"/>
                </a:lnTo>
                <a:lnTo>
                  <a:pt x="978" y="846"/>
                </a:lnTo>
                <a:lnTo>
                  <a:pt x="990" y="852"/>
                </a:lnTo>
                <a:lnTo>
                  <a:pt x="990" y="852"/>
                </a:lnTo>
                <a:lnTo>
                  <a:pt x="1008" y="852"/>
                </a:lnTo>
                <a:lnTo>
                  <a:pt x="1020" y="852"/>
                </a:lnTo>
                <a:lnTo>
                  <a:pt x="1032" y="858"/>
                </a:lnTo>
                <a:lnTo>
                  <a:pt x="1026" y="864"/>
                </a:lnTo>
                <a:lnTo>
                  <a:pt x="1026" y="870"/>
                </a:lnTo>
                <a:lnTo>
                  <a:pt x="1032" y="870"/>
                </a:lnTo>
                <a:lnTo>
                  <a:pt x="1032" y="876"/>
                </a:lnTo>
                <a:lnTo>
                  <a:pt x="1038" y="882"/>
                </a:lnTo>
                <a:lnTo>
                  <a:pt x="1038" y="882"/>
                </a:lnTo>
                <a:lnTo>
                  <a:pt x="1038" y="882"/>
                </a:lnTo>
                <a:lnTo>
                  <a:pt x="1038" y="888"/>
                </a:lnTo>
                <a:lnTo>
                  <a:pt x="1038" y="888"/>
                </a:lnTo>
                <a:lnTo>
                  <a:pt x="1038" y="894"/>
                </a:lnTo>
                <a:lnTo>
                  <a:pt x="1038" y="894"/>
                </a:lnTo>
                <a:lnTo>
                  <a:pt x="1038" y="894"/>
                </a:lnTo>
                <a:lnTo>
                  <a:pt x="1038" y="900"/>
                </a:lnTo>
                <a:lnTo>
                  <a:pt x="1038" y="900"/>
                </a:lnTo>
                <a:lnTo>
                  <a:pt x="1044" y="906"/>
                </a:lnTo>
                <a:lnTo>
                  <a:pt x="1044" y="912"/>
                </a:lnTo>
                <a:lnTo>
                  <a:pt x="1056" y="918"/>
                </a:lnTo>
                <a:lnTo>
                  <a:pt x="1056" y="918"/>
                </a:lnTo>
                <a:lnTo>
                  <a:pt x="1062" y="924"/>
                </a:lnTo>
                <a:lnTo>
                  <a:pt x="1068" y="924"/>
                </a:lnTo>
                <a:lnTo>
                  <a:pt x="1074" y="924"/>
                </a:lnTo>
                <a:lnTo>
                  <a:pt x="1074" y="918"/>
                </a:lnTo>
                <a:lnTo>
                  <a:pt x="1074" y="912"/>
                </a:lnTo>
                <a:lnTo>
                  <a:pt x="1074" y="906"/>
                </a:lnTo>
                <a:lnTo>
                  <a:pt x="1074" y="894"/>
                </a:lnTo>
                <a:lnTo>
                  <a:pt x="1080" y="888"/>
                </a:lnTo>
                <a:lnTo>
                  <a:pt x="1080" y="882"/>
                </a:lnTo>
                <a:lnTo>
                  <a:pt x="1086" y="876"/>
                </a:lnTo>
                <a:lnTo>
                  <a:pt x="1080" y="870"/>
                </a:lnTo>
                <a:lnTo>
                  <a:pt x="1080" y="864"/>
                </a:lnTo>
                <a:lnTo>
                  <a:pt x="1080" y="858"/>
                </a:lnTo>
                <a:lnTo>
                  <a:pt x="1080" y="852"/>
                </a:lnTo>
                <a:lnTo>
                  <a:pt x="1074" y="846"/>
                </a:lnTo>
                <a:lnTo>
                  <a:pt x="1068" y="840"/>
                </a:lnTo>
                <a:lnTo>
                  <a:pt x="1056" y="828"/>
                </a:lnTo>
                <a:lnTo>
                  <a:pt x="1050" y="828"/>
                </a:lnTo>
                <a:lnTo>
                  <a:pt x="1044" y="816"/>
                </a:lnTo>
                <a:lnTo>
                  <a:pt x="1044" y="810"/>
                </a:lnTo>
                <a:lnTo>
                  <a:pt x="1038" y="810"/>
                </a:lnTo>
                <a:lnTo>
                  <a:pt x="1038" y="804"/>
                </a:lnTo>
                <a:lnTo>
                  <a:pt x="1032" y="804"/>
                </a:lnTo>
                <a:lnTo>
                  <a:pt x="1032" y="804"/>
                </a:lnTo>
                <a:lnTo>
                  <a:pt x="1026" y="798"/>
                </a:lnTo>
                <a:lnTo>
                  <a:pt x="1020" y="798"/>
                </a:lnTo>
                <a:lnTo>
                  <a:pt x="1014" y="792"/>
                </a:lnTo>
                <a:lnTo>
                  <a:pt x="1008" y="792"/>
                </a:lnTo>
                <a:lnTo>
                  <a:pt x="1002" y="786"/>
                </a:lnTo>
                <a:lnTo>
                  <a:pt x="996" y="786"/>
                </a:lnTo>
                <a:lnTo>
                  <a:pt x="990" y="780"/>
                </a:lnTo>
                <a:lnTo>
                  <a:pt x="990" y="774"/>
                </a:lnTo>
                <a:lnTo>
                  <a:pt x="984" y="774"/>
                </a:lnTo>
                <a:lnTo>
                  <a:pt x="978" y="768"/>
                </a:lnTo>
                <a:lnTo>
                  <a:pt x="972" y="762"/>
                </a:lnTo>
                <a:lnTo>
                  <a:pt x="972" y="762"/>
                </a:lnTo>
                <a:lnTo>
                  <a:pt x="966" y="756"/>
                </a:lnTo>
                <a:lnTo>
                  <a:pt x="966" y="750"/>
                </a:lnTo>
                <a:lnTo>
                  <a:pt x="960" y="750"/>
                </a:lnTo>
                <a:lnTo>
                  <a:pt x="954" y="750"/>
                </a:lnTo>
                <a:lnTo>
                  <a:pt x="948" y="744"/>
                </a:lnTo>
                <a:lnTo>
                  <a:pt x="918" y="732"/>
                </a:lnTo>
                <a:lnTo>
                  <a:pt x="918" y="732"/>
                </a:lnTo>
                <a:lnTo>
                  <a:pt x="912" y="726"/>
                </a:lnTo>
                <a:lnTo>
                  <a:pt x="900" y="726"/>
                </a:lnTo>
                <a:lnTo>
                  <a:pt x="894" y="720"/>
                </a:lnTo>
                <a:lnTo>
                  <a:pt x="888" y="714"/>
                </a:lnTo>
                <a:lnTo>
                  <a:pt x="882" y="714"/>
                </a:lnTo>
                <a:lnTo>
                  <a:pt x="876" y="708"/>
                </a:lnTo>
                <a:lnTo>
                  <a:pt x="864" y="702"/>
                </a:lnTo>
                <a:lnTo>
                  <a:pt x="858" y="696"/>
                </a:lnTo>
                <a:lnTo>
                  <a:pt x="852" y="690"/>
                </a:lnTo>
                <a:lnTo>
                  <a:pt x="846" y="684"/>
                </a:lnTo>
                <a:lnTo>
                  <a:pt x="846" y="678"/>
                </a:lnTo>
                <a:lnTo>
                  <a:pt x="846" y="672"/>
                </a:lnTo>
                <a:lnTo>
                  <a:pt x="852" y="666"/>
                </a:lnTo>
                <a:lnTo>
                  <a:pt x="858" y="666"/>
                </a:lnTo>
                <a:lnTo>
                  <a:pt x="870" y="654"/>
                </a:lnTo>
                <a:lnTo>
                  <a:pt x="870" y="648"/>
                </a:lnTo>
                <a:lnTo>
                  <a:pt x="870" y="642"/>
                </a:lnTo>
                <a:lnTo>
                  <a:pt x="870" y="636"/>
                </a:lnTo>
                <a:lnTo>
                  <a:pt x="870" y="636"/>
                </a:lnTo>
                <a:lnTo>
                  <a:pt x="864" y="630"/>
                </a:lnTo>
                <a:lnTo>
                  <a:pt x="858" y="624"/>
                </a:lnTo>
                <a:lnTo>
                  <a:pt x="828" y="630"/>
                </a:lnTo>
                <a:lnTo>
                  <a:pt x="822" y="630"/>
                </a:lnTo>
                <a:lnTo>
                  <a:pt x="804" y="630"/>
                </a:lnTo>
                <a:lnTo>
                  <a:pt x="798" y="630"/>
                </a:lnTo>
                <a:lnTo>
                  <a:pt x="792" y="630"/>
                </a:lnTo>
                <a:lnTo>
                  <a:pt x="780" y="630"/>
                </a:lnTo>
                <a:lnTo>
                  <a:pt x="774" y="630"/>
                </a:lnTo>
                <a:lnTo>
                  <a:pt x="762" y="618"/>
                </a:lnTo>
                <a:lnTo>
                  <a:pt x="756" y="618"/>
                </a:lnTo>
                <a:lnTo>
                  <a:pt x="744" y="612"/>
                </a:lnTo>
                <a:lnTo>
                  <a:pt x="738" y="606"/>
                </a:lnTo>
                <a:lnTo>
                  <a:pt x="738" y="606"/>
                </a:lnTo>
                <a:lnTo>
                  <a:pt x="738" y="600"/>
                </a:lnTo>
                <a:lnTo>
                  <a:pt x="732" y="594"/>
                </a:lnTo>
                <a:lnTo>
                  <a:pt x="726" y="588"/>
                </a:lnTo>
                <a:lnTo>
                  <a:pt x="714" y="576"/>
                </a:lnTo>
                <a:lnTo>
                  <a:pt x="702" y="570"/>
                </a:lnTo>
                <a:lnTo>
                  <a:pt x="696" y="558"/>
                </a:lnTo>
                <a:lnTo>
                  <a:pt x="684" y="546"/>
                </a:lnTo>
                <a:lnTo>
                  <a:pt x="672" y="528"/>
                </a:lnTo>
                <a:lnTo>
                  <a:pt x="666" y="516"/>
                </a:lnTo>
                <a:lnTo>
                  <a:pt x="666" y="504"/>
                </a:lnTo>
                <a:lnTo>
                  <a:pt x="666" y="498"/>
                </a:lnTo>
                <a:lnTo>
                  <a:pt x="660" y="480"/>
                </a:lnTo>
                <a:lnTo>
                  <a:pt x="660" y="480"/>
                </a:lnTo>
                <a:lnTo>
                  <a:pt x="654" y="468"/>
                </a:lnTo>
                <a:lnTo>
                  <a:pt x="648" y="456"/>
                </a:lnTo>
                <a:lnTo>
                  <a:pt x="648" y="444"/>
                </a:lnTo>
                <a:lnTo>
                  <a:pt x="642" y="432"/>
                </a:lnTo>
                <a:lnTo>
                  <a:pt x="636" y="420"/>
                </a:lnTo>
                <a:lnTo>
                  <a:pt x="636" y="414"/>
                </a:lnTo>
                <a:lnTo>
                  <a:pt x="636" y="408"/>
                </a:lnTo>
                <a:lnTo>
                  <a:pt x="630" y="402"/>
                </a:lnTo>
                <a:lnTo>
                  <a:pt x="624" y="396"/>
                </a:lnTo>
                <a:lnTo>
                  <a:pt x="618" y="396"/>
                </a:lnTo>
                <a:lnTo>
                  <a:pt x="618" y="396"/>
                </a:lnTo>
                <a:lnTo>
                  <a:pt x="606" y="390"/>
                </a:lnTo>
                <a:lnTo>
                  <a:pt x="594" y="378"/>
                </a:lnTo>
                <a:lnTo>
                  <a:pt x="588" y="372"/>
                </a:lnTo>
                <a:lnTo>
                  <a:pt x="576" y="366"/>
                </a:lnTo>
                <a:lnTo>
                  <a:pt x="570" y="360"/>
                </a:lnTo>
                <a:lnTo>
                  <a:pt x="558" y="354"/>
                </a:lnTo>
                <a:lnTo>
                  <a:pt x="552" y="348"/>
                </a:lnTo>
                <a:lnTo>
                  <a:pt x="528" y="324"/>
                </a:lnTo>
                <a:lnTo>
                  <a:pt x="522" y="318"/>
                </a:lnTo>
                <a:lnTo>
                  <a:pt x="516" y="300"/>
                </a:lnTo>
                <a:lnTo>
                  <a:pt x="516" y="294"/>
                </a:lnTo>
                <a:lnTo>
                  <a:pt x="516" y="288"/>
                </a:lnTo>
                <a:lnTo>
                  <a:pt x="510" y="282"/>
                </a:lnTo>
                <a:lnTo>
                  <a:pt x="510" y="276"/>
                </a:lnTo>
                <a:lnTo>
                  <a:pt x="516" y="270"/>
                </a:lnTo>
                <a:lnTo>
                  <a:pt x="510" y="264"/>
                </a:lnTo>
                <a:lnTo>
                  <a:pt x="510" y="258"/>
                </a:lnTo>
                <a:lnTo>
                  <a:pt x="510" y="258"/>
                </a:lnTo>
                <a:lnTo>
                  <a:pt x="510" y="252"/>
                </a:lnTo>
                <a:lnTo>
                  <a:pt x="504" y="246"/>
                </a:lnTo>
                <a:lnTo>
                  <a:pt x="510" y="246"/>
                </a:lnTo>
                <a:lnTo>
                  <a:pt x="510" y="234"/>
                </a:lnTo>
                <a:lnTo>
                  <a:pt x="510" y="234"/>
                </a:lnTo>
                <a:lnTo>
                  <a:pt x="516" y="234"/>
                </a:lnTo>
              </a:path>
            </a:pathLst>
          </a:custGeom>
          <a:solidFill>
            <a:srgbClr val="00f008"/>
          </a:solidFill>
          <a:ln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3" name=""/>
          <p:cNvSpPr/>
          <p:nvPr/>
        </p:nvSpPr>
        <p:spPr>
          <a:xfrm>
            <a:off x="8572680" y="3792600"/>
            <a:ext cx="553680" cy="504720"/>
          </a:xfrm>
          <a:custGeom>
            <a:avLst/>
            <a:gdLst/>
            <a:ahLst/>
            <a:rect l="l" t="t" r="r" b="b"/>
            <a:pathLst>
              <a:path w="348" h="318">
                <a:moveTo>
                  <a:pt x="204" y="318"/>
                </a:moveTo>
                <a:lnTo>
                  <a:pt x="210" y="318"/>
                </a:lnTo>
                <a:lnTo>
                  <a:pt x="210" y="318"/>
                </a:lnTo>
                <a:lnTo>
                  <a:pt x="210" y="306"/>
                </a:lnTo>
                <a:lnTo>
                  <a:pt x="216" y="312"/>
                </a:lnTo>
                <a:lnTo>
                  <a:pt x="216" y="312"/>
                </a:lnTo>
                <a:lnTo>
                  <a:pt x="222" y="312"/>
                </a:lnTo>
                <a:lnTo>
                  <a:pt x="222" y="306"/>
                </a:lnTo>
                <a:lnTo>
                  <a:pt x="222" y="300"/>
                </a:lnTo>
                <a:lnTo>
                  <a:pt x="222" y="294"/>
                </a:lnTo>
                <a:lnTo>
                  <a:pt x="222" y="294"/>
                </a:lnTo>
                <a:lnTo>
                  <a:pt x="216" y="288"/>
                </a:lnTo>
                <a:lnTo>
                  <a:pt x="216" y="288"/>
                </a:lnTo>
                <a:lnTo>
                  <a:pt x="210" y="288"/>
                </a:lnTo>
                <a:lnTo>
                  <a:pt x="210" y="282"/>
                </a:lnTo>
                <a:lnTo>
                  <a:pt x="204" y="276"/>
                </a:lnTo>
                <a:lnTo>
                  <a:pt x="204" y="270"/>
                </a:lnTo>
                <a:lnTo>
                  <a:pt x="204" y="264"/>
                </a:lnTo>
                <a:lnTo>
                  <a:pt x="204" y="264"/>
                </a:lnTo>
                <a:lnTo>
                  <a:pt x="198" y="264"/>
                </a:lnTo>
                <a:lnTo>
                  <a:pt x="198" y="264"/>
                </a:lnTo>
                <a:lnTo>
                  <a:pt x="198" y="258"/>
                </a:lnTo>
                <a:lnTo>
                  <a:pt x="198" y="246"/>
                </a:lnTo>
                <a:lnTo>
                  <a:pt x="198" y="228"/>
                </a:lnTo>
                <a:lnTo>
                  <a:pt x="204" y="222"/>
                </a:lnTo>
                <a:lnTo>
                  <a:pt x="210" y="222"/>
                </a:lnTo>
                <a:lnTo>
                  <a:pt x="216" y="222"/>
                </a:lnTo>
                <a:lnTo>
                  <a:pt x="216" y="222"/>
                </a:lnTo>
                <a:lnTo>
                  <a:pt x="222" y="222"/>
                </a:lnTo>
                <a:lnTo>
                  <a:pt x="222" y="216"/>
                </a:lnTo>
                <a:lnTo>
                  <a:pt x="228" y="216"/>
                </a:lnTo>
                <a:lnTo>
                  <a:pt x="228" y="222"/>
                </a:lnTo>
                <a:lnTo>
                  <a:pt x="222" y="222"/>
                </a:lnTo>
                <a:lnTo>
                  <a:pt x="216" y="228"/>
                </a:lnTo>
                <a:lnTo>
                  <a:pt x="210" y="228"/>
                </a:lnTo>
                <a:lnTo>
                  <a:pt x="216" y="234"/>
                </a:lnTo>
                <a:lnTo>
                  <a:pt x="216" y="228"/>
                </a:lnTo>
                <a:lnTo>
                  <a:pt x="234" y="222"/>
                </a:lnTo>
                <a:lnTo>
                  <a:pt x="246" y="216"/>
                </a:lnTo>
                <a:lnTo>
                  <a:pt x="264" y="204"/>
                </a:lnTo>
                <a:lnTo>
                  <a:pt x="270" y="204"/>
                </a:lnTo>
                <a:lnTo>
                  <a:pt x="276" y="204"/>
                </a:lnTo>
                <a:lnTo>
                  <a:pt x="276" y="198"/>
                </a:lnTo>
                <a:lnTo>
                  <a:pt x="282" y="198"/>
                </a:lnTo>
                <a:lnTo>
                  <a:pt x="270" y="192"/>
                </a:lnTo>
                <a:lnTo>
                  <a:pt x="276" y="192"/>
                </a:lnTo>
                <a:lnTo>
                  <a:pt x="288" y="186"/>
                </a:lnTo>
                <a:lnTo>
                  <a:pt x="288" y="186"/>
                </a:lnTo>
                <a:lnTo>
                  <a:pt x="300" y="192"/>
                </a:lnTo>
                <a:lnTo>
                  <a:pt x="306" y="192"/>
                </a:lnTo>
                <a:lnTo>
                  <a:pt x="306" y="192"/>
                </a:lnTo>
                <a:lnTo>
                  <a:pt x="312" y="192"/>
                </a:lnTo>
                <a:lnTo>
                  <a:pt x="312" y="192"/>
                </a:lnTo>
                <a:lnTo>
                  <a:pt x="312" y="192"/>
                </a:lnTo>
                <a:lnTo>
                  <a:pt x="318" y="186"/>
                </a:lnTo>
                <a:lnTo>
                  <a:pt x="318" y="186"/>
                </a:lnTo>
                <a:lnTo>
                  <a:pt x="318" y="180"/>
                </a:lnTo>
                <a:lnTo>
                  <a:pt x="324" y="180"/>
                </a:lnTo>
                <a:lnTo>
                  <a:pt x="324" y="186"/>
                </a:lnTo>
                <a:lnTo>
                  <a:pt x="324" y="186"/>
                </a:lnTo>
                <a:lnTo>
                  <a:pt x="330" y="186"/>
                </a:lnTo>
                <a:lnTo>
                  <a:pt x="336" y="204"/>
                </a:lnTo>
                <a:lnTo>
                  <a:pt x="336" y="210"/>
                </a:lnTo>
                <a:lnTo>
                  <a:pt x="330" y="210"/>
                </a:lnTo>
                <a:lnTo>
                  <a:pt x="330" y="210"/>
                </a:lnTo>
                <a:lnTo>
                  <a:pt x="336" y="210"/>
                </a:lnTo>
                <a:lnTo>
                  <a:pt x="342" y="216"/>
                </a:lnTo>
                <a:lnTo>
                  <a:pt x="342" y="210"/>
                </a:lnTo>
                <a:lnTo>
                  <a:pt x="348" y="210"/>
                </a:lnTo>
                <a:lnTo>
                  <a:pt x="348" y="204"/>
                </a:lnTo>
                <a:lnTo>
                  <a:pt x="342" y="192"/>
                </a:lnTo>
                <a:lnTo>
                  <a:pt x="336" y="192"/>
                </a:lnTo>
                <a:lnTo>
                  <a:pt x="330" y="186"/>
                </a:lnTo>
                <a:lnTo>
                  <a:pt x="324" y="180"/>
                </a:lnTo>
                <a:lnTo>
                  <a:pt x="318" y="174"/>
                </a:lnTo>
                <a:lnTo>
                  <a:pt x="318" y="174"/>
                </a:lnTo>
                <a:lnTo>
                  <a:pt x="324" y="168"/>
                </a:lnTo>
                <a:lnTo>
                  <a:pt x="330" y="162"/>
                </a:lnTo>
                <a:lnTo>
                  <a:pt x="324" y="156"/>
                </a:lnTo>
                <a:lnTo>
                  <a:pt x="312" y="156"/>
                </a:lnTo>
                <a:lnTo>
                  <a:pt x="312" y="150"/>
                </a:lnTo>
                <a:lnTo>
                  <a:pt x="318" y="144"/>
                </a:lnTo>
                <a:lnTo>
                  <a:pt x="324" y="138"/>
                </a:lnTo>
                <a:lnTo>
                  <a:pt x="324" y="132"/>
                </a:lnTo>
                <a:lnTo>
                  <a:pt x="318" y="132"/>
                </a:lnTo>
                <a:lnTo>
                  <a:pt x="318" y="126"/>
                </a:lnTo>
                <a:lnTo>
                  <a:pt x="312" y="120"/>
                </a:lnTo>
                <a:lnTo>
                  <a:pt x="300" y="126"/>
                </a:lnTo>
                <a:lnTo>
                  <a:pt x="300" y="120"/>
                </a:lnTo>
                <a:lnTo>
                  <a:pt x="300" y="114"/>
                </a:lnTo>
                <a:lnTo>
                  <a:pt x="312" y="108"/>
                </a:lnTo>
                <a:lnTo>
                  <a:pt x="312" y="102"/>
                </a:lnTo>
                <a:lnTo>
                  <a:pt x="318" y="96"/>
                </a:lnTo>
                <a:lnTo>
                  <a:pt x="324" y="96"/>
                </a:lnTo>
                <a:lnTo>
                  <a:pt x="330" y="90"/>
                </a:lnTo>
                <a:lnTo>
                  <a:pt x="330" y="84"/>
                </a:lnTo>
                <a:lnTo>
                  <a:pt x="324" y="78"/>
                </a:lnTo>
                <a:lnTo>
                  <a:pt x="324" y="78"/>
                </a:lnTo>
                <a:lnTo>
                  <a:pt x="312" y="78"/>
                </a:lnTo>
                <a:lnTo>
                  <a:pt x="306" y="78"/>
                </a:lnTo>
                <a:lnTo>
                  <a:pt x="288" y="78"/>
                </a:lnTo>
                <a:lnTo>
                  <a:pt x="282" y="72"/>
                </a:lnTo>
                <a:lnTo>
                  <a:pt x="264" y="66"/>
                </a:lnTo>
                <a:lnTo>
                  <a:pt x="258" y="66"/>
                </a:lnTo>
                <a:lnTo>
                  <a:pt x="246" y="72"/>
                </a:lnTo>
                <a:lnTo>
                  <a:pt x="240" y="66"/>
                </a:lnTo>
                <a:lnTo>
                  <a:pt x="228" y="60"/>
                </a:lnTo>
                <a:lnTo>
                  <a:pt x="210" y="60"/>
                </a:lnTo>
                <a:lnTo>
                  <a:pt x="204" y="48"/>
                </a:lnTo>
                <a:lnTo>
                  <a:pt x="198" y="36"/>
                </a:lnTo>
                <a:lnTo>
                  <a:pt x="204" y="30"/>
                </a:lnTo>
                <a:lnTo>
                  <a:pt x="204" y="30"/>
                </a:lnTo>
                <a:lnTo>
                  <a:pt x="192" y="24"/>
                </a:lnTo>
                <a:lnTo>
                  <a:pt x="192" y="18"/>
                </a:lnTo>
                <a:lnTo>
                  <a:pt x="192" y="12"/>
                </a:lnTo>
                <a:lnTo>
                  <a:pt x="198" y="6"/>
                </a:lnTo>
                <a:lnTo>
                  <a:pt x="198" y="0"/>
                </a:lnTo>
                <a:lnTo>
                  <a:pt x="192" y="0"/>
                </a:lnTo>
                <a:lnTo>
                  <a:pt x="180" y="0"/>
                </a:lnTo>
                <a:lnTo>
                  <a:pt x="174" y="6"/>
                </a:lnTo>
                <a:lnTo>
                  <a:pt x="150" y="18"/>
                </a:lnTo>
                <a:lnTo>
                  <a:pt x="144" y="18"/>
                </a:lnTo>
                <a:lnTo>
                  <a:pt x="126" y="12"/>
                </a:lnTo>
                <a:lnTo>
                  <a:pt x="126" y="18"/>
                </a:lnTo>
                <a:lnTo>
                  <a:pt x="120" y="18"/>
                </a:lnTo>
                <a:lnTo>
                  <a:pt x="102" y="18"/>
                </a:lnTo>
                <a:lnTo>
                  <a:pt x="96" y="30"/>
                </a:lnTo>
                <a:lnTo>
                  <a:pt x="84" y="42"/>
                </a:lnTo>
                <a:lnTo>
                  <a:pt x="78" y="42"/>
                </a:lnTo>
                <a:lnTo>
                  <a:pt x="72" y="42"/>
                </a:lnTo>
                <a:lnTo>
                  <a:pt x="60" y="42"/>
                </a:lnTo>
                <a:lnTo>
                  <a:pt x="54" y="36"/>
                </a:lnTo>
                <a:lnTo>
                  <a:pt x="54" y="36"/>
                </a:lnTo>
                <a:lnTo>
                  <a:pt x="48" y="36"/>
                </a:lnTo>
                <a:lnTo>
                  <a:pt x="36" y="36"/>
                </a:lnTo>
                <a:lnTo>
                  <a:pt x="36" y="42"/>
                </a:lnTo>
                <a:lnTo>
                  <a:pt x="36" y="48"/>
                </a:lnTo>
                <a:lnTo>
                  <a:pt x="36" y="60"/>
                </a:lnTo>
                <a:lnTo>
                  <a:pt x="42" y="66"/>
                </a:lnTo>
                <a:lnTo>
                  <a:pt x="36" y="78"/>
                </a:lnTo>
                <a:lnTo>
                  <a:pt x="30" y="78"/>
                </a:lnTo>
                <a:lnTo>
                  <a:pt x="24" y="78"/>
                </a:lnTo>
                <a:lnTo>
                  <a:pt x="18" y="66"/>
                </a:lnTo>
                <a:lnTo>
                  <a:pt x="12" y="66"/>
                </a:lnTo>
                <a:lnTo>
                  <a:pt x="6" y="66"/>
                </a:lnTo>
                <a:lnTo>
                  <a:pt x="0" y="72"/>
                </a:lnTo>
                <a:lnTo>
                  <a:pt x="0" y="72"/>
                </a:lnTo>
                <a:lnTo>
                  <a:pt x="0" y="78"/>
                </a:lnTo>
                <a:lnTo>
                  <a:pt x="0" y="90"/>
                </a:lnTo>
                <a:lnTo>
                  <a:pt x="6" y="90"/>
                </a:lnTo>
                <a:lnTo>
                  <a:pt x="12" y="96"/>
                </a:lnTo>
                <a:lnTo>
                  <a:pt x="6" y="102"/>
                </a:lnTo>
                <a:lnTo>
                  <a:pt x="12" y="108"/>
                </a:lnTo>
                <a:lnTo>
                  <a:pt x="12" y="114"/>
                </a:lnTo>
                <a:lnTo>
                  <a:pt x="6" y="120"/>
                </a:lnTo>
                <a:lnTo>
                  <a:pt x="0" y="120"/>
                </a:lnTo>
                <a:lnTo>
                  <a:pt x="0" y="114"/>
                </a:lnTo>
              </a:path>
            </a:pathLst>
          </a:custGeom>
          <a:solidFill>
            <a:srgbClr val="00f008"/>
          </a:solidFill>
          <a:ln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4" name=""/>
          <p:cNvSpPr/>
          <p:nvPr/>
        </p:nvSpPr>
        <p:spPr>
          <a:xfrm>
            <a:off x="8915400" y="5722920"/>
            <a:ext cx="466560" cy="363600"/>
          </a:xfrm>
          <a:custGeom>
            <a:avLst/>
            <a:gdLst/>
            <a:ahLst/>
            <a:rect l="l" t="t" r="r" b="b"/>
            <a:pathLst>
              <a:path w="294" h="228">
                <a:moveTo>
                  <a:pt x="54" y="36"/>
                </a:moveTo>
                <a:lnTo>
                  <a:pt x="54" y="30"/>
                </a:lnTo>
                <a:lnTo>
                  <a:pt x="60" y="30"/>
                </a:lnTo>
                <a:lnTo>
                  <a:pt x="60" y="24"/>
                </a:lnTo>
                <a:lnTo>
                  <a:pt x="60" y="18"/>
                </a:lnTo>
                <a:lnTo>
                  <a:pt x="60" y="12"/>
                </a:lnTo>
                <a:lnTo>
                  <a:pt x="60" y="12"/>
                </a:lnTo>
                <a:lnTo>
                  <a:pt x="66" y="12"/>
                </a:lnTo>
                <a:lnTo>
                  <a:pt x="72" y="12"/>
                </a:lnTo>
                <a:lnTo>
                  <a:pt x="72" y="6"/>
                </a:lnTo>
                <a:lnTo>
                  <a:pt x="78" y="6"/>
                </a:lnTo>
                <a:lnTo>
                  <a:pt x="84" y="6"/>
                </a:lnTo>
                <a:lnTo>
                  <a:pt x="84" y="12"/>
                </a:lnTo>
                <a:lnTo>
                  <a:pt x="84" y="18"/>
                </a:lnTo>
                <a:lnTo>
                  <a:pt x="84" y="18"/>
                </a:lnTo>
                <a:lnTo>
                  <a:pt x="90" y="24"/>
                </a:lnTo>
                <a:lnTo>
                  <a:pt x="90" y="24"/>
                </a:lnTo>
                <a:lnTo>
                  <a:pt x="102" y="24"/>
                </a:lnTo>
                <a:lnTo>
                  <a:pt x="102" y="30"/>
                </a:lnTo>
                <a:lnTo>
                  <a:pt x="102" y="30"/>
                </a:lnTo>
                <a:lnTo>
                  <a:pt x="108" y="36"/>
                </a:lnTo>
                <a:lnTo>
                  <a:pt x="114" y="42"/>
                </a:lnTo>
                <a:lnTo>
                  <a:pt x="120" y="42"/>
                </a:lnTo>
                <a:lnTo>
                  <a:pt x="126" y="42"/>
                </a:lnTo>
                <a:lnTo>
                  <a:pt x="132" y="42"/>
                </a:lnTo>
                <a:lnTo>
                  <a:pt x="138" y="36"/>
                </a:lnTo>
                <a:lnTo>
                  <a:pt x="144" y="36"/>
                </a:lnTo>
                <a:lnTo>
                  <a:pt x="156" y="36"/>
                </a:lnTo>
                <a:lnTo>
                  <a:pt x="168" y="36"/>
                </a:lnTo>
                <a:lnTo>
                  <a:pt x="174" y="36"/>
                </a:lnTo>
                <a:lnTo>
                  <a:pt x="180" y="36"/>
                </a:lnTo>
                <a:lnTo>
                  <a:pt x="186" y="36"/>
                </a:lnTo>
                <a:lnTo>
                  <a:pt x="186" y="36"/>
                </a:lnTo>
                <a:lnTo>
                  <a:pt x="192" y="36"/>
                </a:lnTo>
                <a:lnTo>
                  <a:pt x="198" y="30"/>
                </a:lnTo>
                <a:lnTo>
                  <a:pt x="210" y="18"/>
                </a:lnTo>
                <a:lnTo>
                  <a:pt x="210" y="18"/>
                </a:lnTo>
                <a:lnTo>
                  <a:pt x="216" y="18"/>
                </a:lnTo>
                <a:lnTo>
                  <a:pt x="228" y="12"/>
                </a:lnTo>
                <a:lnTo>
                  <a:pt x="228" y="12"/>
                </a:lnTo>
                <a:lnTo>
                  <a:pt x="234" y="18"/>
                </a:lnTo>
                <a:lnTo>
                  <a:pt x="240" y="18"/>
                </a:lnTo>
                <a:lnTo>
                  <a:pt x="240" y="18"/>
                </a:lnTo>
                <a:lnTo>
                  <a:pt x="246" y="18"/>
                </a:lnTo>
                <a:lnTo>
                  <a:pt x="252" y="18"/>
                </a:lnTo>
                <a:lnTo>
                  <a:pt x="252" y="12"/>
                </a:lnTo>
                <a:lnTo>
                  <a:pt x="252" y="6"/>
                </a:lnTo>
                <a:lnTo>
                  <a:pt x="252" y="0"/>
                </a:lnTo>
                <a:lnTo>
                  <a:pt x="258" y="0"/>
                </a:lnTo>
                <a:lnTo>
                  <a:pt x="258" y="6"/>
                </a:lnTo>
                <a:lnTo>
                  <a:pt x="258" y="12"/>
                </a:lnTo>
                <a:lnTo>
                  <a:pt x="258" y="12"/>
                </a:lnTo>
                <a:lnTo>
                  <a:pt x="264" y="12"/>
                </a:lnTo>
                <a:lnTo>
                  <a:pt x="282" y="0"/>
                </a:lnTo>
                <a:lnTo>
                  <a:pt x="282" y="0"/>
                </a:lnTo>
                <a:lnTo>
                  <a:pt x="294" y="6"/>
                </a:lnTo>
                <a:lnTo>
                  <a:pt x="294" y="6"/>
                </a:lnTo>
                <a:lnTo>
                  <a:pt x="288" y="6"/>
                </a:lnTo>
                <a:lnTo>
                  <a:pt x="282" y="12"/>
                </a:lnTo>
                <a:lnTo>
                  <a:pt x="270" y="48"/>
                </a:lnTo>
                <a:lnTo>
                  <a:pt x="264" y="60"/>
                </a:lnTo>
                <a:lnTo>
                  <a:pt x="258" y="66"/>
                </a:lnTo>
                <a:lnTo>
                  <a:pt x="258" y="72"/>
                </a:lnTo>
                <a:lnTo>
                  <a:pt x="252" y="78"/>
                </a:lnTo>
                <a:lnTo>
                  <a:pt x="252" y="78"/>
                </a:lnTo>
                <a:lnTo>
                  <a:pt x="252" y="84"/>
                </a:lnTo>
                <a:lnTo>
                  <a:pt x="252" y="90"/>
                </a:lnTo>
                <a:lnTo>
                  <a:pt x="252" y="90"/>
                </a:lnTo>
                <a:lnTo>
                  <a:pt x="252" y="102"/>
                </a:lnTo>
                <a:lnTo>
                  <a:pt x="246" y="102"/>
                </a:lnTo>
                <a:lnTo>
                  <a:pt x="246" y="108"/>
                </a:lnTo>
                <a:lnTo>
                  <a:pt x="240" y="114"/>
                </a:lnTo>
                <a:lnTo>
                  <a:pt x="246" y="126"/>
                </a:lnTo>
                <a:lnTo>
                  <a:pt x="246" y="132"/>
                </a:lnTo>
                <a:lnTo>
                  <a:pt x="246" y="132"/>
                </a:lnTo>
                <a:lnTo>
                  <a:pt x="246" y="138"/>
                </a:lnTo>
                <a:lnTo>
                  <a:pt x="246" y="138"/>
                </a:lnTo>
                <a:lnTo>
                  <a:pt x="252" y="132"/>
                </a:lnTo>
                <a:lnTo>
                  <a:pt x="252" y="138"/>
                </a:lnTo>
                <a:lnTo>
                  <a:pt x="258" y="144"/>
                </a:lnTo>
                <a:lnTo>
                  <a:pt x="258" y="144"/>
                </a:lnTo>
                <a:lnTo>
                  <a:pt x="252" y="144"/>
                </a:lnTo>
                <a:lnTo>
                  <a:pt x="252" y="150"/>
                </a:lnTo>
                <a:lnTo>
                  <a:pt x="252" y="150"/>
                </a:lnTo>
                <a:lnTo>
                  <a:pt x="252" y="156"/>
                </a:lnTo>
                <a:lnTo>
                  <a:pt x="258" y="156"/>
                </a:lnTo>
                <a:lnTo>
                  <a:pt x="258" y="162"/>
                </a:lnTo>
                <a:lnTo>
                  <a:pt x="258" y="168"/>
                </a:lnTo>
                <a:lnTo>
                  <a:pt x="264" y="174"/>
                </a:lnTo>
                <a:lnTo>
                  <a:pt x="264" y="168"/>
                </a:lnTo>
                <a:lnTo>
                  <a:pt x="270" y="174"/>
                </a:lnTo>
                <a:lnTo>
                  <a:pt x="264" y="180"/>
                </a:lnTo>
                <a:lnTo>
                  <a:pt x="264" y="180"/>
                </a:lnTo>
                <a:lnTo>
                  <a:pt x="258" y="180"/>
                </a:lnTo>
                <a:lnTo>
                  <a:pt x="258" y="180"/>
                </a:lnTo>
                <a:lnTo>
                  <a:pt x="252" y="186"/>
                </a:lnTo>
                <a:lnTo>
                  <a:pt x="246" y="192"/>
                </a:lnTo>
                <a:lnTo>
                  <a:pt x="246" y="198"/>
                </a:lnTo>
                <a:lnTo>
                  <a:pt x="240" y="210"/>
                </a:lnTo>
                <a:lnTo>
                  <a:pt x="240" y="216"/>
                </a:lnTo>
                <a:lnTo>
                  <a:pt x="246" y="216"/>
                </a:lnTo>
                <a:lnTo>
                  <a:pt x="246" y="222"/>
                </a:lnTo>
                <a:lnTo>
                  <a:pt x="240" y="228"/>
                </a:lnTo>
                <a:lnTo>
                  <a:pt x="234" y="222"/>
                </a:lnTo>
                <a:lnTo>
                  <a:pt x="234" y="222"/>
                </a:lnTo>
                <a:lnTo>
                  <a:pt x="228" y="222"/>
                </a:lnTo>
                <a:lnTo>
                  <a:pt x="222" y="216"/>
                </a:lnTo>
                <a:lnTo>
                  <a:pt x="222" y="216"/>
                </a:lnTo>
                <a:lnTo>
                  <a:pt x="210" y="216"/>
                </a:lnTo>
                <a:lnTo>
                  <a:pt x="210" y="216"/>
                </a:lnTo>
                <a:lnTo>
                  <a:pt x="204" y="216"/>
                </a:lnTo>
                <a:lnTo>
                  <a:pt x="198" y="210"/>
                </a:lnTo>
                <a:lnTo>
                  <a:pt x="198" y="210"/>
                </a:lnTo>
                <a:lnTo>
                  <a:pt x="192" y="204"/>
                </a:lnTo>
                <a:lnTo>
                  <a:pt x="186" y="204"/>
                </a:lnTo>
                <a:lnTo>
                  <a:pt x="186" y="192"/>
                </a:lnTo>
                <a:lnTo>
                  <a:pt x="180" y="180"/>
                </a:lnTo>
                <a:lnTo>
                  <a:pt x="174" y="174"/>
                </a:lnTo>
                <a:lnTo>
                  <a:pt x="162" y="168"/>
                </a:lnTo>
                <a:lnTo>
                  <a:pt x="156" y="162"/>
                </a:lnTo>
                <a:lnTo>
                  <a:pt x="144" y="162"/>
                </a:lnTo>
                <a:lnTo>
                  <a:pt x="138" y="168"/>
                </a:lnTo>
                <a:lnTo>
                  <a:pt x="138" y="168"/>
                </a:lnTo>
                <a:lnTo>
                  <a:pt x="126" y="162"/>
                </a:lnTo>
                <a:lnTo>
                  <a:pt x="120" y="156"/>
                </a:lnTo>
                <a:lnTo>
                  <a:pt x="120" y="156"/>
                </a:lnTo>
                <a:lnTo>
                  <a:pt x="114" y="150"/>
                </a:lnTo>
                <a:lnTo>
                  <a:pt x="114" y="150"/>
                </a:lnTo>
                <a:lnTo>
                  <a:pt x="108" y="144"/>
                </a:lnTo>
                <a:lnTo>
                  <a:pt x="102" y="138"/>
                </a:lnTo>
                <a:lnTo>
                  <a:pt x="96" y="138"/>
                </a:lnTo>
                <a:lnTo>
                  <a:pt x="96" y="138"/>
                </a:lnTo>
                <a:lnTo>
                  <a:pt x="90" y="132"/>
                </a:lnTo>
                <a:lnTo>
                  <a:pt x="84" y="126"/>
                </a:lnTo>
                <a:lnTo>
                  <a:pt x="78" y="126"/>
                </a:lnTo>
                <a:lnTo>
                  <a:pt x="78" y="120"/>
                </a:lnTo>
                <a:lnTo>
                  <a:pt x="72" y="114"/>
                </a:lnTo>
                <a:lnTo>
                  <a:pt x="60" y="114"/>
                </a:lnTo>
                <a:lnTo>
                  <a:pt x="60" y="108"/>
                </a:lnTo>
                <a:lnTo>
                  <a:pt x="54" y="108"/>
                </a:lnTo>
                <a:lnTo>
                  <a:pt x="48" y="102"/>
                </a:lnTo>
                <a:lnTo>
                  <a:pt x="48" y="96"/>
                </a:lnTo>
                <a:lnTo>
                  <a:pt x="42" y="96"/>
                </a:lnTo>
                <a:lnTo>
                  <a:pt x="24" y="102"/>
                </a:lnTo>
                <a:lnTo>
                  <a:pt x="24" y="102"/>
                </a:lnTo>
                <a:lnTo>
                  <a:pt x="18" y="90"/>
                </a:lnTo>
                <a:lnTo>
                  <a:pt x="18" y="90"/>
                </a:lnTo>
                <a:lnTo>
                  <a:pt x="12" y="90"/>
                </a:lnTo>
                <a:lnTo>
                  <a:pt x="12" y="84"/>
                </a:lnTo>
                <a:lnTo>
                  <a:pt x="6" y="84"/>
                </a:lnTo>
                <a:lnTo>
                  <a:pt x="6" y="78"/>
                </a:lnTo>
                <a:lnTo>
                  <a:pt x="6" y="72"/>
                </a:lnTo>
                <a:lnTo>
                  <a:pt x="6" y="72"/>
                </a:lnTo>
                <a:lnTo>
                  <a:pt x="0" y="72"/>
                </a:lnTo>
                <a:lnTo>
                  <a:pt x="0" y="66"/>
                </a:lnTo>
                <a:lnTo>
                  <a:pt x="0" y="66"/>
                </a:lnTo>
                <a:lnTo>
                  <a:pt x="6" y="60"/>
                </a:lnTo>
                <a:lnTo>
                  <a:pt x="6" y="54"/>
                </a:lnTo>
                <a:lnTo>
                  <a:pt x="6" y="48"/>
                </a:lnTo>
                <a:lnTo>
                  <a:pt x="6" y="42"/>
                </a:lnTo>
                <a:lnTo>
                  <a:pt x="6" y="36"/>
                </a:lnTo>
                <a:lnTo>
                  <a:pt x="12" y="30"/>
                </a:lnTo>
                <a:lnTo>
                  <a:pt x="18" y="30"/>
                </a:lnTo>
                <a:lnTo>
                  <a:pt x="24" y="24"/>
                </a:lnTo>
                <a:lnTo>
                  <a:pt x="24" y="18"/>
                </a:lnTo>
                <a:lnTo>
                  <a:pt x="24" y="18"/>
                </a:lnTo>
                <a:lnTo>
                  <a:pt x="24" y="12"/>
                </a:lnTo>
                <a:lnTo>
                  <a:pt x="30" y="12"/>
                </a:lnTo>
                <a:lnTo>
                  <a:pt x="30" y="18"/>
                </a:lnTo>
                <a:lnTo>
                  <a:pt x="30" y="24"/>
                </a:lnTo>
                <a:lnTo>
                  <a:pt x="36" y="24"/>
                </a:lnTo>
                <a:lnTo>
                  <a:pt x="42" y="36"/>
                </a:lnTo>
                <a:lnTo>
                  <a:pt x="48" y="36"/>
                </a:lnTo>
                <a:lnTo>
                  <a:pt x="54" y="3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5" name=""/>
          <p:cNvSpPr/>
          <p:nvPr/>
        </p:nvSpPr>
        <p:spPr>
          <a:xfrm>
            <a:off x="8288280" y="5067360"/>
            <a:ext cx="247680" cy="522360"/>
          </a:xfrm>
          <a:custGeom>
            <a:avLst/>
            <a:gdLst/>
            <a:ahLst/>
            <a:rect l="l" t="t" r="r" b="b"/>
            <a:pathLst>
              <a:path w="156" h="330">
                <a:moveTo>
                  <a:pt x="24" y="114"/>
                </a:moveTo>
                <a:lnTo>
                  <a:pt x="24" y="120"/>
                </a:lnTo>
                <a:lnTo>
                  <a:pt x="24" y="126"/>
                </a:lnTo>
                <a:lnTo>
                  <a:pt x="30" y="132"/>
                </a:lnTo>
                <a:lnTo>
                  <a:pt x="30" y="132"/>
                </a:lnTo>
                <a:lnTo>
                  <a:pt x="30" y="132"/>
                </a:lnTo>
                <a:lnTo>
                  <a:pt x="30" y="150"/>
                </a:lnTo>
                <a:lnTo>
                  <a:pt x="30" y="156"/>
                </a:lnTo>
                <a:lnTo>
                  <a:pt x="30" y="162"/>
                </a:lnTo>
                <a:lnTo>
                  <a:pt x="30" y="168"/>
                </a:lnTo>
                <a:lnTo>
                  <a:pt x="24" y="168"/>
                </a:lnTo>
                <a:lnTo>
                  <a:pt x="24" y="168"/>
                </a:lnTo>
                <a:lnTo>
                  <a:pt x="24" y="168"/>
                </a:lnTo>
                <a:lnTo>
                  <a:pt x="24" y="174"/>
                </a:lnTo>
                <a:lnTo>
                  <a:pt x="24" y="180"/>
                </a:lnTo>
                <a:lnTo>
                  <a:pt x="24" y="186"/>
                </a:lnTo>
                <a:lnTo>
                  <a:pt x="30" y="186"/>
                </a:lnTo>
                <a:lnTo>
                  <a:pt x="30" y="192"/>
                </a:lnTo>
                <a:lnTo>
                  <a:pt x="30" y="192"/>
                </a:lnTo>
                <a:lnTo>
                  <a:pt x="36" y="186"/>
                </a:lnTo>
                <a:lnTo>
                  <a:pt x="36" y="186"/>
                </a:lnTo>
                <a:lnTo>
                  <a:pt x="42" y="192"/>
                </a:lnTo>
                <a:lnTo>
                  <a:pt x="42" y="198"/>
                </a:lnTo>
                <a:lnTo>
                  <a:pt x="36" y="204"/>
                </a:lnTo>
                <a:lnTo>
                  <a:pt x="42" y="210"/>
                </a:lnTo>
                <a:lnTo>
                  <a:pt x="48" y="216"/>
                </a:lnTo>
                <a:lnTo>
                  <a:pt x="36" y="216"/>
                </a:lnTo>
                <a:lnTo>
                  <a:pt x="36" y="210"/>
                </a:lnTo>
                <a:lnTo>
                  <a:pt x="30" y="204"/>
                </a:lnTo>
                <a:lnTo>
                  <a:pt x="30" y="210"/>
                </a:lnTo>
                <a:lnTo>
                  <a:pt x="30" y="216"/>
                </a:lnTo>
                <a:lnTo>
                  <a:pt x="30" y="216"/>
                </a:lnTo>
                <a:lnTo>
                  <a:pt x="30" y="234"/>
                </a:lnTo>
                <a:lnTo>
                  <a:pt x="30" y="246"/>
                </a:lnTo>
                <a:lnTo>
                  <a:pt x="24" y="282"/>
                </a:lnTo>
                <a:lnTo>
                  <a:pt x="30" y="288"/>
                </a:lnTo>
                <a:lnTo>
                  <a:pt x="30" y="294"/>
                </a:lnTo>
                <a:lnTo>
                  <a:pt x="36" y="294"/>
                </a:lnTo>
                <a:lnTo>
                  <a:pt x="36" y="300"/>
                </a:lnTo>
                <a:lnTo>
                  <a:pt x="36" y="300"/>
                </a:lnTo>
                <a:lnTo>
                  <a:pt x="36" y="306"/>
                </a:lnTo>
                <a:lnTo>
                  <a:pt x="42" y="306"/>
                </a:lnTo>
                <a:lnTo>
                  <a:pt x="42" y="318"/>
                </a:lnTo>
                <a:lnTo>
                  <a:pt x="48" y="318"/>
                </a:lnTo>
                <a:lnTo>
                  <a:pt x="48" y="330"/>
                </a:lnTo>
                <a:lnTo>
                  <a:pt x="48" y="330"/>
                </a:lnTo>
                <a:lnTo>
                  <a:pt x="54" y="324"/>
                </a:lnTo>
                <a:lnTo>
                  <a:pt x="60" y="324"/>
                </a:lnTo>
                <a:lnTo>
                  <a:pt x="60" y="324"/>
                </a:lnTo>
                <a:lnTo>
                  <a:pt x="60" y="324"/>
                </a:lnTo>
                <a:lnTo>
                  <a:pt x="72" y="324"/>
                </a:lnTo>
                <a:lnTo>
                  <a:pt x="72" y="324"/>
                </a:lnTo>
                <a:lnTo>
                  <a:pt x="78" y="318"/>
                </a:lnTo>
                <a:lnTo>
                  <a:pt x="84" y="312"/>
                </a:lnTo>
                <a:lnTo>
                  <a:pt x="84" y="312"/>
                </a:lnTo>
                <a:lnTo>
                  <a:pt x="84" y="306"/>
                </a:lnTo>
                <a:lnTo>
                  <a:pt x="84" y="294"/>
                </a:lnTo>
                <a:lnTo>
                  <a:pt x="84" y="288"/>
                </a:lnTo>
                <a:lnTo>
                  <a:pt x="90" y="282"/>
                </a:lnTo>
                <a:lnTo>
                  <a:pt x="96" y="282"/>
                </a:lnTo>
                <a:lnTo>
                  <a:pt x="96" y="288"/>
                </a:lnTo>
                <a:lnTo>
                  <a:pt x="102" y="282"/>
                </a:lnTo>
                <a:lnTo>
                  <a:pt x="102" y="282"/>
                </a:lnTo>
                <a:lnTo>
                  <a:pt x="108" y="282"/>
                </a:lnTo>
                <a:lnTo>
                  <a:pt x="114" y="288"/>
                </a:lnTo>
                <a:lnTo>
                  <a:pt x="120" y="294"/>
                </a:lnTo>
                <a:lnTo>
                  <a:pt x="126" y="294"/>
                </a:lnTo>
                <a:lnTo>
                  <a:pt x="126" y="294"/>
                </a:lnTo>
                <a:lnTo>
                  <a:pt x="132" y="294"/>
                </a:lnTo>
                <a:lnTo>
                  <a:pt x="138" y="288"/>
                </a:lnTo>
                <a:lnTo>
                  <a:pt x="138" y="276"/>
                </a:lnTo>
                <a:lnTo>
                  <a:pt x="138" y="270"/>
                </a:lnTo>
                <a:lnTo>
                  <a:pt x="144" y="240"/>
                </a:lnTo>
                <a:lnTo>
                  <a:pt x="144" y="234"/>
                </a:lnTo>
                <a:lnTo>
                  <a:pt x="144" y="228"/>
                </a:lnTo>
                <a:lnTo>
                  <a:pt x="144" y="222"/>
                </a:lnTo>
                <a:lnTo>
                  <a:pt x="144" y="210"/>
                </a:lnTo>
                <a:lnTo>
                  <a:pt x="144" y="204"/>
                </a:lnTo>
                <a:lnTo>
                  <a:pt x="144" y="198"/>
                </a:lnTo>
                <a:lnTo>
                  <a:pt x="144" y="186"/>
                </a:lnTo>
                <a:lnTo>
                  <a:pt x="150" y="186"/>
                </a:lnTo>
                <a:lnTo>
                  <a:pt x="150" y="180"/>
                </a:lnTo>
                <a:lnTo>
                  <a:pt x="144" y="174"/>
                </a:lnTo>
                <a:lnTo>
                  <a:pt x="150" y="162"/>
                </a:lnTo>
                <a:lnTo>
                  <a:pt x="150" y="162"/>
                </a:lnTo>
                <a:lnTo>
                  <a:pt x="144" y="156"/>
                </a:lnTo>
                <a:lnTo>
                  <a:pt x="144" y="150"/>
                </a:lnTo>
                <a:lnTo>
                  <a:pt x="138" y="144"/>
                </a:lnTo>
                <a:lnTo>
                  <a:pt x="144" y="132"/>
                </a:lnTo>
                <a:lnTo>
                  <a:pt x="144" y="126"/>
                </a:lnTo>
                <a:lnTo>
                  <a:pt x="150" y="120"/>
                </a:lnTo>
                <a:lnTo>
                  <a:pt x="156" y="120"/>
                </a:lnTo>
                <a:lnTo>
                  <a:pt x="156" y="114"/>
                </a:lnTo>
                <a:lnTo>
                  <a:pt x="156" y="108"/>
                </a:lnTo>
                <a:lnTo>
                  <a:pt x="156" y="102"/>
                </a:lnTo>
                <a:lnTo>
                  <a:pt x="156" y="96"/>
                </a:lnTo>
                <a:lnTo>
                  <a:pt x="150" y="90"/>
                </a:lnTo>
                <a:lnTo>
                  <a:pt x="150" y="84"/>
                </a:lnTo>
                <a:lnTo>
                  <a:pt x="150" y="78"/>
                </a:lnTo>
                <a:lnTo>
                  <a:pt x="150" y="72"/>
                </a:lnTo>
                <a:lnTo>
                  <a:pt x="144" y="66"/>
                </a:lnTo>
                <a:lnTo>
                  <a:pt x="150" y="60"/>
                </a:lnTo>
                <a:lnTo>
                  <a:pt x="150" y="60"/>
                </a:lnTo>
                <a:lnTo>
                  <a:pt x="150" y="60"/>
                </a:lnTo>
                <a:lnTo>
                  <a:pt x="144" y="60"/>
                </a:lnTo>
                <a:lnTo>
                  <a:pt x="144" y="54"/>
                </a:lnTo>
                <a:lnTo>
                  <a:pt x="138" y="54"/>
                </a:lnTo>
                <a:lnTo>
                  <a:pt x="138" y="48"/>
                </a:lnTo>
                <a:lnTo>
                  <a:pt x="138" y="48"/>
                </a:lnTo>
                <a:lnTo>
                  <a:pt x="132" y="48"/>
                </a:lnTo>
                <a:lnTo>
                  <a:pt x="132" y="48"/>
                </a:lnTo>
                <a:lnTo>
                  <a:pt x="132" y="42"/>
                </a:lnTo>
                <a:lnTo>
                  <a:pt x="138" y="42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8" y="36"/>
                </a:lnTo>
                <a:lnTo>
                  <a:pt x="132" y="30"/>
                </a:lnTo>
                <a:lnTo>
                  <a:pt x="132" y="36"/>
                </a:lnTo>
                <a:lnTo>
                  <a:pt x="132" y="24"/>
                </a:lnTo>
                <a:lnTo>
                  <a:pt x="132" y="24"/>
                </a:lnTo>
                <a:lnTo>
                  <a:pt x="132" y="18"/>
                </a:lnTo>
                <a:lnTo>
                  <a:pt x="126" y="18"/>
                </a:lnTo>
                <a:lnTo>
                  <a:pt x="126" y="18"/>
                </a:lnTo>
                <a:lnTo>
                  <a:pt x="126" y="18"/>
                </a:lnTo>
                <a:lnTo>
                  <a:pt x="120" y="12"/>
                </a:lnTo>
                <a:lnTo>
                  <a:pt x="120" y="12"/>
                </a:lnTo>
                <a:lnTo>
                  <a:pt x="120" y="12"/>
                </a:lnTo>
                <a:lnTo>
                  <a:pt x="114" y="6"/>
                </a:lnTo>
                <a:lnTo>
                  <a:pt x="114" y="6"/>
                </a:lnTo>
                <a:lnTo>
                  <a:pt x="108" y="6"/>
                </a:lnTo>
                <a:lnTo>
                  <a:pt x="108" y="6"/>
                </a:lnTo>
                <a:lnTo>
                  <a:pt x="108" y="0"/>
                </a:lnTo>
                <a:lnTo>
                  <a:pt x="102" y="0"/>
                </a:lnTo>
                <a:lnTo>
                  <a:pt x="96" y="6"/>
                </a:lnTo>
                <a:lnTo>
                  <a:pt x="96" y="6"/>
                </a:lnTo>
                <a:lnTo>
                  <a:pt x="96" y="12"/>
                </a:lnTo>
                <a:lnTo>
                  <a:pt x="96" y="18"/>
                </a:lnTo>
                <a:lnTo>
                  <a:pt x="84" y="18"/>
                </a:lnTo>
                <a:lnTo>
                  <a:pt x="84" y="18"/>
                </a:lnTo>
                <a:lnTo>
                  <a:pt x="72" y="30"/>
                </a:lnTo>
                <a:lnTo>
                  <a:pt x="72" y="36"/>
                </a:lnTo>
                <a:lnTo>
                  <a:pt x="66" y="42"/>
                </a:lnTo>
                <a:lnTo>
                  <a:pt x="60" y="48"/>
                </a:lnTo>
                <a:lnTo>
                  <a:pt x="54" y="48"/>
                </a:lnTo>
                <a:lnTo>
                  <a:pt x="54" y="48"/>
                </a:lnTo>
                <a:lnTo>
                  <a:pt x="48" y="54"/>
                </a:lnTo>
                <a:lnTo>
                  <a:pt x="42" y="60"/>
                </a:lnTo>
                <a:lnTo>
                  <a:pt x="42" y="60"/>
                </a:lnTo>
                <a:lnTo>
                  <a:pt x="30" y="60"/>
                </a:lnTo>
                <a:lnTo>
                  <a:pt x="18" y="54"/>
                </a:lnTo>
                <a:lnTo>
                  <a:pt x="12" y="48"/>
                </a:lnTo>
                <a:lnTo>
                  <a:pt x="12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12" y="48"/>
                </a:lnTo>
                <a:lnTo>
                  <a:pt x="6" y="60"/>
                </a:lnTo>
                <a:lnTo>
                  <a:pt x="6" y="60"/>
                </a:lnTo>
                <a:lnTo>
                  <a:pt x="6" y="66"/>
                </a:lnTo>
                <a:lnTo>
                  <a:pt x="0" y="72"/>
                </a:lnTo>
                <a:lnTo>
                  <a:pt x="6" y="78"/>
                </a:lnTo>
                <a:lnTo>
                  <a:pt x="6" y="78"/>
                </a:lnTo>
                <a:lnTo>
                  <a:pt x="6" y="84"/>
                </a:lnTo>
                <a:lnTo>
                  <a:pt x="6" y="84"/>
                </a:lnTo>
                <a:lnTo>
                  <a:pt x="6" y="96"/>
                </a:lnTo>
                <a:lnTo>
                  <a:pt x="6" y="90"/>
                </a:lnTo>
                <a:lnTo>
                  <a:pt x="6" y="96"/>
                </a:lnTo>
                <a:lnTo>
                  <a:pt x="12" y="96"/>
                </a:lnTo>
                <a:lnTo>
                  <a:pt x="12" y="96"/>
                </a:lnTo>
                <a:lnTo>
                  <a:pt x="18" y="96"/>
                </a:lnTo>
                <a:lnTo>
                  <a:pt x="18" y="96"/>
                </a:lnTo>
                <a:lnTo>
                  <a:pt x="18" y="102"/>
                </a:lnTo>
                <a:lnTo>
                  <a:pt x="24" y="108"/>
                </a:lnTo>
                <a:lnTo>
                  <a:pt x="24" y="114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6" name=""/>
          <p:cNvSpPr/>
          <p:nvPr/>
        </p:nvSpPr>
        <p:spPr>
          <a:xfrm>
            <a:off x="8583480" y="4716360"/>
            <a:ext cx="46080" cy="36720"/>
          </a:xfrm>
          <a:custGeom>
            <a:avLst/>
            <a:gdLst/>
            <a:ahLst/>
            <a:rect l="l" t="t" r="r" b="b"/>
            <a:pathLst>
              <a:path w="30" h="24">
                <a:moveTo>
                  <a:pt x="0" y="18"/>
                </a:moveTo>
                <a:lnTo>
                  <a:pt x="0" y="12"/>
                </a:lnTo>
                <a:lnTo>
                  <a:pt x="0" y="12"/>
                </a:lnTo>
                <a:lnTo>
                  <a:pt x="6" y="12"/>
                </a:lnTo>
                <a:lnTo>
                  <a:pt x="12" y="12"/>
                </a:lnTo>
                <a:lnTo>
                  <a:pt x="12" y="12"/>
                </a:lnTo>
                <a:lnTo>
                  <a:pt x="18" y="6"/>
                </a:lnTo>
                <a:lnTo>
                  <a:pt x="18" y="12"/>
                </a:lnTo>
                <a:lnTo>
                  <a:pt x="24" y="6"/>
                </a:lnTo>
                <a:lnTo>
                  <a:pt x="30" y="0"/>
                </a:lnTo>
                <a:lnTo>
                  <a:pt x="30" y="12"/>
                </a:lnTo>
                <a:lnTo>
                  <a:pt x="24" y="18"/>
                </a:lnTo>
                <a:lnTo>
                  <a:pt x="30" y="24"/>
                </a:lnTo>
                <a:lnTo>
                  <a:pt x="24" y="24"/>
                </a:lnTo>
                <a:lnTo>
                  <a:pt x="18" y="18"/>
                </a:lnTo>
                <a:lnTo>
                  <a:pt x="12" y="24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7" name=""/>
          <p:cNvSpPr/>
          <p:nvPr/>
        </p:nvSpPr>
        <p:spPr>
          <a:xfrm>
            <a:off x="8327880" y="5532480"/>
            <a:ext cx="7920" cy="39600"/>
          </a:xfrm>
          <a:custGeom>
            <a:avLst/>
            <a:gdLst/>
            <a:ahLst/>
            <a:rect l="l" t="t" r="r" b="b"/>
            <a:pathLst>
              <a:path w="6" h="24">
                <a:moveTo>
                  <a:pt x="0" y="12"/>
                </a:moveTo>
                <a:lnTo>
                  <a:pt x="0" y="18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6"/>
                </a:lnTo>
                <a:lnTo>
                  <a:pt x="6" y="6"/>
                </a:lnTo>
                <a:lnTo>
                  <a:pt x="6" y="0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8" name=""/>
          <p:cNvSpPr/>
          <p:nvPr/>
        </p:nvSpPr>
        <p:spPr>
          <a:xfrm>
            <a:off x="9115560" y="5192640"/>
            <a:ext cx="19080" cy="1764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6"/>
                </a:move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lnTo>
                  <a:pt x="12" y="0"/>
                </a:lnTo>
                <a:lnTo>
                  <a:pt x="12" y="6"/>
                </a:lnTo>
                <a:lnTo>
                  <a:pt x="12" y="12"/>
                </a:lnTo>
                <a:lnTo>
                  <a:pt x="12" y="12"/>
                </a:lnTo>
                <a:lnTo>
                  <a:pt x="6" y="12"/>
                </a:lnTo>
                <a:lnTo>
                  <a:pt x="6" y="12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9" name=""/>
          <p:cNvSpPr/>
          <p:nvPr/>
        </p:nvSpPr>
        <p:spPr>
          <a:xfrm>
            <a:off x="8307360" y="5514840"/>
            <a:ext cx="7920" cy="17640"/>
          </a:xfrm>
          <a:custGeom>
            <a:avLst/>
            <a:gdLst/>
            <a:ahLst/>
            <a:rect l="l" t="t" r="r" b="b"/>
            <a:pathLst>
              <a:path w="6" h="12">
                <a:moveTo>
                  <a:pt x="0" y="6"/>
                </a:moveTo>
                <a:lnTo>
                  <a:pt x="0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12"/>
                </a:lnTo>
                <a:lnTo>
                  <a:pt x="6" y="6"/>
                </a:lnTo>
                <a:lnTo>
                  <a:pt x="6" y="0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0" name=""/>
          <p:cNvSpPr/>
          <p:nvPr/>
        </p:nvSpPr>
        <p:spPr>
          <a:xfrm>
            <a:off x="9279000" y="5676840"/>
            <a:ext cx="7920" cy="19080"/>
          </a:xfrm>
          <a:custGeom>
            <a:avLst/>
            <a:gdLst/>
            <a:ahLst/>
            <a:rect l="l" t="t" r="r" b="b"/>
            <a:pathLst>
              <a:path w="6" h="12">
                <a:moveTo>
                  <a:pt x="0" y="0"/>
                </a:moveTo>
                <a:lnTo>
                  <a:pt x="0" y="12"/>
                </a:lnTo>
                <a:lnTo>
                  <a:pt x="6" y="12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1" name=""/>
          <p:cNvSpPr/>
          <p:nvPr/>
        </p:nvSpPr>
        <p:spPr>
          <a:xfrm>
            <a:off x="9258480" y="5654520"/>
            <a:ext cx="7920" cy="22320"/>
          </a:xfrm>
          <a:custGeom>
            <a:avLst/>
            <a:gdLst/>
            <a:ahLst/>
            <a:rect l="l" t="t" r="r" b="b"/>
            <a:pathLst>
              <a:path w="6" h="12">
                <a:moveTo>
                  <a:pt x="0" y="6"/>
                </a:moveTo>
                <a:lnTo>
                  <a:pt x="0" y="6"/>
                </a:ln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6" y="6"/>
                </a:lnTo>
                <a:lnTo>
                  <a:pt x="6" y="12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2" name=""/>
          <p:cNvSpPr/>
          <p:nvPr/>
        </p:nvSpPr>
        <p:spPr>
          <a:xfrm>
            <a:off x="8886960" y="5799240"/>
            <a:ext cx="20520" cy="1728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6"/>
                </a:moveTo>
                <a:lnTo>
                  <a:pt x="6" y="0"/>
                </a:lnTo>
                <a:lnTo>
                  <a:pt x="6" y="0"/>
                </a:lnTo>
                <a:lnTo>
                  <a:pt x="12" y="6"/>
                </a:lnTo>
                <a:lnTo>
                  <a:pt x="12" y="12"/>
                </a:lnTo>
                <a:lnTo>
                  <a:pt x="12" y="12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3" name=""/>
          <p:cNvSpPr/>
          <p:nvPr/>
        </p:nvSpPr>
        <p:spPr>
          <a:xfrm>
            <a:off x="9172440" y="5229360"/>
            <a:ext cx="11160" cy="936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4" name=""/>
          <p:cNvSpPr/>
          <p:nvPr/>
        </p:nvSpPr>
        <p:spPr>
          <a:xfrm>
            <a:off x="9279000" y="5695920"/>
            <a:ext cx="7920" cy="792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6"/>
                </a:move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5" name=""/>
          <p:cNvSpPr/>
          <p:nvPr/>
        </p:nvSpPr>
        <p:spPr>
          <a:xfrm>
            <a:off x="9315360" y="5610240"/>
            <a:ext cx="7920" cy="936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6"/>
                </a:moveTo>
                <a:lnTo>
                  <a:pt x="0" y="0"/>
                </a:ln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6" name=""/>
          <p:cNvSpPr/>
          <p:nvPr/>
        </p:nvSpPr>
        <p:spPr>
          <a:xfrm>
            <a:off x="9401040" y="4192560"/>
            <a:ext cx="551160" cy="598680"/>
          </a:xfrm>
          <a:custGeom>
            <a:avLst/>
            <a:gdLst/>
            <a:ahLst/>
            <a:rect l="l" t="t" r="r" b="b"/>
            <a:pathLst>
              <a:path w="348" h="378">
                <a:moveTo>
                  <a:pt x="0" y="60"/>
                </a:moveTo>
                <a:lnTo>
                  <a:pt x="0" y="12"/>
                </a:lnTo>
                <a:lnTo>
                  <a:pt x="12" y="6"/>
                </a:lnTo>
                <a:lnTo>
                  <a:pt x="18" y="6"/>
                </a:lnTo>
                <a:lnTo>
                  <a:pt x="36" y="30"/>
                </a:lnTo>
                <a:lnTo>
                  <a:pt x="48" y="36"/>
                </a:lnTo>
                <a:lnTo>
                  <a:pt x="66" y="12"/>
                </a:lnTo>
                <a:lnTo>
                  <a:pt x="72" y="6"/>
                </a:lnTo>
                <a:lnTo>
                  <a:pt x="90" y="12"/>
                </a:lnTo>
                <a:lnTo>
                  <a:pt x="96" y="6"/>
                </a:lnTo>
                <a:lnTo>
                  <a:pt x="102" y="6"/>
                </a:lnTo>
                <a:lnTo>
                  <a:pt x="102" y="0"/>
                </a:lnTo>
                <a:lnTo>
                  <a:pt x="102" y="6"/>
                </a:lnTo>
                <a:lnTo>
                  <a:pt x="108" y="6"/>
                </a:lnTo>
                <a:lnTo>
                  <a:pt x="108" y="6"/>
                </a:lnTo>
                <a:lnTo>
                  <a:pt x="114" y="6"/>
                </a:lnTo>
                <a:lnTo>
                  <a:pt x="114" y="12"/>
                </a:lnTo>
                <a:lnTo>
                  <a:pt x="132" y="18"/>
                </a:lnTo>
                <a:lnTo>
                  <a:pt x="138" y="12"/>
                </a:lnTo>
                <a:lnTo>
                  <a:pt x="144" y="18"/>
                </a:lnTo>
                <a:lnTo>
                  <a:pt x="150" y="18"/>
                </a:lnTo>
                <a:lnTo>
                  <a:pt x="156" y="24"/>
                </a:lnTo>
                <a:lnTo>
                  <a:pt x="168" y="24"/>
                </a:lnTo>
                <a:lnTo>
                  <a:pt x="174" y="18"/>
                </a:lnTo>
                <a:lnTo>
                  <a:pt x="186" y="30"/>
                </a:lnTo>
                <a:lnTo>
                  <a:pt x="198" y="30"/>
                </a:lnTo>
                <a:lnTo>
                  <a:pt x="204" y="18"/>
                </a:lnTo>
                <a:lnTo>
                  <a:pt x="204" y="18"/>
                </a:lnTo>
                <a:lnTo>
                  <a:pt x="210" y="18"/>
                </a:lnTo>
                <a:lnTo>
                  <a:pt x="210" y="24"/>
                </a:lnTo>
                <a:lnTo>
                  <a:pt x="222" y="30"/>
                </a:lnTo>
                <a:lnTo>
                  <a:pt x="222" y="18"/>
                </a:lnTo>
                <a:lnTo>
                  <a:pt x="228" y="24"/>
                </a:lnTo>
                <a:lnTo>
                  <a:pt x="240" y="24"/>
                </a:lnTo>
                <a:lnTo>
                  <a:pt x="252" y="30"/>
                </a:lnTo>
                <a:lnTo>
                  <a:pt x="252" y="24"/>
                </a:lnTo>
                <a:lnTo>
                  <a:pt x="252" y="30"/>
                </a:lnTo>
                <a:lnTo>
                  <a:pt x="252" y="24"/>
                </a:lnTo>
                <a:lnTo>
                  <a:pt x="258" y="24"/>
                </a:lnTo>
                <a:lnTo>
                  <a:pt x="258" y="30"/>
                </a:lnTo>
                <a:lnTo>
                  <a:pt x="258" y="30"/>
                </a:lnTo>
                <a:lnTo>
                  <a:pt x="264" y="24"/>
                </a:lnTo>
                <a:lnTo>
                  <a:pt x="264" y="42"/>
                </a:lnTo>
                <a:lnTo>
                  <a:pt x="270" y="36"/>
                </a:lnTo>
                <a:lnTo>
                  <a:pt x="270" y="48"/>
                </a:lnTo>
                <a:lnTo>
                  <a:pt x="270" y="48"/>
                </a:lnTo>
                <a:lnTo>
                  <a:pt x="276" y="60"/>
                </a:lnTo>
                <a:lnTo>
                  <a:pt x="300" y="60"/>
                </a:lnTo>
                <a:lnTo>
                  <a:pt x="312" y="48"/>
                </a:lnTo>
                <a:lnTo>
                  <a:pt x="312" y="54"/>
                </a:lnTo>
                <a:lnTo>
                  <a:pt x="324" y="54"/>
                </a:lnTo>
                <a:lnTo>
                  <a:pt x="330" y="60"/>
                </a:lnTo>
                <a:lnTo>
                  <a:pt x="324" y="72"/>
                </a:lnTo>
                <a:lnTo>
                  <a:pt x="312" y="96"/>
                </a:lnTo>
                <a:lnTo>
                  <a:pt x="312" y="96"/>
                </a:lnTo>
                <a:lnTo>
                  <a:pt x="306" y="108"/>
                </a:lnTo>
                <a:lnTo>
                  <a:pt x="306" y="108"/>
                </a:lnTo>
                <a:lnTo>
                  <a:pt x="306" y="120"/>
                </a:lnTo>
                <a:lnTo>
                  <a:pt x="306" y="126"/>
                </a:lnTo>
                <a:lnTo>
                  <a:pt x="306" y="138"/>
                </a:lnTo>
                <a:lnTo>
                  <a:pt x="324" y="138"/>
                </a:lnTo>
                <a:lnTo>
                  <a:pt x="324" y="150"/>
                </a:lnTo>
                <a:lnTo>
                  <a:pt x="336" y="156"/>
                </a:lnTo>
                <a:lnTo>
                  <a:pt x="336" y="156"/>
                </a:lnTo>
                <a:lnTo>
                  <a:pt x="348" y="168"/>
                </a:lnTo>
                <a:lnTo>
                  <a:pt x="348" y="168"/>
                </a:lnTo>
                <a:lnTo>
                  <a:pt x="348" y="174"/>
                </a:lnTo>
                <a:lnTo>
                  <a:pt x="342" y="186"/>
                </a:lnTo>
                <a:lnTo>
                  <a:pt x="336" y="186"/>
                </a:lnTo>
                <a:lnTo>
                  <a:pt x="330" y="180"/>
                </a:lnTo>
                <a:lnTo>
                  <a:pt x="312" y="180"/>
                </a:lnTo>
                <a:lnTo>
                  <a:pt x="324" y="204"/>
                </a:lnTo>
                <a:lnTo>
                  <a:pt x="342" y="222"/>
                </a:lnTo>
                <a:lnTo>
                  <a:pt x="342" y="228"/>
                </a:lnTo>
                <a:lnTo>
                  <a:pt x="336" y="228"/>
                </a:lnTo>
                <a:lnTo>
                  <a:pt x="342" y="234"/>
                </a:lnTo>
                <a:lnTo>
                  <a:pt x="330" y="240"/>
                </a:lnTo>
                <a:lnTo>
                  <a:pt x="324" y="228"/>
                </a:lnTo>
                <a:lnTo>
                  <a:pt x="318" y="234"/>
                </a:lnTo>
                <a:lnTo>
                  <a:pt x="312" y="246"/>
                </a:lnTo>
                <a:lnTo>
                  <a:pt x="294" y="246"/>
                </a:lnTo>
                <a:lnTo>
                  <a:pt x="294" y="240"/>
                </a:lnTo>
                <a:lnTo>
                  <a:pt x="288" y="246"/>
                </a:lnTo>
                <a:lnTo>
                  <a:pt x="294" y="252"/>
                </a:lnTo>
                <a:lnTo>
                  <a:pt x="300" y="270"/>
                </a:lnTo>
                <a:lnTo>
                  <a:pt x="294" y="282"/>
                </a:lnTo>
                <a:lnTo>
                  <a:pt x="288" y="264"/>
                </a:lnTo>
                <a:lnTo>
                  <a:pt x="276" y="264"/>
                </a:lnTo>
                <a:lnTo>
                  <a:pt x="264" y="276"/>
                </a:lnTo>
                <a:lnTo>
                  <a:pt x="258" y="294"/>
                </a:lnTo>
                <a:lnTo>
                  <a:pt x="264" y="312"/>
                </a:lnTo>
                <a:lnTo>
                  <a:pt x="246" y="312"/>
                </a:lnTo>
                <a:lnTo>
                  <a:pt x="246" y="348"/>
                </a:lnTo>
                <a:lnTo>
                  <a:pt x="252" y="354"/>
                </a:lnTo>
                <a:lnTo>
                  <a:pt x="252" y="372"/>
                </a:lnTo>
                <a:lnTo>
                  <a:pt x="246" y="378"/>
                </a:lnTo>
                <a:lnTo>
                  <a:pt x="234" y="366"/>
                </a:lnTo>
                <a:lnTo>
                  <a:pt x="228" y="366"/>
                </a:lnTo>
                <a:lnTo>
                  <a:pt x="204" y="342"/>
                </a:lnTo>
                <a:lnTo>
                  <a:pt x="192" y="336"/>
                </a:lnTo>
                <a:lnTo>
                  <a:pt x="192" y="336"/>
                </a:lnTo>
                <a:lnTo>
                  <a:pt x="186" y="324"/>
                </a:lnTo>
                <a:lnTo>
                  <a:pt x="168" y="330"/>
                </a:lnTo>
                <a:lnTo>
                  <a:pt x="162" y="324"/>
                </a:lnTo>
                <a:lnTo>
                  <a:pt x="162" y="324"/>
                </a:lnTo>
                <a:lnTo>
                  <a:pt x="162" y="324"/>
                </a:lnTo>
                <a:lnTo>
                  <a:pt x="168" y="330"/>
                </a:lnTo>
                <a:lnTo>
                  <a:pt x="162" y="324"/>
                </a:lnTo>
                <a:lnTo>
                  <a:pt x="174" y="318"/>
                </a:lnTo>
                <a:lnTo>
                  <a:pt x="168" y="306"/>
                </a:lnTo>
                <a:lnTo>
                  <a:pt x="150" y="294"/>
                </a:lnTo>
                <a:lnTo>
                  <a:pt x="138" y="264"/>
                </a:lnTo>
                <a:lnTo>
                  <a:pt x="132" y="252"/>
                </a:lnTo>
                <a:lnTo>
                  <a:pt x="120" y="240"/>
                </a:lnTo>
                <a:lnTo>
                  <a:pt x="108" y="234"/>
                </a:lnTo>
                <a:lnTo>
                  <a:pt x="108" y="228"/>
                </a:lnTo>
                <a:lnTo>
                  <a:pt x="96" y="222"/>
                </a:lnTo>
                <a:lnTo>
                  <a:pt x="84" y="204"/>
                </a:lnTo>
                <a:lnTo>
                  <a:pt x="78" y="192"/>
                </a:lnTo>
                <a:lnTo>
                  <a:pt x="66" y="186"/>
                </a:lnTo>
                <a:lnTo>
                  <a:pt x="60" y="174"/>
                </a:lnTo>
                <a:lnTo>
                  <a:pt x="42" y="150"/>
                </a:lnTo>
                <a:lnTo>
                  <a:pt x="36" y="132"/>
                </a:lnTo>
                <a:lnTo>
                  <a:pt x="30" y="126"/>
                </a:lnTo>
                <a:lnTo>
                  <a:pt x="36" y="126"/>
                </a:lnTo>
                <a:lnTo>
                  <a:pt x="30" y="102"/>
                </a:lnTo>
                <a:lnTo>
                  <a:pt x="24" y="96"/>
                </a:lnTo>
                <a:lnTo>
                  <a:pt x="24" y="90"/>
                </a:lnTo>
                <a:lnTo>
                  <a:pt x="12" y="72"/>
                </a:lnTo>
                <a:lnTo>
                  <a:pt x="0" y="72"/>
                </a:lnTo>
                <a:lnTo>
                  <a:pt x="0" y="6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7" name=""/>
          <p:cNvSpPr/>
          <p:nvPr/>
        </p:nvSpPr>
        <p:spPr>
          <a:xfrm>
            <a:off x="10096560" y="1709640"/>
            <a:ext cx="892080" cy="619200"/>
          </a:xfrm>
          <a:custGeom>
            <a:avLst/>
            <a:gdLst/>
            <a:ahLst/>
            <a:rect l="l" t="t" r="r" b="b"/>
            <a:pathLst>
              <a:path w="564" h="390">
                <a:moveTo>
                  <a:pt x="168" y="318"/>
                </a:moveTo>
                <a:lnTo>
                  <a:pt x="168" y="270"/>
                </a:lnTo>
                <a:lnTo>
                  <a:pt x="90" y="252"/>
                </a:lnTo>
                <a:lnTo>
                  <a:pt x="36" y="240"/>
                </a:lnTo>
                <a:lnTo>
                  <a:pt x="36" y="222"/>
                </a:lnTo>
                <a:lnTo>
                  <a:pt x="30" y="222"/>
                </a:lnTo>
                <a:lnTo>
                  <a:pt x="30" y="126"/>
                </a:lnTo>
                <a:lnTo>
                  <a:pt x="24" y="156"/>
                </a:lnTo>
                <a:lnTo>
                  <a:pt x="6" y="198"/>
                </a:lnTo>
                <a:lnTo>
                  <a:pt x="0" y="198"/>
                </a:lnTo>
                <a:lnTo>
                  <a:pt x="18" y="162"/>
                </a:lnTo>
                <a:lnTo>
                  <a:pt x="30" y="114"/>
                </a:lnTo>
                <a:lnTo>
                  <a:pt x="36" y="54"/>
                </a:lnTo>
                <a:lnTo>
                  <a:pt x="66" y="48"/>
                </a:lnTo>
                <a:lnTo>
                  <a:pt x="222" y="24"/>
                </a:lnTo>
                <a:lnTo>
                  <a:pt x="384" y="0"/>
                </a:lnTo>
                <a:lnTo>
                  <a:pt x="564" y="102"/>
                </a:lnTo>
                <a:lnTo>
                  <a:pt x="540" y="186"/>
                </a:lnTo>
                <a:lnTo>
                  <a:pt x="456" y="258"/>
                </a:lnTo>
                <a:lnTo>
                  <a:pt x="456" y="300"/>
                </a:lnTo>
                <a:lnTo>
                  <a:pt x="480" y="348"/>
                </a:lnTo>
                <a:lnTo>
                  <a:pt x="432" y="336"/>
                </a:lnTo>
                <a:lnTo>
                  <a:pt x="396" y="348"/>
                </a:lnTo>
                <a:lnTo>
                  <a:pt x="330" y="366"/>
                </a:lnTo>
                <a:lnTo>
                  <a:pt x="264" y="390"/>
                </a:lnTo>
                <a:lnTo>
                  <a:pt x="246" y="336"/>
                </a:lnTo>
                <a:lnTo>
                  <a:pt x="240" y="330"/>
                </a:lnTo>
                <a:lnTo>
                  <a:pt x="234" y="330"/>
                </a:lnTo>
                <a:lnTo>
                  <a:pt x="234" y="324"/>
                </a:lnTo>
                <a:lnTo>
                  <a:pt x="228" y="324"/>
                </a:lnTo>
                <a:lnTo>
                  <a:pt x="228" y="324"/>
                </a:lnTo>
                <a:lnTo>
                  <a:pt x="222" y="324"/>
                </a:lnTo>
                <a:lnTo>
                  <a:pt x="222" y="318"/>
                </a:lnTo>
                <a:lnTo>
                  <a:pt x="216" y="318"/>
                </a:lnTo>
                <a:lnTo>
                  <a:pt x="216" y="312"/>
                </a:lnTo>
                <a:lnTo>
                  <a:pt x="216" y="312"/>
                </a:lnTo>
                <a:lnTo>
                  <a:pt x="210" y="312"/>
                </a:lnTo>
                <a:lnTo>
                  <a:pt x="210" y="312"/>
                </a:lnTo>
                <a:lnTo>
                  <a:pt x="204" y="306"/>
                </a:lnTo>
                <a:lnTo>
                  <a:pt x="204" y="306"/>
                </a:lnTo>
                <a:lnTo>
                  <a:pt x="198" y="312"/>
                </a:lnTo>
                <a:lnTo>
                  <a:pt x="198" y="312"/>
                </a:lnTo>
                <a:lnTo>
                  <a:pt x="198" y="312"/>
                </a:lnTo>
                <a:lnTo>
                  <a:pt x="198" y="318"/>
                </a:lnTo>
                <a:lnTo>
                  <a:pt x="198" y="318"/>
                </a:lnTo>
                <a:lnTo>
                  <a:pt x="192" y="318"/>
                </a:lnTo>
                <a:lnTo>
                  <a:pt x="180" y="318"/>
                </a:lnTo>
                <a:lnTo>
                  <a:pt x="168" y="318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8" name=""/>
          <p:cNvSpPr/>
          <p:nvPr/>
        </p:nvSpPr>
        <p:spPr>
          <a:xfrm>
            <a:off x="5607000" y="1986120"/>
            <a:ext cx="646200" cy="855360"/>
          </a:xfrm>
          <a:custGeom>
            <a:avLst/>
            <a:gdLst/>
            <a:ahLst/>
            <a:rect l="l" t="t" r="r" b="b"/>
            <a:pathLst>
              <a:path w="408" h="540">
                <a:moveTo>
                  <a:pt x="0" y="450"/>
                </a:moveTo>
                <a:lnTo>
                  <a:pt x="6" y="432"/>
                </a:lnTo>
                <a:lnTo>
                  <a:pt x="6" y="438"/>
                </a:lnTo>
                <a:lnTo>
                  <a:pt x="12" y="432"/>
                </a:lnTo>
                <a:lnTo>
                  <a:pt x="30" y="420"/>
                </a:lnTo>
                <a:lnTo>
                  <a:pt x="24" y="432"/>
                </a:lnTo>
                <a:lnTo>
                  <a:pt x="36" y="426"/>
                </a:lnTo>
                <a:lnTo>
                  <a:pt x="36" y="420"/>
                </a:lnTo>
                <a:lnTo>
                  <a:pt x="48" y="432"/>
                </a:lnTo>
                <a:lnTo>
                  <a:pt x="66" y="426"/>
                </a:lnTo>
                <a:lnTo>
                  <a:pt x="54" y="426"/>
                </a:lnTo>
                <a:lnTo>
                  <a:pt x="54" y="408"/>
                </a:lnTo>
                <a:lnTo>
                  <a:pt x="48" y="408"/>
                </a:lnTo>
                <a:lnTo>
                  <a:pt x="72" y="396"/>
                </a:lnTo>
                <a:lnTo>
                  <a:pt x="72" y="384"/>
                </a:lnTo>
                <a:lnTo>
                  <a:pt x="78" y="384"/>
                </a:lnTo>
                <a:lnTo>
                  <a:pt x="102" y="384"/>
                </a:lnTo>
                <a:lnTo>
                  <a:pt x="126" y="378"/>
                </a:lnTo>
                <a:lnTo>
                  <a:pt x="138" y="372"/>
                </a:lnTo>
                <a:lnTo>
                  <a:pt x="156" y="366"/>
                </a:lnTo>
                <a:lnTo>
                  <a:pt x="138" y="366"/>
                </a:lnTo>
                <a:lnTo>
                  <a:pt x="138" y="366"/>
                </a:lnTo>
                <a:lnTo>
                  <a:pt x="138" y="354"/>
                </a:lnTo>
                <a:lnTo>
                  <a:pt x="126" y="360"/>
                </a:lnTo>
                <a:lnTo>
                  <a:pt x="132" y="360"/>
                </a:lnTo>
                <a:lnTo>
                  <a:pt x="120" y="378"/>
                </a:lnTo>
                <a:lnTo>
                  <a:pt x="108" y="378"/>
                </a:lnTo>
                <a:lnTo>
                  <a:pt x="108" y="378"/>
                </a:lnTo>
                <a:lnTo>
                  <a:pt x="102" y="378"/>
                </a:lnTo>
                <a:lnTo>
                  <a:pt x="108" y="372"/>
                </a:lnTo>
                <a:lnTo>
                  <a:pt x="96" y="378"/>
                </a:lnTo>
                <a:lnTo>
                  <a:pt x="84" y="372"/>
                </a:lnTo>
                <a:lnTo>
                  <a:pt x="84" y="372"/>
                </a:lnTo>
                <a:lnTo>
                  <a:pt x="78" y="372"/>
                </a:lnTo>
                <a:lnTo>
                  <a:pt x="84" y="372"/>
                </a:lnTo>
                <a:lnTo>
                  <a:pt x="72" y="378"/>
                </a:lnTo>
                <a:lnTo>
                  <a:pt x="72" y="384"/>
                </a:lnTo>
                <a:lnTo>
                  <a:pt x="48" y="384"/>
                </a:lnTo>
                <a:lnTo>
                  <a:pt x="72" y="366"/>
                </a:lnTo>
                <a:lnTo>
                  <a:pt x="78" y="360"/>
                </a:lnTo>
                <a:lnTo>
                  <a:pt x="84" y="360"/>
                </a:lnTo>
                <a:lnTo>
                  <a:pt x="90" y="354"/>
                </a:lnTo>
                <a:lnTo>
                  <a:pt x="90" y="348"/>
                </a:lnTo>
                <a:lnTo>
                  <a:pt x="96" y="348"/>
                </a:lnTo>
                <a:lnTo>
                  <a:pt x="96" y="342"/>
                </a:lnTo>
                <a:lnTo>
                  <a:pt x="102" y="336"/>
                </a:lnTo>
                <a:lnTo>
                  <a:pt x="102" y="330"/>
                </a:lnTo>
                <a:lnTo>
                  <a:pt x="90" y="330"/>
                </a:lnTo>
                <a:lnTo>
                  <a:pt x="108" y="300"/>
                </a:lnTo>
                <a:lnTo>
                  <a:pt x="126" y="306"/>
                </a:lnTo>
                <a:lnTo>
                  <a:pt x="120" y="306"/>
                </a:lnTo>
                <a:lnTo>
                  <a:pt x="138" y="300"/>
                </a:lnTo>
                <a:lnTo>
                  <a:pt x="144" y="306"/>
                </a:lnTo>
                <a:lnTo>
                  <a:pt x="138" y="300"/>
                </a:lnTo>
                <a:lnTo>
                  <a:pt x="144" y="294"/>
                </a:lnTo>
                <a:lnTo>
                  <a:pt x="132" y="294"/>
                </a:lnTo>
                <a:lnTo>
                  <a:pt x="138" y="288"/>
                </a:lnTo>
                <a:lnTo>
                  <a:pt x="84" y="294"/>
                </a:lnTo>
                <a:lnTo>
                  <a:pt x="84" y="288"/>
                </a:lnTo>
                <a:lnTo>
                  <a:pt x="78" y="294"/>
                </a:lnTo>
                <a:lnTo>
                  <a:pt x="78" y="282"/>
                </a:lnTo>
                <a:lnTo>
                  <a:pt x="78" y="282"/>
                </a:lnTo>
                <a:lnTo>
                  <a:pt x="84" y="276"/>
                </a:lnTo>
                <a:lnTo>
                  <a:pt x="78" y="270"/>
                </a:lnTo>
                <a:lnTo>
                  <a:pt x="66" y="282"/>
                </a:lnTo>
                <a:lnTo>
                  <a:pt x="54" y="276"/>
                </a:lnTo>
                <a:lnTo>
                  <a:pt x="54" y="276"/>
                </a:lnTo>
                <a:lnTo>
                  <a:pt x="60" y="270"/>
                </a:lnTo>
                <a:lnTo>
                  <a:pt x="54" y="270"/>
                </a:lnTo>
                <a:lnTo>
                  <a:pt x="54" y="264"/>
                </a:lnTo>
                <a:lnTo>
                  <a:pt x="48" y="270"/>
                </a:lnTo>
                <a:lnTo>
                  <a:pt x="36" y="270"/>
                </a:lnTo>
                <a:lnTo>
                  <a:pt x="24" y="270"/>
                </a:lnTo>
                <a:lnTo>
                  <a:pt x="30" y="264"/>
                </a:lnTo>
                <a:lnTo>
                  <a:pt x="36" y="264"/>
                </a:lnTo>
                <a:lnTo>
                  <a:pt x="36" y="258"/>
                </a:lnTo>
                <a:lnTo>
                  <a:pt x="24" y="246"/>
                </a:lnTo>
                <a:lnTo>
                  <a:pt x="42" y="246"/>
                </a:lnTo>
                <a:lnTo>
                  <a:pt x="36" y="240"/>
                </a:lnTo>
                <a:lnTo>
                  <a:pt x="54" y="240"/>
                </a:lnTo>
                <a:lnTo>
                  <a:pt x="48" y="234"/>
                </a:lnTo>
                <a:lnTo>
                  <a:pt x="48" y="222"/>
                </a:lnTo>
                <a:lnTo>
                  <a:pt x="84" y="216"/>
                </a:lnTo>
                <a:lnTo>
                  <a:pt x="78" y="210"/>
                </a:lnTo>
                <a:lnTo>
                  <a:pt x="84" y="210"/>
                </a:lnTo>
                <a:lnTo>
                  <a:pt x="84" y="204"/>
                </a:lnTo>
                <a:lnTo>
                  <a:pt x="48" y="204"/>
                </a:lnTo>
                <a:lnTo>
                  <a:pt x="54" y="198"/>
                </a:lnTo>
                <a:lnTo>
                  <a:pt x="60" y="192"/>
                </a:lnTo>
                <a:lnTo>
                  <a:pt x="60" y="186"/>
                </a:lnTo>
                <a:lnTo>
                  <a:pt x="54" y="186"/>
                </a:lnTo>
                <a:lnTo>
                  <a:pt x="54" y="174"/>
                </a:lnTo>
                <a:lnTo>
                  <a:pt x="48" y="180"/>
                </a:lnTo>
                <a:lnTo>
                  <a:pt x="42" y="174"/>
                </a:lnTo>
                <a:lnTo>
                  <a:pt x="48" y="168"/>
                </a:lnTo>
                <a:lnTo>
                  <a:pt x="48" y="168"/>
                </a:lnTo>
                <a:lnTo>
                  <a:pt x="54" y="168"/>
                </a:lnTo>
                <a:lnTo>
                  <a:pt x="42" y="162"/>
                </a:lnTo>
                <a:lnTo>
                  <a:pt x="36" y="174"/>
                </a:lnTo>
                <a:lnTo>
                  <a:pt x="36" y="174"/>
                </a:lnTo>
                <a:lnTo>
                  <a:pt x="30" y="174"/>
                </a:lnTo>
                <a:lnTo>
                  <a:pt x="42" y="162"/>
                </a:lnTo>
                <a:lnTo>
                  <a:pt x="36" y="156"/>
                </a:lnTo>
                <a:lnTo>
                  <a:pt x="42" y="150"/>
                </a:lnTo>
                <a:lnTo>
                  <a:pt x="54" y="156"/>
                </a:lnTo>
                <a:lnTo>
                  <a:pt x="48" y="162"/>
                </a:lnTo>
                <a:lnTo>
                  <a:pt x="60" y="162"/>
                </a:lnTo>
                <a:lnTo>
                  <a:pt x="54" y="156"/>
                </a:lnTo>
                <a:lnTo>
                  <a:pt x="60" y="150"/>
                </a:lnTo>
                <a:lnTo>
                  <a:pt x="60" y="150"/>
                </a:lnTo>
                <a:lnTo>
                  <a:pt x="66" y="144"/>
                </a:lnTo>
                <a:lnTo>
                  <a:pt x="102" y="150"/>
                </a:lnTo>
                <a:lnTo>
                  <a:pt x="102" y="150"/>
                </a:lnTo>
                <a:lnTo>
                  <a:pt x="108" y="150"/>
                </a:lnTo>
                <a:lnTo>
                  <a:pt x="114" y="156"/>
                </a:lnTo>
                <a:lnTo>
                  <a:pt x="114" y="150"/>
                </a:lnTo>
                <a:lnTo>
                  <a:pt x="114" y="162"/>
                </a:lnTo>
                <a:lnTo>
                  <a:pt x="126" y="174"/>
                </a:lnTo>
                <a:lnTo>
                  <a:pt x="126" y="168"/>
                </a:lnTo>
                <a:lnTo>
                  <a:pt x="132" y="150"/>
                </a:lnTo>
                <a:lnTo>
                  <a:pt x="150" y="156"/>
                </a:lnTo>
                <a:lnTo>
                  <a:pt x="168" y="156"/>
                </a:lnTo>
                <a:lnTo>
                  <a:pt x="174" y="162"/>
                </a:lnTo>
                <a:lnTo>
                  <a:pt x="174" y="162"/>
                </a:lnTo>
                <a:lnTo>
                  <a:pt x="168" y="156"/>
                </a:lnTo>
                <a:lnTo>
                  <a:pt x="168" y="156"/>
                </a:lnTo>
                <a:lnTo>
                  <a:pt x="180" y="156"/>
                </a:lnTo>
                <a:lnTo>
                  <a:pt x="174" y="144"/>
                </a:lnTo>
                <a:lnTo>
                  <a:pt x="162" y="144"/>
                </a:lnTo>
                <a:lnTo>
                  <a:pt x="186" y="126"/>
                </a:lnTo>
                <a:lnTo>
                  <a:pt x="204" y="126"/>
                </a:lnTo>
                <a:lnTo>
                  <a:pt x="198" y="126"/>
                </a:lnTo>
                <a:lnTo>
                  <a:pt x="210" y="120"/>
                </a:lnTo>
                <a:lnTo>
                  <a:pt x="204" y="120"/>
                </a:lnTo>
                <a:lnTo>
                  <a:pt x="210" y="108"/>
                </a:lnTo>
                <a:lnTo>
                  <a:pt x="210" y="102"/>
                </a:lnTo>
                <a:lnTo>
                  <a:pt x="198" y="108"/>
                </a:lnTo>
                <a:lnTo>
                  <a:pt x="198" y="102"/>
                </a:lnTo>
                <a:lnTo>
                  <a:pt x="186" y="108"/>
                </a:lnTo>
                <a:lnTo>
                  <a:pt x="192" y="102"/>
                </a:lnTo>
                <a:lnTo>
                  <a:pt x="180" y="108"/>
                </a:lnTo>
                <a:lnTo>
                  <a:pt x="180" y="102"/>
                </a:lnTo>
                <a:lnTo>
                  <a:pt x="174" y="108"/>
                </a:lnTo>
                <a:lnTo>
                  <a:pt x="150" y="96"/>
                </a:lnTo>
                <a:lnTo>
                  <a:pt x="150" y="90"/>
                </a:lnTo>
                <a:lnTo>
                  <a:pt x="156" y="90"/>
                </a:lnTo>
                <a:lnTo>
                  <a:pt x="156" y="90"/>
                </a:lnTo>
                <a:lnTo>
                  <a:pt x="180" y="78"/>
                </a:lnTo>
                <a:lnTo>
                  <a:pt x="180" y="72"/>
                </a:lnTo>
                <a:lnTo>
                  <a:pt x="192" y="72"/>
                </a:lnTo>
                <a:lnTo>
                  <a:pt x="186" y="66"/>
                </a:lnTo>
                <a:lnTo>
                  <a:pt x="198" y="66"/>
                </a:lnTo>
                <a:lnTo>
                  <a:pt x="192" y="60"/>
                </a:lnTo>
                <a:lnTo>
                  <a:pt x="186" y="66"/>
                </a:lnTo>
                <a:lnTo>
                  <a:pt x="186" y="48"/>
                </a:lnTo>
                <a:lnTo>
                  <a:pt x="186" y="48"/>
                </a:lnTo>
                <a:lnTo>
                  <a:pt x="186" y="42"/>
                </a:lnTo>
                <a:lnTo>
                  <a:pt x="192" y="42"/>
                </a:lnTo>
                <a:lnTo>
                  <a:pt x="198" y="30"/>
                </a:lnTo>
                <a:lnTo>
                  <a:pt x="222" y="24"/>
                </a:lnTo>
                <a:lnTo>
                  <a:pt x="222" y="18"/>
                </a:lnTo>
                <a:lnTo>
                  <a:pt x="228" y="18"/>
                </a:lnTo>
                <a:lnTo>
                  <a:pt x="240" y="30"/>
                </a:lnTo>
                <a:lnTo>
                  <a:pt x="234" y="18"/>
                </a:lnTo>
                <a:lnTo>
                  <a:pt x="246" y="12"/>
                </a:lnTo>
                <a:lnTo>
                  <a:pt x="246" y="24"/>
                </a:lnTo>
                <a:lnTo>
                  <a:pt x="252" y="36"/>
                </a:lnTo>
                <a:lnTo>
                  <a:pt x="252" y="18"/>
                </a:lnTo>
                <a:lnTo>
                  <a:pt x="246" y="18"/>
                </a:lnTo>
                <a:lnTo>
                  <a:pt x="246" y="12"/>
                </a:lnTo>
                <a:lnTo>
                  <a:pt x="258" y="12"/>
                </a:lnTo>
                <a:lnTo>
                  <a:pt x="258" y="24"/>
                </a:lnTo>
                <a:lnTo>
                  <a:pt x="270" y="30"/>
                </a:lnTo>
                <a:lnTo>
                  <a:pt x="258" y="42"/>
                </a:lnTo>
                <a:lnTo>
                  <a:pt x="258" y="54"/>
                </a:lnTo>
                <a:lnTo>
                  <a:pt x="276" y="30"/>
                </a:lnTo>
                <a:lnTo>
                  <a:pt x="264" y="24"/>
                </a:lnTo>
                <a:lnTo>
                  <a:pt x="270" y="12"/>
                </a:lnTo>
                <a:lnTo>
                  <a:pt x="276" y="12"/>
                </a:lnTo>
                <a:lnTo>
                  <a:pt x="282" y="6"/>
                </a:lnTo>
                <a:lnTo>
                  <a:pt x="282" y="0"/>
                </a:lnTo>
                <a:lnTo>
                  <a:pt x="300" y="0"/>
                </a:lnTo>
                <a:lnTo>
                  <a:pt x="300" y="6"/>
                </a:lnTo>
                <a:lnTo>
                  <a:pt x="324" y="18"/>
                </a:lnTo>
                <a:lnTo>
                  <a:pt x="300" y="30"/>
                </a:lnTo>
                <a:lnTo>
                  <a:pt x="294" y="42"/>
                </a:lnTo>
                <a:lnTo>
                  <a:pt x="276" y="60"/>
                </a:lnTo>
                <a:lnTo>
                  <a:pt x="270" y="78"/>
                </a:lnTo>
                <a:lnTo>
                  <a:pt x="264" y="78"/>
                </a:lnTo>
                <a:lnTo>
                  <a:pt x="264" y="84"/>
                </a:lnTo>
                <a:lnTo>
                  <a:pt x="258" y="84"/>
                </a:lnTo>
                <a:lnTo>
                  <a:pt x="246" y="90"/>
                </a:lnTo>
                <a:lnTo>
                  <a:pt x="240" y="84"/>
                </a:lnTo>
                <a:lnTo>
                  <a:pt x="240" y="102"/>
                </a:lnTo>
                <a:lnTo>
                  <a:pt x="252" y="102"/>
                </a:lnTo>
                <a:lnTo>
                  <a:pt x="240" y="114"/>
                </a:lnTo>
                <a:lnTo>
                  <a:pt x="228" y="114"/>
                </a:lnTo>
                <a:lnTo>
                  <a:pt x="222" y="126"/>
                </a:lnTo>
                <a:lnTo>
                  <a:pt x="210" y="126"/>
                </a:lnTo>
                <a:lnTo>
                  <a:pt x="210" y="132"/>
                </a:lnTo>
                <a:lnTo>
                  <a:pt x="234" y="150"/>
                </a:lnTo>
                <a:lnTo>
                  <a:pt x="240" y="162"/>
                </a:lnTo>
                <a:lnTo>
                  <a:pt x="252" y="162"/>
                </a:lnTo>
                <a:lnTo>
                  <a:pt x="258" y="168"/>
                </a:lnTo>
                <a:lnTo>
                  <a:pt x="270" y="168"/>
                </a:lnTo>
                <a:lnTo>
                  <a:pt x="276" y="174"/>
                </a:lnTo>
                <a:lnTo>
                  <a:pt x="288" y="174"/>
                </a:lnTo>
                <a:lnTo>
                  <a:pt x="288" y="168"/>
                </a:lnTo>
                <a:lnTo>
                  <a:pt x="294" y="168"/>
                </a:lnTo>
                <a:lnTo>
                  <a:pt x="288" y="168"/>
                </a:lnTo>
                <a:lnTo>
                  <a:pt x="294" y="162"/>
                </a:lnTo>
                <a:lnTo>
                  <a:pt x="300" y="162"/>
                </a:lnTo>
                <a:lnTo>
                  <a:pt x="300" y="156"/>
                </a:lnTo>
                <a:lnTo>
                  <a:pt x="300" y="150"/>
                </a:lnTo>
                <a:lnTo>
                  <a:pt x="312" y="132"/>
                </a:lnTo>
                <a:lnTo>
                  <a:pt x="318" y="132"/>
                </a:lnTo>
                <a:lnTo>
                  <a:pt x="342" y="168"/>
                </a:lnTo>
                <a:lnTo>
                  <a:pt x="348" y="168"/>
                </a:lnTo>
                <a:lnTo>
                  <a:pt x="348" y="180"/>
                </a:lnTo>
                <a:lnTo>
                  <a:pt x="372" y="174"/>
                </a:lnTo>
                <a:lnTo>
                  <a:pt x="372" y="174"/>
                </a:lnTo>
                <a:lnTo>
                  <a:pt x="378" y="174"/>
                </a:lnTo>
                <a:lnTo>
                  <a:pt x="390" y="180"/>
                </a:lnTo>
                <a:lnTo>
                  <a:pt x="396" y="186"/>
                </a:lnTo>
                <a:lnTo>
                  <a:pt x="390" y="192"/>
                </a:lnTo>
                <a:lnTo>
                  <a:pt x="378" y="186"/>
                </a:lnTo>
                <a:lnTo>
                  <a:pt x="372" y="192"/>
                </a:lnTo>
                <a:lnTo>
                  <a:pt x="372" y="204"/>
                </a:lnTo>
                <a:lnTo>
                  <a:pt x="384" y="204"/>
                </a:lnTo>
                <a:lnTo>
                  <a:pt x="384" y="216"/>
                </a:lnTo>
                <a:lnTo>
                  <a:pt x="384" y="216"/>
                </a:lnTo>
                <a:lnTo>
                  <a:pt x="384" y="216"/>
                </a:lnTo>
                <a:lnTo>
                  <a:pt x="384" y="228"/>
                </a:lnTo>
                <a:lnTo>
                  <a:pt x="384" y="234"/>
                </a:lnTo>
                <a:lnTo>
                  <a:pt x="390" y="246"/>
                </a:lnTo>
                <a:lnTo>
                  <a:pt x="396" y="246"/>
                </a:lnTo>
                <a:lnTo>
                  <a:pt x="396" y="246"/>
                </a:lnTo>
                <a:lnTo>
                  <a:pt x="396" y="264"/>
                </a:lnTo>
                <a:lnTo>
                  <a:pt x="396" y="270"/>
                </a:lnTo>
                <a:lnTo>
                  <a:pt x="402" y="270"/>
                </a:lnTo>
                <a:lnTo>
                  <a:pt x="402" y="276"/>
                </a:lnTo>
                <a:lnTo>
                  <a:pt x="396" y="270"/>
                </a:lnTo>
                <a:lnTo>
                  <a:pt x="384" y="276"/>
                </a:lnTo>
                <a:lnTo>
                  <a:pt x="390" y="276"/>
                </a:lnTo>
                <a:lnTo>
                  <a:pt x="384" y="276"/>
                </a:lnTo>
                <a:lnTo>
                  <a:pt x="390" y="282"/>
                </a:lnTo>
                <a:lnTo>
                  <a:pt x="396" y="288"/>
                </a:lnTo>
                <a:lnTo>
                  <a:pt x="396" y="288"/>
                </a:lnTo>
                <a:lnTo>
                  <a:pt x="396" y="294"/>
                </a:lnTo>
                <a:lnTo>
                  <a:pt x="402" y="306"/>
                </a:lnTo>
                <a:lnTo>
                  <a:pt x="402" y="324"/>
                </a:lnTo>
                <a:lnTo>
                  <a:pt x="408" y="330"/>
                </a:lnTo>
                <a:lnTo>
                  <a:pt x="402" y="342"/>
                </a:lnTo>
                <a:lnTo>
                  <a:pt x="390" y="354"/>
                </a:lnTo>
                <a:lnTo>
                  <a:pt x="390" y="366"/>
                </a:lnTo>
                <a:lnTo>
                  <a:pt x="384" y="372"/>
                </a:lnTo>
                <a:lnTo>
                  <a:pt x="390" y="384"/>
                </a:lnTo>
                <a:lnTo>
                  <a:pt x="372" y="408"/>
                </a:lnTo>
                <a:lnTo>
                  <a:pt x="372" y="414"/>
                </a:lnTo>
                <a:lnTo>
                  <a:pt x="366" y="414"/>
                </a:lnTo>
                <a:lnTo>
                  <a:pt x="366" y="414"/>
                </a:lnTo>
                <a:lnTo>
                  <a:pt x="372" y="420"/>
                </a:lnTo>
                <a:lnTo>
                  <a:pt x="372" y="414"/>
                </a:lnTo>
                <a:lnTo>
                  <a:pt x="372" y="426"/>
                </a:lnTo>
                <a:lnTo>
                  <a:pt x="378" y="426"/>
                </a:lnTo>
                <a:lnTo>
                  <a:pt x="372" y="438"/>
                </a:lnTo>
                <a:lnTo>
                  <a:pt x="360" y="432"/>
                </a:lnTo>
                <a:lnTo>
                  <a:pt x="354" y="438"/>
                </a:lnTo>
                <a:lnTo>
                  <a:pt x="348" y="432"/>
                </a:lnTo>
                <a:lnTo>
                  <a:pt x="330" y="432"/>
                </a:lnTo>
                <a:lnTo>
                  <a:pt x="336" y="426"/>
                </a:lnTo>
                <a:lnTo>
                  <a:pt x="330" y="432"/>
                </a:lnTo>
                <a:lnTo>
                  <a:pt x="330" y="438"/>
                </a:lnTo>
                <a:lnTo>
                  <a:pt x="324" y="444"/>
                </a:lnTo>
                <a:lnTo>
                  <a:pt x="318" y="432"/>
                </a:lnTo>
                <a:lnTo>
                  <a:pt x="318" y="444"/>
                </a:lnTo>
                <a:lnTo>
                  <a:pt x="306" y="444"/>
                </a:lnTo>
                <a:lnTo>
                  <a:pt x="306" y="444"/>
                </a:lnTo>
                <a:lnTo>
                  <a:pt x="300" y="438"/>
                </a:lnTo>
                <a:lnTo>
                  <a:pt x="300" y="444"/>
                </a:lnTo>
                <a:lnTo>
                  <a:pt x="282" y="444"/>
                </a:lnTo>
                <a:lnTo>
                  <a:pt x="264" y="450"/>
                </a:lnTo>
                <a:lnTo>
                  <a:pt x="264" y="450"/>
                </a:lnTo>
                <a:lnTo>
                  <a:pt x="258" y="456"/>
                </a:lnTo>
                <a:lnTo>
                  <a:pt x="264" y="456"/>
                </a:lnTo>
                <a:lnTo>
                  <a:pt x="264" y="462"/>
                </a:lnTo>
                <a:lnTo>
                  <a:pt x="252" y="468"/>
                </a:lnTo>
                <a:lnTo>
                  <a:pt x="240" y="468"/>
                </a:lnTo>
                <a:lnTo>
                  <a:pt x="240" y="474"/>
                </a:lnTo>
                <a:lnTo>
                  <a:pt x="240" y="474"/>
                </a:lnTo>
                <a:lnTo>
                  <a:pt x="234" y="480"/>
                </a:lnTo>
                <a:lnTo>
                  <a:pt x="222" y="486"/>
                </a:lnTo>
                <a:lnTo>
                  <a:pt x="216" y="486"/>
                </a:lnTo>
                <a:lnTo>
                  <a:pt x="210" y="492"/>
                </a:lnTo>
                <a:lnTo>
                  <a:pt x="198" y="492"/>
                </a:lnTo>
                <a:lnTo>
                  <a:pt x="210" y="486"/>
                </a:lnTo>
                <a:lnTo>
                  <a:pt x="210" y="480"/>
                </a:lnTo>
                <a:lnTo>
                  <a:pt x="192" y="474"/>
                </a:lnTo>
                <a:lnTo>
                  <a:pt x="192" y="498"/>
                </a:lnTo>
                <a:lnTo>
                  <a:pt x="174" y="504"/>
                </a:lnTo>
                <a:lnTo>
                  <a:pt x="174" y="516"/>
                </a:lnTo>
                <a:lnTo>
                  <a:pt x="174" y="510"/>
                </a:lnTo>
                <a:lnTo>
                  <a:pt x="162" y="516"/>
                </a:lnTo>
                <a:lnTo>
                  <a:pt x="156" y="522"/>
                </a:lnTo>
                <a:lnTo>
                  <a:pt x="144" y="522"/>
                </a:lnTo>
                <a:lnTo>
                  <a:pt x="138" y="528"/>
                </a:lnTo>
                <a:lnTo>
                  <a:pt x="138" y="522"/>
                </a:lnTo>
                <a:lnTo>
                  <a:pt x="132" y="522"/>
                </a:lnTo>
                <a:lnTo>
                  <a:pt x="132" y="522"/>
                </a:lnTo>
                <a:lnTo>
                  <a:pt x="114" y="528"/>
                </a:lnTo>
                <a:lnTo>
                  <a:pt x="114" y="534"/>
                </a:lnTo>
                <a:lnTo>
                  <a:pt x="108" y="528"/>
                </a:lnTo>
                <a:lnTo>
                  <a:pt x="102" y="540"/>
                </a:lnTo>
                <a:lnTo>
                  <a:pt x="96" y="534"/>
                </a:lnTo>
                <a:lnTo>
                  <a:pt x="102" y="528"/>
                </a:lnTo>
                <a:lnTo>
                  <a:pt x="96" y="534"/>
                </a:lnTo>
                <a:lnTo>
                  <a:pt x="96" y="522"/>
                </a:lnTo>
                <a:lnTo>
                  <a:pt x="90" y="522"/>
                </a:lnTo>
                <a:lnTo>
                  <a:pt x="90" y="528"/>
                </a:lnTo>
                <a:lnTo>
                  <a:pt x="78" y="534"/>
                </a:lnTo>
                <a:lnTo>
                  <a:pt x="72" y="528"/>
                </a:lnTo>
                <a:lnTo>
                  <a:pt x="66" y="534"/>
                </a:lnTo>
                <a:lnTo>
                  <a:pt x="60" y="540"/>
                </a:lnTo>
                <a:lnTo>
                  <a:pt x="60" y="534"/>
                </a:lnTo>
                <a:lnTo>
                  <a:pt x="60" y="540"/>
                </a:lnTo>
                <a:lnTo>
                  <a:pt x="54" y="534"/>
                </a:lnTo>
                <a:lnTo>
                  <a:pt x="72" y="528"/>
                </a:lnTo>
                <a:lnTo>
                  <a:pt x="84" y="516"/>
                </a:lnTo>
                <a:lnTo>
                  <a:pt x="54" y="528"/>
                </a:lnTo>
                <a:lnTo>
                  <a:pt x="72" y="516"/>
                </a:lnTo>
                <a:lnTo>
                  <a:pt x="90" y="504"/>
                </a:lnTo>
                <a:lnTo>
                  <a:pt x="90" y="498"/>
                </a:lnTo>
                <a:lnTo>
                  <a:pt x="90" y="504"/>
                </a:lnTo>
                <a:lnTo>
                  <a:pt x="84" y="498"/>
                </a:lnTo>
                <a:lnTo>
                  <a:pt x="78" y="504"/>
                </a:lnTo>
                <a:lnTo>
                  <a:pt x="66" y="504"/>
                </a:lnTo>
                <a:lnTo>
                  <a:pt x="66" y="510"/>
                </a:lnTo>
                <a:lnTo>
                  <a:pt x="48" y="510"/>
                </a:lnTo>
                <a:lnTo>
                  <a:pt x="48" y="516"/>
                </a:lnTo>
                <a:lnTo>
                  <a:pt x="30" y="522"/>
                </a:lnTo>
                <a:lnTo>
                  <a:pt x="30" y="516"/>
                </a:lnTo>
                <a:lnTo>
                  <a:pt x="36" y="516"/>
                </a:lnTo>
                <a:lnTo>
                  <a:pt x="66" y="486"/>
                </a:lnTo>
                <a:lnTo>
                  <a:pt x="78" y="480"/>
                </a:lnTo>
                <a:lnTo>
                  <a:pt x="30" y="498"/>
                </a:lnTo>
                <a:lnTo>
                  <a:pt x="24" y="492"/>
                </a:lnTo>
                <a:lnTo>
                  <a:pt x="24" y="480"/>
                </a:lnTo>
                <a:lnTo>
                  <a:pt x="12" y="492"/>
                </a:lnTo>
                <a:lnTo>
                  <a:pt x="6" y="480"/>
                </a:lnTo>
                <a:lnTo>
                  <a:pt x="18" y="474"/>
                </a:lnTo>
                <a:lnTo>
                  <a:pt x="18" y="462"/>
                </a:lnTo>
                <a:lnTo>
                  <a:pt x="48" y="450"/>
                </a:lnTo>
                <a:lnTo>
                  <a:pt x="48" y="444"/>
                </a:lnTo>
                <a:lnTo>
                  <a:pt x="60" y="444"/>
                </a:lnTo>
                <a:lnTo>
                  <a:pt x="60" y="444"/>
                </a:lnTo>
                <a:lnTo>
                  <a:pt x="42" y="444"/>
                </a:lnTo>
                <a:lnTo>
                  <a:pt x="48" y="450"/>
                </a:lnTo>
                <a:lnTo>
                  <a:pt x="42" y="444"/>
                </a:lnTo>
                <a:lnTo>
                  <a:pt x="24" y="450"/>
                </a:lnTo>
                <a:lnTo>
                  <a:pt x="24" y="444"/>
                </a:lnTo>
                <a:lnTo>
                  <a:pt x="18" y="444"/>
                </a:lnTo>
                <a:lnTo>
                  <a:pt x="18" y="444"/>
                </a:lnTo>
                <a:lnTo>
                  <a:pt x="6" y="444"/>
                </a:lnTo>
                <a:lnTo>
                  <a:pt x="0" y="45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9" name=""/>
          <p:cNvSpPr/>
          <p:nvPr/>
        </p:nvSpPr>
        <p:spPr>
          <a:xfrm>
            <a:off x="5637240" y="2271600"/>
            <a:ext cx="46080" cy="36720"/>
          </a:xfrm>
          <a:custGeom>
            <a:avLst/>
            <a:gdLst/>
            <a:ahLst/>
            <a:rect l="l" t="t" r="r" b="b"/>
            <a:pathLst>
              <a:path w="30" h="24">
                <a:moveTo>
                  <a:pt x="0" y="12"/>
                </a:moveTo>
                <a:lnTo>
                  <a:pt x="18" y="12"/>
                </a:lnTo>
                <a:lnTo>
                  <a:pt x="18" y="18"/>
                </a:lnTo>
                <a:lnTo>
                  <a:pt x="30" y="24"/>
                </a:lnTo>
                <a:lnTo>
                  <a:pt x="30" y="12"/>
                </a:lnTo>
                <a:lnTo>
                  <a:pt x="30" y="6"/>
                </a:lnTo>
                <a:lnTo>
                  <a:pt x="24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0" name=""/>
          <p:cNvSpPr/>
          <p:nvPr/>
        </p:nvSpPr>
        <p:spPr>
          <a:xfrm>
            <a:off x="5711760" y="2443320"/>
            <a:ext cx="7920" cy="936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6" y="6"/>
                </a:lnTo>
                <a:lnTo>
                  <a:pt x="6" y="6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1" name=""/>
          <p:cNvSpPr/>
          <p:nvPr/>
        </p:nvSpPr>
        <p:spPr>
          <a:xfrm>
            <a:off x="5910120" y="2747880"/>
            <a:ext cx="19080" cy="9720"/>
          </a:xfrm>
          <a:custGeom>
            <a:avLst/>
            <a:gdLst/>
            <a:ahLst/>
            <a:rect l="l" t="t" r="r" b="b"/>
            <a:pathLst>
              <a:path w="12" h="6">
                <a:moveTo>
                  <a:pt x="0" y="6"/>
                </a:moveTo>
                <a:lnTo>
                  <a:pt x="0" y="0"/>
                </a:lnTo>
                <a:lnTo>
                  <a:pt x="12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2" name=""/>
          <p:cNvSpPr/>
          <p:nvPr/>
        </p:nvSpPr>
        <p:spPr>
          <a:xfrm>
            <a:off x="5702400" y="2471760"/>
            <a:ext cx="17280" cy="7920"/>
          </a:xfrm>
          <a:custGeom>
            <a:avLst/>
            <a:gdLst/>
            <a:ahLst/>
            <a:rect l="l" t="t" r="r" b="b"/>
            <a:pathLst>
              <a:path w="12" h="6">
                <a:moveTo>
                  <a:pt x="0" y="0"/>
                </a:moveTo>
                <a:lnTo>
                  <a:pt x="12" y="6"/>
                </a:lnTo>
                <a:lnTo>
                  <a:pt x="12" y="0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3" name=""/>
          <p:cNvSpPr/>
          <p:nvPr/>
        </p:nvSpPr>
        <p:spPr>
          <a:xfrm>
            <a:off x="5662440" y="2319480"/>
            <a:ext cx="20880" cy="9360"/>
          </a:xfrm>
          <a:custGeom>
            <a:avLst/>
            <a:gdLst/>
            <a:ahLst/>
            <a:rect l="l" t="t" r="r" b="b"/>
            <a:pathLst>
              <a:path w="12" h="6">
                <a:moveTo>
                  <a:pt x="0" y="6"/>
                </a:moveTo>
                <a:lnTo>
                  <a:pt x="6" y="0"/>
                </a:lnTo>
                <a:lnTo>
                  <a:pt x="12" y="6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4" name=""/>
          <p:cNvSpPr/>
          <p:nvPr/>
        </p:nvSpPr>
        <p:spPr>
          <a:xfrm>
            <a:off x="5683320" y="2793960"/>
            <a:ext cx="19080" cy="11160"/>
          </a:xfrm>
          <a:custGeom>
            <a:avLst/>
            <a:gdLst/>
            <a:ahLst/>
            <a:rect l="l" t="t" r="r" b="b"/>
            <a:pathLst>
              <a:path w="12" h="6">
                <a:moveTo>
                  <a:pt x="0" y="0"/>
                </a:moveTo>
                <a:lnTo>
                  <a:pt x="12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5" name=""/>
          <p:cNvSpPr/>
          <p:nvPr/>
        </p:nvSpPr>
        <p:spPr>
          <a:xfrm>
            <a:off x="5881680" y="2063880"/>
            <a:ext cx="1440" cy="9360"/>
          </a:xfrm>
          <a:custGeom>
            <a:avLst/>
            <a:gdLst/>
            <a:ahLst/>
            <a:rect l="l" t="t" r="r" b="b"/>
            <a:pathLst>
              <a:path w="0" h="6">
                <a:moveTo>
                  <a:pt x="0" y="6"/>
                </a:moveTo>
                <a:lnTo>
                  <a:pt x="0" y="0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6" name=""/>
          <p:cNvSpPr/>
          <p:nvPr/>
        </p:nvSpPr>
        <p:spPr>
          <a:xfrm>
            <a:off x="5616720" y="2728800"/>
            <a:ext cx="9360" cy="19080"/>
          </a:xfrm>
          <a:custGeom>
            <a:avLst/>
            <a:gdLst/>
            <a:ahLst/>
            <a:rect l="l" t="t" r="r" b="b"/>
            <a:pathLst>
              <a:path w="6" h="12">
                <a:moveTo>
                  <a:pt x="0" y="12"/>
                </a:moveTo>
                <a:lnTo>
                  <a:pt x="6" y="6"/>
                </a:lnTo>
                <a:lnTo>
                  <a:pt x="6" y="0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7" name=""/>
          <p:cNvSpPr/>
          <p:nvPr/>
        </p:nvSpPr>
        <p:spPr>
          <a:xfrm>
            <a:off x="5587920" y="2689200"/>
            <a:ext cx="9720" cy="1116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6"/>
                </a:moveTo>
                <a:lnTo>
                  <a:pt x="6" y="6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8" name=""/>
          <p:cNvSpPr/>
          <p:nvPr/>
        </p:nvSpPr>
        <p:spPr>
          <a:xfrm>
            <a:off x="5732640" y="2479680"/>
            <a:ext cx="7920" cy="1440"/>
          </a:xfrm>
          <a:custGeom>
            <a:avLst/>
            <a:gdLst/>
            <a:ahLst/>
            <a:rect l="l" t="t" r="r" b="b"/>
            <a:pathLst>
              <a:path w="6" h="0">
                <a:moveTo>
                  <a:pt x="0" y="0"/>
                </a:move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9" name=""/>
          <p:cNvSpPr/>
          <p:nvPr/>
        </p:nvSpPr>
        <p:spPr>
          <a:xfrm>
            <a:off x="5637240" y="2805120"/>
            <a:ext cx="7920" cy="792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6"/>
                </a:moveTo>
                <a:lnTo>
                  <a:pt x="6" y="0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0" name=""/>
          <p:cNvSpPr/>
          <p:nvPr/>
        </p:nvSpPr>
        <p:spPr>
          <a:xfrm>
            <a:off x="5711760" y="2433600"/>
            <a:ext cx="20880" cy="360"/>
          </a:xfrm>
          <a:custGeom>
            <a:avLst/>
            <a:gdLst/>
            <a:ahLst/>
            <a:rect l="l" t="t" r="r" b="b"/>
            <a:pathLst>
              <a:path w="12" h="0">
                <a:moveTo>
                  <a:pt x="0" y="0"/>
                </a:moveTo>
                <a:lnTo>
                  <a:pt x="12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1" name=""/>
          <p:cNvSpPr/>
          <p:nvPr/>
        </p:nvSpPr>
        <p:spPr>
          <a:xfrm>
            <a:off x="5654520" y="2347920"/>
            <a:ext cx="7920" cy="1440"/>
          </a:xfrm>
          <a:custGeom>
            <a:avLst/>
            <a:gdLst/>
            <a:ahLst/>
            <a:rect l="l" t="t" r="r" b="b"/>
            <a:pathLst>
              <a:path w="6" h="0">
                <a:moveTo>
                  <a:pt x="0" y="0"/>
                </a:moveTo>
                <a:lnTo>
                  <a:pt x="6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2" name=""/>
          <p:cNvSpPr/>
          <p:nvPr/>
        </p:nvSpPr>
        <p:spPr>
          <a:xfrm>
            <a:off x="5740560" y="2841480"/>
            <a:ext cx="9360" cy="1800"/>
          </a:xfrm>
          <a:prstGeom prst="rect">
            <a:avLst/>
          </a:prstGeom>
          <a:solidFill>
            <a:srgbClr val="00f008"/>
          </a:solidFill>
          <a:ln cap="rnd" w="648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3" name=""/>
          <p:cNvSpPr/>
          <p:nvPr/>
        </p:nvSpPr>
        <p:spPr>
          <a:xfrm>
            <a:off x="5637240" y="2365200"/>
            <a:ext cx="7920" cy="1800"/>
          </a:xfrm>
          <a:prstGeom prst="rect">
            <a:avLst/>
          </a:prstGeom>
          <a:solidFill>
            <a:srgbClr val="00f008"/>
          </a:solidFill>
          <a:ln cap="rnd" w="648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4" name=""/>
          <p:cNvSpPr/>
          <p:nvPr/>
        </p:nvSpPr>
        <p:spPr>
          <a:xfrm>
            <a:off x="5740560" y="2479680"/>
            <a:ext cx="9360" cy="1116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6"/>
                </a:moveTo>
                <a:lnTo>
                  <a:pt x="6" y="6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5" name=""/>
          <p:cNvSpPr/>
          <p:nvPr/>
        </p:nvSpPr>
        <p:spPr>
          <a:xfrm>
            <a:off x="5929200" y="2006640"/>
            <a:ext cx="3240" cy="360"/>
          </a:xfrm>
          <a:prstGeom prst="rect">
            <a:avLst/>
          </a:prstGeom>
          <a:solidFill>
            <a:srgbClr val="00f008"/>
          </a:solidFill>
          <a:ln cap="rnd" w="648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6" name=""/>
          <p:cNvSpPr/>
          <p:nvPr/>
        </p:nvSpPr>
        <p:spPr>
          <a:xfrm>
            <a:off x="5892840" y="2157480"/>
            <a:ext cx="9360" cy="1116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6"/>
                </a:move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7" name=""/>
          <p:cNvSpPr/>
          <p:nvPr/>
        </p:nvSpPr>
        <p:spPr>
          <a:xfrm>
            <a:off x="9972720" y="2014560"/>
            <a:ext cx="388800" cy="210960"/>
          </a:xfrm>
          <a:custGeom>
            <a:avLst/>
            <a:gdLst/>
            <a:ahLst/>
            <a:rect l="l" t="t" r="r" b="b"/>
            <a:pathLst>
              <a:path w="246" h="132">
                <a:moveTo>
                  <a:pt x="0" y="114"/>
                </a:moveTo>
                <a:lnTo>
                  <a:pt x="0" y="114"/>
                </a:lnTo>
                <a:lnTo>
                  <a:pt x="24" y="114"/>
                </a:lnTo>
                <a:lnTo>
                  <a:pt x="42" y="120"/>
                </a:lnTo>
                <a:lnTo>
                  <a:pt x="72" y="126"/>
                </a:lnTo>
                <a:lnTo>
                  <a:pt x="156" y="132"/>
                </a:lnTo>
                <a:lnTo>
                  <a:pt x="246" y="126"/>
                </a:lnTo>
                <a:lnTo>
                  <a:pt x="246" y="78"/>
                </a:lnTo>
                <a:lnTo>
                  <a:pt x="168" y="60"/>
                </a:lnTo>
                <a:lnTo>
                  <a:pt x="114" y="48"/>
                </a:lnTo>
                <a:lnTo>
                  <a:pt x="114" y="48"/>
                </a:lnTo>
                <a:lnTo>
                  <a:pt x="114" y="48"/>
                </a:lnTo>
                <a:lnTo>
                  <a:pt x="114" y="30"/>
                </a:lnTo>
                <a:lnTo>
                  <a:pt x="108" y="30"/>
                </a:lnTo>
                <a:lnTo>
                  <a:pt x="102" y="48"/>
                </a:lnTo>
                <a:lnTo>
                  <a:pt x="96" y="48"/>
                </a:lnTo>
                <a:lnTo>
                  <a:pt x="84" y="42"/>
                </a:lnTo>
                <a:lnTo>
                  <a:pt x="72" y="36"/>
                </a:lnTo>
                <a:lnTo>
                  <a:pt x="84" y="6"/>
                </a:lnTo>
                <a:lnTo>
                  <a:pt x="78" y="0"/>
                </a:lnTo>
                <a:lnTo>
                  <a:pt x="66" y="36"/>
                </a:lnTo>
                <a:lnTo>
                  <a:pt x="60" y="48"/>
                </a:lnTo>
                <a:lnTo>
                  <a:pt x="36" y="48"/>
                </a:lnTo>
                <a:lnTo>
                  <a:pt x="12" y="48"/>
                </a:lnTo>
                <a:lnTo>
                  <a:pt x="12" y="84"/>
                </a:lnTo>
                <a:lnTo>
                  <a:pt x="48" y="84"/>
                </a:lnTo>
                <a:lnTo>
                  <a:pt x="48" y="90"/>
                </a:lnTo>
                <a:lnTo>
                  <a:pt x="24" y="96"/>
                </a:lnTo>
                <a:lnTo>
                  <a:pt x="0" y="114"/>
                </a:lnTo>
                <a:lnTo>
                  <a:pt x="0" y="114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8" name=""/>
          <p:cNvSpPr/>
          <p:nvPr/>
        </p:nvSpPr>
        <p:spPr>
          <a:xfrm>
            <a:off x="6224760" y="1254240"/>
            <a:ext cx="1152360" cy="1909800"/>
          </a:xfrm>
          <a:custGeom>
            <a:avLst/>
            <a:gdLst/>
            <a:ahLst/>
            <a:rect l="l" t="t" r="r" b="b"/>
            <a:pathLst>
              <a:path w="726" h="1206">
                <a:moveTo>
                  <a:pt x="564" y="714"/>
                </a:moveTo>
                <a:lnTo>
                  <a:pt x="570" y="720"/>
                </a:lnTo>
                <a:lnTo>
                  <a:pt x="570" y="720"/>
                </a:lnTo>
                <a:lnTo>
                  <a:pt x="576" y="720"/>
                </a:lnTo>
                <a:lnTo>
                  <a:pt x="576" y="720"/>
                </a:lnTo>
                <a:lnTo>
                  <a:pt x="576" y="720"/>
                </a:lnTo>
                <a:lnTo>
                  <a:pt x="582" y="720"/>
                </a:lnTo>
                <a:lnTo>
                  <a:pt x="582" y="726"/>
                </a:lnTo>
                <a:lnTo>
                  <a:pt x="582" y="726"/>
                </a:lnTo>
                <a:lnTo>
                  <a:pt x="582" y="732"/>
                </a:lnTo>
                <a:lnTo>
                  <a:pt x="588" y="738"/>
                </a:lnTo>
                <a:lnTo>
                  <a:pt x="594" y="750"/>
                </a:lnTo>
                <a:lnTo>
                  <a:pt x="594" y="756"/>
                </a:lnTo>
                <a:lnTo>
                  <a:pt x="594" y="756"/>
                </a:lnTo>
                <a:lnTo>
                  <a:pt x="594" y="762"/>
                </a:lnTo>
                <a:lnTo>
                  <a:pt x="594" y="768"/>
                </a:lnTo>
                <a:lnTo>
                  <a:pt x="594" y="768"/>
                </a:lnTo>
                <a:lnTo>
                  <a:pt x="594" y="780"/>
                </a:lnTo>
                <a:lnTo>
                  <a:pt x="594" y="774"/>
                </a:lnTo>
                <a:lnTo>
                  <a:pt x="582" y="780"/>
                </a:lnTo>
                <a:lnTo>
                  <a:pt x="576" y="792"/>
                </a:lnTo>
                <a:lnTo>
                  <a:pt x="570" y="792"/>
                </a:lnTo>
                <a:lnTo>
                  <a:pt x="570" y="798"/>
                </a:lnTo>
                <a:lnTo>
                  <a:pt x="570" y="798"/>
                </a:lnTo>
                <a:lnTo>
                  <a:pt x="564" y="804"/>
                </a:lnTo>
                <a:lnTo>
                  <a:pt x="570" y="804"/>
                </a:lnTo>
                <a:lnTo>
                  <a:pt x="570" y="804"/>
                </a:lnTo>
                <a:lnTo>
                  <a:pt x="576" y="804"/>
                </a:lnTo>
                <a:lnTo>
                  <a:pt x="582" y="804"/>
                </a:lnTo>
                <a:lnTo>
                  <a:pt x="582" y="810"/>
                </a:lnTo>
                <a:lnTo>
                  <a:pt x="582" y="816"/>
                </a:lnTo>
                <a:lnTo>
                  <a:pt x="588" y="816"/>
                </a:lnTo>
                <a:lnTo>
                  <a:pt x="588" y="816"/>
                </a:lnTo>
                <a:lnTo>
                  <a:pt x="594" y="816"/>
                </a:lnTo>
                <a:lnTo>
                  <a:pt x="600" y="816"/>
                </a:lnTo>
                <a:lnTo>
                  <a:pt x="600" y="816"/>
                </a:lnTo>
                <a:lnTo>
                  <a:pt x="606" y="810"/>
                </a:lnTo>
                <a:lnTo>
                  <a:pt x="606" y="804"/>
                </a:lnTo>
                <a:lnTo>
                  <a:pt x="606" y="804"/>
                </a:lnTo>
                <a:lnTo>
                  <a:pt x="606" y="798"/>
                </a:lnTo>
                <a:lnTo>
                  <a:pt x="606" y="798"/>
                </a:lnTo>
                <a:lnTo>
                  <a:pt x="612" y="792"/>
                </a:lnTo>
                <a:lnTo>
                  <a:pt x="612" y="792"/>
                </a:lnTo>
                <a:lnTo>
                  <a:pt x="624" y="792"/>
                </a:lnTo>
                <a:lnTo>
                  <a:pt x="624" y="792"/>
                </a:lnTo>
                <a:lnTo>
                  <a:pt x="624" y="792"/>
                </a:lnTo>
                <a:lnTo>
                  <a:pt x="630" y="792"/>
                </a:lnTo>
                <a:lnTo>
                  <a:pt x="642" y="792"/>
                </a:lnTo>
                <a:lnTo>
                  <a:pt x="642" y="792"/>
                </a:lnTo>
                <a:lnTo>
                  <a:pt x="648" y="792"/>
                </a:lnTo>
                <a:lnTo>
                  <a:pt x="654" y="792"/>
                </a:lnTo>
                <a:lnTo>
                  <a:pt x="654" y="792"/>
                </a:lnTo>
                <a:lnTo>
                  <a:pt x="666" y="792"/>
                </a:lnTo>
                <a:lnTo>
                  <a:pt x="678" y="798"/>
                </a:lnTo>
                <a:lnTo>
                  <a:pt x="684" y="798"/>
                </a:lnTo>
                <a:lnTo>
                  <a:pt x="690" y="798"/>
                </a:lnTo>
                <a:lnTo>
                  <a:pt x="690" y="804"/>
                </a:lnTo>
                <a:lnTo>
                  <a:pt x="702" y="810"/>
                </a:lnTo>
                <a:lnTo>
                  <a:pt x="714" y="822"/>
                </a:lnTo>
                <a:lnTo>
                  <a:pt x="720" y="834"/>
                </a:lnTo>
                <a:lnTo>
                  <a:pt x="720" y="840"/>
                </a:lnTo>
                <a:lnTo>
                  <a:pt x="720" y="852"/>
                </a:lnTo>
                <a:lnTo>
                  <a:pt x="720" y="852"/>
                </a:lnTo>
                <a:lnTo>
                  <a:pt x="726" y="858"/>
                </a:lnTo>
                <a:lnTo>
                  <a:pt x="720" y="864"/>
                </a:lnTo>
                <a:lnTo>
                  <a:pt x="720" y="870"/>
                </a:lnTo>
                <a:lnTo>
                  <a:pt x="720" y="876"/>
                </a:lnTo>
                <a:lnTo>
                  <a:pt x="714" y="882"/>
                </a:lnTo>
                <a:lnTo>
                  <a:pt x="714" y="888"/>
                </a:lnTo>
                <a:lnTo>
                  <a:pt x="714" y="894"/>
                </a:lnTo>
                <a:lnTo>
                  <a:pt x="708" y="900"/>
                </a:lnTo>
                <a:lnTo>
                  <a:pt x="708" y="912"/>
                </a:lnTo>
                <a:lnTo>
                  <a:pt x="702" y="918"/>
                </a:lnTo>
                <a:lnTo>
                  <a:pt x="702" y="918"/>
                </a:lnTo>
                <a:lnTo>
                  <a:pt x="696" y="924"/>
                </a:lnTo>
                <a:lnTo>
                  <a:pt x="690" y="930"/>
                </a:lnTo>
                <a:lnTo>
                  <a:pt x="690" y="930"/>
                </a:lnTo>
                <a:lnTo>
                  <a:pt x="684" y="936"/>
                </a:lnTo>
                <a:lnTo>
                  <a:pt x="684" y="936"/>
                </a:lnTo>
                <a:lnTo>
                  <a:pt x="684" y="936"/>
                </a:lnTo>
                <a:lnTo>
                  <a:pt x="678" y="930"/>
                </a:lnTo>
                <a:lnTo>
                  <a:pt x="678" y="936"/>
                </a:lnTo>
                <a:lnTo>
                  <a:pt x="678" y="930"/>
                </a:lnTo>
                <a:lnTo>
                  <a:pt x="672" y="930"/>
                </a:lnTo>
                <a:lnTo>
                  <a:pt x="666" y="930"/>
                </a:lnTo>
                <a:lnTo>
                  <a:pt x="666" y="936"/>
                </a:lnTo>
                <a:lnTo>
                  <a:pt x="672" y="936"/>
                </a:lnTo>
                <a:lnTo>
                  <a:pt x="672" y="936"/>
                </a:lnTo>
                <a:lnTo>
                  <a:pt x="678" y="936"/>
                </a:lnTo>
                <a:lnTo>
                  <a:pt x="684" y="936"/>
                </a:lnTo>
                <a:lnTo>
                  <a:pt x="678" y="936"/>
                </a:lnTo>
                <a:lnTo>
                  <a:pt x="678" y="942"/>
                </a:lnTo>
                <a:lnTo>
                  <a:pt x="672" y="948"/>
                </a:lnTo>
                <a:lnTo>
                  <a:pt x="678" y="948"/>
                </a:lnTo>
                <a:lnTo>
                  <a:pt x="678" y="948"/>
                </a:lnTo>
                <a:lnTo>
                  <a:pt x="678" y="942"/>
                </a:lnTo>
                <a:lnTo>
                  <a:pt x="678" y="942"/>
                </a:lnTo>
                <a:lnTo>
                  <a:pt x="678" y="948"/>
                </a:lnTo>
                <a:lnTo>
                  <a:pt x="672" y="954"/>
                </a:lnTo>
                <a:lnTo>
                  <a:pt x="666" y="960"/>
                </a:lnTo>
                <a:lnTo>
                  <a:pt x="660" y="960"/>
                </a:lnTo>
                <a:lnTo>
                  <a:pt x="654" y="954"/>
                </a:lnTo>
                <a:lnTo>
                  <a:pt x="648" y="954"/>
                </a:lnTo>
                <a:lnTo>
                  <a:pt x="642" y="960"/>
                </a:lnTo>
                <a:lnTo>
                  <a:pt x="642" y="960"/>
                </a:lnTo>
                <a:lnTo>
                  <a:pt x="636" y="966"/>
                </a:lnTo>
                <a:lnTo>
                  <a:pt x="630" y="966"/>
                </a:lnTo>
                <a:lnTo>
                  <a:pt x="630" y="966"/>
                </a:lnTo>
                <a:lnTo>
                  <a:pt x="636" y="966"/>
                </a:lnTo>
                <a:lnTo>
                  <a:pt x="642" y="966"/>
                </a:lnTo>
                <a:lnTo>
                  <a:pt x="642" y="960"/>
                </a:lnTo>
                <a:lnTo>
                  <a:pt x="648" y="960"/>
                </a:lnTo>
                <a:lnTo>
                  <a:pt x="648" y="966"/>
                </a:lnTo>
                <a:lnTo>
                  <a:pt x="648" y="972"/>
                </a:lnTo>
                <a:lnTo>
                  <a:pt x="648" y="978"/>
                </a:lnTo>
                <a:lnTo>
                  <a:pt x="642" y="978"/>
                </a:lnTo>
                <a:lnTo>
                  <a:pt x="636" y="978"/>
                </a:lnTo>
                <a:lnTo>
                  <a:pt x="642" y="978"/>
                </a:lnTo>
                <a:lnTo>
                  <a:pt x="648" y="978"/>
                </a:lnTo>
                <a:lnTo>
                  <a:pt x="648" y="984"/>
                </a:lnTo>
                <a:lnTo>
                  <a:pt x="642" y="990"/>
                </a:lnTo>
                <a:lnTo>
                  <a:pt x="636" y="996"/>
                </a:lnTo>
                <a:lnTo>
                  <a:pt x="618" y="990"/>
                </a:lnTo>
                <a:lnTo>
                  <a:pt x="618" y="996"/>
                </a:lnTo>
                <a:lnTo>
                  <a:pt x="618" y="996"/>
                </a:lnTo>
                <a:lnTo>
                  <a:pt x="612" y="996"/>
                </a:lnTo>
                <a:lnTo>
                  <a:pt x="606" y="996"/>
                </a:lnTo>
                <a:lnTo>
                  <a:pt x="600" y="1002"/>
                </a:lnTo>
                <a:lnTo>
                  <a:pt x="600" y="1002"/>
                </a:lnTo>
                <a:lnTo>
                  <a:pt x="594" y="1002"/>
                </a:lnTo>
                <a:lnTo>
                  <a:pt x="588" y="1002"/>
                </a:lnTo>
                <a:lnTo>
                  <a:pt x="588" y="1002"/>
                </a:lnTo>
                <a:lnTo>
                  <a:pt x="582" y="996"/>
                </a:lnTo>
                <a:lnTo>
                  <a:pt x="582" y="996"/>
                </a:lnTo>
                <a:lnTo>
                  <a:pt x="582" y="996"/>
                </a:lnTo>
                <a:lnTo>
                  <a:pt x="582" y="1002"/>
                </a:lnTo>
                <a:lnTo>
                  <a:pt x="582" y="1002"/>
                </a:lnTo>
                <a:lnTo>
                  <a:pt x="588" y="1002"/>
                </a:lnTo>
                <a:lnTo>
                  <a:pt x="594" y="1002"/>
                </a:lnTo>
                <a:lnTo>
                  <a:pt x="594" y="1002"/>
                </a:lnTo>
                <a:lnTo>
                  <a:pt x="600" y="1002"/>
                </a:lnTo>
                <a:lnTo>
                  <a:pt x="600" y="1002"/>
                </a:lnTo>
                <a:lnTo>
                  <a:pt x="606" y="1002"/>
                </a:lnTo>
                <a:lnTo>
                  <a:pt x="606" y="1002"/>
                </a:lnTo>
                <a:lnTo>
                  <a:pt x="612" y="996"/>
                </a:lnTo>
                <a:lnTo>
                  <a:pt x="630" y="1002"/>
                </a:lnTo>
                <a:lnTo>
                  <a:pt x="630" y="1002"/>
                </a:lnTo>
                <a:lnTo>
                  <a:pt x="630" y="1008"/>
                </a:lnTo>
                <a:lnTo>
                  <a:pt x="618" y="1008"/>
                </a:lnTo>
                <a:lnTo>
                  <a:pt x="618" y="1008"/>
                </a:lnTo>
                <a:lnTo>
                  <a:pt x="612" y="1008"/>
                </a:lnTo>
                <a:lnTo>
                  <a:pt x="618" y="1014"/>
                </a:lnTo>
                <a:lnTo>
                  <a:pt x="624" y="1014"/>
                </a:lnTo>
                <a:lnTo>
                  <a:pt x="624" y="1008"/>
                </a:lnTo>
                <a:lnTo>
                  <a:pt x="624" y="1008"/>
                </a:lnTo>
                <a:lnTo>
                  <a:pt x="624" y="1014"/>
                </a:lnTo>
                <a:lnTo>
                  <a:pt x="624" y="1014"/>
                </a:lnTo>
                <a:lnTo>
                  <a:pt x="624" y="1014"/>
                </a:lnTo>
                <a:lnTo>
                  <a:pt x="624" y="1014"/>
                </a:lnTo>
                <a:lnTo>
                  <a:pt x="630" y="1014"/>
                </a:lnTo>
                <a:lnTo>
                  <a:pt x="630" y="1014"/>
                </a:lnTo>
                <a:lnTo>
                  <a:pt x="630" y="1014"/>
                </a:lnTo>
                <a:lnTo>
                  <a:pt x="630" y="1014"/>
                </a:lnTo>
                <a:lnTo>
                  <a:pt x="636" y="1014"/>
                </a:lnTo>
                <a:lnTo>
                  <a:pt x="648" y="1020"/>
                </a:lnTo>
                <a:lnTo>
                  <a:pt x="648" y="1020"/>
                </a:lnTo>
                <a:lnTo>
                  <a:pt x="648" y="1020"/>
                </a:lnTo>
                <a:lnTo>
                  <a:pt x="654" y="1020"/>
                </a:lnTo>
                <a:lnTo>
                  <a:pt x="654" y="1014"/>
                </a:lnTo>
                <a:lnTo>
                  <a:pt x="660" y="1014"/>
                </a:lnTo>
                <a:lnTo>
                  <a:pt x="666" y="1014"/>
                </a:lnTo>
                <a:lnTo>
                  <a:pt x="672" y="1014"/>
                </a:lnTo>
                <a:lnTo>
                  <a:pt x="678" y="1014"/>
                </a:lnTo>
                <a:lnTo>
                  <a:pt x="684" y="1014"/>
                </a:lnTo>
                <a:lnTo>
                  <a:pt x="696" y="1014"/>
                </a:lnTo>
                <a:lnTo>
                  <a:pt x="696" y="1014"/>
                </a:lnTo>
                <a:lnTo>
                  <a:pt x="696" y="1020"/>
                </a:lnTo>
                <a:lnTo>
                  <a:pt x="690" y="1020"/>
                </a:lnTo>
                <a:lnTo>
                  <a:pt x="690" y="1020"/>
                </a:lnTo>
                <a:lnTo>
                  <a:pt x="690" y="1026"/>
                </a:lnTo>
                <a:lnTo>
                  <a:pt x="690" y="1026"/>
                </a:lnTo>
                <a:lnTo>
                  <a:pt x="690" y="1032"/>
                </a:lnTo>
                <a:lnTo>
                  <a:pt x="690" y="1038"/>
                </a:lnTo>
                <a:lnTo>
                  <a:pt x="690" y="1044"/>
                </a:lnTo>
                <a:lnTo>
                  <a:pt x="690" y="1044"/>
                </a:lnTo>
                <a:lnTo>
                  <a:pt x="684" y="1050"/>
                </a:lnTo>
                <a:lnTo>
                  <a:pt x="684" y="1050"/>
                </a:lnTo>
                <a:lnTo>
                  <a:pt x="684" y="1050"/>
                </a:lnTo>
                <a:lnTo>
                  <a:pt x="684" y="1050"/>
                </a:lnTo>
                <a:lnTo>
                  <a:pt x="678" y="1056"/>
                </a:lnTo>
                <a:lnTo>
                  <a:pt x="678" y="1050"/>
                </a:lnTo>
                <a:lnTo>
                  <a:pt x="672" y="1056"/>
                </a:lnTo>
                <a:lnTo>
                  <a:pt x="672" y="1056"/>
                </a:lnTo>
                <a:lnTo>
                  <a:pt x="672" y="1056"/>
                </a:lnTo>
                <a:lnTo>
                  <a:pt x="660" y="1056"/>
                </a:lnTo>
                <a:lnTo>
                  <a:pt x="654" y="1062"/>
                </a:lnTo>
                <a:lnTo>
                  <a:pt x="654" y="1062"/>
                </a:lnTo>
                <a:lnTo>
                  <a:pt x="648" y="1068"/>
                </a:lnTo>
                <a:lnTo>
                  <a:pt x="648" y="1074"/>
                </a:lnTo>
                <a:lnTo>
                  <a:pt x="654" y="1080"/>
                </a:lnTo>
                <a:lnTo>
                  <a:pt x="648" y="1080"/>
                </a:lnTo>
                <a:lnTo>
                  <a:pt x="642" y="1080"/>
                </a:lnTo>
                <a:lnTo>
                  <a:pt x="636" y="1074"/>
                </a:lnTo>
                <a:lnTo>
                  <a:pt x="630" y="1074"/>
                </a:lnTo>
                <a:lnTo>
                  <a:pt x="630" y="1074"/>
                </a:lnTo>
                <a:lnTo>
                  <a:pt x="624" y="1086"/>
                </a:lnTo>
                <a:lnTo>
                  <a:pt x="612" y="1086"/>
                </a:lnTo>
                <a:lnTo>
                  <a:pt x="612" y="1086"/>
                </a:lnTo>
                <a:lnTo>
                  <a:pt x="600" y="1092"/>
                </a:lnTo>
                <a:lnTo>
                  <a:pt x="600" y="1092"/>
                </a:lnTo>
                <a:lnTo>
                  <a:pt x="594" y="1098"/>
                </a:lnTo>
                <a:lnTo>
                  <a:pt x="588" y="1104"/>
                </a:lnTo>
                <a:lnTo>
                  <a:pt x="588" y="1104"/>
                </a:lnTo>
                <a:lnTo>
                  <a:pt x="582" y="1104"/>
                </a:lnTo>
                <a:lnTo>
                  <a:pt x="576" y="1098"/>
                </a:lnTo>
                <a:lnTo>
                  <a:pt x="570" y="1098"/>
                </a:lnTo>
                <a:lnTo>
                  <a:pt x="564" y="1098"/>
                </a:lnTo>
                <a:lnTo>
                  <a:pt x="558" y="1092"/>
                </a:lnTo>
                <a:lnTo>
                  <a:pt x="546" y="1092"/>
                </a:lnTo>
                <a:lnTo>
                  <a:pt x="540" y="1092"/>
                </a:lnTo>
                <a:lnTo>
                  <a:pt x="534" y="1092"/>
                </a:lnTo>
                <a:lnTo>
                  <a:pt x="528" y="1092"/>
                </a:lnTo>
                <a:lnTo>
                  <a:pt x="522" y="1092"/>
                </a:lnTo>
                <a:lnTo>
                  <a:pt x="516" y="1092"/>
                </a:lnTo>
                <a:lnTo>
                  <a:pt x="510" y="1098"/>
                </a:lnTo>
                <a:lnTo>
                  <a:pt x="504" y="1098"/>
                </a:lnTo>
                <a:lnTo>
                  <a:pt x="498" y="1098"/>
                </a:lnTo>
                <a:lnTo>
                  <a:pt x="492" y="1098"/>
                </a:lnTo>
                <a:lnTo>
                  <a:pt x="492" y="1098"/>
                </a:lnTo>
                <a:lnTo>
                  <a:pt x="492" y="1098"/>
                </a:lnTo>
                <a:lnTo>
                  <a:pt x="492" y="1098"/>
                </a:lnTo>
                <a:lnTo>
                  <a:pt x="492" y="1104"/>
                </a:lnTo>
                <a:lnTo>
                  <a:pt x="492" y="1104"/>
                </a:lnTo>
                <a:lnTo>
                  <a:pt x="492" y="1104"/>
                </a:lnTo>
                <a:lnTo>
                  <a:pt x="486" y="1104"/>
                </a:lnTo>
                <a:lnTo>
                  <a:pt x="480" y="1098"/>
                </a:lnTo>
                <a:lnTo>
                  <a:pt x="480" y="1092"/>
                </a:lnTo>
                <a:lnTo>
                  <a:pt x="486" y="1092"/>
                </a:lnTo>
                <a:lnTo>
                  <a:pt x="486" y="1092"/>
                </a:lnTo>
                <a:lnTo>
                  <a:pt x="486" y="1092"/>
                </a:lnTo>
                <a:lnTo>
                  <a:pt x="486" y="1092"/>
                </a:lnTo>
                <a:lnTo>
                  <a:pt x="480" y="1092"/>
                </a:lnTo>
                <a:lnTo>
                  <a:pt x="480" y="1092"/>
                </a:lnTo>
                <a:lnTo>
                  <a:pt x="480" y="1086"/>
                </a:lnTo>
                <a:lnTo>
                  <a:pt x="480" y="1092"/>
                </a:lnTo>
                <a:lnTo>
                  <a:pt x="480" y="1092"/>
                </a:lnTo>
                <a:lnTo>
                  <a:pt x="480" y="1092"/>
                </a:lnTo>
                <a:lnTo>
                  <a:pt x="474" y="1092"/>
                </a:lnTo>
                <a:lnTo>
                  <a:pt x="474" y="1086"/>
                </a:lnTo>
                <a:lnTo>
                  <a:pt x="474" y="1086"/>
                </a:lnTo>
                <a:lnTo>
                  <a:pt x="474" y="1092"/>
                </a:lnTo>
                <a:lnTo>
                  <a:pt x="474" y="1092"/>
                </a:lnTo>
                <a:lnTo>
                  <a:pt x="480" y="1098"/>
                </a:lnTo>
                <a:lnTo>
                  <a:pt x="480" y="1098"/>
                </a:lnTo>
                <a:lnTo>
                  <a:pt x="474" y="1098"/>
                </a:lnTo>
                <a:lnTo>
                  <a:pt x="468" y="1098"/>
                </a:lnTo>
                <a:lnTo>
                  <a:pt x="474" y="1092"/>
                </a:lnTo>
                <a:lnTo>
                  <a:pt x="468" y="1092"/>
                </a:lnTo>
                <a:lnTo>
                  <a:pt x="468" y="1098"/>
                </a:lnTo>
                <a:lnTo>
                  <a:pt x="462" y="1098"/>
                </a:lnTo>
                <a:lnTo>
                  <a:pt x="462" y="1098"/>
                </a:lnTo>
                <a:lnTo>
                  <a:pt x="462" y="1086"/>
                </a:lnTo>
                <a:lnTo>
                  <a:pt x="456" y="1086"/>
                </a:lnTo>
                <a:lnTo>
                  <a:pt x="462" y="1092"/>
                </a:lnTo>
                <a:lnTo>
                  <a:pt x="462" y="1098"/>
                </a:lnTo>
                <a:lnTo>
                  <a:pt x="462" y="1098"/>
                </a:lnTo>
                <a:lnTo>
                  <a:pt x="456" y="1092"/>
                </a:lnTo>
                <a:lnTo>
                  <a:pt x="450" y="1092"/>
                </a:lnTo>
                <a:lnTo>
                  <a:pt x="444" y="1086"/>
                </a:lnTo>
                <a:lnTo>
                  <a:pt x="438" y="1080"/>
                </a:lnTo>
                <a:lnTo>
                  <a:pt x="432" y="1080"/>
                </a:lnTo>
                <a:lnTo>
                  <a:pt x="444" y="1092"/>
                </a:lnTo>
                <a:lnTo>
                  <a:pt x="444" y="1098"/>
                </a:lnTo>
                <a:lnTo>
                  <a:pt x="438" y="1098"/>
                </a:lnTo>
                <a:lnTo>
                  <a:pt x="438" y="1098"/>
                </a:lnTo>
                <a:lnTo>
                  <a:pt x="432" y="1098"/>
                </a:lnTo>
                <a:lnTo>
                  <a:pt x="426" y="1098"/>
                </a:lnTo>
                <a:lnTo>
                  <a:pt x="426" y="1104"/>
                </a:lnTo>
                <a:lnTo>
                  <a:pt x="420" y="1104"/>
                </a:lnTo>
                <a:lnTo>
                  <a:pt x="420" y="1110"/>
                </a:lnTo>
                <a:lnTo>
                  <a:pt x="420" y="1104"/>
                </a:lnTo>
                <a:lnTo>
                  <a:pt x="414" y="1104"/>
                </a:lnTo>
                <a:lnTo>
                  <a:pt x="408" y="1104"/>
                </a:lnTo>
                <a:lnTo>
                  <a:pt x="402" y="1104"/>
                </a:lnTo>
                <a:lnTo>
                  <a:pt x="408" y="1104"/>
                </a:lnTo>
                <a:lnTo>
                  <a:pt x="396" y="1104"/>
                </a:lnTo>
                <a:lnTo>
                  <a:pt x="390" y="1104"/>
                </a:lnTo>
                <a:lnTo>
                  <a:pt x="390" y="1104"/>
                </a:lnTo>
                <a:lnTo>
                  <a:pt x="390" y="1110"/>
                </a:lnTo>
                <a:lnTo>
                  <a:pt x="384" y="1110"/>
                </a:lnTo>
                <a:lnTo>
                  <a:pt x="384" y="1104"/>
                </a:lnTo>
                <a:lnTo>
                  <a:pt x="378" y="1104"/>
                </a:lnTo>
                <a:lnTo>
                  <a:pt x="378" y="1104"/>
                </a:lnTo>
                <a:lnTo>
                  <a:pt x="372" y="1104"/>
                </a:lnTo>
                <a:lnTo>
                  <a:pt x="372" y="1110"/>
                </a:lnTo>
                <a:lnTo>
                  <a:pt x="378" y="1110"/>
                </a:lnTo>
                <a:lnTo>
                  <a:pt x="378" y="1110"/>
                </a:lnTo>
                <a:lnTo>
                  <a:pt x="378" y="1104"/>
                </a:lnTo>
                <a:lnTo>
                  <a:pt x="378" y="1110"/>
                </a:lnTo>
                <a:lnTo>
                  <a:pt x="378" y="1110"/>
                </a:lnTo>
                <a:lnTo>
                  <a:pt x="384" y="1110"/>
                </a:lnTo>
                <a:lnTo>
                  <a:pt x="384" y="1110"/>
                </a:lnTo>
                <a:lnTo>
                  <a:pt x="384" y="1110"/>
                </a:lnTo>
                <a:lnTo>
                  <a:pt x="384" y="1116"/>
                </a:lnTo>
                <a:lnTo>
                  <a:pt x="390" y="1116"/>
                </a:lnTo>
                <a:lnTo>
                  <a:pt x="384" y="1122"/>
                </a:lnTo>
                <a:lnTo>
                  <a:pt x="378" y="1122"/>
                </a:lnTo>
                <a:lnTo>
                  <a:pt x="378" y="1122"/>
                </a:lnTo>
                <a:lnTo>
                  <a:pt x="372" y="1122"/>
                </a:lnTo>
                <a:lnTo>
                  <a:pt x="372" y="1122"/>
                </a:lnTo>
                <a:lnTo>
                  <a:pt x="366" y="1122"/>
                </a:lnTo>
                <a:lnTo>
                  <a:pt x="366" y="1116"/>
                </a:lnTo>
                <a:lnTo>
                  <a:pt x="360" y="1116"/>
                </a:lnTo>
                <a:lnTo>
                  <a:pt x="360" y="1116"/>
                </a:lnTo>
                <a:lnTo>
                  <a:pt x="348" y="1116"/>
                </a:lnTo>
                <a:lnTo>
                  <a:pt x="348" y="1116"/>
                </a:lnTo>
                <a:lnTo>
                  <a:pt x="342" y="1116"/>
                </a:lnTo>
                <a:lnTo>
                  <a:pt x="342" y="1122"/>
                </a:lnTo>
                <a:lnTo>
                  <a:pt x="336" y="1122"/>
                </a:lnTo>
                <a:lnTo>
                  <a:pt x="342" y="1128"/>
                </a:lnTo>
                <a:lnTo>
                  <a:pt x="342" y="1128"/>
                </a:lnTo>
                <a:lnTo>
                  <a:pt x="342" y="1128"/>
                </a:lnTo>
                <a:lnTo>
                  <a:pt x="342" y="1134"/>
                </a:lnTo>
                <a:lnTo>
                  <a:pt x="342" y="1134"/>
                </a:lnTo>
                <a:lnTo>
                  <a:pt x="342" y="1128"/>
                </a:lnTo>
                <a:lnTo>
                  <a:pt x="336" y="1122"/>
                </a:lnTo>
                <a:lnTo>
                  <a:pt x="324" y="1110"/>
                </a:lnTo>
                <a:lnTo>
                  <a:pt x="312" y="1104"/>
                </a:lnTo>
                <a:lnTo>
                  <a:pt x="300" y="1104"/>
                </a:lnTo>
                <a:lnTo>
                  <a:pt x="300" y="1104"/>
                </a:lnTo>
                <a:lnTo>
                  <a:pt x="294" y="1104"/>
                </a:lnTo>
                <a:lnTo>
                  <a:pt x="288" y="1110"/>
                </a:lnTo>
                <a:lnTo>
                  <a:pt x="282" y="1110"/>
                </a:lnTo>
                <a:lnTo>
                  <a:pt x="282" y="1110"/>
                </a:lnTo>
                <a:lnTo>
                  <a:pt x="276" y="1110"/>
                </a:lnTo>
                <a:lnTo>
                  <a:pt x="270" y="1110"/>
                </a:lnTo>
                <a:lnTo>
                  <a:pt x="264" y="1116"/>
                </a:lnTo>
                <a:lnTo>
                  <a:pt x="258" y="1116"/>
                </a:lnTo>
                <a:lnTo>
                  <a:pt x="258" y="1116"/>
                </a:lnTo>
                <a:lnTo>
                  <a:pt x="258" y="1122"/>
                </a:lnTo>
                <a:lnTo>
                  <a:pt x="252" y="1116"/>
                </a:lnTo>
                <a:lnTo>
                  <a:pt x="252" y="1110"/>
                </a:lnTo>
                <a:lnTo>
                  <a:pt x="246" y="1110"/>
                </a:lnTo>
                <a:lnTo>
                  <a:pt x="252" y="1116"/>
                </a:lnTo>
                <a:lnTo>
                  <a:pt x="252" y="1116"/>
                </a:lnTo>
                <a:lnTo>
                  <a:pt x="252" y="1122"/>
                </a:lnTo>
                <a:lnTo>
                  <a:pt x="246" y="1122"/>
                </a:lnTo>
                <a:lnTo>
                  <a:pt x="246" y="1128"/>
                </a:lnTo>
                <a:lnTo>
                  <a:pt x="246" y="1134"/>
                </a:lnTo>
                <a:lnTo>
                  <a:pt x="246" y="1140"/>
                </a:lnTo>
                <a:lnTo>
                  <a:pt x="246" y="1140"/>
                </a:lnTo>
                <a:lnTo>
                  <a:pt x="246" y="1140"/>
                </a:lnTo>
                <a:lnTo>
                  <a:pt x="246" y="1140"/>
                </a:lnTo>
                <a:lnTo>
                  <a:pt x="240" y="1140"/>
                </a:lnTo>
                <a:lnTo>
                  <a:pt x="240" y="1146"/>
                </a:lnTo>
                <a:lnTo>
                  <a:pt x="240" y="1146"/>
                </a:lnTo>
                <a:lnTo>
                  <a:pt x="246" y="1146"/>
                </a:lnTo>
                <a:lnTo>
                  <a:pt x="246" y="1152"/>
                </a:lnTo>
                <a:lnTo>
                  <a:pt x="246" y="1152"/>
                </a:lnTo>
                <a:lnTo>
                  <a:pt x="246" y="1152"/>
                </a:lnTo>
                <a:lnTo>
                  <a:pt x="240" y="1158"/>
                </a:lnTo>
                <a:lnTo>
                  <a:pt x="240" y="1158"/>
                </a:lnTo>
                <a:lnTo>
                  <a:pt x="240" y="1158"/>
                </a:lnTo>
                <a:lnTo>
                  <a:pt x="234" y="1158"/>
                </a:lnTo>
                <a:lnTo>
                  <a:pt x="234" y="1158"/>
                </a:lnTo>
                <a:lnTo>
                  <a:pt x="234" y="1158"/>
                </a:lnTo>
                <a:lnTo>
                  <a:pt x="234" y="1164"/>
                </a:lnTo>
                <a:lnTo>
                  <a:pt x="228" y="1170"/>
                </a:lnTo>
                <a:lnTo>
                  <a:pt x="234" y="1170"/>
                </a:lnTo>
                <a:lnTo>
                  <a:pt x="228" y="1170"/>
                </a:lnTo>
                <a:lnTo>
                  <a:pt x="228" y="1170"/>
                </a:lnTo>
                <a:lnTo>
                  <a:pt x="228" y="1176"/>
                </a:lnTo>
                <a:lnTo>
                  <a:pt x="222" y="1170"/>
                </a:lnTo>
                <a:lnTo>
                  <a:pt x="222" y="1170"/>
                </a:lnTo>
                <a:lnTo>
                  <a:pt x="216" y="1170"/>
                </a:lnTo>
                <a:lnTo>
                  <a:pt x="210" y="1170"/>
                </a:lnTo>
                <a:lnTo>
                  <a:pt x="210" y="1164"/>
                </a:lnTo>
                <a:lnTo>
                  <a:pt x="210" y="1164"/>
                </a:lnTo>
                <a:lnTo>
                  <a:pt x="204" y="1158"/>
                </a:lnTo>
                <a:lnTo>
                  <a:pt x="198" y="1158"/>
                </a:lnTo>
                <a:lnTo>
                  <a:pt x="198" y="1164"/>
                </a:lnTo>
                <a:lnTo>
                  <a:pt x="192" y="1158"/>
                </a:lnTo>
                <a:lnTo>
                  <a:pt x="192" y="1158"/>
                </a:lnTo>
                <a:lnTo>
                  <a:pt x="192" y="1158"/>
                </a:lnTo>
                <a:lnTo>
                  <a:pt x="186" y="1152"/>
                </a:lnTo>
                <a:lnTo>
                  <a:pt x="186" y="1152"/>
                </a:lnTo>
                <a:lnTo>
                  <a:pt x="186" y="1152"/>
                </a:lnTo>
                <a:lnTo>
                  <a:pt x="180" y="1152"/>
                </a:lnTo>
                <a:lnTo>
                  <a:pt x="180" y="1146"/>
                </a:lnTo>
                <a:lnTo>
                  <a:pt x="180" y="1140"/>
                </a:lnTo>
                <a:lnTo>
                  <a:pt x="180" y="1140"/>
                </a:lnTo>
                <a:lnTo>
                  <a:pt x="180" y="1146"/>
                </a:lnTo>
                <a:lnTo>
                  <a:pt x="180" y="1146"/>
                </a:lnTo>
                <a:lnTo>
                  <a:pt x="180" y="1152"/>
                </a:lnTo>
                <a:lnTo>
                  <a:pt x="186" y="1152"/>
                </a:lnTo>
                <a:lnTo>
                  <a:pt x="180" y="1158"/>
                </a:lnTo>
                <a:lnTo>
                  <a:pt x="180" y="1158"/>
                </a:lnTo>
                <a:lnTo>
                  <a:pt x="180" y="1158"/>
                </a:lnTo>
                <a:lnTo>
                  <a:pt x="180" y="1158"/>
                </a:lnTo>
                <a:lnTo>
                  <a:pt x="174" y="1152"/>
                </a:lnTo>
                <a:lnTo>
                  <a:pt x="168" y="1152"/>
                </a:lnTo>
                <a:lnTo>
                  <a:pt x="162" y="1152"/>
                </a:lnTo>
                <a:lnTo>
                  <a:pt x="156" y="1158"/>
                </a:lnTo>
                <a:lnTo>
                  <a:pt x="156" y="1158"/>
                </a:lnTo>
                <a:lnTo>
                  <a:pt x="150" y="1158"/>
                </a:lnTo>
                <a:lnTo>
                  <a:pt x="150" y="1158"/>
                </a:lnTo>
                <a:lnTo>
                  <a:pt x="144" y="1158"/>
                </a:lnTo>
                <a:lnTo>
                  <a:pt x="144" y="1158"/>
                </a:lnTo>
                <a:lnTo>
                  <a:pt x="138" y="1158"/>
                </a:lnTo>
                <a:lnTo>
                  <a:pt x="138" y="1158"/>
                </a:lnTo>
                <a:lnTo>
                  <a:pt x="138" y="1158"/>
                </a:lnTo>
                <a:lnTo>
                  <a:pt x="138" y="1158"/>
                </a:lnTo>
                <a:lnTo>
                  <a:pt x="132" y="1158"/>
                </a:lnTo>
                <a:lnTo>
                  <a:pt x="132" y="1164"/>
                </a:lnTo>
                <a:lnTo>
                  <a:pt x="132" y="1164"/>
                </a:lnTo>
                <a:lnTo>
                  <a:pt x="132" y="1164"/>
                </a:lnTo>
                <a:lnTo>
                  <a:pt x="132" y="1170"/>
                </a:lnTo>
                <a:lnTo>
                  <a:pt x="126" y="1170"/>
                </a:lnTo>
                <a:lnTo>
                  <a:pt x="126" y="1170"/>
                </a:lnTo>
                <a:lnTo>
                  <a:pt x="120" y="1170"/>
                </a:lnTo>
                <a:lnTo>
                  <a:pt x="120" y="1176"/>
                </a:lnTo>
                <a:lnTo>
                  <a:pt x="114" y="1176"/>
                </a:lnTo>
                <a:lnTo>
                  <a:pt x="114" y="1176"/>
                </a:lnTo>
                <a:lnTo>
                  <a:pt x="114" y="1176"/>
                </a:lnTo>
                <a:lnTo>
                  <a:pt x="114" y="1176"/>
                </a:lnTo>
                <a:lnTo>
                  <a:pt x="108" y="1182"/>
                </a:lnTo>
                <a:lnTo>
                  <a:pt x="108" y="1182"/>
                </a:lnTo>
                <a:lnTo>
                  <a:pt x="108" y="1176"/>
                </a:lnTo>
                <a:lnTo>
                  <a:pt x="108" y="1176"/>
                </a:lnTo>
                <a:lnTo>
                  <a:pt x="108" y="1170"/>
                </a:lnTo>
                <a:lnTo>
                  <a:pt x="102" y="1176"/>
                </a:lnTo>
                <a:lnTo>
                  <a:pt x="102" y="1176"/>
                </a:lnTo>
                <a:lnTo>
                  <a:pt x="102" y="1182"/>
                </a:lnTo>
                <a:lnTo>
                  <a:pt x="102" y="1182"/>
                </a:lnTo>
                <a:lnTo>
                  <a:pt x="108" y="1182"/>
                </a:lnTo>
                <a:lnTo>
                  <a:pt x="102" y="1182"/>
                </a:lnTo>
                <a:lnTo>
                  <a:pt x="102" y="1182"/>
                </a:lnTo>
                <a:lnTo>
                  <a:pt x="102" y="1188"/>
                </a:lnTo>
                <a:lnTo>
                  <a:pt x="96" y="1188"/>
                </a:lnTo>
                <a:lnTo>
                  <a:pt x="96" y="1188"/>
                </a:lnTo>
                <a:lnTo>
                  <a:pt x="102" y="1188"/>
                </a:lnTo>
                <a:lnTo>
                  <a:pt x="102" y="1194"/>
                </a:lnTo>
                <a:lnTo>
                  <a:pt x="102" y="1194"/>
                </a:lnTo>
                <a:lnTo>
                  <a:pt x="102" y="1200"/>
                </a:lnTo>
                <a:lnTo>
                  <a:pt x="102" y="1200"/>
                </a:lnTo>
                <a:lnTo>
                  <a:pt x="102" y="1200"/>
                </a:lnTo>
                <a:lnTo>
                  <a:pt x="96" y="1200"/>
                </a:lnTo>
                <a:lnTo>
                  <a:pt x="90" y="1206"/>
                </a:lnTo>
                <a:lnTo>
                  <a:pt x="90" y="1206"/>
                </a:lnTo>
                <a:lnTo>
                  <a:pt x="90" y="1206"/>
                </a:lnTo>
                <a:lnTo>
                  <a:pt x="84" y="1200"/>
                </a:lnTo>
                <a:lnTo>
                  <a:pt x="84" y="1200"/>
                </a:lnTo>
                <a:lnTo>
                  <a:pt x="84" y="1194"/>
                </a:lnTo>
                <a:lnTo>
                  <a:pt x="78" y="1188"/>
                </a:lnTo>
                <a:lnTo>
                  <a:pt x="78" y="1188"/>
                </a:lnTo>
                <a:lnTo>
                  <a:pt x="78" y="1188"/>
                </a:lnTo>
                <a:lnTo>
                  <a:pt x="72" y="1188"/>
                </a:lnTo>
                <a:lnTo>
                  <a:pt x="66" y="1188"/>
                </a:lnTo>
                <a:lnTo>
                  <a:pt x="60" y="1188"/>
                </a:lnTo>
                <a:lnTo>
                  <a:pt x="60" y="1188"/>
                </a:lnTo>
                <a:lnTo>
                  <a:pt x="60" y="1194"/>
                </a:lnTo>
                <a:lnTo>
                  <a:pt x="54" y="1194"/>
                </a:lnTo>
                <a:lnTo>
                  <a:pt x="48" y="1194"/>
                </a:lnTo>
                <a:lnTo>
                  <a:pt x="42" y="1194"/>
                </a:lnTo>
                <a:lnTo>
                  <a:pt x="48" y="1188"/>
                </a:lnTo>
                <a:lnTo>
                  <a:pt x="42" y="1182"/>
                </a:lnTo>
                <a:lnTo>
                  <a:pt x="48" y="1182"/>
                </a:lnTo>
                <a:lnTo>
                  <a:pt x="54" y="1176"/>
                </a:lnTo>
                <a:lnTo>
                  <a:pt x="54" y="1176"/>
                </a:lnTo>
                <a:lnTo>
                  <a:pt x="60" y="1170"/>
                </a:lnTo>
                <a:lnTo>
                  <a:pt x="66" y="1170"/>
                </a:lnTo>
                <a:lnTo>
                  <a:pt x="66" y="1176"/>
                </a:lnTo>
                <a:lnTo>
                  <a:pt x="72" y="1176"/>
                </a:lnTo>
                <a:lnTo>
                  <a:pt x="72" y="1170"/>
                </a:lnTo>
                <a:lnTo>
                  <a:pt x="78" y="1170"/>
                </a:lnTo>
                <a:lnTo>
                  <a:pt x="84" y="1164"/>
                </a:lnTo>
                <a:lnTo>
                  <a:pt x="90" y="1158"/>
                </a:lnTo>
                <a:lnTo>
                  <a:pt x="90" y="1158"/>
                </a:lnTo>
                <a:lnTo>
                  <a:pt x="90" y="1158"/>
                </a:lnTo>
                <a:lnTo>
                  <a:pt x="96" y="1152"/>
                </a:lnTo>
                <a:lnTo>
                  <a:pt x="96" y="1146"/>
                </a:lnTo>
                <a:lnTo>
                  <a:pt x="102" y="1146"/>
                </a:lnTo>
                <a:lnTo>
                  <a:pt x="102" y="1146"/>
                </a:lnTo>
                <a:lnTo>
                  <a:pt x="108" y="1134"/>
                </a:lnTo>
                <a:lnTo>
                  <a:pt x="108" y="1128"/>
                </a:lnTo>
                <a:lnTo>
                  <a:pt x="114" y="1128"/>
                </a:lnTo>
                <a:lnTo>
                  <a:pt x="114" y="1122"/>
                </a:lnTo>
                <a:lnTo>
                  <a:pt x="114" y="1128"/>
                </a:lnTo>
                <a:lnTo>
                  <a:pt x="114" y="1128"/>
                </a:lnTo>
                <a:lnTo>
                  <a:pt x="114" y="1122"/>
                </a:lnTo>
                <a:lnTo>
                  <a:pt x="114" y="1122"/>
                </a:lnTo>
                <a:lnTo>
                  <a:pt x="120" y="1122"/>
                </a:lnTo>
                <a:lnTo>
                  <a:pt x="120" y="1122"/>
                </a:lnTo>
                <a:lnTo>
                  <a:pt x="126" y="1122"/>
                </a:lnTo>
                <a:lnTo>
                  <a:pt x="132" y="1116"/>
                </a:lnTo>
                <a:lnTo>
                  <a:pt x="132" y="1110"/>
                </a:lnTo>
                <a:lnTo>
                  <a:pt x="138" y="1104"/>
                </a:lnTo>
                <a:lnTo>
                  <a:pt x="144" y="1104"/>
                </a:lnTo>
                <a:lnTo>
                  <a:pt x="144" y="1098"/>
                </a:lnTo>
                <a:lnTo>
                  <a:pt x="150" y="1092"/>
                </a:lnTo>
                <a:lnTo>
                  <a:pt x="150" y="1086"/>
                </a:lnTo>
                <a:lnTo>
                  <a:pt x="150" y="1080"/>
                </a:lnTo>
                <a:lnTo>
                  <a:pt x="150" y="1074"/>
                </a:lnTo>
                <a:lnTo>
                  <a:pt x="150" y="1068"/>
                </a:lnTo>
                <a:lnTo>
                  <a:pt x="150" y="1068"/>
                </a:lnTo>
                <a:lnTo>
                  <a:pt x="150" y="1062"/>
                </a:lnTo>
                <a:lnTo>
                  <a:pt x="156" y="1062"/>
                </a:lnTo>
                <a:lnTo>
                  <a:pt x="162" y="1062"/>
                </a:lnTo>
                <a:lnTo>
                  <a:pt x="162" y="1062"/>
                </a:lnTo>
                <a:lnTo>
                  <a:pt x="168" y="1068"/>
                </a:lnTo>
                <a:lnTo>
                  <a:pt x="174" y="1062"/>
                </a:lnTo>
                <a:lnTo>
                  <a:pt x="174" y="1062"/>
                </a:lnTo>
                <a:lnTo>
                  <a:pt x="180" y="1056"/>
                </a:lnTo>
                <a:lnTo>
                  <a:pt x="180" y="1056"/>
                </a:lnTo>
                <a:lnTo>
                  <a:pt x="180" y="1056"/>
                </a:lnTo>
                <a:lnTo>
                  <a:pt x="180" y="1050"/>
                </a:lnTo>
                <a:lnTo>
                  <a:pt x="180" y="1050"/>
                </a:lnTo>
                <a:lnTo>
                  <a:pt x="174" y="1044"/>
                </a:lnTo>
                <a:lnTo>
                  <a:pt x="180" y="1044"/>
                </a:lnTo>
                <a:lnTo>
                  <a:pt x="180" y="1038"/>
                </a:lnTo>
                <a:lnTo>
                  <a:pt x="180" y="1038"/>
                </a:lnTo>
                <a:lnTo>
                  <a:pt x="180" y="1038"/>
                </a:lnTo>
                <a:lnTo>
                  <a:pt x="192" y="1038"/>
                </a:lnTo>
                <a:lnTo>
                  <a:pt x="192" y="1032"/>
                </a:lnTo>
                <a:lnTo>
                  <a:pt x="198" y="1038"/>
                </a:lnTo>
                <a:lnTo>
                  <a:pt x="204" y="1032"/>
                </a:lnTo>
                <a:lnTo>
                  <a:pt x="210" y="1032"/>
                </a:lnTo>
                <a:lnTo>
                  <a:pt x="210" y="1032"/>
                </a:lnTo>
                <a:lnTo>
                  <a:pt x="216" y="1032"/>
                </a:lnTo>
                <a:lnTo>
                  <a:pt x="216" y="1032"/>
                </a:lnTo>
                <a:lnTo>
                  <a:pt x="216" y="1032"/>
                </a:lnTo>
                <a:lnTo>
                  <a:pt x="222" y="1032"/>
                </a:lnTo>
                <a:lnTo>
                  <a:pt x="228" y="1032"/>
                </a:lnTo>
                <a:lnTo>
                  <a:pt x="234" y="1032"/>
                </a:lnTo>
                <a:lnTo>
                  <a:pt x="240" y="1032"/>
                </a:lnTo>
                <a:lnTo>
                  <a:pt x="252" y="1038"/>
                </a:lnTo>
                <a:lnTo>
                  <a:pt x="252" y="1038"/>
                </a:lnTo>
                <a:lnTo>
                  <a:pt x="258" y="1038"/>
                </a:lnTo>
                <a:lnTo>
                  <a:pt x="264" y="1038"/>
                </a:lnTo>
                <a:lnTo>
                  <a:pt x="264" y="1038"/>
                </a:lnTo>
                <a:lnTo>
                  <a:pt x="270" y="1038"/>
                </a:lnTo>
                <a:lnTo>
                  <a:pt x="276" y="1038"/>
                </a:lnTo>
                <a:lnTo>
                  <a:pt x="276" y="1038"/>
                </a:lnTo>
                <a:lnTo>
                  <a:pt x="282" y="1038"/>
                </a:lnTo>
                <a:lnTo>
                  <a:pt x="282" y="1038"/>
                </a:lnTo>
                <a:lnTo>
                  <a:pt x="288" y="1032"/>
                </a:lnTo>
                <a:lnTo>
                  <a:pt x="288" y="1038"/>
                </a:lnTo>
                <a:lnTo>
                  <a:pt x="288" y="1038"/>
                </a:lnTo>
                <a:lnTo>
                  <a:pt x="288" y="1038"/>
                </a:lnTo>
                <a:lnTo>
                  <a:pt x="288" y="1032"/>
                </a:lnTo>
                <a:lnTo>
                  <a:pt x="288" y="1032"/>
                </a:lnTo>
                <a:lnTo>
                  <a:pt x="288" y="1026"/>
                </a:lnTo>
                <a:lnTo>
                  <a:pt x="288" y="1020"/>
                </a:lnTo>
                <a:lnTo>
                  <a:pt x="288" y="1020"/>
                </a:lnTo>
                <a:lnTo>
                  <a:pt x="294" y="1020"/>
                </a:lnTo>
                <a:lnTo>
                  <a:pt x="294" y="1014"/>
                </a:lnTo>
                <a:lnTo>
                  <a:pt x="294" y="1014"/>
                </a:lnTo>
                <a:lnTo>
                  <a:pt x="294" y="1014"/>
                </a:lnTo>
                <a:lnTo>
                  <a:pt x="294" y="1014"/>
                </a:lnTo>
                <a:lnTo>
                  <a:pt x="294" y="1008"/>
                </a:lnTo>
                <a:lnTo>
                  <a:pt x="300" y="1014"/>
                </a:lnTo>
                <a:lnTo>
                  <a:pt x="300" y="1008"/>
                </a:lnTo>
                <a:lnTo>
                  <a:pt x="300" y="1008"/>
                </a:lnTo>
                <a:lnTo>
                  <a:pt x="312" y="996"/>
                </a:lnTo>
                <a:lnTo>
                  <a:pt x="312" y="996"/>
                </a:lnTo>
                <a:lnTo>
                  <a:pt x="318" y="996"/>
                </a:lnTo>
                <a:lnTo>
                  <a:pt x="318" y="996"/>
                </a:lnTo>
                <a:lnTo>
                  <a:pt x="318" y="990"/>
                </a:lnTo>
                <a:lnTo>
                  <a:pt x="324" y="984"/>
                </a:lnTo>
                <a:lnTo>
                  <a:pt x="324" y="984"/>
                </a:lnTo>
                <a:lnTo>
                  <a:pt x="324" y="984"/>
                </a:lnTo>
                <a:lnTo>
                  <a:pt x="330" y="978"/>
                </a:lnTo>
                <a:lnTo>
                  <a:pt x="330" y="978"/>
                </a:lnTo>
                <a:lnTo>
                  <a:pt x="330" y="972"/>
                </a:lnTo>
                <a:lnTo>
                  <a:pt x="336" y="972"/>
                </a:lnTo>
                <a:lnTo>
                  <a:pt x="336" y="966"/>
                </a:lnTo>
                <a:lnTo>
                  <a:pt x="336" y="966"/>
                </a:lnTo>
                <a:lnTo>
                  <a:pt x="342" y="966"/>
                </a:lnTo>
                <a:lnTo>
                  <a:pt x="348" y="960"/>
                </a:lnTo>
                <a:lnTo>
                  <a:pt x="348" y="960"/>
                </a:lnTo>
                <a:lnTo>
                  <a:pt x="342" y="960"/>
                </a:lnTo>
                <a:lnTo>
                  <a:pt x="342" y="960"/>
                </a:lnTo>
                <a:lnTo>
                  <a:pt x="342" y="960"/>
                </a:lnTo>
                <a:lnTo>
                  <a:pt x="336" y="966"/>
                </a:lnTo>
                <a:lnTo>
                  <a:pt x="336" y="966"/>
                </a:lnTo>
                <a:lnTo>
                  <a:pt x="330" y="972"/>
                </a:lnTo>
                <a:lnTo>
                  <a:pt x="330" y="972"/>
                </a:lnTo>
                <a:lnTo>
                  <a:pt x="324" y="978"/>
                </a:lnTo>
                <a:lnTo>
                  <a:pt x="324" y="978"/>
                </a:lnTo>
                <a:lnTo>
                  <a:pt x="324" y="984"/>
                </a:lnTo>
                <a:lnTo>
                  <a:pt x="318" y="984"/>
                </a:lnTo>
                <a:lnTo>
                  <a:pt x="312" y="984"/>
                </a:lnTo>
                <a:lnTo>
                  <a:pt x="306" y="990"/>
                </a:lnTo>
                <a:lnTo>
                  <a:pt x="300" y="990"/>
                </a:lnTo>
                <a:lnTo>
                  <a:pt x="294" y="990"/>
                </a:lnTo>
                <a:lnTo>
                  <a:pt x="294" y="990"/>
                </a:lnTo>
                <a:lnTo>
                  <a:pt x="294" y="990"/>
                </a:lnTo>
                <a:lnTo>
                  <a:pt x="294" y="990"/>
                </a:lnTo>
                <a:lnTo>
                  <a:pt x="288" y="990"/>
                </a:lnTo>
                <a:lnTo>
                  <a:pt x="288" y="996"/>
                </a:lnTo>
                <a:lnTo>
                  <a:pt x="282" y="996"/>
                </a:lnTo>
                <a:lnTo>
                  <a:pt x="282" y="996"/>
                </a:lnTo>
                <a:lnTo>
                  <a:pt x="276" y="1002"/>
                </a:lnTo>
                <a:lnTo>
                  <a:pt x="282" y="1002"/>
                </a:lnTo>
                <a:lnTo>
                  <a:pt x="276" y="1002"/>
                </a:lnTo>
                <a:lnTo>
                  <a:pt x="276" y="1002"/>
                </a:lnTo>
                <a:lnTo>
                  <a:pt x="276" y="1002"/>
                </a:lnTo>
                <a:lnTo>
                  <a:pt x="276" y="1008"/>
                </a:lnTo>
                <a:lnTo>
                  <a:pt x="276" y="1008"/>
                </a:lnTo>
                <a:lnTo>
                  <a:pt x="276" y="1008"/>
                </a:lnTo>
                <a:lnTo>
                  <a:pt x="270" y="1008"/>
                </a:lnTo>
                <a:lnTo>
                  <a:pt x="270" y="1014"/>
                </a:lnTo>
                <a:lnTo>
                  <a:pt x="258" y="1014"/>
                </a:lnTo>
                <a:lnTo>
                  <a:pt x="258" y="1014"/>
                </a:lnTo>
                <a:lnTo>
                  <a:pt x="252" y="1014"/>
                </a:lnTo>
                <a:lnTo>
                  <a:pt x="252" y="1014"/>
                </a:lnTo>
                <a:lnTo>
                  <a:pt x="246" y="1008"/>
                </a:lnTo>
                <a:lnTo>
                  <a:pt x="240" y="1008"/>
                </a:lnTo>
                <a:lnTo>
                  <a:pt x="234" y="1008"/>
                </a:lnTo>
                <a:lnTo>
                  <a:pt x="234" y="1002"/>
                </a:lnTo>
                <a:lnTo>
                  <a:pt x="234" y="1002"/>
                </a:lnTo>
                <a:lnTo>
                  <a:pt x="234" y="1002"/>
                </a:lnTo>
                <a:lnTo>
                  <a:pt x="228" y="1002"/>
                </a:lnTo>
                <a:lnTo>
                  <a:pt x="222" y="996"/>
                </a:lnTo>
                <a:lnTo>
                  <a:pt x="222" y="990"/>
                </a:lnTo>
                <a:lnTo>
                  <a:pt x="222" y="990"/>
                </a:lnTo>
                <a:lnTo>
                  <a:pt x="216" y="984"/>
                </a:lnTo>
                <a:lnTo>
                  <a:pt x="216" y="984"/>
                </a:lnTo>
                <a:lnTo>
                  <a:pt x="216" y="984"/>
                </a:lnTo>
                <a:lnTo>
                  <a:pt x="216" y="978"/>
                </a:lnTo>
                <a:lnTo>
                  <a:pt x="210" y="978"/>
                </a:lnTo>
                <a:lnTo>
                  <a:pt x="210" y="984"/>
                </a:lnTo>
                <a:lnTo>
                  <a:pt x="204" y="984"/>
                </a:lnTo>
                <a:lnTo>
                  <a:pt x="204" y="984"/>
                </a:lnTo>
                <a:lnTo>
                  <a:pt x="198" y="984"/>
                </a:lnTo>
                <a:lnTo>
                  <a:pt x="204" y="984"/>
                </a:lnTo>
                <a:lnTo>
                  <a:pt x="198" y="990"/>
                </a:lnTo>
                <a:lnTo>
                  <a:pt x="198" y="990"/>
                </a:lnTo>
                <a:lnTo>
                  <a:pt x="192" y="990"/>
                </a:lnTo>
                <a:lnTo>
                  <a:pt x="192" y="984"/>
                </a:lnTo>
                <a:lnTo>
                  <a:pt x="186" y="984"/>
                </a:lnTo>
                <a:lnTo>
                  <a:pt x="186" y="990"/>
                </a:lnTo>
                <a:lnTo>
                  <a:pt x="186" y="990"/>
                </a:lnTo>
                <a:lnTo>
                  <a:pt x="180" y="990"/>
                </a:lnTo>
                <a:lnTo>
                  <a:pt x="180" y="990"/>
                </a:lnTo>
                <a:lnTo>
                  <a:pt x="174" y="990"/>
                </a:lnTo>
                <a:lnTo>
                  <a:pt x="174" y="984"/>
                </a:lnTo>
                <a:lnTo>
                  <a:pt x="174" y="978"/>
                </a:lnTo>
                <a:lnTo>
                  <a:pt x="174" y="978"/>
                </a:lnTo>
                <a:lnTo>
                  <a:pt x="180" y="978"/>
                </a:lnTo>
                <a:lnTo>
                  <a:pt x="180" y="978"/>
                </a:lnTo>
                <a:lnTo>
                  <a:pt x="180" y="978"/>
                </a:lnTo>
                <a:lnTo>
                  <a:pt x="180" y="978"/>
                </a:lnTo>
                <a:lnTo>
                  <a:pt x="180" y="978"/>
                </a:lnTo>
                <a:lnTo>
                  <a:pt x="186" y="978"/>
                </a:lnTo>
                <a:lnTo>
                  <a:pt x="186" y="978"/>
                </a:lnTo>
                <a:lnTo>
                  <a:pt x="192" y="978"/>
                </a:lnTo>
                <a:lnTo>
                  <a:pt x="192" y="972"/>
                </a:lnTo>
                <a:lnTo>
                  <a:pt x="198" y="972"/>
                </a:lnTo>
                <a:lnTo>
                  <a:pt x="192" y="972"/>
                </a:lnTo>
                <a:lnTo>
                  <a:pt x="186" y="972"/>
                </a:lnTo>
                <a:lnTo>
                  <a:pt x="186" y="972"/>
                </a:lnTo>
                <a:lnTo>
                  <a:pt x="180" y="972"/>
                </a:lnTo>
                <a:lnTo>
                  <a:pt x="174" y="972"/>
                </a:lnTo>
                <a:lnTo>
                  <a:pt x="174" y="972"/>
                </a:lnTo>
                <a:lnTo>
                  <a:pt x="174" y="972"/>
                </a:lnTo>
                <a:lnTo>
                  <a:pt x="168" y="966"/>
                </a:lnTo>
                <a:lnTo>
                  <a:pt x="168" y="966"/>
                </a:lnTo>
                <a:lnTo>
                  <a:pt x="168" y="966"/>
                </a:lnTo>
                <a:lnTo>
                  <a:pt x="168" y="966"/>
                </a:lnTo>
                <a:lnTo>
                  <a:pt x="168" y="960"/>
                </a:lnTo>
                <a:lnTo>
                  <a:pt x="168" y="954"/>
                </a:lnTo>
                <a:lnTo>
                  <a:pt x="162" y="960"/>
                </a:lnTo>
                <a:lnTo>
                  <a:pt x="162" y="960"/>
                </a:lnTo>
                <a:lnTo>
                  <a:pt x="162" y="954"/>
                </a:lnTo>
                <a:lnTo>
                  <a:pt x="162" y="960"/>
                </a:lnTo>
                <a:lnTo>
                  <a:pt x="162" y="960"/>
                </a:lnTo>
                <a:lnTo>
                  <a:pt x="162" y="966"/>
                </a:lnTo>
                <a:lnTo>
                  <a:pt x="156" y="966"/>
                </a:lnTo>
                <a:lnTo>
                  <a:pt x="156" y="966"/>
                </a:lnTo>
                <a:lnTo>
                  <a:pt x="150" y="960"/>
                </a:lnTo>
                <a:lnTo>
                  <a:pt x="150" y="966"/>
                </a:lnTo>
                <a:lnTo>
                  <a:pt x="144" y="966"/>
                </a:lnTo>
                <a:lnTo>
                  <a:pt x="138" y="966"/>
                </a:lnTo>
                <a:lnTo>
                  <a:pt x="138" y="966"/>
                </a:lnTo>
                <a:lnTo>
                  <a:pt x="138" y="966"/>
                </a:lnTo>
                <a:lnTo>
                  <a:pt x="138" y="978"/>
                </a:lnTo>
                <a:lnTo>
                  <a:pt x="132" y="978"/>
                </a:lnTo>
                <a:lnTo>
                  <a:pt x="132" y="978"/>
                </a:lnTo>
                <a:lnTo>
                  <a:pt x="132" y="978"/>
                </a:lnTo>
                <a:lnTo>
                  <a:pt x="126" y="978"/>
                </a:lnTo>
                <a:lnTo>
                  <a:pt x="126" y="978"/>
                </a:lnTo>
                <a:lnTo>
                  <a:pt x="114" y="984"/>
                </a:lnTo>
                <a:lnTo>
                  <a:pt x="102" y="978"/>
                </a:lnTo>
                <a:lnTo>
                  <a:pt x="108" y="978"/>
                </a:lnTo>
                <a:lnTo>
                  <a:pt x="102" y="972"/>
                </a:lnTo>
                <a:lnTo>
                  <a:pt x="96" y="972"/>
                </a:lnTo>
                <a:lnTo>
                  <a:pt x="102" y="972"/>
                </a:lnTo>
                <a:lnTo>
                  <a:pt x="108" y="972"/>
                </a:lnTo>
                <a:lnTo>
                  <a:pt x="108" y="966"/>
                </a:lnTo>
                <a:lnTo>
                  <a:pt x="114" y="972"/>
                </a:lnTo>
                <a:lnTo>
                  <a:pt x="120" y="966"/>
                </a:lnTo>
                <a:lnTo>
                  <a:pt x="114" y="966"/>
                </a:lnTo>
                <a:lnTo>
                  <a:pt x="108" y="966"/>
                </a:lnTo>
                <a:lnTo>
                  <a:pt x="102" y="966"/>
                </a:lnTo>
                <a:lnTo>
                  <a:pt x="102" y="966"/>
                </a:lnTo>
                <a:lnTo>
                  <a:pt x="96" y="966"/>
                </a:lnTo>
                <a:lnTo>
                  <a:pt x="96" y="966"/>
                </a:lnTo>
                <a:lnTo>
                  <a:pt x="96" y="972"/>
                </a:lnTo>
                <a:lnTo>
                  <a:pt x="90" y="972"/>
                </a:lnTo>
                <a:lnTo>
                  <a:pt x="90" y="966"/>
                </a:lnTo>
                <a:lnTo>
                  <a:pt x="90" y="966"/>
                </a:lnTo>
                <a:lnTo>
                  <a:pt x="90" y="960"/>
                </a:lnTo>
                <a:lnTo>
                  <a:pt x="90" y="960"/>
                </a:lnTo>
                <a:lnTo>
                  <a:pt x="90" y="960"/>
                </a:lnTo>
                <a:lnTo>
                  <a:pt x="90" y="960"/>
                </a:lnTo>
                <a:lnTo>
                  <a:pt x="96" y="960"/>
                </a:lnTo>
                <a:lnTo>
                  <a:pt x="96" y="954"/>
                </a:lnTo>
                <a:lnTo>
                  <a:pt x="102" y="954"/>
                </a:lnTo>
                <a:lnTo>
                  <a:pt x="102" y="948"/>
                </a:lnTo>
                <a:lnTo>
                  <a:pt x="96" y="948"/>
                </a:lnTo>
                <a:lnTo>
                  <a:pt x="90" y="948"/>
                </a:lnTo>
                <a:lnTo>
                  <a:pt x="84" y="942"/>
                </a:lnTo>
                <a:lnTo>
                  <a:pt x="84" y="948"/>
                </a:lnTo>
                <a:lnTo>
                  <a:pt x="84" y="948"/>
                </a:lnTo>
                <a:lnTo>
                  <a:pt x="84" y="942"/>
                </a:lnTo>
                <a:lnTo>
                  <a:pt x="84" y="942"/>
                </a:lnTo>
                <a:lnTo>
                  <a:pt x="84" y="936"/>
                </a:lnTo>
                <a:lnTo>
                  <a:pt x="90" y="936"/>
                </a:lnTo>
                <a:lnTo>
                  <a:pt x="96" y="936"/>
                </a:lnTo>
                <a:lnTo>
                  <a:pt x="96" y="936"/>
                </a:lnTo>
                <a:lnTo>
                  <a:pt x="96" y="930"/>
                </a:lnTo>
                <a:lnTo>
                  <a:pt x="102" y="930"/>
                </a:lnTo>
                <a:lnTo>
                  <a:pt x="102" y="930"/>
                </a:lnTo>
                <a:lnTo>
                  <a:pt x="102" y="924"/>
                </a:lnTo>
                <a:lnTo>
                  <a:pt x="102" y="924"/>
                </a:lnTo>
                <a:lnTo>
                  <a:pt x="108" y="924"/>
                </a:lnTo>
                <a:lnTo>
                  <a:pt x="108" y="924"/>
                </a:lnTo>
                <a:lnTo>
                  <a:pt x="114" y="924"/>
                </a:lnTo>
                <a:lnTo>
                  <a:pt x="120" y="924"/>
                </a:lnTo>
                <a:lnTo>
                  <a:pt x="120" y="924"/>
                </a:lnTo>
                <a:lnTo>
                  <a:pt x="120" y="924"/>
                </a:lnTo>
                <a:lnTo>
                  <a:pt x="126" y="924"/>
                </a:lnTo>
                <a:lnTo>
                  <a:pt x="126" y="924"/>
                </a:lnTo>
                <a:lnTo>
                  <a:pt x="126" y="918"/>
                </a:lnTo>
                <a:lnTo>
                  <a:pt x="126" y="918"/>
                </a:lnTo>
                <a:lnTo>
                  <a:pt x="132" y="912"/>
                </a:lnTo>
                <a:lnTo>
                  <a:pt x="132" y="912"/>
                </a:lnTo>
                <a:lnTo>
                  <a:pt x="132" y="912"/>
                </a:lnTo>
                <a:lnTo>
                  <a:pt x="138" y="912"/>
                </a:lnTo>
                <a:lnTo>
                  <a:pt x="138" y="912"/>
                </a:lnTo>
                <a:lnTo>
                  <a:pt x="144" y="906"/>
                </a:lnTo>
                <a:lnTo>
                  <a:pt x="144" y="906"/>
                </a:lnTo>
                <a:lnTo>
                  <a:pt x="144" y="906"/>
                </a:lnTo>
                <a:lnTo>
                  <a:pt x="150" y="906"/>
                </a:lnTo>
                <a:lnTo>
                  <a:pt x="150" y="906"/>
                </a:lnTo>
                <a:lnTo>
                  <a:pt x="150" y="906"/>
                </a:lnTo>
                <a:lnTo>
                  <a:pt x="156" y="906"/>
                </a:lnTo>
                <a:lnTo>
                  <a:pt x="162" y="906"/>
                </a:lnTo>
                <a:lnTo>
                  <a:pt x="168" y="900"/>
                </a:lnTo>
                <a:lnTo>
                  <a:pt x="168" y="894"/>
                </a:lnTo>
                <a:lnTo>
                  <a:pt x="168" y="900"/>
                </a:lnTo>
                <a:lnTo>
                  <a:pt x="174" y="894"/>
                </a:lnTo>
                <a:lnTo>
                  <a:pt x="174" y="894"/>
                </a:lnTo>
                <a:lnTo>
                  <a:pt x="180" y="894"/>
                </a:lnTo>
                <a:lnTo>
                  <a:pt x="180" y="888"/>
                </a:lnTo>
                <a:lnTo>
                  <a:pt x="186" y="888"/>
                </a:lnTo>
                <a:lnTo>
                  <a:pt x="186" y="876"/>
                </a:lnTo>
                <a:lnTo>
                  <a:pt x="192" y="870"/>
                </a:lnTo>
                <a:lnTo>
                  <a:pt x="192" y="864"/>
                </a:lnTo>
                <a:lnTo>
                  <a:pt x="198" y="858"/>
                </a:lnTo>
                <a:lnTo>
                  <a:pt x="198" y="858"/>
                </a:lnTo>
                <a:lnTo>
                  <a:pt x="198" y="852"/>
                </a:lnTo>
                <a:lnTo>
                  <a:pt x="198" y="852"/>
                </a:lnTo>
                <a:lnTo>
                  <a:pt x="204" y="852"/>
                </a:lnTo>
                <a:lnTo>
                  <a:pt x="198" y="852"/>
                </a:lnTo>
                <a:lnTo>
                  <a:pt x="192" y="852"/>
                </a:lnTo>
                <a:lnTo>
                  <a:pt x="192" y="852"/>
                </a:lnTo>
                <a:lnTo>
                  <a:pt x="192" y="846"/>
                </a:lnTo>
                <a:lnTo>
                  <a:pt x="192" y="846"/>
                </a:lnTo>
                <a:lnTo>
                  <a:pt x="192" y="840"/>
                </a:lnTo>
                <a:lnTo>
                  <a:pt x="192" y="834"/>
                </a:lnTo>
                <a:lnTo>
                  <a:pt x="192" y="834"/>
                </a:lnTo>
                <a:lnTo>
                  <a:pt x="198" y="828"/>
                </a:lnTo>
                <a:lnTo>
                  <a:pt x="192" y="822"/>
                </a:lnTo>
                <a:lnTo>
                  <a:pt x="186" y="816"/>
                </a:lnTo>
                <a:lnTo>
                  <a:pt x="186" y="810"/>
                </a:lnTo>
                <a:lnTo>
                  <a:pt x="186" y="804"/>
                </a:lnTo>
                <a:lnTo>
                  <a:pt x="186" y="804"/>
                </a:lnTo>
                <a:lnTo>
                  <a:pt x="186" y="804"/>
                </a:lnTo>
                <a:lnTo>
                  <a:pt x="192" y="804"/>
                </a:lnTo>
                <a:lnTo>
                  <a:pt x="192" y="798"/>
                </a:lnTo>
                <a:lnTo>
                  <a:pt x="192" y="798"/>
                </a:lnTo>
                <a:lnTo>
                  <a:pt x="186" y="798"/>
                </a:lnTo>
                <a:lnTo>
                  <a:pt x="180" y="798"/>
                </a:lnTo>
                <a:lnTo>
                  <a:pt x="174" y="798"/>
                </a:lnTo>
                <a:lnTo>
                  <a:pt x="168" y="798"/>
                </a:lnTo>
                <a:lnTo>
                  <a:pt x="168" y="804"/>
                </a:lnTo>
                <a:lnTo>
                  <a:pt x="162" y="804"/>
                </a:lnTo>
                <a:lnTo>
                  <a:pt x="162" y="804"/>
                </a:lnTo>
                <a:lnTo>
                  <a:pt x="162" y="804"/>
                </a:lnTo>
                <a:lnTo>
                  <a:pt x="156" y="804"/>
                </a:lnTo>
                <a:lnTo>
                  <a:pt x="156" y="810"/>
                </a:lnTo>
                <a:lnTo>
                  <a:pt x="156" y="810"/>
                </a:lnTo>
                <a:lnTo>
                  <a:pt x="150" y="816"/>
                </a:lnTo>
                <a:lnTo>
                  <a:pt x="156" y="816"/>
                </a:lnTo>
                <a:lnTo>
                  <a:pt x="156" y="816"/>
                </a:lnTo>
                <a:lnTo>
                  <a:pt x="150" y="816"/>
                </a:lnTo>
                <a:lnTo>
                  <a:pt x="150" y="816"/>
                </a:lnTo>
                <a:lnTo>
                  <a:pt x="150" y="816"/>
                </a:lnTo>
                <a:lnTo>
                  <a:pt x="150" y="816"/>
                </a:lnTo>
                <a:lnTo>
                  <a:pt x="144" y="810"/>
                </a:lnTo>
                <a:lnTo>
                  <a:pt x="144" y="810"/>
                </a:lnTo>
                <a:lnTo>
                  <a:pt x="138" y="816"/>
                </a:lnTo>
                <a:lnTo>
                  <a:pt x="138" y="816"/>
                </a:lnTo>
                <a:lnTo>
                  <a:pt x="138" y="816"/>
                </a:lnTo>
                <a:lnTo>
                  <a:pt x="132" y="816"/>
                </a:lnTo>
                <a:lnTo>
                  <a:pt x="132" y="816"/>
                </a:lnTo>
                <a:lnTo>
                  <a:pt x="132" y="816"/>
                </a:lnTo>
                <a:lnTo>
                  <a:pt x="126" y="816"/>
                </a:lnTo>
                <a:lnTo>
                  <a:pt x="132" y="810"/>
                </a:lnTo>
                <a:lnTo>
                  <a:pt x="132" y="804"/>
                </a:lnTo>
                <a:lnTo>
                  <a:pt x="138" y="804"/>
                </a:lnTo>
                <a:lnTo>
                  <a:pt x="138" y="804"/>
                </a:lnTo>
                <a:lnTo>
                  <a:pt x="138" y="798"/>
                </a:lnTo>
                <a:lnTo>
                  <a:pt x="144" y="798"/>
                </a:lnTo>
                <a:lnTo>
                  <a:pt x="144" y="798"/>
                </a:lnTo>
                <a:lnTo>
                  <a:pt x="150" y="798"/>
                </a:lnTo>
                <a:lnTo>
                  <a:pt x="150" y="798"/>
                </a:lnTo>
                <a:lnTo>
                  <a:pt x="150" y="798"/>
                </a:lnTo>
                <a:lnTo>
                  <a:pt x="156" y="792"/>
                </a:lnTo>
                <a:lnTo>
                  <a:pt x="156" y="792"/>
                </a:lnTo>
                <a:lnTo>
                  <a:pt x="156" y="786"/>
                </a:lnTo>
                <a:lnTo>
                  <a:pt x="162" y="786"/>
                </a:lnTo>
                <a:lnTo>
                  <a:pt x="162" y="786"/>
                </a:lnTo>
                <a:lnTo>
                  <a:pt x="168" y="780"/>
                </a:lnTo>
                <a:lnTo>
                  <a:pt x="168" y="774"/>
                </a:lnTo>
                <a:lnTo>
                  <a:pt x="168" y="768"/>
                </a:lnTo>
                <a:lnTo>
                  <a:pt x="168" y="768"/>
                </a:lnTo>
                <a:lnTo>
                  <a:pt x="174" y="768"/>
                </a:lnTo>
                <a:lnTo>
                  <a:pt x="174" y="762"/>
                </a:lnTo>
                <a:lnTo>
                  <a:pt x="174" y="762"/>
                </a:lnTo>
                <a:lnTo>
                  <a:pt x="180" y="762"/>
                </a:lnTo>
                <a:lnTo>
                  <a:pt x="180" y="756"/>
                </a:lnTo>
                <a:lnTo>
                  <a:pt x="186" y="756"/>
                </a:lnTo>
                <a:lnTo>
                  <a:pt x="186" y="756"/>
                </a:lnTo>
                <a:lnTo>
                  <a:pt x="192" y="756"/>
                </a:lnTo>
                <a:lnTo>
                  <a:pt x="198" y="756"/>
                </a:lnTo>
                <a:lnTo>
                  <a:pt x="198" y="750"/>
                </a:lnTo>
                <a:lnTo>
                  <a:pt x="210" y="750"/>
                </a:lnTo>
                <a:lnTo>
                  <a:pt x="210" y="750"/>
                </a:lnTo>
                <a:lnTo>
                  <a:pt x="216" y="750"/>
                </a:lnTo>
                <a:lnTo>
                  <a:pt x="216" y="750"/>
                </a:lnTo>
                <a:lnTo>
                  <a:pt x="216" y="744"/>
                </a:lnTo>
                <a:lnTo>
                  <a:pt x="210" y="744"/>
                </a:lnTo>
                <a:lnTo>
                  <a:pt x="210" y="744"/>
                </a:lnTo>
                <a:lnTo>
                  <a:pt x="216" y="744"/>
                </a:lnTo>
                <a:lnTo>
                  <a:pt x="216" y="744"/>
                </a:lnTo>
                <a:lnTo>
                  <a:pt x="222" y="744"/>
                </a:lnTo>
                <a:lnTo>
                  <a:pt x="222" y="744"/>
                </a:lnTo>
                <a:lnTo>
                  <a:pt x="222" y="744"/>
                </a:lnTo>
                <a:lnTo>
                  <a:pt x="228" y="750"/>
                </a:lnTo>
                <a:lnTo>
                  <a:pt x="228" y="750"/>
                </a:lnTo>
                <a:lnTo>
                  <a:pt x="234" y="750"/>
                </a:lnTo>
                <a:lnTo>
                  <a:pt x="234" y="744"/>
                </a:lnTo>
                <a:lnTo>
                  <a:pt x="240" y="744"/>
                </a:lnTo>
                <a:lnTo>
                  <a:pt x="240" y="744"/>
                </a:lnTo>
                <a:lnTo>
                  <a:pt x="246" y="744"/>
                </a:lnTo>
                <a:lnTo>
                  <a:pt x="252" y="744"/>
                </a:lnTo>
                <a:lnTo>
                  <a:pt x="258" y="738"/>
                </a:lnTo>
                <a:lnTo>
                  <a:pt x="258" y="738"/>
                </a:lnTo>
                <a:lnTo>
                  <a:pt x="258" y="738"/>
                </a:lnTo>
                <a:lnTo>
                  <a:pt x="264" y="738"/>
                </a:lnTo>
                <a:lnTo>
                  <a:pt x="264" y="744"/>
                </a:lnTo>
                <a:lnTo>
                  <a:pt x="276" y="750"/>
                </a:lnTo>
                <a:lnTo>
                  <a:pt x="282" y="756"/>
                </a:lnTo>
                <a:lnTo>
                  <a:pt x="282" y="756"/>
                </a:lnTo>
                <a:lnTo>
                  <a:pt x="282" y="750"/>
                </a:lnTo>
                <a:lnTo>
                  <a:pt x="288" y="750"/>
                </a:lnTo>
                <a:lnTo>
                  <a:pt x="282" y="744"/>
                </a:lnTo>
                <a:lnTo>
                  <a:pt x="282" y="744"/>
                </a:lnTo>
                <a:lnTo>
                  <a:pt x="276" y="738"/>
                </a:lnTo>
                <a:lnTo>
                  <a:pt x="276" y="738"/>
                </a:lnTo>
                <a:lnTo>
                  <a:pt x="276" y="732"/>
                </a:lnTo>
                <a:lnTo>
                  <a:pt x="276" y="732"/>
                </a:lnTo>
                <a:lnTo>
                  <a:pt x="276" y="732"/>
                </a:lnTo>
                <a:lnTo>
                  <a:pt x="282" y="732"/>
                </a:lnTo>
                <a:lnTo>
                  <a:pt x="288" y="726"/>
                </a:lnTo>
                <a:lnTo>
                  <a:pt x="288" y="726"/>
                </a:lnTo>
                <a:lnTo>
                  <a:pt x="288" y="732"/>
                </a:lnTo>
                <a:lnTo>
                  <a:pt x="294" y="738"/>
                </a:lnTo>
                <a:lnTo>
                  <a:pt x="294" y="738"/>
                </a:lnTo>
                <a:lnTo>
                  <a:pt x="300" y="744"/>
                </a:lnTo>
                <a:lnTo>
                  <a:pt x="300" y="744"/>
                </a:lnTo>
                <a:lnTo>
                  <a:pt x="300" y="744"/>
                </a:lnTo>
                <a:lnTo>
                  <a:pt x="306" y="750"/>
                </a:lnTo>
                <a:lnTo>
                  <a:pt x="312" y="750"/>
                </a:lnTo>
                <a:lnTo>
                  <a:pt x="312" y="744"/>
                </a:lnTo>
                <a:lnTo>
                  <a:pt x="312" y="744"/>
                </a:lnTo>
                <a:lnTo>
                  <a:pt x="318" y="744"/>
                </a:lnTo>
                <a:lnTo>
                  <a:pt x="318" y="738"/>
                </a:lnTo>
                <a:lnTo>
                  <a:pt x="312" y="744"/>
                </a:lnTo>
                <a:lnTo>
                  <a:pt x="312" y="744"/>
                </a:lnTo>
                <a:lnTo>
                  <a:pt x="306" y="744"/>
                </a:lnTo>
                <a:lnTo>
                  <a:pt x="306" y="744"/>
                </a:lnTo>
                <a:lnTo>
                  <a:pt x="300" y="738"/>
                </a:lnTo>
                <a:lnTo>
                  <a:pt x="294" y="738"/>
                </a:lnTo>
                <a:lnTo>
                  <a:pt x="294" y="732"/>
                </a:lnTo>
                <a:lnTo>
                  <a:pt x="288" y="732"/>
                </a:lnTo>
                <a:lnTo>
                  <a:pt x="288" y="726"/>
                </a:lnTo>
                <a:lnTo>
                  <a:pt x="288" y="720"/>
                </a:lnTo>
                <a:lnTo>
                  <a:pt x="288" y="720"/>
                </a:lnTo>
                <a:lnTo>
                  <a:pt x="288" y="714"/>
                </a:lnTo>
                <a:lnTo>
                  <a:pt x="282" y="714"/>
                </a:lnTo>
                <a:lnTo>
                  <a:pt x="282" y="714"/>
                </a:lnTo>
                <a:lnTo>
                  <a:pt x="282" y="708"/>
                </a:lnTo>
                <a:lnTo>
                  <a:pt x="288" y="702"/>
                </a:lnTo>
                <a:lnTo>
                  <a:pt x="288" y="696"/>
                </a:lnTo>
                <a:lnTo>
                  <a:pt x="294" y="696"/>
                </a:lnTo>
                <a:lnTo>
                  <a:pt x="294" y="696"/>
                </a:lnTo>
                <a:lnTo>
                  <a:pt x="300" y="690"/>
                </a:lnTo>
                <a:lnTo>
                  <a:pt x="300" y="690"/>
                </a:lnTo>
                <a:lnTo>
                  <a:pt x="306" y="690"/>
                </a:lnTo>
                <a:lnTo>
                  <a:pt x="306" y="690"/>
                </a:lnTo>
                <a:lnTo>
                  <a:pt x="306" y="684"/>
                </a:lnTo>
                <a:lnTo>
                  <a:pt x="306" y="684"/>
                </a:lnTo>
                <a:lnTo>
                  <a:pt x="300" y="690"/>
                </a:lnTo>
                <a:lnTo>
                  <a:pt x="300" y="684"/>
                </a:lnTo>
                <a:lnTo>
                  <a:pt x="294" y="690"/>
                </a:lnTo>
                <a:lnTo>
                  <a:pt x="288" y="684"/>
                </a:lnTo>
                <a:lnTo>
                  <a:pt x="288" y="684"/>
                </a:lnTo>
                <a:lnTo>
                  <a:pt x="288" y="678"/>
                </a:lnTo>
                <a:lnTo>
                  <a:pt x="288" y="672"/>
                </a:lnTo>
                <a:lnTo>
                  <a:pt x="288" y="666"/>
                </a:lnTo>
                <a:lnTo>
                  <a:pt x="288" y="660"/>
                </a:lnTo>
                <a:lnTo>
                  <a:pt x="288" y="660"/>
                </a:lnTo>
                <a:lnTo>
                  <a:pt x="294" y="660"/>
                </a:lnTo>
                <a:lnTo>
                  <a:pt x="294" y="666"/>
                </a:lnTo>
                <a:lnTo>
                  <a:pt x="294" y="666"/>
                </a:lnTo>
                <a:lnTo>
                  <a:pt x="294" y="660"/>
                </a:lnTo>
                <a:lnTo>
                  <a:pt x="294" y="660"/>
                </a:lnTo>
                <a:lnTo>
                  <a:pt x="300" y="660"/>
                </a:lnTo>
                <a:lnTo>
                  <a:pt x="300" y="660"/>
                </a:lnTo>
                <a:lnTo>
                  <a:pt x="300" y="660"/>
                </a:lnTo>
                <a:lnTo>
                  <a:pt x="306" y="654"/>
                </a:lnTo>
                <a:lnTo>
                  <a:pt x="300" y="654"/>
                </a:lnTo>
                <a:lnTo>
                  <a:pt x="306" y="648"/>
                </a:lnTo>
                <a:lnTo>
                  <a:pt x="306" y="648"/>
                </a:lnTo>
                <a:lnTo>
                  <a:pt x="306" y="648"/>
                </a:lnTo>
                <a:lnTo>
                  <a:pt x="300" y="648"/>
                </a:lnTo>
                <a:lnTo>
                  <a:pt x="300" y="648"/>
                </a:lnTo>
                <a:lnTo>
                  <a:pt x="300" y="642"/>
                </a:lnTo>
                <a:lnTo>
                  <a:pt x="300" y="642"/>
                </a:lnTo>
                <a:lnTo>
                  <a:pt x="300" y="642"/>
                </a:lnTo>
                <a:lnTo>
                  <a:pt x="306" y="636"/>
                </a:lnTo>
                <a:lnTo>
                  <a:pt x="306" y="636"/>
                </a:lnTo>
                <a:lnTo>
                  <a:pt x="306" y="636"/>
                </a:lnTo>
                <a:lnTo>
                  <a:pt x="312" y="636"/>
                </a:lnTo>
                <a:lnTo>
                  <a:pt x="306" y="630"/>
                </a:lnTo>
                <a:lnTo>
                  <a:pt x="306" y="636"/>
                </a:lnTo>
                <a:lnTo>
                  <a:pt x="306" y="630"/>
                </a:lnTo>
                <a:lnTo>
                  <a:pt x="306" y="630"/>
                </a:lnTo>
                <a:lnTo>
                  <a:pt x="306" y="630"/>
                </a:lnTo>
                <a:lnTo>
                  <a:pt x="312" y="624"/>
                </a:lnTo>
                <a:lnTo>
                  <a:pt x="300" y="630"/>
                </a:lnTo>
                <a:lnTo>
                  <a:pt x="300" y="636"/>
                </a:lnTo>
                <a:lnTo>
                  <a:pt x="294" y="630"/>
                </a:lnTo>
                <a:lnTo>
                  <a:pt x="294" y="636"/>
                </a:lnTo>
                <a:lnTo>
                  <a:pt x="294" y="630"/>
                </a:lnTo>
                <a:lnTo>
                  <a:pt x="288" y="630"/>
                </a:lnTo>
                <a:lnTo>
                  <a:pt x="288" y="624"/>
                </a:lnTo>
                <a:lnTo>
                  <a:pt x="288" y="630"/>
                </a:lnTo>
                <a:lnTo>
                  <a:pt x="288" y="636"/>
                </a:lnTo>
                <a:lnTo>
                  <a:pt x="282" y="636"/>
                </a:lnTo>
                <a:lnTo>
                  <a:pt x="282" y="630"/>
                </a:lnTo>
                <a:lnTo>
                  <a:pt x="282" y="636"/>
                </a:lnTo>
                <a:lnTo>
                  <a:pt x="276" y="636"/>
                </a:lnTo>
                <a:lnTo>
                  <a:pt x="276" y="642"/>
                </a:lnTo>
                <a:lnTo>
                  <a:pt x="276" y="642"/>
                </a:lnTo>
                <a:lnTo>
                  <a:pt x="276" y="636"/>
                </a:lnTo>
                <a:lnTo>
                  <a:pt x="270" y="636"/>
                </a:lnTo>
                <a:lnTo>
                  <a:pt x="270" y="636"/>
                </a:lnTo>
                <a:lnTo>
                  <a:pt x="270" y="636"/>
                </a:lnTo>
                <a:lnTo>
                  <a:pt x="270" y="636"/>
                </a:lnTo>
                <a:lnTo>
                  <a:pt x="270" y="630"/>
                </a:lnTo>
                <a:lnTo>
                  <a:pt x="270" y="630"/>
                </a:lnTo>
                <a:lnTo>
                  <a:pt x="270" y="630"/>
                </a:lnTo>
                <a:lnTo>
                  <a:pt x="270" y="630"/>
                </a:lnTo>
                <a:lnTo>
                  <a:pt x="276" y="624"/>
                </a:lnTo>
                <a:lnTo>
                  <a:pt x="270" y="618"/>
                </a:lnTo>
                <a:lnTo>
                  <a:pt x="270" y="624"/>
                </a:lnTo>
                <a:lnTo>
                  <a:pt x="270" y="624"/>
                </a:lnTo>
                <a:lnTo>
                  <a:pt x="270" y="630"/>
                </a:lnTo>
                <a:lnTo>
                  <a:pt x="270" y="630"/>
                </a:lnTo>
                <a:lnTo>
                  <a:pt x="270" y="630"/>
                </a:lnTo>
                <a:lnTo>
                  <a:pt x="264" y="630"/>
                </a:lnTo>
                <a:lnTo>
                  <a:pt x="264" y="630"/>
                </a:lnTo>
                <a:lnTo>
                  <a:pt x="258" y="624"/>
                </a:lnTo>
                <a:lnTo>
                  <a:pt x="258" y="618"/>
                </a:lnTo>
                <a:lnTo>
                  <a:pt x="258" y="618"/>
                </a:lnTo>
                <a:lnTo>
                  <a:pt x="252" y="612"/>
                </a:lnTo>
                <a:lnTo>
                  <a:pt x="252" y="612"/>
                </a:lnTo>
                <a:lnTo>
                  <a:pt x="252" y="606"/>
                </a:lnTo>
                <a:lnTo>
                  <a:pt x="252" y="606"/>
                </a:lnTo>
                <a:lnTo>
                  <a:pt x="252" y="606"/>
                </a:lnTo>
                <a:lnTo>
                  <a:pt x="246" y="600"/>
                </a:lnTo>
                <a:lnTo>
                  <a:pt x="246" y="600"/>
                </a:lnTo>
                <a:lnTo>
                  <a:pt x="246" y="600"/>
                </a:lnTo>
                <a:lnTo>
                  <a:pt x="240" y="594"/>
                </a:lnTo>
                <a:lnTo>
                  <a:pt x="240" y="588"/>
                </a:lnTo>
                <a:lnTo>
                  <a:pt x="234" y="588"/>
                </a:lnTo>
                <a:lnTo>
                  <a:pt x="234" y="588"/>
                </a:lnTo>
                <a:lnTo>
                  <a:pt x="234" y="582"/>
                </a:lnTo>
                <a:lnTo>
                  <a:pt x="234" y="582"/>
                </a:lnTo>
                <a:lnTo>
                  <a:pt x="234" y="582"/>
                </a:lnTo>
                <a:lnTo>
                  <a:pt x="234" y="576"/>
                </a:lnTo>
                <a:lnTo>
                  <a:pt x="240" y="570"/>
                </a:lnTo>
                <a:lnTo>
                  <a:pt x="240" y="570"/>
                </a:lnTo>
                <a:lnTo>
                  <a:pt x="240" y="564"/>
                </a:lnTo>
                <a:lnTo>
                  <a:pt x="240" y="558"/>
                </a:lnTo>
                <a:lnTo>
                  <a:pt x="246" y="552"/>
                </a:lnTo>
                <a:lnTo>
                  <a:pt x="252" y="546"/>
                </a:lnTo>
                <a:lnTo>
                  <a:pt x="252" y="546"/>
                </a:lnTo>
                <a:lnTo>
                  <a:pt x="252" y="540"/>
                </a:lnTo>
                <a:lnTo>
                  <a:pt x="252" y="534"/>
                </a:lnTo>
                <a:lnTo>
                  <a:pt x="252" y="534"/>
                </a:lnTo>
                <a:lnTo>
                  <a:pt x="258" y="528"/>
                </a:lnTo>
                <a:lnTo>
                  <a:pt x="258" y="528"/>
                </a:lnTo>
                <a:lnTo>
                  <a:pt x="264" y="528"/>
                </a:lnTo>
                <a:lnTo>
                  <a:pt x="264" y="528"/>
                </a:lnTo>
                <a:lnTo>
                  <a:pt x="264" y="528"/>
                </a:lnTo>
                <a:lnTo>
                  <a:pt x="264" y="528"/>
                </a:lnTo>
                <a:lnTo>
                  <a:pt x="264" y="522"/>
                </a:lnTo>
                <a:lnTo>
                  <a:pt x="264" y="522"/>
                </a:lnTo>
                <a:lnTo>
                  <a:pt x="264" y="522"/>
                </a:lnTo>
                <a:lnTo>
                  <a:pt x="270" y="516"/>
                </a:lnTo>
                <a:lnTo>
                  <a:pt x="276" y="516"/>
                </a:lnTo>
                <a:lnTo>
                  <a:pt x="270" y="516"/>
                </a:lnTo>
                <a:lnTo>
                  <a:pt x="264" y="516"/>
                </a:lnTo>
                <a:lnTo>
                  <a:pt x="258" y="516"/>
                </a:lnTo>
                <a:lnTo>
                  <a:pt x="258" y="516"/>
                </a:lnTo>
                <a:lnTo>
                  <a:pt x="252" y="516"/>
                </a:lnTo>
                <a:lnTo>
                  <a:pt x="246" y="516"/>
                </a:lnTo>
                <a:lnTo>
                  <a:pt x="240" y="516"/>
                </a:lnTo>
                <a:lnTo>
                  <a:pt x="240" y="516"/>
                </a:lnTo>
                <a:lnTo>
                  <a:pt x="234" y="534"/>
                </a:lnTo>
                <a:lnTo>
                  <a:pt x="228" y="534"/>
                </a:lnTo>
                <a:lnTo>
                  <a:pt x="228" y="528"/>
                </a:lnTo>
                <a:lnTo>
                  <a:pt x="222" y="534"/>
                </a:lnTo>
                <a:lnTo>
                  <a:pt x="216" y="528"/>
                </a:lnTo>
                <a:lnTo>
                  <a:pt x="216" y="534"/>
                </a:lnTo>
                <a:lnTo>
                  <a:pt x="216" y="534"/>
                </a:lnTo>
                <a:lnTo>
                  <a:pt x="216" y="540"/>
                </a:lnTo>
                <a:lnTo>
                  <a:pt x="204" y="546"/>
                </a:lnTo>
                <a:lnTo>
                  <a:pt x="198" y="546"/>
                </a:lnTo>
                <a:lnTo>
                  <a:pt x="192" y="540"/>
                </a:lnTo>
                <a:lnTo>
                  <a:pt x="192" y="546"/>
                </a:lnTo>
                <a:lnTo>
                  <a:pt x="186" y="546"/>
                </a:lnTo>
                <a:lnTo>
                  <a:pt x="180" y="534"/>
                </a:lnTo>
                <a:lnTo>
                  <a:pt x="174" y="534"/>
                </a:lnTo>
                <a:lnTo>
                  <a:pt x="168" y="534"/>
                </a:lnTo>
                <a:lnTo>
                  <a:pt x="168" y="528"/>
                </a:lnTo>
                <a:lnTo>
                  <a:pt x="162" y="528"/>
                </a:lnTo>
                <a:lnTo>
                  <a:pt x="162" y="540"/>
                </a:lnTo>
                <a:lnTo>
                  <a:pt x="168" y="540"/>
                </a:lnTo>
                <a:lnTo>
                  <a:pt x="168" y="552"/>
                </a:lnTo>
                <a:lnTo>
                  <a:pt x="168" y="558"/>
                </a:lnTo>
                <a:lnTo>
                  <a:pt x="150" y="552"/>
                </a:lnTo>
                <a:lnTo>
                  <a:pt x="144" y="546"/>
                </a:lnTo>
                <a:lnTo>
                  <a:pt x="138" y="540"/>
                </a:lnTo>
                <a:lnTo>
                  <a:pt x="138" y="540"/>
                </a:lnTo>
                <a:lnTo>
                  <a:pt x="132" y="540"/>
                </a:lnTo>
                <a:lnTo>
                  <a:pt x="126" y="534"/>
                </a:lnTo>
                <a:lnTo>
                  <a:pt x="114" y="540"/>
                </a:lnTo>
                <a:lnTo>
                  <a:pt x="114" y="540"/>
                </a:lnTo>
                <a:lnTo>
                  <a:pt x="120" y="558"/>
                </a:lnTo>
                <a:lnTo>
                  <a:pt x="120" y="564"/>
                </a:lnTo>
                <a:lnTo>
                  <a:pt x="126" y="564"/>
                </a:lnTo>
                <a:lnTo>
                  <a:pt x="120" y="564"/>
                </a:lnTo>
                <a:lnTo>
                  <a:pt x="114" y="564"/>
                </a:lnTo>
                <a:lnTo>
                  <a:pt x="114" y="558"/>
                </a:lnTo>
                <a:lnTo>
                  <a:pt x="108" y="546"/>
                </a:lnTo>
                <a:lnTo>
                  <a:pt x="96" y="534"/>
                </a:lnTo>
                <a:lnTo>
                  <a:pt x="96" y="528"/>
                </a:lnTo>
                <a:lnTo>
                  <a:pt x="90" y="522"/>
                </a:lnTo>
                <a:lnTo>
                  <a:pt x="90" y="510"/>
                </a:lnTo>
                <a:lnTo>
                  <a:pt x="96" y="510"/>
                </a:lnTo>
                <a:lnTo>
                  <a:pt x="96" y="510"/>
                </a:lnTo>
                <a:lnTo>
                  <a:pt x="102" y="516"/>
                </a:lnTo>
                <a:lnTo>
                  <a:pt x="102" y="522"/>
                </a:lnTo>
                <a:lnTo>
                  <a:pt x="108" y="528"/>
                </a:lnTo>
                <a:lnTo>
                  <a:pt x="108" y="522"/>
                </a:lnTo>
                <a:lnTo>
                  <a:pt x="108" y="492"/>
                </a:lnTo>
                <a:lnTo>
                  <a:pt x="114" y="486"/>
                </a:lnTo>
                <a:lnTo>
                  <a:pt x="120" y="480"/>
                </a:lnTo>
                <a:lnTo>
                  <a:pt x="120" y="468"/>
                </a:lnTo>
                <a:lnTo>
                  <a:pt x="120" y="468"/>
                </a:lnTo>
                <a:lnTo>
                  <a:pt x="126" y="462"/>
                </a:lnTo>
                <a:lnTo>
                  <a:pt x="126" y="456"/>
                </a:lnTo>
                <a:lnTo>
                  <a:pt x="132" y="450"/>
                </a:lnTo>
                <a:lnTo>
                  <a:pt x="138" y="450"/>
                </a:lnTo>
                <a:lnTo>
                  <a:pt x="138" y="444"/>
                </a:lnTo>
                <a:lnTo>
                  <a:pt x="138" y="438"/>
                </a:lnTo>
                <a:lnTo>
                  <a:pt x="138" y="438"/>
                </a:lnTo>
                <a:lnTo>
                  <a:pt x="138" y="432"/>
                </a:lnTo>
                <a:lnTo>
                  <a:pt x="132" y="426"/>
                </a:lnTo>
                <a:lnTo>
                  <a:pt x="126" y="420"/>
                </a:lnTo>
                <a:lnTo>
                  <a:pt x="120" y="420"/>
                </a:lnTo>
                <a:lnTo>
                  <a:pt x="120" y="414"/>
                </a:lnTo>
                <a:lnTo>
                  <a:pt x="114" y="414"/>
                </a:lnTo>
                <a:lnTo>
                  <a:pt x="120" y="414"/>
                </a:lnTo>
                <a:lnTo>
                  <a:pt x="120" y="408"/>
                </a:lnTo>
                <a:lnTo>
                  <a:pt x="120" y="402"/>
                </a:lnTo>
                <a:lnTo>
                  <a:pt x="120" y="396"/>
                </a:lnTo>
                <a:lnTo>
                  <a:pt x="120" y="390"/>
                </a:lnTo>
                <a:lnTo>
                  <a:pt x="120" y="378"/>
                </a:lnTo>
                <a:lnTo>
                  <a:pt x="126" y="378"/>
                </a:lnTo>
                <a:lnTo>
                  <a:pt x="138" y="384"/>
                </a:lnTo>
                <a:lnTo>
                  <a:pt x="150" y="384"/>
                </a:lnTo>
                <a:lnTo>
                  <a:pt x="144" y="378"/>
                </a:lnTo>
                <a:lnTo>
                  <a:pt x="132" y="372"/>
                </a:lnTo>
                <a:lnTo>
                  <a:pt x="126" y="366"/>
                </a:lnTo>
                <a:lnTo>
                  <a:pt x="132" y="372"/>
                </a:lnTo>
                <a:lnTo>
                  <a:pt x="120" y="378"/>
                </a:lnTo>
                <a:lnTo>
                  <a:pt x="120" y="366"/>
                </a:lnTo>
                <a:lnTo>
                  <a:pt x="126" y="354"/>
                </a:lnTo>
                <a:lnTo>
                  <a:pt x="114" y="366"/>
                </a:lnTo>
                <a:lnTo>
                  <a:pt x="120" y="372"/>
                </a:lnTo>
                <a:lnTo>
                  <a:pt x="114" y="384"/>
                </a:lnTo>
                <a:lnTo>
                  <a:pt x="114" y="390"/>
                </a:lnTo>
                <a:lnTo>
                  <a:pt x="108" y="390"/>
                </a:lnTo>
                <a:lnTo>
                  <a:pt x="102" y="390"/>
                </a:lnTo>
                <a:lnTo>
                  <a:pt x="102" y="384"/>
                </a:lnTo>
                <a:lnTo>
                  <a:pt x="102" y="378"/>
                </a:lnTo>
                <a:lnTo>
                  <a:pt x="102" y="384"/>
                </a:lnTo>
                <a:lnTo>
                  <a:pt x="90" y="384"/>
                </a:lnTo>
                <a:lnTo>
                  <a:pt x="90" y="384"/>
                </a:lnTo>
                <a:lnTo>
                  <a:pt x="84" y="390"/>
                </a:lnTo>
                <a:lnTo>
                  <a:pt x="90" y="396"/>
                </a:lnTo>
                <a:lnTo>
                  <a:pt x="78" y="390"/>
                </a:lnTo>
                <a:lnTo>
                  <a:pt x="78" y="390"/>
                </a:lnTo>
                <a:lnTo>
                  <a:pt x="78" y="372"/>
                </a:lnTo>
                <a:lnTo>
                  <a:pt x="90" y="360"/>
                </a:lnTo>
                <a:lnTo>
                  <a:pt x="78" y="366"/>
                </a:lnTo>
                <a:lnTo>
                  <a:pt x="72" y="372"/>
                </a:lnTo>
                <a:lnTo>
                  <a:pt x="72" y="372"/>
                </a:lnTo>
                <a:lnTo>
                  <a:pt x="66" y="378"/>
                </a:lnTo>
                <a:lnTo>
                  <a:pt x="72" y="390"/>
                </a:lnTo>
                <a:lnTo>
                  <a:pt x="78" y="402"/>
                </a:lnTo>
                <a:lnTo>
                  <a:pt x="78" y="408"/>
                </a:lnTo>
                <a:lnTo>
                  <a:pt x="66" y="414"/>
                </a:lnTo>
                <a:lnTo>
                  <a:pt x="66" y="420"/>
                </a:lnTo>
                <a:lnTo>
                  <a:pt x="66" y="432"/>
                </a:lnTo>
                <a:lnTo>
                  <a:pt x="60" y="432"/>
                </a:lnTo>
                <a:lnTo>
                  <a:pt x="54" y="456"/>
                </a:lnTo>
                <a:lnTo>
                  <a:pt x="60" y="462"/>
                </a:lnTo>
                <a:lnTo>
                  <a:pt x="54" y="468"/>
                </a:lnTo>
                <a:lnTo>
                  <a:pt x="42" y="474"/>
                </a:lnTo>
                <a:lnTo>
                  <a:pt x="36" y="468"/>
                </a:lnTo>
                <a:lnTo>
                  <a:pt x="36" y="456"/>
                </a:lnTo>
                <a:lnTo>
                  <a:pt x="36" y="450"/>
                </a:lnTo>
                <a:lnTo>
                  <a:pt x="42" y="450"/>
                </a:lnTo>
                <a:lnTo>
                  <a:pt x="42" y="432"/>
                </a:lnTo>
                <a:lnTo>
                  <a:pt x="42" y="432"/>
                </a:lnTo>
                <a:lnTo>
                  <a:pt x="48" y="420"/>
                </a:lnTo>
                <a:lnTo>
                  <a:pt x="48" y="420"/>
                </a:lnTo>
                <a:lnTo>
                  <a:pt x="54" y="408"/>
                </a:lnTo>
                <a:lnTo>
                  <a:pt x="66" y="396"/>
                </a:lnTo>
                <a:lnTo>
                  <a:pt x="54" y="408"/>
                </a:lnTo>
                <a:lnTo>
                  <a:pt x="54" y="402"/>
                </a:lnTo>
                <a:lnTo>
                  <a:pt x="48" y="402"/>
                </a:lnTo>
                <a:lnTo>
                  <a:pt x="48" y="390"/>
                </a:lnTo>
                <a:lnTo>
                  <a:pt x="54" y="384"/>
                </a:lnTo>
                <a:lnTo>
                  <a:pt x="48" y="390"/>
                </a:lnTo>
                <a:lnTo>
                  <a:pt x="42" y="384"/>
                </a:lnTo>
                <a:lnTo>
                  <a:pt x="42" y="378"/>
                </a:lnTo>
                <a:lnTo>
                  <a:pt x="48" y="366"/>
                </a:lnTo>
                <a:lnTo>
                  <a:pt x="54" y="360"/>
                </a:lnTo>
                <a:lnTo>
                  <a:pt x="60" y="360"/>
                </a:lnTo>
                <a:lnTo>
                  <a:pt x="60" y="360"/>
                </a:lnTo>
                <a:lnTo>
                  <a:pt x="60" y="354"/>
                </a:lnTo>
                <a:lnTo>
                  <a:pt x="60" y="354"/>
                </a:lnTo>
                <a:lnTo>
                  <a:pt x="54" y="354"/>
                </a:lnTo>
                <a:lnTo>
                  <a:pt x="54" y="354"/>
                </a:lnTo>
                <a:lnTo>
                  <a:pt x="60" y="342"/>
                </a:lnTo>
                <a:lnTo>
                  <a:pt x="60" y="342"/>
                </a:lnTo>
                <a:lnTo>
                  <a:pt x="66" y="336"/>
                </a:lnTo>
                <a:lnTo>
                  <a:pt x="54" y="342"/>
                </a:lnTo>
                <a:lnTo>
                  <a:pt x="54" y="342"/>
                </a:lnTo>
                <a:lnTo>
                  <a:pt x="48" y="330"/>
                </a:lnTo>
                <a:lnTo>
                  <a:pt x="54" y="330"/>
                </a:lnTo>
                <a:lnTo>
                  <a:pt x="60" y="324"/>
                </a:lnTo>
                <a:lnTo>
                  <a:pt x="60" y="318"/>
                </a:lnTo>
                <a:lnTo>
                  <a:pt x="66" y="312"/>
                </a:lnTo>
                <a:lnTo>
                  <a:pt x="72" y="312"/>
                </a:lnTo>
                <a:lnTo>
                  <a:pt x="72" y="306"/>
                </a:lnTo>
                <a:lnTo>
                  <a:pt x="66" y="306"/>
                </a:lnTo>
                <a:lnTo>
                  <a:pt x="72" y="300"/>
                </a:lnTo>
                <a:lnTo>
                  <a:pt x="72" y="294"/>
                </a:lnTo>
                <a:lnTo>
                  <a:pt x="78" y="288"/>
                </a:lnTo>
                <a:lnTo>
                  <a:pt x="78" y="282"/>
                </a:lnTo>
                <a:lnTo>
                  <a:pt x="96" y="276"/>
                </a:lnTo>
                <a:lnTo>
                  <a:pt x="90" y="276"/>
                </a:lnTo>
                <a:lnTo>
                  <a:pt x="96" y="264"/>
                </a:lnTo>
                <a:lnTo>
                  <a:pt x="66" y="282"/>
                </a:lnTo>
                <a:lnTo>
                  <a:pt x="54" y="300"/>
                </a:lnTo>
                <a:lnTo>
                  <a:pt x="48" y="306"/>
                </a:lnTo>
                <a:lnTo>
                  <a:pt x="24" y="294"/>
                </a:lnTo>
                <a:lnTo>
                  <a:pt x="18" y="282"/>
                </a:lnTo>
                <a:lnTo>
                  <a:pt x="24" y="282"/>
                </a:lnTo>
                <a:lnTo>
                  <a:pt x="30" y="288"/>
                </a:lnTo>
                <a:lnTo>
                  <a:pt x="30" y="282"/>
                </a:lnTo>
                <a:lnTo>
                  <a:pt x="42" y="276"/>
                </a:lnTo>
                <a:lnTo>
                  <a:pt x="0" y="276"/>
                </a:lnTo>
                <a:lnTo>
                  <a:pt x="0" y="276"/>
                </a:lnTo>
                <a:lnTo>
                  <a:pt x="18" y="264"/>
                </a:lnTo>
                <a:lnTo>
                  <a:pt x="24" y="270"/>
                </a:lnTo>
                <a:lnTo>
                  <a:pt x="24" y="264"/>
                </a:lnTo>
                <a:lnTo>
                  <a:pt x="36" y="264"/>
                </a:lnTo>
                <a:lnTo>
                  <a:pt x="30" y="258"/>
                </a:lnTo>
                <a:lnTo>
                  <a:pt x="42" y="258"/>
                </a:lnTo>
                <a:lnTo>
                  <a:pt x="36" y="258"/>
                </a:lnTo>
                <a:lnTo>
                  <a:pt x="42" y="252"/>
                </a:lnTo>
                <a:lnTo>
                  <a:pt x="24" y="252"/>
                </a:lnTo>
                <a:lnTo>
                  <a:pt x="30" y="252"/>
                </a:lnTo>
                <a:lnTo>
                  <a:pt x="30" y="234"/>
                </a:lnTo>
                <a:lnTo>
                  <a:pt x="48" y="240"/>
                </a:lnTo>
                <a:lnTo>
                  <a:pt x="36" y="228"/>
                </a:lnTo>
                <a:lnTo>
                  <a:pt x="42" y="222"/>
                </a:lnTo>
                <a:lnTo>
                  <a:pt x="66" y="222"/>
                </a:lnTo>
                <a:lnTo>
                  <a:pt x="48" y="216"/>
                </a:lnTo>
                <a:lnTo>
                  <a:pt x="48" y="210"/>
                </a:lnTo>
                <a:lnTo>
                  <a:pt x="48" y="204"/>
                </a:lnTo>
                <a:lnTo>
                  <a:pt x="48" y="204"/>
                </a:lnTo>
                <a:lnTo>
                  <a:pt x="60" y="198"/>
                </a:lnTo>
                <a:lnTo>
                  <a:pt x="36" y="198"/>
                </a:lnTo>
                <a:lnTo>
                  <a:pt x="54" y="186"/>
                </a:lnTo>
                <a:lnTo>
                  <a:pt x="48" y="186"/>
                </a:lnTo>
                <a:lnTo>
                  <a:pt x="54" y="180"/>
                </a:lnTo>
                <a:lnTo>
                  <a:pt x="36" y="186"/>
                </a:lnTo>
                <a:lnTo>
                  <a:pt x="30" y="174"/>
                </a:lnTo>
                <a:lnTo>
                  <a:pt x="30" y="156"/>
                </a:lnTo>
                <a:lnTo>
                  <a:pt x="42" y="162"/>
                </a:lnTo>
                <a:lnTo>
                  <a:pt x="48" y="168"/>
                </a:lnTo>
                <a:lnTo>
                  <a:pt x="48" y="162"/>
                </a:lnTo>
                <a:lnTo>
                  <a:pt x="60" y="162"/>
                </a:lnTo>
                <a:lnTo>
                  <a:pt x="48" y="162"/>
                </a:lnTo>
                <a:lnTo>
                  <a:pt x="42" y="150"/>
                </a:lnTo>
                <a:lnTo>
                  <a:pt x="36" y="150"/>
                </a:lnTo>
                <a:lnTo>
                  <a:pt x="36" y="138"/>
                </a:lnTo>
                <a:lnTo>
                  <a:pt x="48" y="138"/>
                </a:lnTo>
                <a:lnTo>
                  <a:pt x="36" y="132"/>
                </a:lnTo>
                <a:lnTo>
                  <a:pt x="36" y="114"/>
                </a:lnTo>
                <a:lnTo>
                  <a:pt x="48" y="114"/>
                </a:lnTo>
                <a:lnTo>
                  <a:pt x="54" y="126"/>
                </a:lnTo>
                <a:lnTo>
                  <a:pt x="48" y="108"/>
                </a:lnTo>
                <a:lnTo>
                  <a:pt x="54" y="108"/>
                </a:lnTo>
                <a:lnTo>
                  <a:pt x="60" y="114"/>
                </a:lnTo>
                <a:lnTo>
                  <a:pt x="66" y="114"/>
                </a:lnTo>
                <a:lnTo>
                  <a:pt x="72" y="108"/>
                </a:lnTo>
                <a:lnTo>
                  <a:pt x="90" y="120"/>
                </a:lnTo>
                <a:lnTo>
                  <a:pt x="72" y="108"/>
                </a:lnTo>
                <a:lnTo>
                  <a:pt x="96" y="114"/>
                </a:lnTo>
                <a:lnTo>
                  <a:pt x="90" y="108"/>
                </a:lnTo>
                <a:lnTo>
                  <a:pt x="90" y="102"/>
                </a:lnTo>
                <a:lnTo>
                  <a:pt x="78" y="102"/>
                </a:lnTo>
                <a:lnTo>
                  <a:pt x="66" y="90"/>
                </a:lnTo>
                <a:lnTo>
                  <a:pt x="66" y="78"/>
                </a:lnTo>
                <a:lnTo>
                  <a:pt x="78" y="90"/>
                </a:lnTo>
                <a:lnTo>
                  <a:pt x="84" y="78"/>
                </a:lnTo>
                <a:lnTo>
                  <a:pt x="72" y="66"/>
                </a:lnTo>
                <a:lnTo>
                  <a:pt x="72" y="60"/>
                </a:lnTo>
                <a:lnTo>
                  <a:pt x="78" y="66"/>
                </a:lnTo>
                <a:lnTo>
                  <a:pt x="96" y="60"/>
                </a:lnTo>
                <a:lnTo>
                  <a:pt x="114" y="66"/>
                </a:lnTo>
                <a:lnTo>
                  <a:pt x="96" y="54"/>
                </a:lnTo>
                <a:lnTo>
                  <a:pt x="96" y="42"/>
                </a:lnTo>
                <a:lnTo>
                  <a:pt x="102" y="42"/>
                </a:lnTo>
                <a:lnTo>
                  <a:pt x="96" y="42"/>
                </a:lnTo>
                <a:lnTo>
                  <a:pt x="96" y="24"/>
                </a:lnTo>
                <a:lnTo>
                  <a:pt x="102" y="24"/>
                </a:lnTo>
                <a:lnTo>
                  <a:pt x="108" y="12"/>
                </a:lnTo>
                <a:lnTo>
                  <a:pt x="126" y="18"/>
                </a:lnTo>
                <a:lnTo>
                  <a:pt x="126" y="24"/>
                </a:lnTo>
                <a:lnTo>
                  <a:pt x="126" y="12"/>
                </a:lnTo>
                <a:lnTo>
                  <a:pt x="138" y="24"/>
                </a:lnTo>
                <a:lnTo>
                  <a:pt x="132" y="36"/>
                </a:lnTo>
                <a:lnTo>
                  <a:pt x="144" y="18"/>
                </a:lnTo>
                <a:lnTo>
                  <a:pt x="156" y="18"/>
                </a:lnTo>
                <a:lnTo>
                  <a:pt x="156" y="36"/>
                </a:lnTo>
                <a:lnTo>
                  <a:pt x="168" y="24"/>
                </a:lnTo>
                <a:lnTo>
                  <a:pt x="174" y="24"/>
                </a:lnTo>
                <a:lnTo>
                  <a:pt x="198" y="12"/>
                </a:lnTo>
                <a:lnTo>
                  <a:pt x="198" y="18"/>
                </a:lnTo>
                <a:lnTo>
                  <a:pt x="216" y="18"/>
                </a:lnTo>
                <a:lnTo>
                  <a:pt x="228" y="12"/>
                </a:lnTo>
                <a:lnTo>
                  <a:pt x="258" y="12"/>
                </a:lnTo>
                <a:lnTo>
                  <a:pt x="258" y="0"/>
                </a:lnTo>
                <a:lnTo>
                  <a:pt x="288" y="6"/>
                </a:lnTo>
                <a:lnTo>
                  <a:pt x="282" y="30"/>
                </a:lnTo>
                <a:lnTo>
                  <a:pt x="282" y="42"/>
                </a:lnTo>
                <a:lnTo>
                  <a:pt x="204" y="102"/>
                </a:lnTo>
                <a:lnTo>
                  <a:pt x="198" y="114"/>
                </a:lnTo>
                <a:lnTo>
                  <a:pt x="180" y="114"/>
                </a:lnTo>
                <a:lnTo>
                  <a:pt x="210" y="120"/>
                </a:lnTo>
                <a:lnTo>
                  <a:pt x="216" y="114"/>
                </a:lnTo>
                <a:lnTo>
                  <a:pt x="198" y="138"/>
                </a:lnTo>
                <a:lnTo>
                  <a:pt x="198" y="132"/>
                </a:lnTo>
                <a:lnTo>
                  <a:pt x="168" y="150"/>
                </a:lnTo>
                <a:lnTo>
                  <a:pt x="198" y="144"/>
                </a:lnTo>
                <a:lnTo>
                  <a:pt x="180" y="162"/>
                </a:lnTo>
                <a:lnTo>
                  <a:pt x="162" y="168"/>
                </a:lnTo>
                <a:lnTo>
                  <a:pt x="186" y="168"/>
                </a:lnTo>
                <a:lnTo>
                  <a:pt x="192" y="156"/>
                </a:lnTo>
                <a:lnTo>
                  <a:pt x="222" y="150"/>
                </a:lnTo>
                <a:lnTo>
                  <a:pt x="228" y="144"/>
                </a:lnTo>
                <a:lnTo>
                  <a:pt x="240" y="144"/>
                </a:lnTo>
                <a:lnTo>
                  <a:pt x="246" y="144"/>
                </a:lnTo>
                <a:lnTo>
                  <a:pt x="246" y="138"/>
                </a:lnTo>
                <a:lnTo>
                  <a:pt x="264" y="138"/>
                </a:lnTo>
                <a:lnTo>
                  <a:pt x="276" y="144"/>
                </a:lnTo>
                <a:lnTo>
                  <a:pt x="288" y="144"/>
                </a:lnTo>
                <a:lnTo>
                  <a:pt x="294" y="138"/>
                </a:lnTo>
                <a:lnTo>
                  <a:pt x="300" y="138"/>
                </a:lnTo>
                <a:lnTo>
                  <a:pt x="306" y="138"/>
                </a:lnTo>
                <a:lnTo>
                  <a:pt x="318" y="144"/>
                </a:lnTo>
                <a:lnTo>
                  <a:pt x="324" y="138"/>
                </a:lnTo>
                <a:lnTo>
                  <a:pt x="330" y="144"/>
                </a:lnTo>
                <a:lnTo>
                  <a:pt x="336" y="144"/>
                </a:lnTo>
                <a:lnTo>
                  <a:pt x="342" y="144"/>
                </a:lnTo>
                <a:lnTo>
                  <a:pt x="348" y="144"/>
                </a:lnTo>
                <a:lnTo>
                  <a:pt x="354" y="144"/>
                </a:lnTo>
                <a:lnTo>
                  <a:pt x="354" y="138"/>
                </a:lnTo>
                <a:lnTo>
                  <a:pt x="360" y="144"/>
                </a:lnTo>
                <a:lnTo>
                  <a:pt x="366" y="144"/>
                </a:lnTo>
                <a:lnTo>
                  <a:pt x="372" y="138"/>
                </a:lnTo>
                <a:lnTo>
                  <a:pt x="384" y="138"/>
                </a:lnTo>
                <a:lnTo>
                  <a:pt x="384" y="144"/>
                </a:lnTo>
                <a:lnTo>
                  <a:pt x="390" y="144"/>
                </a:lnTo>
                <a:lnTo>
                  <a:pt x="390" y="144"/>
                </a:lnTo>
                <a:lnTo>
                  <a:pt x="396" y="150"/>
                </a:lnTo>
                <a:lnTo>
                  <a:pt x="396" y="156"/>
                </a:lnTo>
                <a:lnTo>
                  <a:pt x="396" y="156"/>
                </a:lnTo>
                <a:lnTo>
                  <a:pt x="402" y="156"/>
                </a:lnTo>
                <a:lnTo>
                  <a:pt x="402" y="162"/>
                </a:lnTo>
                <a:lnTo>
                  <a:pt x="402" y="168"/>
                </a:lnTo>
                <a:lnTo>
                  <a:pt x="402" y="168"/>
                </a:lnTo>
                <a:lnTo>
                  <a:pt x="402" y="168"/>
                </a:lnTo>
                <a:lnTo>
                  <a:pt x="396" y="180"/>
                </a:lnTo>
                <a:lnTo>
                  <a:pt x="396" y="180"/>
                </a:lnTo>
                <a:lnTo>
                  <a:pt x="396" y="180"/>
                </a:lnTo>
                <a:lnTo>
                  <a:pt x="390" y="186"/>
                </a:lnTo>
                <a:lnTo>
                  <a:pt x="384" y="192"/>
                </a:lnTo>
                <a:lnTo>
                  <a:pt x="384" y="186"/>
                </a:lnTo>
                <a:lnTo>
                  <a:pt x="384" y="192"/>
                </a:lnTo>
                <a:lnTo>
                  <a:pt x="378" y="198"/>
                </a:lnTo>
                <a:lnTo>
                  <a:pt x="372" y="204"/>
                </a:lnTo>
                <a:lnTo>
                  <a:pt x="372" y="216"/>
                </a:lnTo>
                <a:lnTo>
                  <a:pt x="372" y="216"/>
                </a:lnTo>
                <a:lnTo>
                  <a:pt x="366" y="228"/>
                </a:lnTo>
                <a:lnTo>
                  <a:pt x="360" y="246"/>
                </a:lnTo>
                <a:lnTo>
                  <a:pt x="360" y="252"/>
                </a:lnTo>
                <a:lnTo>
                  <a:pt x="354" y="264"/>
                </a:lnTo>
                <a:lnTo>
                  <a:pt x="348" y="270"/>
                </a:lnTo>
                <a:lnTo>
                  <a:pt x="342" y="270"/>
                </a:lnTo>
                <a:lnTo>
                  <a:pt x="336" y="276"/>
                </a:lnTo>
                <a:lnTo>
                  <a:pt x="342" y="276"/>
                </a:lnTo>
                <a:lnTo>
                  <a:pt x="336" y="282"/>
                </a:lnTo>
                <a:lnTo>
                  <a:pt x="336" y="288"/>
                </a:lnTo>
                <a:lnTo>
                  <a:pt x="336" y="288"/>
                </a:lnTo>
                <a:lnTo>
                  <a:pt x="330" y="294"/>
                </a:lnTo>
                <a:lnTo>
                  <a:pt x="324" y="300"/>
                </a:lnTo>
                <a:lnTo>
                  <a:pt x="318" y="306"/>
                </a:lnTo>
                <a:lnTo>
                  <a:pt x="312" y="306"/>
                </a:lnTo>
                <a:lnTo>
                  <a:pt x="312" y="312"/>
                </a:lnTo>
                <a:lnTo>
                  <a:pt x="312" y="312"/>
                </a:lnTo>
                <a:lnTo>
                  <a:pt x="306" y="312"/>
                </a:lnTo>
                <a:lnTo>
                  <a:pt x="306" y="312"/>
                </a:lnTo>
                <a:lnTo>
                  <a:pt x="294" y="312"/>
                </a:lnTo>
                <a:lnTo>
                  <a:pt x="288" y="312"/>
                </a:lnTo>
                <a:lnTo>
                  <a:pt x="282" y="312"/>
                </a:lnTo>
                <a:lnTo>
                  <a:pt x="276" y="318"/>
                </a:lnTo>
                <a:lnTo>
                  <a:pt x="258" y="324"/>
                </a:lnTo>
                <a:lnTo>
                  <a:pt x="264" y="324"/>
                </a:lnTo>
                <a:lnTo>
                  <a:pt x="270" y="324"/>
                </a:lnTo>
                <a:lnTo>
                  <a:pt x="276" y="324"/>
                </a:lnTo>
                <a:lnTo>
                  <a:pt x="282" y="318"/>
                </a:lnTo>
                <a:lnTo>
                  <a:pt x="288" y="318"/>
                </a:lnTo>
                <a:lnTo>
                  <a:pt x="288" y="318"/>
                </a:lnTo>
                <a:lnTo>
                  <a:pt x="294" y="312"/>
                </a:lnTo>
                <a:lnTo>
                  <a:pt x="300" y="312"/>
                </a:lnTo>
                <a:lnTo>
                  <a:pt x="306" y="312"/>
                </a:lnTo>
                <a:lnTo>
                  <a:pt x="306" y="318"/>
                </a:lnTo>
                <a:lnTo>
                  <a:pt x="306" y="324"/>
                </a:lnTo>
                <a:lnTo>
                  <a:pt x="306" y="324"/>
                </a:lnTo>
                <a:lnTo>
                  <a:pt x="306" y="324"/>
                </a:lnTo>
                <a:lnTo>
                  <a:pt x="306" y="324"/>
                </a:lnTo>
                <a:lnTo>
                  <a:pt x="312" y="330"/>
                </a:lnTo>
                <a:lnTo>
                  <a:pt x="318" y="330"/>
                </a:lnTo>
                <a:lnTo>
                  <a:pt x="318" y="330"/>
                </a:lnTo>
                <a:lnTo>
                  <a:pt x="324" y="330"/>
                </a:lnTo>
                <a:lnTo>
                  <a:pt x="324" y="336"/>
                </a:lnTo>
                <a:lnTo>
                  <a:pt x="318" y="342"/>
                </a:lnTo>
                <a:lnTo>
                  <a:pt x="306" y="348"/>
                </a:lnTo>
                <a:lnTo>
                  <a:pt x="300" y="348"/>
                </a:lnTo>
                <a:lnTo>
                  <a:pt x="300" y="348"/>
                </a:lnTo>
                <a:lnTo>
                  <a:pt x="294" y="348"/>
                </a:lnTo>
                <a:lnTo>
                  <a:pt x="288" y="348"/>
                </a:lnTo>
                <a:lnTo>
                  <a:pt x="288" y="348"/>
                </a:lnTo>
                <a:lnTo>
                  <a:pt x="282" y="354"/>
                </a:lnTo>
                <a:lnTo>
                  <a:pt x="282" y="354"/>
                </a:lnTo>
                <a:lnTo>
                  <a:pt x="276" y="366"/>
                </a:lnTo>
                <a:lnTo>
                  <a:pt x="270" y="366"/>
                </a:lnTo>
                <a:lnTo>
                  <a:pt x="264" y="366"/>
                </a:lnTo>
                <a:lnTo>
                  <a:pt x="252" y="372"/>
                </a:lnTo>
                <a:lnTo>
                  <a:pt x="246" y="372"/>
                </a:lnTo>
                <a:lnTo>
                  <a:pt x="246" y="372"/>
                </a:lnTo>
                <a:lnTo>
                  <a:pt x="240" y="372"/>
                </a:lnTo>
                <a:lnTo>
                  <a:pt x="234" y="366"/>
                </a:lnTo>
                <a:lnTo>
                  <a:pt x="228" y="366"/>
                </a:lnTo>
                <a:lnTo>
                  <a:pt x="222" y="366"/>
                </a:lnTo>
                <a:lnTo>
                  <a:pt x="216" y="360"/>
                </a:lnTo>
                <a:lnTo>
                  <a:pt x="222" y="372"/>
                </a:lnTo>
                <a:lnTo>
                  <a:pt x="228" y="372"/>
                </a:lnTo>
                <a:lnTo>
                  <a:pt x="228" y="372"/>
                </a:lnTo>
                <a:lnTo>
                  <a:pt x="234" y="372"/>
                </a:lnTo>
                <a:lnTo>
                  <a:pt x="240" y="372"/>
                </a:lnTo>
                <a:lnTo>
                  <a:pt x="252" y="378"/>
                </a:lnTo>
                <a:lnTo>
                  <a:pt x="258" y="372"/>
                </a:lnTo>
                <a:lnTo>
                  <a:pt x="264" y="378"/>
                </a:lnTo>
                <a:lnTo>
                  <a:pt x="276" y="378"/>
                </a:lnTo>
                <a:lnTo>
                  <a:pt x="282" y="378"/>
                </a:lnTo>
                <a:lnTo>
                  <a:pt x="288" y="378"/>
                </a:lnTo>
                <a:lnTo>
                  <a:pt x="294" y="378"/>
                </a:lnTo>
                <a:lnTo>
                  <a:pt x="294" y="378"/>
                </a:lnTo>
                <a:lnTo>
                  <a:pt x="300" y="372"/>
                </a:lnTo>
                <a:lnTo>
                  <a:pt x="306" y="366"/>
                </a:lnTo>
                <a:lnTo>
                  <a:pt x="312" y="366"/>
                </a:lnTo>
                <a:lnTo>
                  <a:pt x="318" y="366"/>
                </a:lnTo>
                <a:lnTo>
                  <a:pt x="324" y="372"/>
                </a:lnTo>
                <a:lnTo>
                  <a:pt x="324" y="372"/>
                </a:lnTo>
                <a:lnTo>
                  <a:pt x="330" y="372"/>
                </a:lnTo>
                <a:lnTo>
                  <a:pt x="330" y="372"/>
                </a:lnTo>
                <a:lnTo>
                  <a:pt x="336" y="372"/>
                </a:lnTo>
                <a:lnTo>
                  <a:pt x="348" y="378"/>
                </a:lnTo>
                <a:lnTo>
                  <a:pt x="354" y="384"/>
                </a:lnTo>
                <a:lnTo>
                  <a:pt x="360" y="384"/>
                </a:lnTo>
                <a:lnTo>
                  <a:pt x="360" y="384"/>
                </a:lnTo>
                <a:lnTo>
                  <a:pt x="366" y="384"/>
                </a:lnTo>
                <a:lnTo>
                  <a:pt x="372" y="390"/>
                </a:lnTo>
                <a:lnTo>
                  <a:pt x="372" y="390"/>
                </a:lnTo>
                <a:lnTo>
                  <a:pt x="378" y="396"/>
                </a:lnTo>
                <a:lnTo>
                  <a:pt x="384" y="408"/>
                </a:lnTo>
                <a:lnTo>
                  <a:pt x="384" y="414"/>
                </a:lnTo>
                <a:lnTo>
                  <a:pt x="390" y="414"/>
                </a:lnTo>
                <a:lnTo>
                  <a:pt x="390" y="414"/>
                </a:lnTo>
                <a:lnTo>
                  <a:pt x="396" y="426"/>
                </a:lnTo>
                <a:lnTo>
                  <a:pt x="402" y="420"/>
                </a:lnTo>
                <a:lnTo>
                  <a:pt x="402" y="426"/>
                </a:lnTo>
                <a:lnTo>
                  <a:pt x="402" y="426"/>
                </a:lnTo>
                <a:lnTo>
                  <a:pt x="408" y="426"/>
                </a:lnTo>
                <a:lnTo>
                  <a:pt x="414" y="432"/>
                </a:lnTo>
                <a:lnTo>
                  <a:pt x="414" y="438"/>
                </a:lnTo>
                <a:lnTo>
                  <a:pt x="414" y="438"/>
                </a:lnTo>
                <a:lnTo>
                  <a:pt x="414" y="444"/>
                </a:lnTo>
                <a:lnTo>
                  <a:pt x="420" y="444"/>
                </a:lnTo>
                <a:lnTo>
                  <a:pt x="420" y="450"/>
                </a:lnTo>
                <a:lnTo>
                  <a:pt x="420" y="456"/>
                </a:lnTo>
                <a:lnTo>
                  <a:pt x="414" y="456"/>
                </a:lnTo>
                <a:lnTo>
                  <a:pt x="420" y="462"/>
                </a:lnTo>
                <a:lnTo>
                  <a:pt x="420" y="468"/>
                </a:lnTo>
                <a:lnTo>
                  <a:pt x="420" y="468"/>
                </a:lnTo>
                <a:lnTo>
                  <a:pt x="420" y="474"/>
                </a:lnTo>
                <a:lnTo>
                  <a:pt x="420" y="480"/>
                </a:lnTo>
                <a:lnTo>
                  <a:pt x="420" y="480"/>
                </a:lnTo>
                <a:lnTo>
                  <a:pt x="426" y="480"/>
                </a:lnTo>
                <a:lnTo>
                  <a:pt x="426" y="486"/>
                </a:lnTo>
                <a:lnTo>
                  <a:pt x="420" y="492"/>
                </a:lnTo>
                <a:lnTo>
                  <a:pt x="426" y="492"/>
                </a:lnTo>
                <a:lnTo>
                  <a:pt x="426" y="498"/>
                </a:lnTo>
                <a:lnTo>
                  <a:pt x="432" y="504"/>
                </a:lnTo>
                <a:lnTo>
                  <a:pt x="432" y="510"/>
                </a:lnTo>
                <a:lnTo>
                  <a:pt x="438" y="516"/>
                </a:lnTo>
                <a:lnTo>
                  <a:pt x="438" y="522"/>
                </a:lnTo>
                <a:lnTo>
                  <a:pt x="438" y="522"/>
                </a:lnTo>
                <a:lnTo>
                  <a:pt x="438" y="534"/>
                </a:lnTo>
                <a:lnTo>
                  <a:pt x="444" y="540"/>
                </a:lnTo>
                <a:lnTo>
                  <a:pt x="450" y="552"/>
                </a:lnTo>
                <a:lnTo>
                  <a:pt x="456" y="558"/>
                </a:lnTo>
                <a:lnTo>
                  <a:pt x="456" y="558"/>
                </a:lnTo>
                <a:lnTo>
                  <a:pt x="456" y="564"/>
                </a:lnTo>
                <a:lnTo>
                  <a:pt x="456" y="564"/>
                </a:lnTo>
                <a:lnTo>
                  <a:pt x="456" y="564"/>
                </a:lnTo>
                <a:lnTo>
                  <a:pt x="456" y="570"/>
                </a:lnTo>
                <a:lnTo>
                  <a:pt x="456" y="570"/>
                </a:lnTo>
                <a:lnTo>
                  <a:pt x="456" y="570"/>
                </a:lnTo>
                <a:lnTo>
                  <a:pt x="456" y="564"/>
                </a:lnTo>
                <a:lnTo>
                  <a:pt x="462" y="564"/>
                </a:lnTo>
                <a:lnTo>
                  <a:pt x="468" y="564"/>
                </a:lnTo>
                <a:lnTo>
                  <a:pt x="468" y="570"/>
                </a:lnTo>
                <a:lnTo>
                  <a:pt x="474" y="570"/>
                </a:lnTo>
                <a:lnTo>
                  <a:pt x="480" y="576"/>
                </a:lnTo>
                <a:lnTo>
                  <a:pt x="492" y="576"/>
                </a:lnTo>
                <a:lnTo>
                  <a:pt x="492" y="576"/>
                </a:lnTo>
                <a:lnTo>
                  <a:pt x="492" y="582"/>
                </a:lnTo>
                <a:lnTo>
                  <a:pt x="498" y="582"/>
                </a:lnTo>
                <a:lnTo>
                  <a:pt x="498" y="582"/>
                </a:lnTo>
                <a:lnTo>
                  <a:pt x="510" y="588"/>
                </a:lnTo>
                <a:lnTo>
                  <a:pt x="510" y="588"/>
                </a:lnTo>
                <a:lnTo>
                  <a:pt x="516" y="594"/>
                </a:lnTo>
                <a:lnTo>
                  <a:pt x="516" y="594"/>
                </a:lnTo>
                <a:lnTo>
                  <a:pt x="516" y="600"/>
                </a:lnTo>
                <a:lnTo>
                  <a:pt x="522" y="600"/>
                </a:lnTo>
                <a:lnTo>
                  <a:pt x="528" y="606"/>
                </a:lnTo>
                <a:lnTo>
                  <a:pt x="528" y="612"/>
                </a:lnTo>
                <a:lnTo>
                  <a:pt x="528" y="612"/>
                </a:lnTo>
                <a:lnTo>
                  <a:pt x="528" y="618"/>
                </a:lnTo>
                <a:lnTo>
                  <a:pt x="528" y="618"/>
                </a:lnTo>
                <a:lnTo>
                  <a:pt x="534" y="624"/>
                </a:lnTo>
                <a:lnTo>
                  <a:pt x="534" y="624"/>
                </a:lnTo>
                <a:lnTo>
                  <a:pt x="540" y="624"/>
                </a:lnTo>
                <a:lnTo>
                  <a:pt x="540" y="630"/>
                </a:lnTo>
                <a:lnTo>
                  <a:pt x="540" y="630"/>
                </a:lnTo>
                <a:lnTo>
                  <a:pt x="546" y="636"/>
                </a:lnTo>
                <a:lnTo>
                  <a:pt x="546" y="630"/>
                </a:lnTo>
                <a:lnTo>
                  <a:pt x="552" y="636"/>
                </a:lnTo>
                <a:lnTo>
                  <a:pt x="558" y="630"/>
                </a:lnTo>
                <a:lnTo>
                  <a:pt x="558" y="630"/>
                </a:lnTo>
                <a:lnTo>
                  <a:pt x="558" y="636"/>
                </a:lnTo>
                <a:lnTo>
                  <a:pt x="552" y="636"/>
                </a:lnTo>
                <a:lnTo>
                  <a:pt x="546" y="642"/>
                </a:lnTo>
                <a:lnTo>
                  <a:pt x="546" y="648"/>
                </a:lnTo>
                <a:lnTo>
                  <a:pt x="546" y="654"/>
                </a:lnTo>
                <a:lnTo>
                  <a:pt x="552" y="660"/>
                </a:lnTo>
                <a:lnTo>
                  <a:pt x="552" y="666"/>
                </a:lnTo>
                <a:lnTo>
                  <a:pt x="558" y="672"/>
                </a:lnTo>
                <a:lnTo>
                  <a:pt x="564" y="684"/>
                </a:lnTo>
                <a:lnTo>
                  <a:pt x="570" y="690"/>
                </a:lnTo>
                <a:lnTo>
                  <a:pt x="576" y="696"/>
                </a:lnTo>
                <a:lnTo>
                  <a:pt x="576" y="702"/>
                </a:lnTo>
                <a:lnTo>
                  <a:pt x="576" y="708"/>
                </a:lnTo>
                <a:lnTo>
                  <a:pt x="576" y="708"/>
                </a:lnTo>
                <a:lnTo>
                  <a:pt x="576" y="702"/>
                </a:lnTo>
                <a:lnTo>
                  <a:pt x="570" y="702"/>
                </a:lnTo>
                <a:lnTo>
                  <a:pt x="570" y="696"/>
                </a:lnTo>
                <a:lnTo>
                  <a:pt x="564" y="696"/>
                </a:lnTo>
                <a:lnTo>
                  <a:pt x="558" y="702"/>
                </a:lnTo>
                <a:lnTo>
                  <a:pt x="558" y="702"/>
                </a:lnTo>
                <a:lnTo>
                  <a:pt x="552" y="696"/>
                </a:lnTo>
                <a:lnTo>
                  <a:pt x="546" y="690"/>
                </a:lnTo>
                <a:lnTo>
                  <a:pt x="540" y="684"/>
                </a:lnTo>
                <a:lnTo>
                  <a:pt x="534" y="684"/>
                </a:lnTo>
                <a:lnTo>
                  <a:pt x="528" y="690"/>
                </a:lnTo>
                <a:lnTo>
                  <a:pt x="522" y="690"/>
                </a:lnTo>
                <a:lnTo>
                  <a:pt x="516" y="690"/>
                </a:lnTo>
                <a:lnTo>
                  <a:pt x="510" y="690"/>
                </a:lnTo>
                <a:lnTo>
                  <a:pt x="504" y="690"/>
                </a:lnTo>
                <a:lnTo>
                  <a:pt x="504" y="690"/>
                </a:lnTo>
                <a:lnTo>
                  <a:pt x="492" y="690"/>
                </a:lnTo>
                <a:lnTo>
                  <a:pt x="498" y="690"/>
                </a:lnTo>
                <a:lnTo>
                  <a:pt x="498" y="696"/>
                </a:lnTo>
                <a:lnTo>
                  <a:pt x="504" y="690"/>
                </a:lnTo>
                <a:lnTo>
                  <a:pt x="510" y="690"/>
                </a:lnTo>
                <a:lnTo>
                  <a:pt x="510" y="690"/>
                </a:lnTo>
                <a:lnTo>
                  <a:pt x="510" y="690"/>
                </a:lnTo>
                <a:lnTo>
                  <a:pt x="516" y="696"/>
                </a:lnTo>
                <a:lnTo>
                  <a:pt x="516" y="696"/>
                </a:lnTo>
                <a:lnTo>
                  <a:pt x="522" y="690"/>
                </a:lnTo>
                <a:lnTo>
                  <a:pt x="528" y="690"/>
                </a:lnTo>
                <a:lnTo>
                  <a:pt x="534" y="690"/>
                </a:lnTo>
                <a:lnTo>
                  <a:pt x="534" y="690"/>
                </a:lnTo>
                <a:lnTo>
                  <a:pt x="540" y="690"/>
                </a:lnTo>
                <a:lnTo>
                  <a:pt x="540" y="696"/>
                </a:lnTo>
                <a:lnTo>
                  <a:pt x="546" y="696"/>
                </a:lnTo>
                <a:lnTo>
                  <a:pt x="546" y="702"/>
                </a:lnTo>
                <a:lnTo>
                  <a:pt x="552" y="708"/>
                </a:lnTo>
                <a:lnTo>
                  <a:pt x="558" y="708"/>
                </a:lnTo>
                <a:lnTo>
                  <a:pt x="564" y="714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39" name=""/>
          <p:cNvSpPr/>
          <p:nvPr/>
        </p:nvSpPr>
        <p:spPr>
          <a:xfrm>
            <a:off x="6224760" y="1254240"/>
            <a:ext cx="912600" cy="1131840"/>
          </a:xfrm>
          <a:custGeom>
            <a:avLst/>
            <a:gdLst/>
            <a:ahLst/>
            <a:rect l="l" t="t" r="r" b="b"/>
            <a:pathLst>
              <a:path w="576" h="714">
                <a:moveTo>
                  <a:pt x="276" y="636"/>
                </a:moveTo>
                <a:lnTo>
                  <a:pt x="270" y="636"/>
                </a:lnTo>
                <a:lnTo>
                  <a:pt x="270" y="636"/>
                </a:lnTo>
                <a:lnTo>
                  <a:pt x="270" y="630"/>
                </a:lnTo>
                <a:lnTo>
                  <a:pt x="270" y="636"/>
                </a:lnTo>
                <a:lnTo>
                  <a:pt x="270" y="630"/>
                </a:lnTo>
                <a:lnTo>
                  <a:pt x="270" y="630"/>
                </a:lnTo>
                <a:lnTo>
                  <a:pt x="270" y="630"/>
                </a:lnTo>
                <a:lnTo>
                  <a:pt x="270" y="630"/>
                </a:lnTo>
                <a:lnTo>
                  <a:pt x="276" y="624"/>
                </a:lnTo>
                <a:lnTo>
                  <a:pt x="270" y="618"/>
                </a:lnTo>
                <a:lnTo>
                  <a:pt x="270" y="624"/>
                </a:lnTo>
                <a:lnTo>
                  <a:pt x="270" y="624"/>
                </a:lnTo>
                <a:lnTo>
                  <a:pt x="270" y="630"/>
                </a:lnTo>
                <a:lnTo>
                  <a:pt x="270" y="630"/>
                </a:lnTo>
                <a:lnTo>
                  <a:pt x="270" y="630"/>
                </a:lnTo>
                <a:lnTo>
                  <a:pt x="264" y="630"/>
                </a:lnTo>
                <a:lnTo>
                  <a:pt x="264" y="630"/>
                </a:lnTo>
                <a:lnTo>
                  <a:pt x="258" y="624"/>
                </a:lnTo>
                <a:lnTo>
                  <a:pt x="258" y="618"/>
                </a:lnTo>
                <a:lnTo>
                  <a:pt x="258" y="618"/>
                </a:lnTo>
                <a:lnTo>
                  <a:pt x="252" y="612"/>
                </a:lnTo>
                <a:lnTo>
                  <a:pt x="252" y="612"/>
                </a:lnTo>
                <a:lnTo>
                  <a:pt x="252" y="606"/>
                </a:lnTo>
                <a:lnTo>
                  <a:pt x="252" y="606"/>
                </a:lnTo>
                <a:lnTo>
                  <a:pt x="252" y="606"/>
                </a:lnTo>
                <a:lnTo>
                  <a:pt x="246" y="600"/>
                </a:lnTo>
                <a:lnTo>
                  <a:pt x="246" y="600"/>
                </a:lnTo>
                <a:lnTo>
                  <a:pt x="246" y="600"/>
                </a:lnTo>
                <a:lnTo>
                  <a:pt x="240" y="594"/>
                </a:lnTo>
                <a:lnTo>
                  <a:pt x="240" y="588"/>
                </a:lnTo>
                <a:lnTo>
                  <a:pt x="234" y="588"/>
                </a:lnTo>
                <a:lnTo>
                  <a:pt x="234" y="588"/>
                </a:lnTo>
                <a:lnTo>
                  <a:pt x="234" y="582"/>
                </a:lnTo>
                <a:lnTo>
                  <a:pt x="234" y="582"/>
                </a:lnTo>
                <a:lnTo>
                  <a:pt x="234" y="582"/>
                </a:lnTo>
                <a:lnTo>
                  <a:pt x="234" y="576"/>
                </a:lnTo>
                <a:lnTo>
                  <a:pt x="240" y="570"/>
                </a:lnTo>
                <a:lnTo>
                  <a:pt x="240" y="570"/>
                </a:lnTo>
                <a:lnTo>
                  <a:pt x="240" y="564"/>
                </a:lnTo>
                <a:lnTo>
                  <a:pt x="240" y="558"/>
                </a:lnTo>
                <a:lnTo>
                  <a:pt x="246" y="552"/>
                </a:lnTo>
                <a:lnTo>
                  <a:pt x="252" y="546"/>
                </a:lnTo>
                <a:lnTo>
                  <a:pt x="252" y="546"/>
                </a:lnTo>
                <a:lnTo>
                  <a:pt x="252" y="540"/>
                </a:lnTo>
                <a:lnTo>
                  <a:pt x="252" y="534"/>
                </a:lnTo>
                <a:lnTo>
                  <a:pt x="252" y="534"/>
                </a:lnTo>
                <a:lnTo>
                  <a:pt x="258" y="528"/>
                </a:lnTo>
                <a:lnTo>
                  <a:pt x="258" y="528"/>
                </a:lnTo>
                <a:lnTo>
                  <a:pt x="264" y="528"/>
                </a:lnTo>
                <a:lnTo>
                  <a:pt x="264" y="528"/>
                </a:lnTo>
                <a:lnTo>
                  <a:pt x="264" y="528"/>
                </a:lnTo>
                <a:lnTo>
                  <a:pt x="264" y="528"/>
                </a:lnTo>
                <a:lnTo>
                  <a:pt x="264" y="522"/>
                </a:lnTo>
                <a:lnTo>
                  <a:pt x="264" y="522"/>
                </a:lnTo>
                <a:lnTo>
                  <a:pt x="264" y="522"/>
                </a:lnTo>
                <a:lnTo>
                  <a:pt x="270" y="516"/>
                </a:lnTo>
                <a:lnTo>
                  <a:pt x="276" y="516"/>
                </a:lnTo>
                <a:lnTo>
                  <a:pt x="270" y="516"/>
                </a:lnTo>
                <a:lnTo>
                  <a:pt x="264" y="516"/>
                </a:lnTo>
                <a:lnTo>
                  <a:pt x="258" y="516"/>
                </a:lnTo>
                <a:lnTo>
                  <a:pt x="258" y="516"/>
                </a:lnTo>
                <a:lnTo>
                  <a:pt x="252" y="516"/>
                </a:lnTo>
                <a:lnTo>
                  <a:pt x="246" y="516"/>
                </a:lnTo>
                <a:lnTo>
                  <a:pt x="240" y="516"/>
                </a:lnTo>
                <a:lnTo>
                  <a:pt x="240" y="516"/>
                </a:lnTo>
                <a:lnTo>
                  <a:pt x="234" y="528"/>
                </a:lnTo>
                <a:lnTo>
                  <a:pt x="228" y="528"/>
                </a:lnTo>
                <a:lnTo>
                  <a:pt x="228" y="528"/>
                </a:lnTo>
                <a:lnTo>
                  <a:pt x="222" y="534"/>
                </a:lnTo>
                <a:lnTo>
                  <a:pt x="216" y="528"/>
                </a:lnTo>
                <a:lnTo>
                  <a:pt x="216" y="534"/>
                </a:lnTo>
                <a:lnTo>
                  <a:pt x="216" y="534"/>
                </a:lnTo>
                <a:lnTo>
                  <a:pt x="216" y="540"/>
                </a:lnTo>
                <a:lnTo>
                  <a:pt x="204" y="546"/>
                </a:lnTo>
                <a:lnTo>
                  <a:pt x="198" y="546"/>
                </a:lnTo>
                <a:lnTo>
                  <a:pt x="192" y="540"/>
                </a:lnTo>
                <a:lnTo>
                  <a:pt x="192" y="546"/>
                </a:lnTo>
                <a:lnTo>
                  <a:pt x="186" y="546"/>
                </a:lnTo>
                <a:lnTo>
                  <a:pt x="180" y="534"/>
                </a:lnTo>
                <a:lnTo>
                  <a:pt x="174" y="534"/>
                </a:lnTo>
                <a:lnTo>
                  <a:pt x="168" y="534"/>
                </a:lnTo>
                <a:lnTo>
                  <a:pt x="168" y="528"/>
                </a:lnTo>
                <a:lnTo>
                  <a:pt x="162" y="528"/>
                </a:lnTo>
                <a:lnTo>
                  <a:pt x="162" y="540"/>
                </a:lnTo>
                <a:lnTo>
                  <a:pt x="168" y="540"/>
                </a:lnTo>
                <a:lnTo>
                  <a:pt x="168" y="552"/>
                </a:lnTo>
                <a:lnTo>
                  <a:pt x="168" y="558"/>
                </a:lnTo>
                <a:lnTo>
                  <a:pt x="150" y="552"/>
                </a:lnTo>
                <a:lnTo>
                  <a:pt x="144" y="546"/>
                </a:lnTo>
                <a:lnTo>
                  <a:pt x="138" y="540"/>
                </a:lnTo>
                <a:lnTo>
                  <a:pt x="138" y="540"/>
                </a:lnTo>
                <a:lnTo>
                  <a:pt x="132" y="540"/>
                </a:lnTo>
                <a:lnTo>
                  <a:pt x="126" y="534"/>
                </a:lnTo>
                <a:lnTo>
                  <a:pt x="114" y="540"/>
                </a:lnTo>
                <a:lnTo>
                  <a:pt x="114" y="540"/>
                </a:lnTo>
                <a:lnTo>
                  <a:pt x="120" y="558"/>
                </a:lnTo>
                <a:lnTo>
                  <a:pt x="120" y="564"/>
                </a:lnTo>
                <a:lnTo>
                  <a:pt x="126" y="564"/>
                </a:lnTo>
                <a:lnTo>
                  <a:pt x="120" y="564"/>
                </a:lnTo>
                <a:lnTo>
                  <a:pt x="114" y="564"/>
                </a:lnTo>
                <a:lnTo>
                  <a:pt x="114" y="558"/>
                </a:lnTo>
                <a:lnTo>
                  <a:pt x="108" y="546"/>
                </a:lnTo>
                <a:lnTo>
                  <a:pt x="96" y="534"/>
                </a:lnTo>
                <a:lnTo>
                  <a:pt x="96" y="528"/>
                </a:lnTo>
                <a:lnTo>
                  <a:pt x="90" y="522"/>
                </a:lnTo>
                <a:lnTo>
                  <a:pt x="90" y="510"/>
                </a:lnTo>
                <a:lnTo>
                  <a:pt x="96" y="510"/>
                </a:lnTo>
                <a:lnTo>
                  <a:pt x="96" y="510"/>
                </a:lnTo>
                <a:lnTo>
                  <a:pt x="102" y="516"/>
                </a:lnTo>
                <a:lnTo>
                  <a:pt x="102" y="522"/>
                </a:lnTo>
                <a:lnTo>
                  <a:pt x="108" y="522"/>
                </a:lnTo>
                <a:lnTo>
                  <a:pt x="108" y="522"/>
                </a:lnTo>
                <a:lnTo>
                  <a:pt x="108" y="492"/>
                </a:lnTo>
                <a:lnTo>
                  <a:pt x="114" y="486"/>
                </a:lnTo>
                <a:lnTo>
                  <a:pt x="120" y="480"/>
                </a:lnTo>
                <a:lnTo>
                  <a:pt x="120" y="468"/>
                </a:lnTo>
                <a:lnTo>
                  <a:pt x="120" y="468"/>
                </a:lnTo>
                <a:lnTo>
                  <a:pt x="126" y="462"/>
                </a:lnTo>
                <a:lnTo>
                  <a:pt x="126" y="456"/>
                </a:lnTo>
                <a:lnTo>
                  <a:pt x="132" y="450"/>
                </a:lnTo>
                <a:lnTo>
                  <a:pt x="138" y="450"/>
                </a:lnTo>
                <a:lnTo>
                  <a:pt x="138" y="444"/>
                </a:lnTo>
                <a:lnTo>
                  <a:pt x="138" y="438"/>
                </a:lnTo>
                <a:lnTo>
                  <a:pt x="138" y="438"/>
                </a:lnTo>
                <a:lnTo>
                  <a:pt x="138" y="432"/>
                </a:lnTo>
                <a:lnTo>
                  <a:pt x="132" y="426"/>
                </a:lnTo>
                <a:lnTo>
                  <a:pt x="126" y="420"/>
                </a:lnTo>
                <a:lnTo>
                  <a:pt x="120" y="420"/>
                </a:lnTo>
                <a:lnTo>
                  <a:pt x="120" y="414"/>
                </a:lnTo>
                <a:lnTo>
                  <a:pt x="114" y="414"/>
                </a:lnTo>
                <a:lnTo>
                  <a:pt x="120" y="408"/>
                </a:lnTo>
                <a:lnTo>
                  <a:pt x="120" y="408"/>
                </a:lnTo>
                <a:lnTo>
                  <a:pt x="120" y="402"/>
                </a:lnTo>
                <a:lnTo>
                  <a:pt x="120" y="396"/>
                </a:lnTo>
                <a:lnTo>
                  <a:pt x="120" y="390"/>
                </a:lnTo>
                <a:lnTo>
                  <a:pt x="120" y="378"/>
                </a:lnTo>
                <a:lnTo>
                  <a:pt x="126" y="378"/>
                </a:lnTo>
                <a:lnTo>
                  <a:pt x="138" y="384"/>
                </a:lnTo>
                <a:lnTo>
                  <a:pt x="150" y="384"/>
                </a:lnTo>
                <a:lnTo>
                  <a:pt x="144" y="378"/>
                </a:lnTo>
                <a:lnTo>
                  <a:pt x="132" y="372"/>
                </a:lnTo>
                <a:lnTo>
                  <a:pt x="126" y="366"/>
                </a:lnTo>
                <a:lnTo>
                  <a:pt x="132" y="372"/>
                </a:lnTo>
                <a:lnTo>
                  <a:pt x="120" y="378"/>
                </a:lnTo>
                <a:lnTo>
                  <a:pt x="120" y="366"/>
                </a:lnTo>
                <a:lnTo>
                  <a:pt x="126" y="348"/>
                </a:lnTo>
                <a:lnTo>
                  <a:pt x="114" y="366"/>
                </a:lnTo>
                <a:lnTo>
                  <a:pt x="120" y="372"/>
                </a:lnTo>
                <a:lnTo>
                  <a:pt x="114" y="384"/>
                </a:lnTo>
                <a:lnTo>
                  <a:pt x="114" y="390"/>
                </a:lnTo>
                <a:lnTo>
                  <a:pt x="108" y="390"/>
                </a:lnTo>
                <a:lnTo>
                  <a:pt x="102" y="390"/>
                </a:lnTo>
                <a:lnTo>
                  <a:pt x="102" y="384"/>
                </a:lnTo>
                <a:lnTo>
                  <a:pt x="102" y="378"/>
                </a:lnTo>
                <a:lnTo>
                  <a:pt x="102" y="384"/>
                </a:lnTo>
                <a:lnTo>
                  <a:pt x="90" y="384"/>
                </a:lnTo>
                <a:lnTo>
                  <a:pt x="90" y="384"/>
                </a:lnTo>
                <a:lnTo>
                  <a:pt x="84" y="390"/>
                </a:lnTo>
                <a:lnTo>
                  <a:pt x="90" y="396"/>
                </a:lnTo>
                <a:lnTo>
                  <a:pt x="78" y="390"/>
                </a:lnTo>
                <a:lnTo>
                  <a:pt x="78" y="384"/>
                </a:lnTo>
                <a:lnTo>
                  <a:pt x="78" y="372"/>
                </a:lnTo>
                <a:lnTo>
                  <a:pt x="90" y="354"/>
                </a:lnTo>
                <a:lnTo>
                  <a:pt x="78" y="366"/>
                </a:lnTo>
                <a:lnTo>
                  <a:pt x="72" y="372"/>
                </a:lnTo>
                <a:lnTo>
                  <a:pt x="72" y="372"/>
                </a:lnTo>
                <a:lnTo>
                  <a:pt x="66" y="378"/>
                </a:lnTo>
                <a:lnTo>
                  <a:pt x="72" y="390"/>
                </a:lnTo>
                <a:lnTo>
                  <a:pt x="78" y="402"/>
                </a:lnTo>
                <a:lnTo>
                  <a:pt x="78" y="408"/>
                </a:lnTo>
                <a:lnTo>
                  <a:pt x="66" y="408"/>
                </a:lnTo>
                <a:lnTo>
                  <a:pt x="66" y="420"/>
                </a:lnTo>
                <a:lnTo>
                  <a:pt x="66" y="432"/>
                </a:lnTo>
                <a:lnTo>
                  <a:pt x="60" y="432"/>
                </a:lnTo>
                <a:lnTo>
                  <a:pt x="54" y="450"/>
                </a:lnTo>
                <a:lnTo>
                  <a:pt x="60" y="462"/>
                </a:lnTo>
                <a:lnTo>
                  <a:pt x="54" y="468"/>
                </a:lnTo>
                <a:lnTo>
                  <a:pt x="42" y="474"/>
                </a:lnTo>
                <a:lnTo>
                  <a:pt x="36" y="468"/>
                </a:lnTo>
                <a:lnTo>
                  <a:pt x="36" y="456"/>
                </a:lnTo>
                <a:lnTo>
                  <a:pt x="36" y="450"/>
                </a:lnTo>
                <a:lnTo>
                  <a:pt x="42" y="450"/>
                </a:lnTo>
                <a:lnTo>
                  <a:pt x="42" y="432"/>
                </a:lnTo>
                <a:lnTo>
                  <a:pt x="42" y="432"/>
                </a:lnTo>
                <a:lnTo>
                  <a:pt x="48" y="420"/>
                </a:lnTo>
                <a:lnTo>
                  <a:pt x="48" y="420"/>
                </a:lnTo>
                <a:lnTo>
                  <a:pt x="54" y="402"/>
                </a:lnTo>
                <a:lnTo>
                  <a:pt x="66" y="396"/>
                </a:lnTo>
                <a:lnTo>
                  <a:pt x="54" y="402"/>
                </a:lnTo>
                <a:lnTo>
                  <a:pt x="54" y="402"/>
                </a:lnTo>
                <a:lnTo>
                  <a:pt x="48" y="402"/>
                </a:lnTo>
                <a:lnTo>
                  <a:pt x="48" y="390"/>
                </a:lnTo>
                <a:lnTo>
                  <a:pt x="54" y="378"/>
                </a:lnTo>
                <a:lnTo>
                  <a:pt x="48" y="390"/>
                </a:lnTo>
                <a:lnTo>
                  <a:pt x="42" y="384"/>
                </a:lnTo>
                <a:lnTo>
                  <a:pt x="42" y="378"/>
                </a:lnTo>
                <a:lnTo>
                  <a:pt x="48" y="366"/>
                </a:lnTo>
                <a:lnTo>
                  <a:pt x="54" y="360"/>
                </a:lnTo>
                <a:lnTo>
                  <a:pt x="60" y="360"/>
                </a:lnTo>
                <a:lnTo>
                  <a:pt x="60" y="360"/>
                </a:lnTo>
                <a:lnTo>
                  <a:pt x="60" y="354"/>
                </a:lnTo>
                <a:lnTo>
                  <a:pt x="60" y="354"/>
                </a:lnTo>
                <a:lnTo>
                  <a:pt x="54" y="354"/>
                </a:lnTo>
                <a:lnTo>
                  <a:pt x="54" y="348"/>
                </a:lnTo>
                <a:lnTo>
                  <a:pt x="60" y="342"/>
                </a:lnTo>
                <a:lnTo>
                  <a:pt x="60" y="342"/>
                </a:lnTo>
                <a:lnTo>
                  <a:pt x="66" y="336"/>
                </a:lnTo>
                <a:lnTo>
                  <a:pt x="54" y="342"/>
                </a:lnTo>
                <a:lnTo>
                  <a:pt x="54" y="342"/>
                </a:lnTo>
                <a:lnTo>
                  <a:pt x="48" y="330"/>
                </a:lnTo>
                <a:lnTo>
                  <a:pt x="54" y="324"/>
                </a:lnTo>
                <a:lnTo>
                  <a:pt x="60" y="324"/>
                </a:lnTo>
                <a:lnTo>
                  <a:pt x="60" y="318"/>
                </a:lnTo>
                <a:lnTo>
                  <a:pt x="66" y="312"/>
                </a:lnTo>
                <a:lnTo>
                  <a:pt x="72" y="312"/>
                </a:lnTo>
                <a:lnTo>
                  <a:pt x="72" y="306"/>
                </a:lnTo>
                <a:lnTo>
                  <a:pt x="66" y="306"/>
                </a:lnTo>
                <a:lnTo>
                  <a:pt x="72" y="300"/>
                </a:lnTo>
                <a:lnTo>
                  <a:pt x="72" y="288"/>
                </a:lnTo>
                <a:lnTo>
                  <a:pt x="78" y="288"/>
                </a:lnTo>
                <a:lnTo>
                  <a:pt x="78" y="282"/>
                </a:lnTo>
                <a:lnTo>
                  <a:pt x="96" y="276"/>
                </a:lnTo>
                <a:lnTo>
                  <a:pt x="90" y="276"/>
                </a:lnTo>
                <a:lnTo>
                  <a:pt x="96" y="264"/>
                </a:lnTo>
                <a:lnTo>
                  <a:pt x="66" y="282"/>
                </a:lnTo>
                <a:lnTo>
                  <a:pt x="54" y="300"/>
                </a:lnTo>
                <a:lnTo>
                  <a:pt x="48" y="306"/>
                </a:lnTo>
                <a:lnTo>
                  <a:pt x="24" y="294"/>
                </a:lnTo>
                <a:lnTo>
                  <a:pt x="18" y="282"/>
                </a:lnTo>
                <a:lnTo>
                  <a:pt x="24" y="282"/>
                </a:lnTo>
                <a:lnTo>
                  <a:pt x="30" y="288"/>
                </a:lnTo>
                <a:lnTo>
                  <a:pt x="30" y="282"/>
                </a:lnTo>
                <a:lnTo>
                  <a:pt x="42" y="276"/>
                </a:lnTo>
                <a:lnTo>
                  <a:pt x="0" y="276"/>
                </a:lnTo>
                <a:lnTo>
                  <a:pt x="0" y="276"/>
                </a:lnTo>
                <a:lnTo>
                  <a:pt x="18" y="264"/>
                </a:lnTo>
                <a:lnTo>
                  <a:pt x="24" y="270"/>
                </a:lnTo>
                <a:lnTo>
                  <a:pt x="24" y="264"/>
                </a:lnTo>
                <a:lnTo>
                  <a:pt x="36" y="264"/>
                </a:lnTo>
                <a:lnTo>
                  <a:pt x="30" y="258"/>
                </a:lnTo>
                <a:lnTo>
                  <a:pt x="42" y="258"/>
                </a:lnTo>
                <a:lnTo>
                  <a:pt x="36" y="252"/>
                </a:lnTo>
                <a:lnTo>
                  <a:pt x="42" y="252"/>
                </a:lnTo>
                <a:lnTo>
                  <a:pt x="24" y="246"/>
                </a:lnTo>
                <a:lnTo>
                  <a:pt x="30" y="252"/>
                </a:lnTo>
                <a:lnTo>
                  <a:pt x="30" y="234"/>
                </a:lnTo>
                <a:lnTo>
                  <a:pt x="48" y="240"/>
                </a:lnTo>
                <a:lnTo>
                  <a:pt x="36" y="228"/>
                </a:lnTo>
                <a:lnTo>
                  <a:pt x="42" y="222"/>
                </a:lnTo>
                <a:lnTo>
                  <a:pt x="66" y="222"/>
                </a:lnTo>
                <a:lnTo>
                  <a:pt x="48" y="216"/>
                </a:lnTo>
                <a:lnTo>
                  <a:pt x="48" y="210"/>
                </a:lnTo>
                <a:lnTo>
                  <a:pt x="48" y="204"/>
                </a:lnTo>
                <a:lnTo>
                  <a:pt x="48" y="204"/>
                </a:lnTo>
                <a:lnTo>
                  <a:pt x="60" y="198"/>
                </a:lnTo>
                <a:lnTo>
                  <a:pt x="36" y="198"/>
                </a:lnTo>
                <a:lnTo>
                  <a:pt x="54" y="186"/>
                </a:lnTo>
                <a:lnTo>
                  <a:pt x="48" y="180"/>
                </a:lnTo>
                <a:lnTo>
                  <a:pt x="54" y="180"/>
                </a:lnTo>
                <a:lnTo>
                  <a:pt x="36" y="186"/>
                </a:lnTo>
                <a:lnTo>
                  <a:pt x="30" y="174"/>
                </a:lnTo>
                <a:lnTo>
                  <a:pt x="30" y="156"/>
                </a:lnTo>
                <a:lnTo>
                  <a:pt x="42" y="156"/>
                </a:lnTo>
                <a:lnTo>
                  <a:pt x="48" y="168"/>
                </a:lnTo>
                <a:lnTo>
                  <a:pt x="48" y="162"/>
                </a:lnTo>
                <a:lnTo>
                  <a:pt x="60" y="162"/>
                </a:lnTo>
                <a:lnTo>
                  <a:pt x="48" y="156"/>
                </a:lnTo>
                <a:lnTo>
                  <a:pt x="42" y="150"/>
                </a:lnTo>
                <a:lnTo>
                  <a:pt x="36" y="150"/>
                </a:lnTo>
                <a:lnTo>
                  <a:pt x="36" y="138"/>
                </a:lnTo>
                <a:lnTo>
                  <a:pt x="48" y="138"/>
                </a:lnTo>
                <a:lnTo>
                  <a:pt x="36" y="132"/>
                </a:lnTo>
                <a:lnTo>
                  <a:pt x="36" y="114"/>
                </a:lnTo>
                <a:lnTo>
                  <a:pt x="48" y="114"/>
                </a:lnTo>
                <a:lnTo>
                  <a:pt x="54" y="126"/>
                </a:lnTo>
                <a:lnTo>
                  <a:pt x="48" y="108"/>
                </a:lnTo>
                <a:lnTo>
                  <a:pt x="54" y="108"/>
                </a:lnTo>
                <a:lnTo>
                  <a:pt x="60" y="114"/>
                </a:lnTo>
                <a:lnTo>
                  <a:pt x="66" y="114"/>
                </a:lnTo>
                <a:lnTo>
                  <a:pt x="72" y="108"/>
                </a:lnTo>
                <a:lnTo>
                  <a:pt x="90" y="114"/>
                </a:lnTo>
                <a:lnTo>
                  <a:pt x="72" y="108"/>
                </a:lnTo>
                <a:lnTo>
                  <a:pt x="96" y="114"/>
                </a:lnTo>
                <a:lnTo>
                  <a:pt x="90" y="108"/>
                </a:lnTo>
                <a:lnTo>
                  <a:pt x="90" y="102"/>
                </a:lnTo>
                <a:lnTo>
                  <a:pt x="78" y="102"/>
                </a:lnTo>
                <a:lnTo>
                  <a:pt x="66" y="90"/>
                </a:lnTo>
                <a:lnTo>
                  <a:pt x="66" y="78"/>
                </a:lnTo>
                <a:lnTo>
                  <a:pt x="78" y="90"/>
                </a:lnTo>
                <a:lnTo>
                  <a:pt x="84" y="78"/>
                </a:lnTo>
                <a:lnTo>
                  <a:pt x="72" y="66"/>
                </a:lnTo>
                <a:lnTo>
                  <a:pt x="72" y="60"/>
                </a:lnTo>
                <a:lnTo>
                  <a:pt x="78" y="66"/>
                </a:lnTo>
                <a:lnTo>
                  <a:pt x="96" y="60"/>
                </a:lnTo>
                <a:lnTo>
                  <a:pt x="114" y="66"/>
                </a:lnTo>
                <a:lnTo>
                  <a:pt x="96" y="54"/>
                </a:lnTo>
                <a:lnTo>
                  <a:pt x="96" y="42"/>
                </a:lnTo>
                <a:lnTo>
                  <a:pt x="102" y="42"/>
                </a:lnTo>
                <a:lnTo>
                  <a:pt x="96" y="42"/>
                </a:lnTo>
                <a:lnTo>
                  <a:pt x="96" y="24"/>
                </a:lnTo>
                <a:lnTo>
                  <a:pt x="102" y="24"/>
                </a:lnTo>
                <a:lnTo>
                  <a:pt x="108" y="6"/>
                </a:lnTo>
                <a:lnTo>
                  <a:pt x="126" y="12"/>
                </a:lnTo>
                <a:lnTo>
                  <a:pt x="126" y="24"/>
                </a:lnTo>
                <a:lnTo>
                  <a:pt x="126" y="12"/>
                </a:lnTo>
                <a:lnTo>
                  <a:pt x="138" y="18"/>
                </a:lnTo>
                <a:lnTo>
                  <a:pt x="132" y="36"/>
                </a:lnTo>
                <a:lnTo>
                  <a:pt x="144" y="18"/>
                </a:lnTo>
                <a:lnTo>
                  <a:pt x="156" y="18"/>
                </a:lnTo>
                <a:lnTo>
                  <a:pt x="156" y="36"/>
                </a:lnTo>
                <a:lnTo>
                  <a:pt x="168" y="18"/>
                </a:lnTo>
                <a:lnTo>
                  <a:pt x="174" y="24"/>
                </a:lnTo>
                <a:lnTo>
                  <a:pt x="198" y="12"/>
                </a:lnTo>
                <a:lnTo>
                  <a:pt x="198" y="18"/>
                </a:lnTo>
                <a:lnTo>
                  <a:pt x="216" y="18"/>
                </a:lnTo>
                <a:lnTo>
                  <a:pt x="228" y="12"/>
                </a:lnTo>
                <a:lnTo>
                  <a:pt x="258" y="12"/>
                </a:lnTo>
                <a:lnTo>
                  <a:pt x="258" y="0"/>
                </a:lnTo>
                <a:lnTo>
                  <a:pt x="288" y="6"/>
                </a:lnTo>
                <a:lnTo>
                  <a:pt x="282" y="30"/>
                </a:lnTo>
                <a:lnTo>
                  <a:pt x="282" y="42"/>
                </a:lnTo>
                <a:lnTo>
                  <a:pt x="204" y="102"/>
                </a:lnTo>
                <a:lnTo>
                  <a:pt x="198" y="114"/>
                </a:lnTo>
                <a:lnTo>
                  <a:pt x="180" y="114"/>
                </a:lnTo>
                <a:lnTo>
                  <a:pt x="210" y="120"/>
                </a:lnTo>
                <a:lnTo>
                  <a:pt x="216" y="114"/>
                </a:lnTo>
                <a:lnTo>
                  <a:pt x="198" y="138"/>
                </a:lnTo>
                <a:lnTo>
                  <a:pt x="198" y="132"/>
                </a:lnTo>
                <a:lnTo>
                  <a:pt x="168" y="144"/>
                </a:lnTo>
                <a:lnTo>
                  <a:pt x="198" y="144"/>
                </a:lnTo>
                <a:lnTo>
                  <a:pt x="180" y="162"/>
                </a:lnTo>
                <a:lnTo>
                  <a:pt x="162" y="168"/>
                </a:lnTo>
                <a:lnTo>
                  <a:pt x="186" y="168"/>
                </a:lnTo>
                <a:lnTo>
                  <a:pt x="192" y="156"/>
                </a:lnTo>
                <a:lnTo>
                  <a:pt x="222" y="150"/>
                </a:lnTo>
                <a:lnTo>
                  <a:pt x="228" y="144"/>
                </a:lnTo>
                <a:lnTo>
                  <a:pt x="240" y="144"/>
                </a:lnTo>
                <a:lnTo>
                  <a:pt x="246" y="138"/>
                </a:lnTo>
                <a:lnTo>
                  <a:pt x="246" y="138"/>
                </a:lnTo>
                <a:lnTo>
                  <a:pt x="264" y="138"/>
                </a:lnTo>
                <a:lnTo>
                  <a:pt x="276" y="138"/>
                </a:lnTo>
                <a:lnTo>
                  <a:pt x="288" y="144"/>
                </a:lnTo>
                <a:lnTo>
                  <a:pt x="294" y="138"/>
                </a:lnTo>
                <a:lnTo>
                  <a:pt x="300" y="138"/>
                </a:lnTo>
                <a:lnTo>
                  <a:pt x="306" y="138"/>
                </a:lnTo>
                <a:lnTo>
                  <a:pt x="318" y="144"/>
                </a:lnTo>
                <a:lnTo>
                  <a:pt x="318" y="138"/>
                </a:lnTo>
                <a:lnTo>
                  <a:pt x="330" y="144"/>
                </a:lnTo>
                <a:lnTo>
                  <a:pt x="336" y="138"/>
                </a:lnTo>
                <a:lnTo>
                  <a:pt x="342" y="138"/>
                </a:lnTo>
                <a:lnTo>
                  <a:pt x="348" y="144"/>
                </a:lnTo>
                <a:lnTo>
                  <a:pt x="354" y="138"/>
                </a:lnTo>
                <a:lnTo>
                  <a:pt x="354" y="138"/>
                </a:lnTo>
                <a:lnTo>
                  <a:pt x="360" y="144"/>
                </a:lnTo>
                <a:lnTo>
                  <a:pt x="366" y="144"/>
                </a:lnTo>
                <a:lnTo>
                  <a:pt x="372" y="138"/>
                </a:lnTo>
                <a:lnTo>
                  <a:pt x="384" y="138"/>
                </a:lnTo>
                <a:lnTo>
                  <a:pt x="384" y="144"/>
                </a:lnTo>
                <a:lnTo>
                  <a:pt x="390" y="144"/>
                </a:lnTo>
                <a:lnTo>
                  <a:pt x="390" y="144"/>
                </a:lnTo>
                <a:lnTo>
                  <a:pt x="396" y="150"/>
                </a:lnTo>
                <a:lnTo>
                  <a:pt x="396" y="156"/>
                </a:lnTo>
                <a:lnTo>
                  <a:pt x="396" y="156"/>
                </a:lnTo>
                <a:lnTo>
                  <a:pt x="402" y="156"/>
                </a:lnTo>
                <a:lnTo>
                  <a:pt x="402" y="162"/>
                </a:lnTo>
                <a:lnTo>
                  <a:pt x="402" y="162"/>
                </a:lnTo>
                <a:lnTo>
                  <a:pt x="402" y="168"/>
                </a:lnTo>
                <a:lnTo>
                  <a:pt x="402" y="168"/>
                </a:lnTo>
                <a:lnTo>
                  <a:pt x="396" y="174"/>
                </a:lnTo>
                <a:lnTo>
                  <a:pt x="396" y="180"/>
                </a:lnTo>
                <a:lnTo>
                  <a:pt x="396" y="180"/>
                </a:lnTo>
                <a:lnTo>
                  <a:pt x="390" y="186"/>
                </a:lnTo>
                <a:lnTo>
                  <a:pt x="384" y="192"/>
                </a:lnTo>
                <a:lnTo>
                  <a:pt x="384" y="186"/>
                </a:lnTo>
                <a:lnTo>
                  <a:pt x="384" y="192"/>
                </a:lnTo>
                <a:lnTo>
                  <a:pt x="378" y="198"/>
                </a:lnTo>
                <a:lnTo>
                  <a:pt x="372" y="204"/>
                </a:lnTo>
                <a:lnTo>
                  <a:pt x="372" y="216"/>
                </a:lnTo>
                <a:lnTo>
                  <a:pt x="372" y="216"/>
                </a:lnTo>
                <a:lnTo>
                  <a:pt x="366" y="228"/>
                </a:lnTo>
                <a:lnTo>
                  <a:pt x="360" y="246"/>
                </a:lnTo>
                <a:lnTo>
                  <a:pt x="360" y="252"/>
                </a:lnTo>
                <a:lnTo>
                  <a:pt x="354" y="264"/>
                </a:lnTo>
                <a:lnTo>
                  <a:pt x="342" y="264"/>
                </a:lnTo>
                <a:lnTo>
                  <a:pt x="342" y="270"/>
                </a:lnTo>
                <a:lnTo>
                  <a:pt x="336" y="276"/>
                </a:lnTo>
                <a:lnTo>
                  <a:pt x="342" y="276"/>
                </a:lnTo>
                <a:lnTo>
                  <a:pt x="336" y="282"/>
                </a:lnTo>
                <a:lnTo>
                  <a:pt x="336" y="282"/>
                </a:lnTo>
                <a:lnTo>
                  <a:pt x="336" y="288"/>
                </a:lnTo>
                <a:lnTo>
                  <a:pt x="330" y="294"/>
                </a:lnTo>
                <a:lnTo>
                  <a:pt x="324" y="300"/>
                </a:lnTo>
                <a:lnTo>
                  <a:pt x="318" y="306"/>
                </a:lnTo>
                <a:lnTo>
                  <a:pt x="312" y="306"/>
                </a:lnTo>
                <a:lnTo>
                  <a:pt x="312" y="312"/>
                </a:lnTo>
                <a:lnTo>
                  <a:pt x="312" y="312"/>
                </a:lnTo>
                <a:lnTo>
                  <a:pt x="306" y="306"/>
                </a:lnTo>
                <a:lnTo>
                  <a:pt x="306" y="306"/>
                </a:lnTo>
                <a:lnTo>
                  <a:pt x="294" y="312"/>
                </a:lnTo>
                <a:lnTo>
                  <a:pt x="288" y="312"/>
                </a:lnTo>
                <a:lnTo>
                  <a:pt x="282" y="312"/>
                </a:lnTo>
                <a:lnTo>
                  <a:pt x="276" y="318"/>
                </a:lnTo>
                <a:lnTo>
                  <a:pt x="258" y="324"/>
                </a:lnTo>
                <a:lnTo>
                  <a:pt x="264" y="324"/>
                </a:lnTo>
                <a:lnTo>
                  <a:pt x="270" y="324"/>
                </a:lnTo>
                <a:lnTo>
                  <a:pt x="276" y="318"/>
                </a:lnTo>
                <a:lnTo>
                  <a:pt x="282" y="318"/>
                </a:lnTo>
                <a:lnTo>
                  <a:pt x="288" y="318"/>
                </a:lnTo>
                <a:lnTo>
                  <a:pt x="288" y="312"/>
                </a:lnTo>
                <a:lnTo>
                  <a:pt x="294" y="312"/>
                </a:lnTo>
                <a:lnTo>
                  <a:pt x="300" y="312"/>
                </a:lnTo>
                <a:lnTo>
                  <a:pt x="306" y="312"/>
                </a:lnTo>
                <a:lnTo>
                  <a:pt x="306" y="318"/>
                </a:lnTo>
                <a:lnTo>
                  <a:pt x="306" y="324"/>
                </a:lnTo>
                <a:lnTo>
                  <a:pt x="300" y="324"/>
                </a:lnTo>
                <a:lnTo>
                  <a:pt x="306" y="324"/>
                </a:lnTo>
                <a:lnTo>
                  <a:pt x="306" y="324"/>
                </a:lnTo>
                <a:lnTo>
                  <a:pt x="312" y="330"/>
                </a:lnTo>
                <a:lnTo>
                  <a:pt x="318" y="330"/>
                </a:lnTo>
                <a:lnTo>
                  <a:pt x="318" y="330"/>
                </a:lnTo>
                <a:lnTo>
                  <a:pt x="324" y="330"/>
                </a:lnTo>
                <a:lnTo>
                  <a:pt x="324" y="336"/>
                </a:lnTo>
                <a:lnTo>
                  <a:pt x="318" y="342"/>
                </a:lnTo>
                <a:lnTo>
                  <a:pt x="306" y="348"/>
                </a:lnTo>
                <a:lnTo>
                  <a:pt x="300" y="348"/>
                </a:lnTo>
                <a:lnTo>
                  <a:pt x="300" y="348"/>
                </a:lnTo>
                <a:lnTo>
                  <a:pt x="294" y="348"/>
                </a:lnTo>
                <a:lnTo>
                  <a:pt x="288" y="348"/>
                </a:lnTo>
                <a:lnTo>
                  <a:pt x="288" y="348"/>
                </a:lnTo>
                <a:lnTo>
                  <a:pt x="282" y="354"/>
                </a:lnTo>
                <a:lnTo>
                  <a:pt x="282" y="354"/>
                </a:lnTo>
                <a:lnTo>
                  <a:pt x="276" y="366"/>
                </a:lnTo>
                <a:lnTo>
                  <a:pt x="270" y="366"/>
                </a:lnTo>
                <a:lnTo>
                  <a:pt x="264" y="366"/>
                </a:lnTo>
                <a:lnTo>
                  <a:pt x="252" y="372"/>
                </a:lnTo>
                <a:lnTo>
                  <a:pt x="246" y="372"/>
                </a:lnTo>
                <a:lnTo>
                  <a:pt x="246" y="372"/>
                </a:lnTo>
                <a:lnTo>
                  <a:pt x="240" y="366"/>
                </a:lnTo>
                <a:lnTo>
                  <a:pt x="234" y="366"/>
                </a:lnTo>
                <a:lnTo>
                  <a:pt x="228" y="366"/>
                </a:lnTo>
                <a:lnTo>
                  <a:pt x="222" y="360"/>
                </a:lnTo>
                <a:lnTo>
                  <a:pt x="216" y="360"/>
                </a:lnTo>
                <a:lnTo>
                  <a:pt x="222" y="372"/>
                </a:lnTo>
                <a:lnTo>
                  <a:pt x="228" y="372"/>
                </a:lnTo>
                <a:lnTo>
                  <a:pt x="228" y="372"/>
                </a:lnTo>
                <a:lnTo>
                  <a:pt x="234" y="372"/>
                </a:lnTo>
                <a:lnTo>
                  <a:pt x="240" y="372"/>
                </a:lnTo>
                <a:lnTo>
                  <a:pt x="252" y="372"/>
                </a:lnTo>
                <a:lnTo>
                  <a:pt x="258" y="372"/>
                </a:lnTo>
                <a:lnTo>
                  <a:pt x="264" y="378"/>
                </a:lnTo>
                <a:lnTo>
                  <a:pt x="276" y="378"/>
                </a:lnTo>
                <a:lnTo>
                  <a:pt x="282" y="378"/>
                </a:lnTo>
                <a:lnTo>
                  <a:pt x="288" y="378"/>
                </a:lnTo>
                <a:lnTo>
                  <a:pt x="288" y="378"/>
                </a:lnTo>
                <a:lnTo>
                  <a:pt x="294" y="378"/>
                </a:lnTo>
                <a:lnTo>
                  <a:pt x="300" y="366"/>
                </a:lnTo>
                <a:lnTo>
                  <a:pt x="306" y="366"/>
                </a:lnTo>
                <a:lnTo>
                  <a:pt x="312" y="366"/>
                </a:lnTo>
                <a:lnTo>
                  <a:pt x="318" y="366"/>
                </a:lnTo>
                <a:lnTo>
                  <a:pt x="324" y="372"/>
                </a:lnTo>
                <a:lnTo>
                  <a:pt x="324" y="372"/>
                </a:lnTo>
                <a:lnTo>
                  <a:pt x="330" y="372"/>
                </a:lnTo>
                <a:lnTo>
                  <a:pt x="330" y="372"/>
                </a:lnTo>
                <a:lnTo>
                  <a:pt x="336" y="372"/>
                </a:lnTo>
                <a:lnTo>
                  <a:pt x="348" y="378"/>
                </a:lnTo>
                <a:lnTo>
                  <a:pt x="354" y="384"/>
                </a:lnTo>
                <a:lnTo>
                  <a:pt x="360" y="384"/>
                </a:lnTo>
                <a:lnTo>
                  <a:pt x="360" y="384"/>
                </a:lnTo>
                <a:lnTo>
                  <a:pt x="366" y="384"/>
                </a:lnTo>
                <a:lnTo>
                  <a:pt x="366" y="390"/>
                </a:lnTo>
                <a:lnTo>
                  <a:pt x="372" y="390"/>
                </a:lnTo>
                <a:lnTo>
                  <a:pt x="378" y="396"/>
                </a:lnTo>
                <a:lnTo>
                  <a:pt x="384" y="408"/>
                </a:lnTo>
                <a:lnTo>
                  <a:pt x="384" y="414"/>
                </a:lnTo>
                <a:lnTo>
                  <a:pt x="390" y="414"/>
                </a:lnTo>
                <a:lnTo>
                  <a:pt x="390" y="414"/>
                </a:lnTo>
                <a:lnTo>
                  <a:pt x="396" y="426"/>
                </a:lnTo>
                <a:lnTo>
                  <a:pt x="396" y="420"/>
                </a:lnTo>
                <a:lnTo>
                  <a:pt x="402" y="426"/>
                </a:lnTo>
                <a:lnTo>
                  <a:pt x="402" y="426"/>
                </a:lnTo>
                <a:lnTo>
                  <a:pt x="408" y="426"/>
                </a:lnTo>
                <a:lnTo>
                  <a:pt x="414" y="432"/>
                </a:lnTo>
                <a:lnTo>
                  <a:pt x="414" y="432"/>
                </a:lnTo>
                <a:lnTo>
                  <a:pt x="414" y="438"/>
                </a:lnTo>
                <a:lnTo>
                  <a:pt x="414" y="444"/>
                </a:lnTo>
                <a:lnTo>
                  <a:pt x="420" y="444"/>
                </a:lnTo>
                <a:lnTo>
                  <a:pt x="414" y="450"/>
                </a:lnTo>
                <a:lnTo>
                  <a:pt x="420" y="456"/>
                </a:lnTo>
                <a:lnTo>
                  <a:pt x="414" y="456"/>
                </a:lnTo>
                <a:lnTo>
                  <a:pt x="420" y="462"/>
                </a:lnTo>
                <a:lnTo>
                  <a:pt x="420" y="468"/>
                </a:lnTo>
                <a:lnTo>
                  <a:pt x="420" y="468"/>
                </a:lnTo>
                <a:lnTo>
                  <a:pt x="420" y="474"/>
                </a:lnTo>
                <a:lnTo>
                  <a:pt x="420" y="480"/>
                </a:lnTo>
                <a:lnTo>
                  <a:pt x="420" y="480"/>
                </a:lnTo>
                <a:lnTo>
                  <a:pt x="420" y="480"/>
                </a:lnTo>
                <a:lnTo>
                  <a:pt x="426" y="486"/>
                </a:lnTo>
                <a:lnTo>
                  <a:pt x="420" y="492"/>
                </a:lnTo>
                <a:lnTo>
                  <a:pt x="426" y="492"/>
                </a:lnTo>
                <a:lnTo>
                  <a:pt x="426" y="498"/>
                </a:lnTo>
                <a:lnTo>
                  <a:pt x="432" y="504"/>
                </a:lnTo>
                <a:lnTo>
                  <a:pt x="432" y="510"/>
                </a:lnTo>
                <a:lnTo>
                  <a:pt x="438" y="516"/>
                </a:lnTo>
                <a:lnTo>
                  <a:pt x="438" y="516"/>
                </a:lnTo>
                <a:lnTo>
                  <a:pt x="438" y="522"/>
                </a:lnTo>
                <a:lnTo>
                  <a:pt x="438" y="528"/>
                </a:lnTo>
                <a:lnTo>
                  <a:pt x="444" y="540"/>
                </a:lnTo>
                <a:lnTo>
                  <a:pt x="450" y="552"/>
                </a:lnTo>
                <a:lnTo>
                  <a:pt x="456" y="558"/>
                </a:lnTo>
                <a:lnTo>
                  <a:pt x="456" y="558"/>
                </a:lnTo>
                <a:lnTo>
                  <a:pt x="456" y="564"/>
                </a:lnTo>
                <a:lnTo>
                  <a:pt x="456" y="564"/>
                </a:lnTo>
                <a:lnTo>
                  <a:pt x="456" y="564"/>
                </a:lnTo>
                <a:lnTo>
                  <a:pt x="450" y="570"/>
                </a:lnTo>
                <a:lnTo>
                  <a:pt x="456" y="570"/>
                </a:lnTo>
                <a:lnTo>
                  <a:pt x="456" y="570"/>
                </a:lnTo>
                <a:lnTo>
                  <a:pt x="456" y="564"/>
                </a:lnTo>
                <a:lnTo>
                  <a:pt x="462" y="564"/>
                </a:lnTo>
                <a:lnTo>
                  <a:pt x="468" y="564"/>
                </a:lnTo>
                <a:lnTo>
                  <a:pt x="468" y="570"/>
                </a:lnTo>
                <a:lnTo>
                  <a:pt x="474" y="570"/>
                </a:lnTo>
                <a:lnTo>
                  <a:pt x="480" y="570"/>
                </a:lnTo>
                <a:lnTo>
                  <a:pt x="486" y="576"/>
                </a:lnTo>
                <a:lnTo>
                  <a:pt x="492" y="576"/>
                </a:lnTo>
                <a:lnTo>
                  <a:pt x="492" y="582"/>
                </a:lnTo>
                <a:lnTo>
                  <a:pt x="498" y="582"/>
                </a:lnTo>
                <a:lnTo>
                  <a:pt x="498" y="582"/>
                </a:lnTo>
                <a:lnTo>
                  <a:pt x="510" y="582"/>
                </a:lnTo>
                <a:lnTo>
                  <a:pt x="510" y="588"/>
                </a:lnTo>
                <a:lnTo>
                  <a:pt x="516" y="594"/>
                </a:lnTo>
                <a:lnTo>
                  <a:pt x="516" y="594"/>
                </a:lnTo>
                <a:lnTo>
                  <a:pt x="516" y="600"/>
                </a:lnTo>
                <a:lnTo>
                  <a:pt x="522" y="600"/>
                </a:lnTo>
                <a:lnTo>
                  <a:pt x="528" y="606"/>
                </a:lnTo>
                <a:lnTo>
                  <a:pt x="528" y="612"/>
                </a:lnTo>
                <a:lnTo>
                  <a:pt x="528" y="612"/>
                </a:lnTo>
                <a:lnTo>
                  <a:pt x="528" y="618"/>
                </a:lnTo>
                <a:lnTo>
                  <a:pt x="528" y="618"/>
                </a:lnTo>
                <a:lnTo>
                  <a:pt x="534" y="624"/>
                </a:lnTo>
                <a:lnTo>
                  <a:pt x="534" y="624"/>
                </a:lnTo>
                <a:lnTo>
                  <a:pt x="540" y="624"/>
                </a:lnTo>
                <a:lnTo>
                  <a:pt x="540" y="630"/>
                </a:lnTo>
                <a:lnTo>
                  <a:pt x="540" y="630"/>
                </a:lnTo>
                <a:lnTo>
                  <a:pt x="546" y="630"/>
                </a:lnTo>
                <a:lnTo>
                  <a:pt x="546" y="630"/>
                </a:lnTo>
                <a:lnTo>
                  <a:pt x="552" y="630"/>
                </a:lnTo>
                <a:lnTo>
                  <a:pt x="558" y="630"/>
                </a:lnTo>
                <a:lnTo>
                  <a:pt x="558" y="630"/>
                </a:lnTo>
                <a:lnTo>
                  <a:pt x="558" y="636"/>
                </a:lnTo>
                <a:lnTo>
                  <a:pt x="546" y="636"/>
                </a:lnTo>
                <a:lnTo>
                  <a:pt x="546" y="636"/>
                </a:lnTo>
                <a:lnTo>
                  <a:pt x="546" y="648"/>
                </a:lnTo>
                <a:lnTo>
                  <a:pt x="546" y="654"/>
                </a:lnTo>
                <a:lnTo>
                  <a:pt x="552" y="660"/>
                </a:lnTo>
                <a:lnTo>
                  <a:pt x="552" y="666"/>
                </a:lnTo>
                <a:lnTo>
                  <a:pt x="558" y="672"/>
                </a:lnTo>
                <a:lnTo>
                  <a:pt x="564" y="684"/>
                </a:lnTo>
                <a:lnTo>
                  <a:pt x="570" y="690"/>
                </a:lnTo>
                <a:lnTo>
                  <a:pt x="576" y="696"/>
                </a:lnTo>
                <a:lnTo>
                  <a:pt x="576" y="702"/>
                </a:lnTo>
                <a:lnTo>
                  <a:pt x="576" y="708"/>
                </a:lnTo>
                <a:lnTo>
                  <a:pt x="576" y="708"/>
                </a:lnTo>
                <a:lnTo>
                  <a:pt x="576" y="702"/>
                </a:lnTo>
                <a:lnTo>
                  <a:pt x="570" y="702"/>
                </a:lnTo>
                <a:lnTo>
                  <a:pt x="570" y="696"/>
                </a:lnTo>
                <a:lnTo>
                  <a:pt x="564" y="696"/>
                </a:lnTo>
                <a:lnTo>
                  <a:pt x="558" y="702"/>
                </a:lnTo>
                <a:lnTo>
                  <a:pt x="552" y="702"/>
                </a:lnTo>
                <a:lnTo>
                  <a:pt x="552" y="696"/>
                </a:lnTo>
                <a:lnTo>
                  <a:pt x="546" y="690"/>
                </a:lnTo>
                <a:lnTo>
                  <a:pt x="540" y="684"/>
                </a:lnTo>
                <a:lnTo>
                  <a:pt x="534" y="684"/>
                </a:lnTo>
                <a:lnTo>
                  <a:pt x="528" y="690"/>
                </a:lnTo>
                <a:lnTo>
                  <a:pt x="522" y="690"/>
                </a:lnTo>
                <a:lnTo>
                  <a:pt x="516" y="690"/>
                </a:lnTo>
                <a:lnTo>
                  <a:pt x="510" y="690"/>
                </a:lnTo>
                <a:lnTo>
                  <a:pt x="504" y="690"/>
                </a:lnTo>
                <a:lnTo>
                  <a:pt x="498" y="690"/>
                </a:lnTo>
                <a:lnTo>
                  <a:pt x="492" y="690"/>
                </a:lnTo>
                <a:lnTo>
                  <a:pt x="498" y="690"/>
                </a:lnTo>
                <a:lnTo>
                  <a:pt x="498" y="696"/>
                </a:lnTo>
                <a:lnTo>
                  <a:pt x="504" y="690"/>
                </a:lnTo>
                <a:lnTo>
                  <a:pt x="510" y="690"/>
                </a:lnTo>
                <a:lnTo>
                  <a:pt x="510" y="690"/>
                </a:lnTo>
                <a:lnTo>
                  <a:pt x="510" y="690"/>
                </a:lnTo>
                <a:lnTo>
                  <a:pt x="510" y="690"/>
                </a:lnTo>
                <a:lnTo>
                  <a:pt x="516" y="696"/>
                </a:lnTo>
                <a:lnTo>
                  <a:pt x="522" y="690"/>
                </a:lnTo>
                <a:lnTo>
                  <a:pt x="528" y="690"/>
                </a:lnTo>
                <a:lnTo>
                  <a:pt x="534" y="690"/>
                </a:lnTo>
                <a:lnTo>
                  <a:pt x="534" y="690"/>
                </a:lnTo>
                <a:lnTo>
                  <a:pt x="540" y="690"/>
                </a:lnTo>
                <a:lnTo>
                  <a:pt x="540" y="696"/>
                </a:lnTo>
                <a:lnTo>
                  <a:pt x="546" y="696"/>
                </a:lnTo>
                <a:lnTo>
                  <a:pt x="546" y="702"/>
                </a:lnTo>
                <a:lnTo>
                  <a:pt x="552" y="702"/>
                </a:lnTo>
                <a:lnTo>
                  <a:pt x="558" y="708"/>
                </a:lnTo>
                <a:lnTo>
                  <a:pt x="564" y="714"/>
                </a:lnTo>
              </a:path>
            </a:pathLst>
          </a:custGeom>
          <a:solidFill>
            <a:srgbClr val="00f008"/>
          </a:solidFill>
          <a:ln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0" name=""/>
          <p:cNvSpPr/>
          <p:nvPr/>
        </p:nvSpPr>
        <p:spPr>
          <a:xfrm>
            <a:off x="6531120" y="2386080"/>
            <a:ext cx="846000" cy="733320"/>
          </a:xfrm>
          <a:custGeom>
            <a:avLst/>
            <a:gdLst/>
            <a:ahLst/>
            <a:rect l="l" t="t" r="r" b="b"/>
            <a:pathLst>
              <a:path w="534" h="462">
                <a:moveTo>
                  <a:pt x="372" y="0"/>
                </a:moveTo>
                <a:lnTo>
                  <a:pt x="378" y="6"/>
                </a:lnTo>
                <a:lnTo>
                  <a:pt x="378" y="6"/>
                </a:lnTo>
                <a:lnTo>
                  <a:pt x="384" y="6"/>
                </a:lnTo>
                <a:lnTo>
                  <a:pt x="384" y="6"/>
                </a:lnTo>
                <a:lnTo>
                  <a:pt x="384" y="6"/>
                </a:lnTo>
                <a:lnTo>
                  <a:pt x="390" y="6"/>
                </a:lnTo>
                <a:lnTo>
                  <a:pt x="390" y="12"/>
                </a:lnTo>
                <a:lnTo>
                  <a:pt x="390" y="12"/>
                </a:lnTo>
                <a:lnTo>
                  <a:pt x="390" y="18"/>
                </a:lnTo>
                <a:lnTo>
                  <a:pt x="396" y="24"/>
                </a:lnTo>
                <a:lnTo>
                  <a:pt x="402" y="36"/>
                </a:lnTo>
                <a:lnTo>
                  <a:pt x="402" y="42"/>
                </a:lnTo>
                <a:lnTo>
                  <a:pt x="402" y="42"/>
                </a:lnTo>
                <a:lnTo>
                  <a:pt x="402" y="48"/>
                </a:lnTo>
                <a:lnTo>
                  <a:pt x="402" y="54"/>
                </a:lnTo>
                <a:lnTo>
                  <a:pt x="402" y="54"/>
                </a:lnTo>
                <a:lnTo>
                  <a:pt x="402" y="60"/>
                </a:lnTo>
                <a:lnTo>
                  <a:pt x="402" y="60"/>
                </a:lnTo>
                <a:lnTo>
                  <a:pt x="390" y="66"/>
                </a:lnTo>
                <a:lnTo>
                  <a:pt x="384" y="72"/>
                </a:lnTo>
                <a:lnTo>
                  <a:pt x="378" y="78"/>
                </a:lnTo>
                <a:lnTo>
                  <a:pt x="378" y="84"/>
                </a:lnTo>
                <a:lnTo>
                  <a:pt x="378" y="84"/>
                </a:lnTo>
                <a:lnTo>
                  <a:pt x="372" y="90"/>
                </a:lnTo>
                <a:lnTo>
                  <a:pt x="378" y="90"/>
                </a:lnTo>
                <a:lnTo>
                  <a:pt x="378" y="90"/>
                </a:lnTo>
                <a:lnTo>
                  <a:pt x="384" y="90"/>
                </a:lnTo>
                <a:lnTo>
                  <a:pt x="390" y="90"/>
                </a:lnTo>
                <a:lnTo>
                  <a:pt x="390" y="96"/>
                </a:lnTo>
                <a:lnTo>
                  <a:pt x="390" y="102"/>
                </a:lnTo>
                <a:lnTo>
                  <a:pt x="396" y="102"/>
                </a:lnTo>
                <a:lnTo>
                  <a:pt x="396" y="102"/>
                </a:lnTo>
                <a:lnTo>
                  <a:pt x="402" y="102"/>
                </a:lnTo>
                <a:lnTo>
                  <a:pt x="408" y="102"/>
                </a:lnTo>
                <a:lnTo>
                  <a:pt x="408" y="102"/>
                </a:lnTo>
                <a:lnTo>
                  <a:pt x="414" y="96"/>
                </a:lnTo>
                <a:lnTo>
                  <a:pt x="414" y="90"/>
                </a:lnTo>
                <a:lnTo>
                  <a:pt x="414" y="90"/>
                </a:lnTo>
                <a:lnTo>
                  <a:pt x="414" y="84"/>
                </a:lnTo>
                <a:lnTo>
                  <a:pt x="414" y="78"/>
                </a:lnTo>
                <a:lnTo>
                  <a:pt x="420" y="78"/>
                </a:lnTo>
                <a:lnTo>
                  <a:pt x="420" y="78"/>
                </a:lnTo>
                <a:lnTo>
                  <a:pt x="432" y="78"/>
                </a:lnTo>
                <a:lnTo>
                  <a:pt x="432" y="78"/>
                </a:lnTo>
                <a:lnTo>
                  <a:pt x="432" y="78"/>
                </a:lnTo>
                <a:lnTo>
                  <a:pt x="438" y="78"/>
                </a:lnTo>
                <a:lnTo>
                  <a:pt x="450" y="78"/>
                </a:lnTo>
                <a:lnTo>
                  <a:pt x="450" y="78"/>
                </a:lnTo>
                <a:lnTo>
                  <a:pt x="456" y="78"/>
                </a:lnTo>
                <a:lnTo>
                  <a:pt x="462" y="78"/>
                </a:lnTo>
                <a:lnTo>
                  <a:pt x="462" y="78"/>
                </a:lnTo>
                <a:lnTo>
                  <a:pt x="474" y="78"/>
                </a:lnTo>
                <a:lnTo>
                  <a:pt x="486" y="84"/>
                </a:lnTo>
                <a:lnTo>
                  <a:pt x="492" y="84"/>
                </a:lnTo>
                <a:lnTo>
                  <a:pt x="498" y="84"/>
                </a:lnTo>
                <a:lnTo>
                  <a:pt x="498" y="90"/>
                </a:lnTo>
                <a:lnTo>
                  <a:pt x="510" y="96"/>
                </a:lnTo>
                <a:lnTo>
                  <a:pt x="522" y="102"/>
                </a:lnTo>
                <a:lnTo>
                  <a:pt x="528" y="120"/>
                </a:lnTo>
                <a:lnTo>
                  <a:pt x="528" y="126"/>
                </a:lnTo>
                <a:lnTo>
                  <a:pt x="528" y="138"/>
                </a:lnTo>
                <a:lnTo>
                  <a:pt x="528" y="138"/>
                </a:lnTo>
                <a:lnTo>
                  <a:pt x="534" y="144"/>
                </a:lnTo>
                <a:lnTo>
                  <a:pt x="528" y="150"/>
                </a:lnTo>
                <a:lnTo>
                  <a:pt x="528" y="156"/>
                </a:lnTo>
                <a:lnTo>
                  <a:pt x="528" y="162"/>
                </a:lnTo>
                <a:lnTo>
                  <a:pt x="522" y="168"/>
                </a:lnTo>
                <a:lnTo>
                  <a:pt x="522" y="174"/>
                </a:lnTo>
                <a:lnTo>
                  <a:pt x="522" y="180"/>
                </a:lnTo>
                <a:lnTo>
                  <a:pt x="516" y="186"/>
                </a:lnTo>
                <a:lnTo>
                  <a:pt x="516" y="198"/>
                </a:lnTo>
                <a:lnTo>
                  <a:pt x="510" y="204"/>
                </a:lnTo>
                <a:lnTo>
                  <a:pt x="510" y="204"/>
                </a:lnTo>
                <a:lnTo>
                  <a:pt x="504" y="210"/>
                </a:lnTo>
                <a:lnTo>
                  <a:pt x="498" y="210"/>
                </a:lnTo>
                <a:lnTo>
                  <a:pt x="498" y="216"/>
                </a:lnTo>
                <a:lnTo>
                  <a:pt x="492" y="222"/>
                </a:lnTo>
                <a:lnTo>
                  <a:pt x="492" y="222"/>
                </a:lnTo>
                <a:lnTo>
                  <a:pt x="492" y="222"/>
                </a:lnTo>
                <a:lnTo>
                  <a:pt x="486" y="216"/>
                </a:lnTo>
                <a:lnTo>
                  <a:pt x="486" y="216"/>
                </a:lnTo>
                <a:lnTo>
                  <a:pt x="486" y="216"/>
                </a:lnTo>
                <a:lnTo>
                  <a:pt x="480" y="216"/>
                </a:lnTo>
                <a:lnTo>
                  <a:pt x="474" y="216"/>
                </a:lnTo>
                <a:lnTo>
                  <a:pt x="474" y="222"/>
                </a:lnTo>
                <a:lnTo>
                  <a:pt x="480" y="222"/>
                </a:lnTo>
                <a:lnTo>
                  <a:pt x="480" y="222"/>
                </a:lnTo>
                <a:lnTo>
                  <a:pt x="486" y="222"/>
                </a:lnTo>
                <a:lnTo>
                  <a:pt x="492" y="222"/>
                </a:lnTo>
                <a:lnTo>
                  <a:pt x="486" y="222"/>
                </a:lnTo>
                <a:lnTo>
                  <a:pt x="486" y="228"/>
                </a:lnTo>
                <a:lnTo>
                  <a:pt x="480" y="228"/>
                </a:lnTo>
                <a:lnTo>
                  <a:pt x="486" y="234"/>
                </a:lnTo>
                <a:lnTo>
                  <a:pt x="486" y="234"/>
                </a:lnTo>
                <a:lnTo>
                  <a:pt x="486" y="228"/>
                </a:lnTo>
                <a:lnTo>
                  <a:pt x="486" y="228"/>
                </a:lnTo>
                <a:lnTo>
                  <a:pt x="486" y="234"/>
                </a:lnTo>
                <a:lnTo>
                  <a:pt x="480" y="240"/>
                </a:lnTo>
                <a:lnTo>
                  <a:pt x="474" y="246"/>
                </a:lnTo>
                <a:lnTo>
                  <a:pt x="468" y="246"/>
                </a:lnTo>
                <a:lnTo>
                  <a:pt x="462" y="240"/>
                </a:lnTo>
                <a:lnTo>
                  <a:pt x="456" y="240"/>
                </a:lnTo>
                <a:lnTo>
                  <a:pt x="450" y="240"/>
                </a:lnTo>
                <a:lnTo>
                  <a:pt x="450" y="246"/>
                </a:lnTo>
                <a:lnTo>
                  <a:pt x="444" y="252"/>
                </a:lnTo>
                <a:lnTo>
                  <a:pt x="438" y="252"/>
                </a:lnTo>
                <a:lnTo>
                  <a:pt x="438" y="252"/>
                </a:lnTo>
                <a:lnTo>
                  <a:pt x="444" y="252"/>
                </a:lnTo>
                <a:lnTo>
                  <a:pt x="450" y="252"/>
                </a:lnTo>
                <a:lnTo>
                  <a:pt x="450" y="246"/>
                </a:lnTo>
                <a:lnTo>
                  <a:pt x="456" y="246"/>
                </a:lnTo>
                <a:lnTo>
                  <a:pt x="456" y="252"/>
                </a:lnTo>
                <a:lnTo>
                  <a:pt x="456" y="258"/>
                </a:lnTo>
                <a:lnTo>
                  <a:pt x="456" y="264"/>
                </a:lnTo>
                <a:lnTo>
                  <a:pt x="450" y="264"/>
                </a:lnTo>
                <a:lnTo>
                  <a:pt x="444" y="264"/>
                </a:lnTo>
                <a:lnTo>
                  <a:pt x="450" y="264"/>
                </a:lnTo>
                <a:lnTo>
                  <a:pt x="456" y="264"/>
                </a:lnTo>
                <a:lnTo>
                  <a:pt x="456" y="270"/>
                </a:lnTo>
                <a:lnTo>
                  <a:pt x="450" y="276"/>
                </a:lnTo>
                <a:lnTo>
                  <a:pt x="444" y="276"/>
                </a:lnTo>
                <a:lnTo>
                  <a:pt x="426" y="276"/>
                </a:lnTo>
                <a:lnTo>
                  <a:pt x="426" y="282"/>
                </a:lnTo>
                <a:lnTo>
                  <a:pt x="426" y="282"/>
                </a:lnTo>
                <a:lnTo>
                  <a:pt x="420" y="282"/>
                </a:lnTo>
                <a:lnTo>
                  <a:pt x="414" y="282"/>
                </a:lnTo>
                <a:lnTo>
                  <a:pt x="408" y="288"/>
                </a:lnTo>
                <a:lnTo>
                  <a:pt x="408" y="288"/>
                </a:lnTo>
                <a:lnTo>
                  <a:pt x="402" y="288"/>
                </a:lnTo>
                <a:lnTo>
                  <a:pt x="396" y="288"/>
                </a:lnTo>
                <a:lnTo>
                  <a:pt x="396" y="288"/>
                </a:lnTo>
                <a:lnTo>
                  <a:pt x="390" y="282"/>
                </a:lnTo>
                <a:lnTo>
                  <a:pt x="390" y="282"/>
                </a:lnTo>
                <a:lnTo>
                  <a:pt x="390" y="282"/>
                </a:lnTo>
                <a:lnTo>
                  <a:pt x="390" y="288"/>
                </a:lnTo>
                <a:lnTo>
                  <a:pt x="390" y="288"/>
                </a:lnTo>
                <a:lnTo>
                  <a:pt x="396" y="288"/>
                </a:lnTo>
                <a:lnTo>
                  <a:pt x="402" y="288"/>
                </a:lnTo>
                <a:lnTo>
                  <a:pt x="402" y="288"/>
                </a:lnTo>
                <a:lnTo>
                  <a:pt x="408" y="288"/>
                </a:lnTo>
                <a:lnTo>
                  <a:pt x="408" y="288"/>
                </a:lnTo>
                <a:lnTo>
                  <a:pt x="414" y="288"/>
                </a:lnTo>
                <a:lnTo>
                  <a:pt x="414" y="282"/>
                </a:lnTo>
                <a:lnTo>
                  <a:pt x="420" y="282"/>
                </a:lnTo>
                <a:lnTo>
                  <a:pt x="438" y="288"/>
                </a:lnTo>
                <a:lnTo>
                  <a:pt x="438" y="288"/>
                </a:lnTo>
                <a:lnTo>
                  <a:pt x="438" y="294"/>
                </a:lnTo>
                <a:lnTo>
                  <a:pt x="426" y="294"/>
                </a:lnTo>
                <a:lnTo>
                  <a:pt x="426" y="294"/>
                </a:lnTo>
                <a:lnTo>
                  <a:pt x="420" y="294"/>
                </a:lnTo>
                <a:lnTo>
                  <a:pt x="426" y="300"/>
                </a:lnTo>
                <a:lnTo>
                  <a:pt x="432" y="294"/>
                </a:lnTo>
                <a:lnTo>
                  <a:pt x="432" y="294"/>
                </a:lnTo>
                <a:lnTo>
                  <a:pt x="432" y="294"/>
                </a:lnTo>
                <a:lnTo>
                  <a:pt x="432" y="294"/>
                </a:lnTo>
                <a:lnTo>
                  <a:pt x="432" y="300"/>
                </a:lnTo>
                <a:lnTo>
                  <a:pt x="432" y="300"/>
                </a:lnTo>
                <a:lnTo>
                  <a:pt x="432" y="300"/>
                </a:lnTo>
                <a:lnTo>
                  <a:pt x="438" y="300"/>
                </a:lnTo>
                <a:lnTo>
                  <a:pt x="438" y="300"/>
                </a:lnTo>
                <a:lnTo>
                  <a:pt x="438" y="300"/>
                </a:lnTo>
                <a:lnTo>
                  <a:pt x="438" y="300"/>
                </a:lnTo>
                <a:lnTo>
                  <a:pt x="444" y="300"/>
                </a:lnTo>
                <a:lnTo>
                  <a:pt x="456" y="306"/>
                </a:lnTo>
                <a:lnTo>
                  <a:pt x="456" y="300"/>
                </a:lnTo>
                <a:lnTo>
                  <a:pt x="456" y="300"/>
                </a:lnTo>
                <a:lnTo>
                  <a:pt x="462" y="306"/>
                </a:lnTo>
                <a:lnTo>
                  <a:pt x="462" y="300"/>
                </a:lnTo>
                <a:lnTo>
                  <a:pt x="468" y="300"/>
                </a:lnTo>
                <a:lnTo>
                  <a:pt x="474" y="300"/>
                </a:lnTo>
                <a:lnTo>
                  <a:pt x="480" y="300"/>
                </a:lnTo>
                <a:lnTo>
                  <a:pt x="486" y="300"/>
                </a:lnTo>
                <a:lnTo>
                  <a:pt x="492" y="300"/>
                </a:lnTo>
                <a:lnTo>
                  <a:pt x="504" y="294"/>
                </a:lnTo>
                <a:lnTo>
                  <a:pt x="504" y="300"/>
                </a:lnTo>
                <a:lnTo>
                  <a:pt x="504" y="306"/>
                </a:lnTo>
                <a:lnTo>
                  <a:pt x="498" y="306"/>
                </a:lnTo>
                <a:lnTo>
                  <a:pt x="498" y="306"/>
                </a:lnTo>
                <a:lnTo>
                  <a:pt x="498" y="312"/>
                </a:lnTo>
                <a:lnTo>
                  <a:pt x="498" y="312"/>
                </a:lnTo>
                <a:lnTo>
                  <a:pt x="498" y="318"/>
                </a:lnTo>
                <a:lnTo>
                  <a:pt x="498" y="324"/>
                </a:lnTo>
                <a:lnTo>
                  <a:pt x="498" y="330"/>
                </a:lnTo>
                <a:lnTo>
                  <a:pt x="498" y="330"/>
                </a:lnTo>
                <a:lnTo>
                  <a:pt x="492" y="336"/>
                </a:lnTo>
                <a:lnTo>
                  <a:pt x="492" y="336"/>
                </a:lnTo>
                <a:lnTo>
                  <a:pt x="492" y="336"/>
                </a:lnTo>
                <a:lnTo>
                  <a:pt x="492" y="336"/>
                </a:lnTo>
                <a:lnTo>
                  <a:pt x="486" y="336"/>
                </a:lnTo>
                <a:lnTo>
                  <a:pt x="486" y="336"/>
                </a:lnTo>
                <a:lnTo>
                  <a:pt x="480" y="342"/>
                </a:lnTo>
                <a:lnTo>
                  <a:pt x="480" y="342"/>
                </a:lnTo>
                <a:lnTo>
                  <a:pt x="480" y="342"/>
                </a:lnTo>
                <a:lnTo>
                  <a:pt x="468" y="342"/>
                </a:lnTo>
                <a:lnTo>
                  <a:pt x="462" y="342"/>
                </a:lnTo>
                <a:lnTo>
                  <a:pt x="462" y="348"/>
                </a:lnTo>
                <a:lnTo>
                  <a:pt x="456" y="354"/>
                </a:lnTo>
                <a:lnTo>
                  <a:pt x="456" y="360"/>
                </a:lnTo>
                <a:lnTo>
                  <a:pt x="462" y="360"/>
                </a:lnTo>
                <a:lnTo>
                  <a:pt x="456" y="366"/>
                </a:lnTo>
                <a:lnTo>
                  <a:pt x="450" y="366"/>
                </a:lnTo>
                <a:lnTo>
                  <a:pt x="444" y="360"/>
                </a:lnTo>
                <a:lnTo>
                  <a:pt x="438" y="360"/>
                </a:lnTo>
                <a:lnTo>
                  <a:pt x="438" y="360"/>
                </a:lnTo>
                <a:lnTo>
                  <a:pt x="432" y="372"/>
                </a:lnTo>
                <a:lnTo>
                  <a:pt x="420" y="372"/>
                </a:lnTo>
                <a:lnTo>
                  <a:pt x="420" y="372"/>
                </a:lnTo>
                <a:lnTo>
                  <a:pt x="408" y="372"/>
                </a:lnTo>
                <a:lnTo>
                  <a:pt x="408" y="378"/>
                </a:lnTo>
                <a:lnTo>
                  <a:pt x="402" y="378"/>
                </a:lnTo>
                <a:lnTo>
                  <a:pt x="396" y="384"/>
                </a:lnTo>
                <a:lnTo>
                  <a:pt x="396" y="390"/>
                </a:lnTo>
                <a:lnTo>
                  <a:pt x="390" y="390"/>
                </a:lnTo>
                <a:lnTo>
                  <a:pt x="384" y="384"/>
                </a:lnTo>
                <a:lnTo>
                  <a:pt x="378" y="384"/>
                </a:lnTo>
                <a:lnTo>
                  <a:pt x="372" y="384"/>
                </a:lnTo>
                <a:lnTo>
                  <a:pt x="366" y="378"/>
                </a:lnTo>
                <a:lnTo>
                  <a:pt x="354" y="378"/>
                </a:lnTo>
                <a:lnTo>
                  <a:pt x="348" y="378"/>
                </a:lnTo>
                <a:lnTo>
                  <a:pt x="342" y="378"/>
                </a:lnTo>
                <a:lnTo>
                  <a:pt x="336" y="378"/>
                </a:lnTo>
                <a:lnTo>
                  <a:pt x="330" y="378"/>
                </a:lnTo>
                <a:lnTo>
                  <a:pt x="324" y="378"/>
                </a:lnTo>
                <a:lnTo>
                  <a:pt x="318" y="378"/>
                </a:lnTo>
                <a:lnTo>
                  <a:pt x="312" y="384"/>
                </a:lnTo>
                <a:lnTo>
                  <a:pt x="306" y="384"/>
                </a:lnTo>
                <a:lnTo>
                  <a:pt x="300" y="384"/>
                </a:lnTo>
                <a:lnTo>
                  <a:pt x="300" y="384"/>
                </a:lnTo>
                <a:lnTo>
                  <a:pt x="300" y="384"/>
                </a:lnTo>
                <a:lnTo>
                  <a:pt x="300" y="384"/>
                </a:lnTo>
                <a:lnTo>
                  <a:pt x="300" y="390"/>
                </a:lnTo>
                <a:lnTo>
                  <a:pt x="300" y="390"/>
                </a:lnTo>
                <a:lnTo>
                  <a:pt x="300" y="390"/>
                </a:lnTo>
                <a:lnTo>
                  <a:pt x="294" y="390"/>
                </a:lnTo>
                <a:lnTo>
                  <a:pt x="288" y="384"/>
                </a:lnTo>
                <a:lnTo>
                  <a:pt x="288" y="378"/>
                </a:lnTo>
                <a:lnTo>
                  <a:pt x="294" y="378"/>
                </a:lnTo>
                <a:lnTo>
                  <a:pt x="294" y="378"/>
                </a:lnTo>
                <a:lnTo>
                  <a:pt x="294" y="378"/>
                </a:lnTo>
                <a:lnTo>
                  <a:pt x="294" y="378"/>
                </a:lnTo>
                <a:lnTo>
                  <a:pt x="288" y="378"/>
                </a:lnTo>
                <a:lnTo>
                  <a:pt x="288" y="378"/>
                </a:lnTo>
                <a:lnTo>
                  <a:pt x="288" y="372"/>
                </a:lnTo>
                <a:lnTo>
                  <a:pt x="288" y="372"/>
                </a:lnTo>
                <a:lnTo>
                  <a:pt x="288" y="378"/>
                </a:lnTo>
                <a:lnTo>
                  <a:pt x="288" y="378"/>
                </a:lnTo>
                <a:lnTo>
                  <a:pt x="282" y="378"/>
                </a:lnTo>
                <a:lnTo>
                  <a:pt x="282" y="372"/>
                </a:lnTo>
                <a:lnTo>
                  <a:pt x="282" y="372"/>
                </a:lnTo>
                <a:lnTo>
                  <a:pt x="282" y="378"/>
                </a:lnTo>
                <a:lnTo>
                  <a:pt x="282" y="378"/>
                </a:lnTo>
                <a:lnTo>
                  <a:pt x="288" y="384"/>
                </a:lnTo>
                <a:lnTo>
                  <a:pt x="288" y="384"/>
                </a:lnTo>
                <a:lnTo>
                  <a:pt x="282" y="384"/>
                </a:lnTo>
                <a:lnTo>
                  <a:pt x="276" y="378"/>
                </a:lnTo>
                <a:lnTo>
                  <a:pt x="282" y="378"/>
                </a:lnTo>
                <a:lnTo>
                  <a:pt x="276" y="378"/>
                </a:lnTo>
                <a:lnTo>
                  <a:pt x="276" y="378"/>
                </a:lnTo>
                <a:lnTo>
                  <a:pt x="270" y="384"/>
                </a:lnTo>
                <a:lnTo>
                  <a:pt x="270" y="378"/>
                </a:lnTo>
                <a:lnTo>
                  <a:pt x="270" y="372"/>
                </a:lnTo>
                <a:lnTo>
                  <a:pt x="264" y="372"/>
                </a:lnTo>
                <a:lnTo>
                  <a:pt x="270" y="378"/>
                </a:lnTo>
                <a:lnTo>
                  <a:pt x="270" y="384"/>
                </a:lnTo>
                <a:lnTo>
                  <a:pt x="270" y="384"/>
                </a:lnTo>
                <a:lnTo>
                  <a:pt x="264" y="378"/>
                </a:lnTo>
                <a:lnTo>
                  <a:pt x="258" y="378"/>
                </a:lnTo>
                <a:lnTo>
                  <a:pt x="252" y="372"/>
                </a:lnTo>
                <a:lnTo>
                  <a:pt x="246" y="366"/>
                </a:lnTo>
                <a:lnTo>
                  <a:pt x="240" y="366"/>
                </a:lnTo>
                <a:lnTo>
                  <a:pt x="252" y="378"/>
                </a:lnTo>
                <a:lnTo>
                  <a:pt x="252" y="384"/>
                </a:lnTo>
                <a:lnTo>
                  <a:pt x="246" y="384"/>
                </a:lnTo>
                <a:lnTo>
                  <a:pt x="246" y="384"/>
                </a:lnTo>
                <a:lnTo>
                  <a:pt x="240" y="384"/>
                </a:lnTo>
                <a:lnTo>
                  <a:pt x="234" y="384"/>
                </a:lnTo>
                <a:lnTo>
                  <a:pt x="234" y="390"/>
                </a:lnTo>
                <a:lnTo>
                  <a:pt x="228" y="390"/>
                </a:lnTo>
                <a:lnTo>
                  <a:pt x="228" y="390"/>
                </a:lnTo>
                <a:lnTo>
                  <a:pt x="228" y="390"/>
                </a:lnTo>
                <a:lnTo>
                  <a:pt x="222" y="390"/>
                </a:lnTo>
                <a:lnTo>
                  <a:pt x="216" y="390"/>
                </a:lnTo>
                <a:lnTo>
                  <a:pt x="210" y="390"/>
                </a:lnTo>
                <a:lnTo>
                  <a:pt x="216" y="390"/>
                </a:lnTo>
                <a:lnTo>
                  <a:pt x="204" y="390"/>
                </a:lnTo>
                <a:lnTo>
                  <a:pt x="198" y="390"/>
                </a:lnTo>
                <a:lnTo>
                  <a:pt x="198" y="390"/>
                </a:lnTo>
                <a:lnTo>
                  <a:pt x="198" y="396"/>
                </a:lnTo>
                <a:lnTo>
                  <a:pt x="192" y="396"/>
                </a:lnTo>
                <a:lnTo>
                  <a:pt x="192" y="390"/>
                </a:lnTo>
                <a:lnTo>
                  <a:pt x="186" y="390"/>
                </a:lnTo>
                <a:lnTo>
                  <a:pt x="186" y="390"/>
                </a:lnTo>
                <a:lnTo>
                  <a:pt x="180" y="390"/>
                </a:lnTo>
                <a:lnTo>
                  <a:pt x="180" y="396"/>
                </a:lnTo>
                <a:lnTo>
                  <a:pt x="186" y="396"/>
                </a:lnTo>
                <a:lnTo>
                  <a:pt x="186" y="390"/>
                </a:lnTo>
                <a:lnTo>
                  <a:pt x="186" y="390"/>
                </a:lnTo>
                <a:lnTo>
                  <a:pt x="186" y="396"/>
                </a:lnTo>
                <a:lnTo>
                  <a:pt x="186" y="396"/>
                </a:lnTo>
                <a:lnTo>
                  <a:pt x="192" y="396"/>
                </a:lnTo>
                <a:lnTo>
                  <a:pt x="192" y="396"/>
                </a:lnTo>
                <a:lnTo>
                  <a:pt x="192" y="396"/>
                </a:lnTo>
                <a:lnTo>
                  <a:pt x="192" y="396"/>
                </a:lnTo>
                <a:lnTo>
                  <a:pt x="198" y="402"/>
                </a:lnTo>
                <a:lnTo>
                  <a:pt x="192" y="408"/>
                </a:lnTo>
                <a:lnTo>
                  <a:pt x="186" y="408"/>
                </a:lnTo>
                <a:lnTo>
                  <a:pt x="186" y="408"/>
                </a:lnTo>
                <a:lnTo>
                  <a:pt x="180" y="408"/>
                </a:lnTo>
                <a:lnTo>
                  <a:pt x="180" y="408"/>
                </a:lnTo>
                <a:lnTo>
                  <a:pt x="174" y="402"/>
                </a:lnTo>
                <a:lnTo>
                  <a:pt x="174" y="402"/>
                </a:lnTo>
                <a:lnTo>
                  <a:pt x="168" y="402"/>
                </a:lnTo>
                <a:lnTo>
                  <a:pt x="168" y="402"/>
                </a:lnTo>
                <a:lnTo>
                  <a:pt x="156" y="402"/>
                </a:lnTo>
                <a:lnTo>
                  <a:pt x="156" y="402"/>
                </a:lnTo>
                <a:lnTo>
                  <a:pt x="150" y="402"/>
                </a:lnTo>
                <a:lnTo>
                  <a:pt x="150" y="408"/>
                </a:lnTo>
                <a:lnTo>
                  <a:pt x="144" y="408"/>
                </a:lnTo>
                <a:lnTo>
                  <a:pt x="150" y="408"/>
                </a:lnTo>
                <a:lnTo>
                  <a:pt x="150" y="408"/>
                </a:lnTo>
                <a:lnTo>
                  <a:pt x="150" y="414"/>
                </a:lnTo>
                <a:lnTo>
                  <a:pt x="150" y="420"/>
                </a:lnTo>
                <a:lnTo>
                  <a:pt x="150" y="420"/>
                </a:lnTo>
                <a:lnTo>
                  <a:pt x="150" y="414"/>
                </a:lnTo>
                <a:lnTo>
                  <a:pt x="144" y="408"/>
                </a:lnTo>
                <a:lnTo>
                  <a:pt x="132" y="396"/>
                </a:lnTo>
                <a:lnTo>
                  <a:pt x="120" y="390"/>
                </a:lnTo>
                <a:lnTo>
                  <a:pt x="108" y="390"/>
                </a:lnTo>
                <a:lnTo>
                  <a:pt x="108" y="390"/>
                </a:lnTo>
                <a:lnTo>
                  <a:pt x="102" y="390"/>
                </a:lnTo>
                <a:lnTo>
                  <a:pt x="96" y="396"/>
                </a:lnTo>
                <a:lnTo>
                  <a:pt x="90" y="396"/>
                </a:lnTo>
                <a:lnTo>
                  <a:pt x="90" y="396"/>
                </a:lnTo>
                <a:lnTo>
                  <a:pt x="84" y="396"/>
                </a:lnTo>
                <a:lnTo>
                  <a:pt x="78" y="396"/>
                </a:lnTo>
                <a:lnTo>
                  <a:pt x="72" y="402"/>
                </a:lnTo>
                <a:lnTo>
                  <a:pt x="66" y="402"/>
                </a:lnTo>
                <a:lnTo>
                  <a:pt x="66" y="402"/>
                </a:lnTo>
                <a:lnTo>
                  <a:pt x="66" y="408"/>
                </a:lnTo>
                <a:lnTo>
                  <a:pt x="60" y="402"/>
                </a:lnTo>
                <a:lnTo>
                  <a:pt x="60" y="396"/>
                </a:lnTo>
                <a:lnTo>
                  <a:pt x="54" y="396"/>
                </a:lnTo>
                <a:lnTo>
                  <a:pt x="60" y="402"/>
                </a:lnTo>
                <a:lnTo>
                  <a:pt x="60" y="402"/>
                </a:lnTo>
                <a:lnTo>
                  <a:pt x="60" y="402"/>
                </a:lnTo>
                <a:lnTo>
                  <a:pt x="54" y="408"/>
                </a:lnTo>
                <a:lnTo>
                  <a:pt x="54" y="414"/>
                </a:lnTo>
                <a:lnTo>
                  <a:pt x="54" y="420"/>
                </a:lnTo>
                <a:lnTo>
                  <a:pt x="54" y="420"/>
                </a:lnTo>
                <a:lnTo>
                  <a:pt x="54" y="426"/>
                </a:lnTo>
                <a:lnTo>
                  <a:pt x="54" y="426"/>
                </a:lnTo>
                <a:lnTo>
                  <a:pt x="54" y="426"/>
                </a:lnTo>
                <a:lnTo>
                  <a:pt x="48" y="426"/>
                </a:lnTo>
                <a:lnTo>
                  <a:pt x="48" y="426"/>
                </a:lnTo>
                <a:lnTo>
                  <a:pt x="48" y="432"/>
                </a:lnTo>
                <a:lnTo>
                  <a:pt x="54" y="432"/>
                </a:lnTo>
                <a:lnTo>
                  <a:pt x="54" y="438"/>
                </a:lnTo>
                <a:lnTo>
                  <a:pt x="54" y="438"/>
                </a:lnTo>
                <a:lnTo>
                  <a:pt x="54" y="438"/>
                </a:lnTo>
                <a:lnTo>
                  <a:pt x="48" y="444"/>
                </a:lnTo>
                <a:lnTo>
                  <a:pt x="48" y="438"/>
                </a:lnTo>
                <a:lnTo>
                  <a:pt x="48" y="444"/>
                </a:lnTo>
                <a:lnTo>
                  <a:pt x="42" y="444"/>
                </a:lnTo>
                <a:lnTo>
                  <a:pt x="42" y="444"/>
                </a:lnTo>
                <a:lnTo>
                  <a:pt x="42" y="444"/>
                </a:lnTo>
                <a:lnTo>
                  <a:pt x="42" y="450"/>
                </a:lnTo>
                <a:lnTo>
                  <a:pt x="36" y="456"/>
                </a:lnTo>
                <a:lnTo>
                  <a:pt x="42" y="456"/>
                </a:lnTo>
                <a:lnTo>
                  <a:pt x="36" y="456"/>
                </a:lnTo>
                <a:lnTo>
                  <a:pt x="36" y="456"/>
                </a:lnTo>
                <a:lnTo>
                  <a:pt x="36" y="462"/>
                </a:lnTo>
                <a:lnTo>
                  <a:pt x="30" y="456"/>
                </a:lnTo>
                <a:lnTo>
                  <a:pt x="30" y="456"/>
                </a:lnTo>
                <a:lnTo>
                  <a:pt x="24" y="456"/>
                </a:lnTo>
                <a:lnTo>
                  <a:pt x="18" y="456"/>
                </a:lnTo>
                <a:lnTo>
                  <a:pt x="18" y="450"/>
                </a:lnTo>
                <a:lnTo>
                  <a:pt x="18" y="450"/>
                </a:lnTo>
                <a:lnTo>
                  <a:pt x="12" y="444"/>
                </a:lnTo>
                <a:lnTo>
                  <a:pt x="6" y="444"/>
                </a:lnTo>
                <a:lnTo>
                  <a:pt x="6" y="450"/>
                </a:lnTo>
                <a:lnTo>
                  <a:pt x="0" y="444"/>
                </a:lnTo>
              </a:path>
            </a:pathLst>
          </a:custGeom>
          <a:solidFill>
            <a:srgbClr val="00f008"/>
          </a:solidFill>
          <a:ln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1" name=""/>
          <p:cNvSpPr/>
          <p:nvPr/>
        </p:nvSpPr>
        <p:spPr>
          <a:xfrm>
            <a:off x="5940360" y="2006640"/>
            <a:ext cx="390600" cy="264960"/>
          </a:xfrm>
          <a:custGeom>
            <a:avLst/>
            <a:gdLst/>
            <a:ahLst/>
            <a:rect l="l" t="t" r="r" b="b"/>
            <a:pathLst>
              <a:path w="246" h="168">
                <a:moveTo>
                  <a:pt x="0" y="114"/>
                </a:moveTo>
                <a:lnTo>
                  <a:pt x="0" y="120"/>
                </a:lnTo>
                <a:lnTo>
                  <a:pt x="24" y="138"/>
                </a:lnTo>
                <a:lnTo>
                  <a:pt x="30" y="150"/>
                </a:lnTo>
                <a:lnTo>
                  <a:pt x="42" y="150"/>
                </a:lnTo>
                <a:lnTo>
                  <a:pt x="48" y="156"/>
                </a:lnTo>
                <a:lnTo>
                  <a:pt x="60" y="156"/>
                </a:lnTo>
                <a:lnTo>
                  <a:pt x="66" y="162"/>
                </a:lnTo>
                <a:lnTo>
                  <a:pt x="78" y="162"/>
                </a:lnTo>
                <a:lnTo>
                  <a:pt x="78" y="156"/>
                </a:lnTo>
                <a:lnTo>
                  <a:pt x="84" y="156"/>
                </a:lnTo>
                <a:lnTo>
                  <a:pt x="78" y="156"/>
                </a:lnTo>
                <a:lnTo>
                  <a:pt x="84" y="150"/>
                </a:lnTo>
                <a:lnTo>
                  <a:pt x="90" y="150"/>
                </a:lnTo>
                <a:lnTo>
                  <a:pt x="90" y="144"/>
                </a:lnTo>
                <a:lnTo>
                  <a:pt x="90" y="138"/>
                </a:lnTo>
                <a:lnTo>
                  <a:pt x="102" y="120"/>
                </a:lnTo>
                <a:lnTo>
                  <a:pt x="108" y="120"/>
                </a:lnTo>
                <a:lnTo>
                  <a:pt x="132" y="156"/>
                </a:lnTo>
                <a:lnTo>
                  <a:pt x="138" y="156"/>
                </a:lnTo>
                <a:lnTo>
                  <a:pt x="138" y="168"/>
                </a:lnTo>
                <a:lnTo>
                  <a:pt x="162" y="162"/>
                </a:lnTo>
                <a:lnTo>
                  <a:pt x="162" y="162"/>
                </a:lnTo>
                <a:lnTo>
                  <a:pt x="168" y="162"/>
                </a:lnTo>
                <a:lnTo>
                  <a:pt x="174" y="162"/>
                </a:lnTo>
                <a:lnTo>
                  <a:pt x="180" y="162"/>
                </a:lnTo>
                <a:lnTo>
                  <a:pt x="180" y="162"/>
                </a:lnTo>
                <a:lnTo>
                  <a:pt x="180" y="162"/>
                </a:lnTo>
                <a:lnTo>
                  <a:pt x="186" y="168"/>
                </a:lnTo>
                <a:lnTo>
                  <a:pt x="186" y="168"/>
                </a:lnTo>
                <a:lnTo>
                  <a:pt x="192" y="168"/>
                </a:lnTo>
                <a:lnTo>
                  <a:pt x="198" y="168"/>
                </a:lnTo>
                <a:lnTo>
                  <a:pt x="198" y="168"/>
                </a:lnTo>
                <a:lnTo>
                  <a:pt x="204" y="162"/>
                </a:lnTo>
                <a:lnTo>
                  <a:pt x="204" y="162"/>
                </a:lnTo>
                <a:lnTo>
                  <a:pt x="210" y="156"/>
                </a:lnTo>
                <a:lnTo>
                  <a:pt x="210" y="156"/>
                </a:lnTo>
                <a:lnTo>
                  <a:pt x="210" y="150"/>
                </a:lnTo>
                <a:lnTo>
                  <a:pt x="210" y="150"/>
                </a:lnTo>
                <a:lnTo>
                  <a:pt x="210" y="144"/>
                </a:lnTo>
                <a:lnTo>
                  <a:pt x="210" y="144"/>
                </a:lnTo>
                <a:lnTo>
                  <a:pt x="216" y="144"/>
                </a:lnTo>
                <a:lnTo>
                  <a:pt x="216" y="144"/>
                </a:lnTo>
                <a:lnTo>
                  <a:pt x="222" y="144"/>
                </a:lnTo>
                <a:lnTo>
                  <a:pt x="228" y="144"/>
                </a:lnTo>
                <a:lnTo>
                  <a:pt x="228" y="144"/>
                </a:lnTo>
                <a:lnTo>
                  <a:pt x="228" y="144"/>
                </a:lnTo>
                <a:lnTo>
                  <a:pt x="234" y="144"/>
                </a:lnTo>
                <a:lnTo>
                  <a:pt x="240" y="132"/>
                </a:lnTo>
                <a:lnTo>
                  <a:pt x="240" y="126"/>
                </a:lnTo>
                <a:lnTo>
                  <a:pt x="234" y="126"/>
                </a:lnTo>
                <a:lnTo>
                  <a:pt x="228" y="126"/>
                </a:lnTo>
                <a:lnTo>
                  <a:pt x="228" y="120"/>
                </a:lnTo>
                <a:lnTo>
                  <a:pt x="228" y="114"/>
                </a:lnTo>
                <a:lnTo>
                  <a:pt x="228" y="114"/>
                </a:lnTo>
                <a:lnTo>
                  <a:pt x="228" y="102"/>
                </a:lnTo>
                <a:lnTo>
                  <a:pt x="222" y="102"/>
                </a:lnTo>
                <a:lnTo>
                  <a:pt x="228" y="96"/>
                </a:lnTo>
                <a:lnTo>
                  <a:pt x="234" y="102"/>
                </a:lnTo>
                <a:lnTo>
                  <a:pt x="234" y="102"/>
                </a:lnTo>
                <a:lnTo>
                  <a:pt x="240" y="108"/>
                </a:lnTo>
                <a:lnTo>
                  <a:pt x="240" y="120"/>
                </a:lnTo>
                <a:lnTo>
                  <a:pt x="234" y="120"/>
                </a:lnTo>
                <a:lnTo>
                  <a:pt x="234" y="120"/>
                </a:lnTo>
                <a:lnTo>
                  <a:pt x="240" y="126"/>
                </a:lnTo>
                <a:lnTo>
                  <a:pt x="240" y="126"/>
                </a:lnTo>
                <a:lnTo>
                  <a:pt x="240" y="132"/>
                </a:lnTo>
                <a:lnTo>
                  <a:pt x="240" y="126"/>
                </a:lnTo>
                <a:lnTo>
                  <a:pt x="246" y="126"/>
                </a:lnTo>
                <a:lnTo>
                  <a:pt x="246" y="120"/>
                </a:lnTo>
                <a:lnTo>
                  <a:pt x="246" y="114"/>
                </a:lnTo>
                <a:lnTo>
                  <a:pt x="246" y="108"/>
                </a:lnTo>
                <a:lnTo>
                  <a:pt x="246" y="108"/>
                </a:lnTo>
                <a:lnTo>
                  <a:pt x="246" y="102"/>
                </a:lnTo>
                <a:lnTo>
                  <a:pt x="246" y="96"/>
                </a:lnTo>
                <a:lnTo>
                  <a:pt x="240" y="96"/>
                </a:lnTo>
                <a:lnTo>
                  <a:pt x="240" y="90"/>
                </a:lnTo>
                <a:lnTo>
                  <a:pt x="234" y="84"/>
                </a:lnTo>
                <a:lnTo>
                  <a:pt x="234" y="84"/>
                </a:lnTo>
                <a:lnTo>
                  <a:pt x="228" y="84"/>
                </a:lnTo>
                <a:lnTo>
                  <a:pt x="222" y="84"/>
                </a:lnTo>
                <a:lnTo>
                  <a:pt x="216" y="84"/>
                </a:lnTo>
                <a:lnTo>
                  <a:pt x="210" y="90"/>
                </a:lnTo>
                <a:lnTo>
                  <a:pt x="204" y="90"/>
                </a:lnTo>
                <a:lnTo>
                  <a:pt x="204" y="90"/>
                </a:lnTo>
                <a:lnTo>
                  <a:pt x="204" y="84"/>
                </a:lnTo>
                <a:lnTo>
                  <a:pt x="210" y="78"/>
                </a:lnTo>
                <a:lnTo>
                  <a:pt x="216" y="72"/>
                </a:lnTo>
                <a:lnTo>
                  <a:pt x="222" y="72"/>
                </a:lnTo>
                <a:lnTo>
                  <a:pt x="222" y="72"/>
                </a:lnTo>
                <a:lnTo>
                  <a:pt x="222" y="66"/>
                </a:lnTo>
                <a:lnTo>
                  <a:pt x="222" y="60"/>
                </a:lnTo>
                <a:lnTo>
                  <a:pt x="216" y="54"/>
                </a:lnTo>
                <a:lnTo>
                  <a:pt x="216" y="54"/>
                </a:lnTo>
                <a:lnTo>
                  <a:pt x="216" y="60"/>
                </a:lnTo>
                <a:lnTo>
                  <a:pt x="216" y="60"/>
                </a:lnTo>
                <a:lnTo>
                  <a:pt x="216" y="60"/>
                </a:lnTo>
                <a:lnTo>
                  <a:pt x="216" y="54"/>
                </a:lnTo>
                <a:lnTo>
                  <a:pt x="210" y="54"/>
                </a:lnTo>
                <a:lnTo>
                  <a:pt x="210" y="48"/>
                </a:lnTo>
                <a:lnTo>
                  <a:pt x="204" y="42"/>
                </a:lnTo>
                <a:lnTo>
                  <a:pt x="204" y="42"/>
                </a:lnTo>
                <a:lnTo>
                  <a:pt x="198" y="36"/>
                </a:lnTo>
                <a:lnTo>
                  <a:pt x="198" y="36"/>
                </a:lnTo>
                <a:lnTo>
                  <a:pt x="198" y="30"/>
                </a:lnTo>
                <a:lnTo>
                  <a:pt x="192" y="30"/>
                </a:lnTo>
                <a:lnTo>
                  <a:pt x="192" y="24"/>
                </a:lnTo>
                <a:lnTo>
                  <a:pt x="192" y="24"/>
                </a:lnTo>
                <a:lnTo>
                  <a:pt x="192" y="12"/>
                </a:lnTo>
                <a:lnTo>
                  <a:pt x="186" y="6"/>
                </a:lnTo>
                <a:lnTo>
                  <a:pt x="174" y="6"/>
                </a:lnTo>
                <a:lnTo>
                  <a:pt x="168" y="0"/>
                </a:lnTo>
                <a:lnTo>
                  <a:pt x="162" y="0"/>
                </a:lnTo>
                <a:lnTo>
                  <a:pt x="162" y="6"/>
                </a:lnTo>
                <a:lnTo>
                  <a:pt x="156" y="0"/>
                </a:lnTo>
                <a:lnTo>
                  <a:pt x="150" y="6"/>
                </a:lnTo>
                <a:lnTo>
                  <a:pt x="144" y="6"/>
                </a:lnTo>
                <a:lnTo>
                  <a:pt x="138" y="6"/>
                </a:lnTo>
                <a:lnTo>
                  <a:pt x="126" y="12"/>
                </a:lnTo>
                <a:lnTo>
                  <a:pt x="120" y="12"/>
                </a:lnTo>
                <a:lnTo>
                  <a:pt x="114" y="12"/>
                </a:lnTo>
                <a:lnTo>
                  <a:pt x="108" y="12"/>
                </a:lnTo>
                <a:lnTo>
                  <a:pt x="108" y="18"/>
                </a:lnTo>
                <a:lnTo>
                  <a:pt x="102" y="24"/>
                </a:lnTo>
                <a:lnTo>
                  <a:pt x="102" y="30"/>
                </a:lnTo>
                <a:lnTo>
                  <a:pt x="96" y="30"/>
                </a:lnTo>
                <a:lnTo>
                  <a:pt x="90" y="30"/>
                </a:lnTo>
                <a:lnTo>
                  <a:pt x="84" y="30"/>
                </a:lnTo>
                <a:lnTo>
                  <a:pt x="84" y="30"/>
                </a:lnTo>
                <a:lnTo>
                  <a:pt x="66" y="48"/>
                </a:lnTo>
                <a:lnTo>
                  <a:pt x="60" y="66"/>
                </a:lnTo>
                <a:lnTo>
                  <a:pt x="54" y="66"/>
                </a:lnTo>
                <a:lnTo>
                  <a:pt x="54" y="72"/>
                </a:lnTo>
                <a:lnTo>
                  <a:pt x="48" y="72"/>
                </a:lnTo>
                <a:lnTo>
                  <a:pt x="36" y="78"/>
                </a:lnTo>
                <a:lnTo>
                  <a:pt x="30" y="72"/>
                </a:lnTo>
                <a:lnTo>
                  <a:pt x="30" y="90"/>
                </a:lnTo>
                <a:lnTo>
                  <a:pt x="42" y="90"/>
                </a:lnTo>
                <a:lnTo>
                  <a:pt x="30" y="102"/>
                </a:lnTo>
                <a:lnTo>
                  <a:pt x="18" y="102"/>
                </a:lnTo>
                <a:lnTo>
                  <a:pt x="12" y="108"/>
                </a:lnTo>
                <a:lnTo>
                  <a:pt x="0" y="114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2" name=""/>
          <p:cNvSpPr/>
          <p:nvPr/>
        </p:nvSpPr>
        <p:spPr>
          <a:xfrm>
            <a:off x="6083280" y="1292400"/>
            <a:ext cx="141480" cy="171360"/>
          </a:xfrm>
          <a:custGeom>
            <a:avLst/>
            <a:gdLst/>
            <a:ahLst/>
            <a:rect l="l" t="t" r="r" b="b"/>
            <a:pathLst>
              <a:path w="90" h="108">
                <a:moveTo>
                  <a:pt x="0" y="96"/>
                </a:moveTo>
                <a:lnTo>
                  <a:pt x="18" y="108"/>
                </a:lnTo>
                <a:lnTo>
                  <a:pt x="36" y="102"/>
                </a:lnTo>
                <a:lnTo>
                  <a:pt x="36" y="84"/>
                </a:lnTo>
                <a:lnTo>
                  <a:pt x="42" y="90"/>
                </a:lnTo>
                <a:lnTo>
                  <a:pt x="42" y="72"/>
                </a:lnTo>
                <a:lnTo>
                  <a:pt x="48" y="84"/>
                </a:lnTo>
                <a:lnTo>
                  <a:pt x="48" y="78"/>
                </a:lnTo>
                <a:lnTo>
                  <a:pt x="54" y="84"/>
                </a:lnTo>
                <a:lnTo>
                  <a:pt x="54" y="78"/>
                </a:lnTo>
                <a:lnTo>
                  <a:pt x="60" y="84"/>
                </a:lnTo>
                <a:lnTo>
                  <a:pt x="60" y="54"/>
                </a:lnTo>
                <a:lnTo>
                  <a:pt x="66" y="54"/>
                </a:lnTo>
                <a:lnTo>
                  <a:pt x="66" y="48"/>
                </a:lnTo>
                <a:lnTo>
                  <a:pt x="84" y="48"/>
                </a:lnTo>
                <a:lnTo>
                  <a:pt x="90" y="36"/>
                </a:lnTo>
                <a:lnTo>
                  <a:pt x="78" y="42"/>
                </a:lnTo>
                <a:lnTo>
                  <a:pt x="90" y="24"/>
                </a:lnTo>
                <a:lnTo>
                  <a:pt x="90" y="6"/>
                </a:lnTo>
                <a:lnTo>
                  <a:pt x="84" y="0"/>
                </a:lnTo>
                <a:lnTo>
                  <a:pt x="42" y="30"/>
                </a:lnTo>
                <a:lnTo>
                  <a:pt x="42" y="48"/>
                </a:lnTo>
                <a:lnTo>
                  <a:pt x="30" y="42"/>
                </a:lnTo>
                <a:lnTo>
                  <a:pt x="30" y="54"/>
                </a:lnTo>
                <a:lnTo>
                  <a:pt x="12" y="42"/>
                </a:lnTo>
                <a:lnTo>
                  <a:pt x="12" y="66"/>
                </a:lnTo>
                <a:lnTo>
                  <a:pt x="12" y="72"/>
                </a:lnTo>
                <a:lnTo>
                  <a:pt x="12" y="78"/>
                </a:lnTo>
                <a:lnTo>
                  <a:pt x="30" y="84"/>
                </a:lnTo>
                <a:lnTo>
                  <a:pt x="24" y="90"/>
                </a:lnTo>
                <a:lnTo>
                  <a:pt x="0" y="9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3" name=""/>
          <p:cNvSpPr/>
          <p:nvPr/>
        </p:nvSpPr>
        <p:spPr>
          <a:xfrm>
            <a:off x="6140520" y="1471680"/>
            <a:ext cx="160200" cy="142920"/>
          </a:xfrm>
          <a:custGeom>
            <a:avLst/>
            <a:gdLst/>
            <a:ahLst/>
            <a:rect l="l" t="t" r="r" b="b"/>
            <a:pathLst>
              <a:path w="102" h="90">
                <a:moveTo>
                  <a:pt x="0" y="42"/>
                </a:moveTo>
                <a:lnTo>
                  <a:pt x="18" y="48"/>
                </a:lnTo>
                <a:lnTo>
                  <a:pt x="24" y="42"/>
                </a:lnTo>
                <a:lnTo>
                  <a:pt x="42" y="54"/>
                </a:lnTo>
                <a:lnTo>
                  <a:pt x="30" y="54"/>
                </a:lnTo>
                <a:lnTo>
                  <a:pt x="42" y="66"/>
                </a:lnTo>
                <a:lnTo>
                  <a:pt x="36" y="66"/>
                </a:lnTo>
                <a:lnTo>
                  <a:pt x="42" y="66"/>
                </a:lnTo>
                <a:lnTo>
                  <a:pt x="42" y="72"/>
                </a:lnTo>
                <a:lnTo>
                  <a:pt x="54" y="72"/>
                </a:lnTo>
                <a:lnTo>
                  <a:pt x="60" y="78"/>
                </a:lnTo>
                <a:lnTo>
                  <a:pt x="66" y="66"/>
                </a:lnTo>
                <a:lnTo>
                  <a:pt x="84" y="72"/>
                </a:lnTo>
                <a:lnTo>
                  <a:pt x="72" y="78"/>
                </a:lnTo>
                <a:lnTo>
                  <a:pt x="66" y="90"/>
                </a:lnTo>
                <a:lnTo>
                  <a:pt x="72" y="90"/>
                </a:lnTo>
                <a:lnTo>
                  <a:pt x="84" y="90"/>
                </a:lnTo>
                <a:lnTo>
                  <a:pt x="102" y="60"/>
                </a:lnTo>
                <a:lnTo>
                  <a:pt x="60" y="54"/>
                </a:lnTo>
                <a:lnTo>
                  <a:pt x="54" y="42"/>
                </a:lnTo>
                <a:lnTo>
                  <a:pt x="60" y="18"/>
                </a:lnTo>
                <a:lnTo>
                  <a:pt x="36" y="0"/>
                </a:lnTo>
                <a:lnTo>
                  <a:pt x="30" y="12"/>
                </a:lnTo>
                <a:lnTo>
                  <a:pt x="42" y="30"/>
                </a:lnTo>
                <a:lnTo>
                  <a:pt x="12" y="12"/>
                </a:lnTo>
                <a:lnTo>
                  <a:pt x="18" y="30"/>
                </a:lnTo>
                <a:lnTo>
                  <a:pt x="12" y="24"/>
                </a:lnTo>
                <a:lnTo>
                  <a:pt x="12" y="36"/>
                </a:lnTo>
                <a:lnTo>
                  <a:pt x="6" y="30"/>
                </a:lnTo>
                <a:lnTo>
                  <a:pt x="0" y="42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4" name=""/>
          <p:cNvSpPr/>
          <p:nvPr/>
        </p:nvSpPr>
        <p:spPr>
          <a:xfrm>
            <a:off x="6195960" y="1701720"/>
            <a:ext cx="104760" cy="84240"/>
          </a:xfrm>
          <a:custGeom>
            <a:avLst/>
            <a:gdLst/>
            <a:ahLst/>
            <a:rect l="l" t="t" r="r" b="b"/>
            <a:pathLst>
              <a:path w="66" h="54">
                <a:moveTo>
                  <a:pt x="0" y="48"/>
                </a:moveTo>
                <a:lnTo>
                  <a:pt x="0" y="48"/>
                </a:lnTo>
                <a:lnTo>
                  <a:pt x="0" y="42"/>
                </a:lnTo>
                <a:lnTo>
                  <a:pt x="6" y="48"/>
                </a:lnTo>
                <a:lnTo>
                  <a:pt x="6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2"/>
                </a:lnTo>
                <a:lnTo>
                  <a:pt x="12" y="48"/>
                </a:lnTo>
                <a:lnTo>
                  <a:pt x="24" y="42"/>
                </a:lnTo>
                <a:lnTo>
                  <a:pt x="36" y="42"/>
                </a:lnTo>
                <a:lnTo>
                  <a:pt x="36" y="36"/>
                </a:lnTo>
                <a:lnTo>
                  <a:pt x="24" y="42"/>
                </a:lnTo>
                <a:lnTo>
                  <a:pt x="18" y="42"/>
                </a:lnTo>
                <a:lnTo>
                  <a:pt x="18" y="36"/>
                </a:lnTo>
                <a:lnTo>
                  <a:pt x="24" y="36"/>
                </a:lnTo>
                <a:lnTo>
                  <a:pt x="24" y="30"/>
                </a:lnTo>
                <a:lnTo>
                  <a:pt x="30" y="30"/>
                </a:lnTo>
                <a:lnTo>
                  <a:pt x="36" y="24"/>
                </a:lnTo>
                <a:lnTo>
                  <a:pt x="36" y="24"/>
                </a:lnTo>
                <a:lnTo>
                  <a:pt x="30" y="24"/>
                </a:lnTo>
                <a:lnTo>
                  <a:pt x="24" y="24"/>
                </a:lnTo>
                <a:lnTo>
                  <a:pt x="18" y="24"/>
                </a:lnTo>
                <a:lnTo>
                  <a:pt x="12" y="18"/>
                </a:lnTo>
                <a:lnTo>
                  <a:pt x="6" y="18"/>
                </a:lnTo>
                <a:lnTo>
                  <a:pt x="0" y="18"/>
                </a:lnTo>
                <a:lnTo>
                  <a:pt x="6" y="12"/>
                </a:lnTo>
                <a:lnTo>
                  <a:pt x="6" y="12"/>
                </a:lnTo>
                <a:lnTo>
                  <a:pt x="6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24" y="0"/>
                </a:lnTo>
                <a:lnTo>
                  <a:pt x="30" y="6"/>
                </a:lnTo>
                <a:lnTo>
                  <a:pt x="42" y="18"/>
                </a:lnTo>
                <a:lnTo>
                  <a:pt x="54" y="24"/>
                </a:lnTo>
                <a:lnTo>
                  <a:pt x="60" y="24"/>
                </a:lnTo>
                <a:lnTo>
                  <a:pt x="66" y="30"/>
                </a:lnTo>
                <a:lnTo>
                  <a:pt x="66" y="36"/>
                </a:lnTo>
                <a:lnTo>
                  <a:pt x="66" y="42"/>
                </a:lnTo>
                <a:lnTo>
                  <a:pt x="48" y="48"/>
                </a:lnTo>
                <a:lnTo>
                  <a:pt x="48" y="48"/>
                </a:lnTo>
                <a:lnTo>
                  <a:pt x="48" y="42"/>
                </a:lnTo>
                <a:lnTo>
                  <a:pt x="42" y="48"/>
                </a:lnTo>
                <a:lnTo>
                  <a:pt x="36" y="48"/>
                </a:lnTo>
                <a:lnTo>
                  <a:pt x="30" y="48"/>
                </a:lnTo>
                <a:lnTo>
                  <a:pt x="24" y="48"/>
                </a:lnTo>
                <a:lnTo>
                  <a:pt x="24" y="54"/>
                </a:lnTo>
                <a:lnTo>
                  <a:pt x="12" y="54"/>
                </a:lnTo>
                <a:lnTo>
                  <a:pt x="12" y="54"/>
                </a:lnTo>
                <a:lnTo>
                  <a:pt x="6" y="54"/>
                </a:lnTo>
                <a:lnTo>
                  <a:pt x="0" y="48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5" name=""/>
          <p:cNvSpPr/>
          <p:nvPr/>
        </p:nvSpPr>
        <p:spPr>
          <a:xfrm>
            <a:off x="6451560" y="2403360"/>
            <a:ext cx="79560" cy="68400"/>
          </a:xfrm>
          <a:custGeom>
            <a:avLst/>
            <a:gdLst/>
            <a:ahLst/>
            <a:rect l="l" t="t" r="r" b="b"/>
            <a:pathLst>
              <a:path w="48" h="42">
                <a:moveTo>
                  <a:pt x="0" y="24"/>
                </a:moveTo>
                <a:lnTo>
                  <a:pt x="6" y="18"/>
                </a:lnTo>
                <a:lnTo>
                  <a:pt x="0" y="18"/>
                </a:lnTo>
                <a:lnTo>
                  <a:pt x="0" y="18"/>
                </a:lnTo>
                <a:lnTo>
                  <a:pt x="6" y="12"/>
                </a:lnTo>
                <a:lnTo>
                  <a:pt x="0" y="6"/>
                </a:lnTo>
                <a:lnTo>
                  <a:pt x="0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12" y="6"/>
                </a:lnTo>
                <a:lnTo>
                  <a:pt x="12" y="0"/>
                </a:lnTo>
                <a:lnTo>
                  <a:pt x="12" y="6"/>
                </a:lnTo>
                <a:lnTo>
                  <a:pt x="12" y="6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24" y="6"/>
                </a:lnTo>
                <a:lnTo>
                  <a:pt x="30" y="6"/>
                </a:lnTo>
                <a:lnTo>
                  <a:pt x="30" y="6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0" y="12"/>
                </a:lnTo>
                <a:lnTo>
                  <a:pt x="36" y="18"/>
                </a:lnTo>
                <a:lnTo>
                  <a:pt x="36" y="18"/>
                </a:lnTo>
                <a:lnTo>
                  <a:pt x="42" y="18"/>
                </a:lnTo>
                <a:lnTo>
                  <a:pt x="42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18"/>
                </a:lnTo>
                <a:lnTo>
                  <a:pt x="48" y="24"/>
                </a:lnTo>
                <a:lnTo>
                  <a:pt x="48" y="24"/>
                </a:lnTo>
                <a:lnTo>
                  <a:pt x="42" y="30"/>
                </a:lnTo>
                <a:lnTo>
                  <a:pt x="36" y="30"/>
                </a:lnTo>
                <a:lnTo>
                  <a:pt x="36" y="36"/>
                </a:lnTo>
                <a:lnTo>
                  <a:pt x="30" y="36"/>
                </a:lnTo>
                <a:lnTo>
                  <a:pt x="24" y="36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24" y="42"/>
                </a:lnTo>
                <a:lnTo>
                  <a:pt x="18" y="42"/>
                </a:lnTo>
                <a:lnTo>
                  <a:pt x="18" y="42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2" y="36"/>
                </a:lnTo>
                <a:lnTo>
                  <a:pt x="12" y="36"/>
                </a:lnTo>
                <a:lnTo>
                  <a:pt x="6" y="36"/>
                </a:lnTo>
                <a:lnTo>
                  <a:pt x="6" y="30"/>
                </a:lnTo>
                <a:lnTo>
                  <a:pt x="6" y="30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6" y="24"/>
                </a:lnTo>
                <a:lnTo>
                  <a:pt x="0" y="24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6" name=""/>
          <p:cNvSpPr/>
          <p:nvPr/>
        </p:nvSpPr>
        <p:spPr>
          <a:xfrm>
            <a:off x="6178680" y="1862280"/>
            <a:ext cx="64800" cy="75960"/>
          </a:xfrm>
          <a:custGeom>
            <a:avLst/>
            <a:gdLst/>
            <a:ahLst/>
            <a:rect l="l" t="t" r="r" b="b"/>
            <a:pathLst>
              <a:path w="42" h="48">
                <a:moveTo>
                  <a:pt x="0" y="30"/>
                </a:moveTo>
                <a:lnTo>
                  <a:pt x="0" y="36"/>
                </a:lnTo>
                <a:lnTo>
                  <a:pt x="12" y="30"/>
                </a:lnTo>
                <a:lnTo>
                  <a:pt x="18" y="18"/>
                </a:lnTo>
                <a:lnTo>
                  <a:pt x="24" y="18"/>
                </a:lnTo>
                <a:lnTo>
                  <a:pt x="24" y="24"/>
                </a:lnTo>
                <a:lnTo>
                  <a:pt x="18" y="24"/>
                </a:lnTo>
                <a:lnTo>
                  <a:pt x="18" y="30"/>
                </a:lnTo>
                <a:lnTo>
                  <a:pt x="18" y="30"/>
                </a:lnTo>
                <a:lnTo>
                  <a:pt x="24" y="36"/>
                </a:lnTo>
                <a:lnTo>
                  <a:pt x="18" y="36"/>
                </a:lnTo>
                <a:lnTo>
                  <a:pt x="18" y="48"/>
                </a:lnTo>
                <a:lnTo>
                  <a:pt x="18" y="48"/>
                </a:lnTo>
                <a:lnTo>
                  <a:pt x="24" y="48"/>
                </a:lnTo>
                <a:lnTo>
                  <a:pt x="30" y="42"/>
                </a:lnTo>
                <a:lnTo>
                  <a:pt x="36" y="42"/>
                </a:lnTo>
                <a:lnTo>
                  <a:pt x="36" y="36"/>
                </a:lnTo>
                <a:lnTo>
                  <a:pt x="42" y="36"/>
                </a:lnTo>
                <a:lnTo>
                  <a:pt x="42" y="36"/>
                </a:lnTo>
                <a:lnTo>
                  <a:pt x="42" y="30"/>
                </a:lnTo>
                <a:lnTo>
                  <a:pt x="42" y="24"/>
                </a:lnTo>
                <a:lnTo>
                  <a:pt x="42" y="24"/>
                </a:lnTo>
                <a:lnTo>
                  <a:pt x="36" y="6"/>
                </a:lnTo>
                <a:lnTo>
                  <a:pt x="36" y="0"/>
                </a:lnTo>
                <a:lnTo>
                  <a:pt x="30" y="0"/>
                </a:lnTo>
                <a:lnTo>
                  <a:pt x="18" y="6"/>
                </a:lnTo>
                <a:lnTo>
                  <a:pt x="18" y="12"/>
                </a:lnTo>
                <a:lnTo>
                  <a:pt x="18" y="12"/>
                </a:lnTo>
                <a:lnTo>
                  <a:pt x="18" y="6"/>
                </a:lnTo>
                <a:lnTo>
                  <a:pt x="12" y="12"/>
                </a:lnTo>
                <a:lnTo>
                  <a:pt x="12" y="12"/>
                </a:lnTo>
                <a:lnTo>
                  <a:pt x="6" y="12"/>
                </a:lnTo>
                <a:lnTo>
                  <a:pt x="6" y="18"/>
                </a:lnTo>
                <a:lnTo>
                  <a:pt x="0" y="18"/>
                </a:lnTo>
                <a:lnTo>
                  <a:pt x="6" y="18"/>
                </a:lnTo>
                <a:lnTo>
                  <a:pt x="6" y="24"/>
                </a:lnTo>
                <a:lnTo>
                  <a:pt x="0" y="24"/>
                </a:lnTo>
                <a:lnTo>
                  <a:pt x="0" y="3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7" name=""/>
          <p:cNvSpPr/>
          <p:nvPr/>
        </p:nvSpPr>
        <p:spPr>
          <a:xfrm>
            <a:off x="6426360" y="2195640"/>
            <a:ext cx="66600" cy="75960"/>
          </a:xfrm>
          <a:custGeom>
            <a:avLst/>
            <a:gdLst/>
            <a:ahLst/>
            <a:rect l="l" t="t" r="r" b="b"/>
            <a:pathLst>
              <a:path w="42" h="48">
                <a:moveTo>
                  <a:pt x="0" y="42"/>
                </a:moveTo>
                <a:lnTo>
                  <a:pt x="0" y="48"/>
                </a:lnTo>
                <a:lnTo>
                  <a:pt x="0" y="48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6" y="42"/>
                </a:lnTo>
                <a:lnTo>
                  <a:pt x="12" y="48"/>
                </a:lnTo>
                <a:lnTo>
                  <a:pt x="18" y="42"/>
                </a:lnTo>
                <a:lnTo>
                  <a:pt x="18" y="42"/>
                </a:lnTo>
                <a:lnTo>
                  <a:pt x="18" y="42"/>
                </a:lnTo>
                <a:lnTo>
                  <a:pt x="24" y="36"/>
                </a:lnTo>
                <a:lnTo>
                  <a:pt x="24" y="42"/>
                </a:lnTo>
                <a:lnTo>
                  <a:pt x="24" y="42"/>
                </a:lnTo>
                <a:lnTo>
                  <a:pt x="30" y="42"/>
                </a:lnTo>
                <a:lnTo>
                  <a:pt x="30" y="36"/>
                </a:lnTo>
                <a:lnTo>
                  <a:pt x="36" y="36"/>
                </a:lnTo>
                <a:lnTo>
                  <a:pt x="36" y="30"/>
                </a:lnTo>
                <a:lnTo>
                  <a:pt x="36" y="30"/>
                </a:lnTo>
                <a:lnTo>
                  <a:pt x="42" y="18"/>
                </a:lnTo>
                <a:lnTo>
                  <a:pt x="42" y="12"/>
                </a:lnTo>
                <a:lnTo>
                  <a:pt x="36" y="12"/>
                </a:lnTo>
                <a:lnTo>
                  <a:pt x="36" y="6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6"/>
                </a:lnTo>
                <a:lnTo>
                  <a:pt x="24" y="12"/>
                </a:lnTo>
                <a:lnTo>
                  <a:pt x="18" y="18"/>
                </a:lnTo>
                <a:lnTo>
                  <a:pt x="12" y="24"/>
                </a:lnTo>
                <a:lnTo>
                  <a:pt x="12" y="24"/>
                </a:lnTo>
                <a:lnTo>
                  <a:pt x="6" y="30"/>
                </a:lnTo>
                <a:lnTo>
                  <a:pt x="6" y="30"/>
                </a:lnTo>
                <a:lnTo>
                  <a:pt x="6" y="36"/>
                </a:lnTo>
                <a:lnTo>
                  <a:pt x="6" y="36"/>
                </a:lnTo>
                <a:lnTo>
                  <a:pt x="0" y="36"/>
                </a:lnTo>
                <a:lnTo>
                  <a:pt x="0" y="36"/>
                </a:lnTo>
                <a:lnTo>
                  <a:pt x="0" y="42"/>
                </a:lnTo>
                <a:lnTo>
                  <a:pt x="0" y="42"/>
                </a:lnTo>
                <a:lnTo>
                  <a:pt x="0" y="42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8" name=""/>
          <p:cNvSpPr/>
          <p:nvPr/>
        </p:nvSpPr>
        <p:spPr>
          <a:xfrm>
            <a:off x="6634080" y="1168560"/>
            <a:ext cx="76320" cy="48960"/>
          </a:xfrm>
          <a:custGeom>
            <a:avLst/>
            <a:gdLst/>
            <a:ahLst/>
            <a:rect l="l" t="t" r="r" b="b"/>
            <a:pathLst>
              <a:path w="48" h="30">
                <a:moveTo>
                  <a:pt x="48" y="30"/>
                </a:moveTo>
                <a:lnTo>
                  <a:pt x="48" y="30"/>
                </a:lnTo>
                <a:lnTo>
                  <a:pt x="36" y="30"/>
                </a:lnTo>
                <a:lnTo>
                  <a:pt x="30" y="24"/>
                </a:lnTo>
                <a:lnTo>
                  <a:pt x="12" y="30"/>
                </a:lnTo>
                <a:lnTo>
                  <a:pt x="12" y="30"/>
                </a:lnTo>
                <a:lnTo>
                  <a:pt x="0" y="30"/>
                </a:lnTo>
                <a:lnTo>
                  <a:pt x="0" y="6"/>
                </a:lnTo>
                <a:lnTo>
                  <a:pt x="12" y="0"/>
                </a:lnTo>
                <a:lnTo>
                  <a:pt x="30" y="12"/>
                </a:lnTo>
                <a:lnTo>
                  <a:pt x="30" y="18"/>
                </a:lnTo>
                <a:lnTo>
                  <a:pt x="18" y="18"/>
                </a:lnTo>
                <a:lnTo>
                  <a:pt x="30" y="18"/>
                </a:lnTo>
                <a:lnTo>
                  <a:pt x="42" y="24"/>
                </a:lnTo>
                <a:lnTo>
                  <a:pt x="42" y="30"/>
                </a:lnTo>
                <a:lnTo>
                  <a:pt x="48" y="24"/>
                </a:lnTo>
                <a:lnTo>
                  <a:pt x="48" y="30"/>
                </a:lnTo>
                <a:lnTo>
                  <a:pt x="48" y="3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49" name=""/>
          <p:cNvSpPr/>
          <p:nvPr/>
        </p:nvSpPr>
        <p:spPr>
          <a:xfrm>
            <a:off x="6338880" y="1911240"/>
            <a:ext cx="47520" cy="57240"/>
          </a:xfrm>
          <a:custGeom>
            <a:avLst/>
            <a:gdLst/>
            <a:ahLst/>
            <a:rect l="l" t="t" r="r" b="b"/>
            <a:pathLst>
              <a:path w="30" h="36">
                <a:moveTo>
                  <a:pt x="0" y="12"/>
                </a:moveTo>
                <a:lnTo>
                  <a:pt x="6" y="18"/>
                </a:lnTo>
                <a:lnTo>
                  <a:pt x="6" y="36"/>
                </a:lnTo>
                <a:lnTo>
                  <a:pt x="12" y="36"/>
                </a:lnTo>
                <a:lnTo>
                  <a:pt x="24" y="36"/>
                </a:lnTo>
                <a:lnTo>
                  <a:pt x="30" y="24"/>
                </a:lnTo>
                <a:lnTo>
                  <a:pt x="24" y="24"/>
                </a:lnTo>
                <a:lnTo>
                  <a:pt x="30" y="24"/>
                </a:lnTo>
                <a:lnTo>
                  <a:pt x="24" y="18"/>
                </a:lnTo>
                <a:lnTo>
                  <a:pt x="24" y="18"/>
                </a:lnTo>
                <a:lnTo>
                  <a:pt x="24" y="18"/>
                </a:lnTo>
                <a:lnTo>
                  <a:pt x="24" y="12"/>
                </a:lnTo>
                <a:lnTo>
                  <a:pt x="24" y="6"/>
                </a:lnTo>
                <a:lnTo>
                  <a:pt x="18" y="0"/>
                </a:lnTo>
                <a:lnTo>
                  <a:pt x="12" y="0"/>
                </a:lnTo>
                <a:lnTo>
                  <a:pt x="6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0" name=""/>
          <p:cNvSpPr/>
          <p:nvPr/>
        </p:nvSpPr>
        <p:spPr>
          <a:xfrm>
            <a:off x="6889680" y="2994120"/>
            <a:ext cx="66600" cy="38160"/>
          </a:xfrm>
          <a:custGeom>
            <a:avLst/>
            <a:gdLst/>
            <a:ahLst/>
            <a:rect l="l" t="t" r="r" b="b"/>
            <a:pathLst>
              <a:path w="42" h="24">
                <a:moveTo>
                  <a:pt x="0" y="12"/>
                </a:moveTo>
                <a:lnTo>
                  <a:pt x="0" y="18"/>
                </a:lnTo>
                <a:lnTo>
                  <a:pt x="6" y="12"/>
                </a:lnTo>
                <a:lnTo>
                  <a:pt x="6" y="12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2" y="18"/>
                </a:lnTo>
                <a:lnTo>
                  <a:pt x="18" y="24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30" y="24"/>
                </a:lnTo>
                <a:lnTo>
                  <a:pt x="36" y="24"/>
                </a:lnTo>
                <a:lnTo>
                  <a:pt x="36" y="18"/>
                </a:lnTo>
                <a:lnTo>
                  <a:pt x="36" y="18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12"/>
                </a:lnTo>
                <a:lnTo>
                  <a:pt x="42" y="6"/>
                </a:lnTo>
                <a:lnTo>
                  <a:pt x="36" y="6"/>
                </a:lnTo>
                <a:lnTo>
                  <a:pt x="30" y="6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18" y="0"/>
                </a:lnTo>
                <a:lnTo>
                  <a:pt x="18" y="0"/>
                </a:lnTo>
                <a:lnTo>
                  <a:pt x="18" y="6"/>
                </a:lnTo>
                <a:lnTo>
                  <a:pt x="18" y="6"/>
                </a:lnTo>
                <a:lnTo>
                  <a:pt x="12" y="6"/>
                </a:lnTo>
                <a:lnTo>
                  <a:pt x="12" y="6"/>
                </a:lnTo>
                <a:lnTo>
                  <a:pt x="6" y="6"/>
                </a:lnTo>
                <a:lnTo>
                  <a:pt x="6" y="6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1" name=""/>
          <p:cNvSpPr/>
          <p:nvPr/>
        </p:nvSpPr>
        <p:spPr>
          <a:xfrm>
            <a:off x="6026040" y="1471680"/>
            <a:ext cx="65160" cy="47520"/>
          </a:xfrm>
          <a:custGeom>
            <a:avLst/>
            <a:gdLst/>
            <a:ahLst/>
            <a:rect l="l" t="t" r="r" b="b"/>
            <a:pathLst>
              <a:path w="42" h="30">
                <a:moveTo>
                  <a:pt x="0" y="12"/>
                </a:moveTo>
                <a:lnTo>
                  <a:pt x="6" y="6"/>
                </a:lnTo>
                <a:lnTo>
                  <a:pt x="18" y="6"/>
                </a:lnTo>
                <a:lnTo>
                  <a:pt x="36" y="0"/>
                </a:lnTo>
                <a:lnTo>
                  <a:pt x="42" y="6"/>
                </a:lnTo>
                <a:lnTo>
                  <a:pt x="42" y="12"/>
                </a:lnTo>
                <a:lnTo>
                  <a:pt x="36" y="6"/>
                </a:lnTo>
                <a:lnTo>
                  <a:pt x="42" y="12"/>
                </a:lnTo>
                <a:lnTo>
                  <a:pt x="24" y="24"/>
                </a:lnTo>
                <a:lnTo>
                  <a:pt x="36" y="24"/>
                </a:lnTo>
                <a:lnTo>
                  <a:pt x="36" y="30"/>
                </a:lnTo>
                <a:lnTo>
                  <a:pt x="18" y="30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2" name=""/>
          <p:cNvSpPr/>
          <p:nvPr/>
        </p:nvSpPr>
        <p:spPr>
          <a:xfrm>
            <a:off x="6235560" y="1816200"/>
            <a:ext cx="65160" cy="74520"/>
          </a:xfrm>
          <a:custGeom>
            <a:avLst/>
            <a:gdLst/>
            <a:ahLst/>
            <a:rect l="l" t="t" r="r" b="b"/>
            <a:pathLst>
              <a:path w="42" h="48">
                <a:moveTo>
                  <a:pt x="0" y="36"/>
                </a:moveTo>
                <a:lnTo>
                  <a:pt x="6" y="48"/>
                </a:lnTo>
                <a:lnTo>
                  <a:pt x="12" y="48"/>
                </a:lnTo>
                <a:lnTo>
                  <a:pt x="24" y="30"/>
                </a:lnTo>
                <a:lnTo>
                  <a:pt x="24" y="24"/>
                </a:lnTo>
                <a:lnTo>
                  <a:pt x="30" y="18"/>
                </a:lnTo>
                <a:lnTo>
                  <a:pt x="36" y="6"/>
                </a:lnTo>
                <a:lnTo>
                  <a:pt x="42" y="6"/>
                </a:lnTo>
                <a:lnTo>
                  <a:pt x="36" y="0"/>
                </a:lnTo>
                <a:lnTo>
                  <a:pt x="36" y="0"/>
                </a:lnTo>
                <a:lnTo>
                  <a:pt x="30" y="6"/>
                </a:lnTo>
                <a:lnTo>
                  <a:pt x="30" y="6"/>
                </a:lnTo>
                <a:lnTo>
                  <a:pt x="30" y="6"/>
                </a:lnTo>
                <a:lnTo>
                  <a:pt x="18" y="12"/>
                </a:lnTo>
                <a:lnTo>
                  <a:pt x="18" y="18"/>
                </a:lnTo>
                <a:lnTo>
                  <a:pt x="12" y="18"/>
                </a:lnTo>
                <a:lnTo>
                  <a:pt x="12" y="24"/>
                </a:lnTo>
                <a:lnTo>
                  <a:pt x="18" y="24"/>
                </a:lnTo>
                <a:lnTo>
                  <a:pt x="24" y="24"/>
                </a:lnTo>
                <a:lnTo>
                  <a:pt x="24" y="24"/>
                </a:lnTo>
                <a:lnTo>
                  <a:pt x="12" y="24"/>
                </a:lnTo>
                <a:lnTo>
                  <a:pt x="12" y="24"/>
                </a:lnTo>
                <a:lnTo>
                  <a:pt x="6" y="30"/>
                </a:lnTo>
                <a:lnTo>
                  <a:pt x="0" y="3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3" name=""/>
          <p:cNvSpPr/>
          <p:nvPr/>
        </p:nvSpPr>
        <p:spPr>
          <a:xfrm>
            <a:off x="6046920" y="1539720"/>
            <a:ext cx="25200" cy="66960"/>
          </a:xfrm>
          <a:custGeom>
            <a:avLst/>
            <a:gdLst/>
            <a:ahLst/>
            <a:rect l="l" t="t" r="r" b="b"/>
            <a:pathLst>
              <a:path w="18" h="42">
                <a:moveTo>
                  <a:pt x="0" y="18"/>
                </a:moveTo>
                <a:lnTo>
                  <a:pt x="6" y="42"/>
                </a:lnTo>
                <a:lnTo>
                  <a:pt x="18" y="42"/>
                </a:lnTo>
                <a:lnTo>
                  <a:pt x="18" y="36"/>
                </a:lnTo>
                <a:lnTo>
                  <a:pt x="6" y="36"/>
                </a:lnTo>
                <a:lnTo>
                  <a:pt x="18" y="36"/>
                </a:lnTo>
                <a:lnTo>
                  <a:pt x="6" y="24"/>
                </a:lnTo>
                <a:lnTo>
                  <a:pt x="12" y="24"/>
                </a:lnTo>
                <a:lnTo>
                  <a:pt x="18" y="12"/>
                </a:lnTo>
                <a:lnTo>
                  <a:pt x="6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0160" bIns="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4" name=""/>
          <p:cNvSpPr/>
          <p:nvPr/>
        </p:nvSpPr>
        <p:spPr>
          <a:xfrm>
            <a:off x="6369120" y="1862280"/>
            <a:ext cx="27000" cy="39600"/>
          </a:xfrm>
          <a:custGeom>
            <a:avLst/>
            <a:gdLst/>
            <a:ahLst/>
            <a:rect l="l" t="t" r="r" b="b"/>
            <a:pathLst>
              <a:path w="18" h="24">
                <a:moveTo>
                  <a:pt x="0" y="0"/>
                </a:moveTo>
                <a:lnTo>
                  <a:pt x="0" y="0"/>
                </a:lnTo>
                <a:lnTo>
                  <a:pt x="12" y="6"/>
                </a:lnTo>
                <a:lnTo>
                  <a:pt x="12" y="12"/>
                </a:lnTo>
                <a:lnTo>
                  <a:pt x="18" y="12"/>
                </a:lnTo>
                <a:lnTo>
                  <a:pt x="12" y="18"/>
                </a:lnTo>
                <a:lnTo>
                  <a:pt x="18" y="18"/>
                </a:lnTo>
                <a:lnTo>
                  <a:pt x="12" y="24"/>
                </a:lnTo>
                <a:lnTo>
                  <a:pt x="18" y="24"/>
                </a:lnTo>
                <a:lnTo>
                  <a:pt x="12" y="24"/>
                </a:lnTo>
                <a:lnTo>
                  <a:pt x="12" y="18"/>
                </a:lnTo>
                <a:lnTo>
                  <a:pt x="6" y="18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5" name=""/>
          <p:cNvSpPr/>
          <p:nvPr/>
        </p:nvSpPr>
        <p:spPr>
          <a:xfrm>
            <a:off x="7213680" y="2841480"/>
            <a:ext cx="38160" cy="20880"/>
          </a:xfrm>
          <a:custGeom>
            <a:avLst/>
            <a:gdLst/>
            <a:ahLst/>
            <a:rect l="l" t="t" r="r" b="b"/>
            <a:pathLst>
              <a:path w="24" h="12">
                <a:moveTo>
                  <a:pt x="0" y="12"/>
                </a:moveTo>
                <a:lnTo>
                  <a:pt x="0" y="12"/>
                </a:lnTo>
                <a:lnTo>
                  <a:pt x="6" y="12"/>
                </a:lnTo>
                <a:lnTo>
                  <a:pt x="6" y="12"/>
                </a:lnTo>
                <a:lnTo>
                  <a:pt x="12" y="12"/>
                </a:lnTo>
                <a:lnTo>
                  <a:pt x="12" y="12"/>
                </a:lnTo>
                <a:lnTo>
                  <a:pt x="18" y="12"/>
                </a:lnTo>
                <a:lnTo>
                  <a:pt x="24" y="12"/>
                </a:lnTo>
                <a:lnTo>
                  <a:pt x="24" y="6"/>
                </a:lnTo>
                <a:lnTo>
                  <a:pt x="18" y="6"/>
                </a:lnTo>
                <a:lnTo>
                  <a:pt x="12" y="6"/>
                </a:lnTo>
                <a:lnTo>
                  <a:pt x="12" y="0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6" name=""/>
          <p:cNvSpPr/>
          <p:nvPr/>
        </p:nvSpPr>
        <p:spPr>
          <a:xfrm>
            <a:off x="6624720" y="1217520"/>
            <a:ext cx="38160" cy="27000"/>
          </a:xfrm>
          <a:custGeom>
            <a:avLst/>
            <a:gdLst/>
            <a:ahLst/>
            <a:rect l="l" t="t" r="r" b="b"/>
            <a:pathLst>
              <a:path w="24" h="18">
                <a:moveTo>
                  <a:pt x="0" y="0"/>
                </a:moveTo>
                <a:lnTo>
                  <a:pt x="6" y="0"/>
                </a:lnTo>
                <a:lnTo>
                  <a:pt x="18" y="0"/>
                </a:lnTo>
                <a:lnTo>
                  <a:pt x="18" y="12"/>
                </a:lnTo>
                <a:lnTo>
                  <a:pt x="24" y="12"/>
                </a:lnTo>
                <a:lnTo>
                  <a:pt x="18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7" name=""/>
          <p:cNvSpPr/>
          <p:nvPr/>
        </p:nvSpPr>
        <p:spPr>
          <a:xfrm>
            <a:off x="6186600" y="1614600"/>
            <a:ext cx="29880" cy="20520"/>
          </a:xfrm>
          <a:custGeom>
            <a:avLst/>
            <a:gdLst/>
            <a:ahLst/>
            <a:rect l="l" t="t" r="r" b="b"/>
            <a:pathLst>
              <a:path w="18" h="12">
                <a:moveTo>
                  <a:pt x="0" y="6"/>
                </a:moveTo>
                <a:lnTo>
                  <a:pt x="12" y="12"/>
                </a:lnTo>
                <a:lnTo>
                  <a:pt x="18" y="6"/>
                </a:lnTo>
                <a:lnTo>
                  <a:pt x="12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8" name=""/>
          <p:cNvSpPr/>
          <p:nvPr/>
        </p:nvSpPr>
        <p:spPr>
          <a:xfrm>
            <a:off x="6111720" y="1728720"/>
            <a:ext cx="38160" cy="20880"/>
          </a:xfrm>
          <a:custGeom>
            <a:avLst/>
            <a:gdLst/>
            <a:ahLst/>
            <a:rect l="l" t="t" r="r" b="b"/>
            <a:pathLst>
              <a:path w="24" h="12">
                <a:moveTo>
                  <a:pt x="0" y="6"/>
                </a:move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8" y="0"/>
                </a:lnTo>
                <a:lnTo>
                  <a:pt x="24" y="0"/>
                </a:lnTo>
                <a:lnTo>
                  <a:pt x="18" y="0"/>
                </a:lnTo>
                <a:lnTo>
                  <a:pt x="18" y="6"/>
                </a:lnTo>
                <a:lnTo>
                  <a:pt x="12" y="6"/>
                </a:lnTo>
                <a:lnTo>
                  <a:pt x="12" y="6"/>
                </a:lnTo>
                <a:lnTo>
                  <a:pt x="12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920" bIns="-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59" name=""/>
          <p:cNvSpPr/>
          <p:nvPr/>
        </p:nvSpPr>
        <p:spPr>
          <a:xfrm>
            <a:off x="6727680" y="1130400"/>
            <a:ext cx="38160" cy="30240"/>
          </a:xfrm>
          <a:custGeom>
            <a:avLst/>
            <a:gdLst/>
            <a:ahLst/>
            <a:rect l="l" t="t" r="r" b="b"/>
            <a:pathLst>
              <a:path w="24" h="18">
                <a:moveTo>
                  <a:pt x="0" y="18"/>
                </a:moveTo>
                <a:lnTo>
                  <a:pt x="12" y="6"/>
                </a:lnTo>
                <a:lnTo>
                  <a:pt x="6" y="6"/>
                </a:lnTo>
                <a:lnTo>
                  <a:pt x="18" y="6"/>
                </a:lnTo>
                <a:lnTo>
                  <a:pt x="12" y="6"/>
                </a:lnTo>
                <a:lnTo>
                  <a:pt x="24" y="0"/>
                </a:lnTo>
                <a:lnTo>
                  <a:pt x="24" y="6"/>
                </a:lnTo>
                <a:lnTo>
                  <a:pt x="18" y="6"/>
                </a:lnTo>
                <a:lnTo>
                  <a:pt x="18" y="12"/>
                </a:lnTo>
                <a:lnTo>
                  <a:pt x="6" y="12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0" name=""/>
          <p:cNvSpPr/>
          <p:nvPr/>
        </p:nvSpPr>
        <p:spPr>
          <a:xfrm>
            <a:off x="6670800" y="1122480"/>
            <a:ext cx="29880" cy="27000"/>
          </a:xfrm>
          <a:custGeom>
            <a:avLst/>
            <a:gdLst/>
            <a:ahLst/>
            <a:rect l="l" t="t" r="r" b="b"/>
            <a:pathLst>
              <a:path w="18" h="18">
                <a:moveTo>
                  <a:pt x="0" y="6"/>
                </a:moveTo>
                <a:lnTo>
                  <a:pt x="6" y="12"/>
                </a:lnTo>
                <a:lnTo>
                  <a:pt x="12" y="12"/>
                </a:lnTo>
                <a:lnTo>
                  <a:pt x="18" y="18"/>
                </a:lnTo>
                <a:lnTo>
                  <a:pt x="18" y="12"/>
                </a:lnTo>
                <a:lnTo>
                  <a:pt x="12" y="6"/>
                </a:lnTo>
                <a:lnTo>
                  <a:pt x="12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1" name=""/>
          <p:cNvSpPr/>
          <p:nvPr/>
        </p:nvSpPr>
        <p:spPr>
          <a:xfrm>
            <a:off x="6046920" y="1519200"/>
            <a:ext cx="25200" cy="20520"/>
          </a:xfrm>
          <a:custGeom>
            <a:avLst/>
            <a:gdLst/>
            <a:ahLst/>
            <a:rect l="l" t="t" r="r" b="b"/>
            <a:pathLst>
              <a:path w="18" h="12">
                <a:moveTo>
                  <a:pt x="0" y="0"/>
                </a:moveTo>
                <a:lnTo>
                  <a:pt x="18" y="6"/>
                </a:lnTo>
                <a:lnTo>
                  <a:pt x="12" y="6"/>
                </a:lnTo>
                <a:lnTo>
                  <a:pt x="18" y="12"/>
                </a:lnTo>
                <a:lnTo>
                  <a:pt x="18" y="12"/>
                </a:lnTo>
                <a:lnTo>
                  <a:pt x="6" y="12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2" name=""/>
          <p:cNvSpPr/>
          <p:nvPr/>
        </p:nvSpPr>
        <p:spPr>
          <a:xfrm>
            <a:off x="6149880" y="1692360"/>
            <a:ext cx="36720" cy="28440"/>
          </a:xfrm>
          <a:custGeom>
            <a:avLst/>
            <a:gdLst/>
            <a:ahLst/>
            <a:rect l="l" t="t" r="r" b="b"/>
            <a:pathLst>
              <a:path w="24" h="18">
                <a:moveTo>
                  <a:pt x="0" y="18"/>
                </a:moveTo>
                <a:lnTo>
                  <a:pt x="18" y="6"/>
                </a:lnTo>
                <a:lnTo>
                  <a:pt x="18" y="0"/>
                </a:lnTo>
                <a:lnTo>
                  <a:pt x="24" y="6"/>
                </a:lnTo>
                <a:lnTo>
                  <a:pt x="18" y="12"/>
                </a:lnTo>
                <a:lnTo>
                  <a:pt x="6" y="18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3" name=""/>
          <p:cNvSpPr/>
          <p:nvPr/>
        </p:nvSpPr>
        <p:spPr>
          <a:xfrm>
            <a:off x="6026040" y="1614600"/>
            <a:ext cx="28800" cy="20520"/>
          </a:xfrm>
          <a:custGeom>
            <a:avLst/>
            <a:gdLst/>
            <a:ahLst/>
            <a:rect l="l" t="t" r="r" b="b"/>
            <a:pathLst>
              <a:path w="18" h="12">
                <a:moveTo>
                  <a:pt x="0" y="12"/>
                </a:moveTo>
                <a:lnTo>
                  <a:pt x="12" y="0"/>
                </a:lnTo>
                <a:lnTo>
                  <a:pt x="18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6280" bIns="-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4" name=""/>
          <p:cNvSpPr/>
          <p:nvPr/>
        </p:nvSpPr>
        <p:spPr>
          <a:xfrm>
            <a:off x="6683400" y="1225440"/>
            <a:ext cx="17280" cy="1908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6" y="12"/>
                </a:lnTo>
                <a:lnTo>
                  <a:pt x="12" y="6"/>
                </a:lnTo>
                <a:lnTo>
                  <a:pt x="12" y="6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5" name=""/>
          <p:cNvSpPr/>
          <p:nvPr/>
        </p:nvSpPr>
        <p:spPr>
          <a:xfrm>
            <a:off x="6670800" y="1160640"/>
            <a:ext cx="20520" cy="7920"/>
          </a:xfrm>
          <a:custGeom>
            <a:avLst/>
            <a:gdLst/>
            <a:ahLst/>
            <a:rect l="l" t="t" r="r" b="b"/>
            <a:pathLst>
              <a:path w="12" h="6">
                <a:moveTo>
                  <a:pt x="0" y="0"/>
                </a:moveTo>
                <a:lnTo>
                  <a:pt x="12" y="6"/>
                </a:lnTo>
                <a:lnTo>
                  <a:pt x="1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6" name=""/>
          <p:cNvSpPr/>
          <p:nvPr/>
        </p:nvSpPr>
        <p:spPr>
          <a:xfrm>
            <a:off x="6243480" y="1519200"/>
            <a:ext cx="9720" cy="39600"/>
          </a:xfrm>
          <a:custGeom>
            <a:avLst/>
            <a:gdLst/>
            <a:ahLst/>
            <a:rect l="l" t="t" r="r" b="b"/>
            <a:pathLst>
              <a:path w="6" h="24">
                <a:moveTo>
                  <a:pt x="0" y="18"/>
                </a:moveTo>
                <a:lnTo>
                  <a:pt x="6" y="0"/>
                </a:lnTo>
                <a:lnTo>
                  <a:pt x="6" y="24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7" name=""/>
          <p:cNvSpPr/>
          <p:nvPr/>
        </p:nvSpPr>
        <p:spPr>
          <a:xfrm>
            <a:off x="6727680" y="1168560"/>
            <a:ext cx="20880" cy="1872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6" y="12"/>
                </a:lnTo>
                <a:lnTo>
                  <a:pt x="6" y="6"/>
                </a:lnTo>
                <a:lnTo>
                  <a:pt x="6" y="12"/>
                </a:lnTo>
                <a:lnTo>
                  <a:pt x="12" y="12"/>
                </a:lnTo>
                <a:lnTo>
                  <a:pt x="12" y="6"/>
                </a:lnTo>
                <a:lnTo>
                  <a:pt x="12" y="6"/>
                </a:lnTo>
                <a:lnTo>
                  <a:pt x="0" y="0"/>
                </a:lnTo>
                <a:lnTo>
                  <a:pt x="6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8080" bIns="-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8" name=""/>
          <p:cNvSpPr/>
          <p:nvPr/>
        </p:nvSpPr>
        <p:spPr>
          <a:xfrm>
            <a:off x="6216480" y="1816200"/>
            <a:ext cx="19080" cy="2700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18"/>
                </a:moveTo>
                <a:lnTo>
                  <a:pt x="0" y="18"/>
                </a:lnTo>
                <a:lnTo>
                  <a:pt x="0" y="18"/>
                </a:lnTo>
                <a:lnTo>
                  <a:pt x="6" y="18"/>
                </a:lnTo>
                <a:lnTo>
                  <a:pt x="12" y="6"/>
                </a:lnTo>
                <a:lnTo>
                  <a:pt x="12" y="0"/>
                </a:lnTo>
                <a:lnTo>
                  <a:pt x="6" y="6"/>
                </a:lnTo>
                <a:lnTo>
                  <a:pt x="0" y="12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69" name=""/>
          <p:cNvSpPr/>
          <p:nvPr/>
        </p:nvSpPr>
        <p:spPr>
          <a:xfrm>
            <a:off x="6691320" y="1179360"/>
            <a:ext cx="19080" cy="1764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6" y="6"/>
                </a:lnTo>
                <a:lnTo>
                  <a:pt x="12" y="0"/>
                </a:lnTo>
                <a:lnTo>
                  <a:pt x="12" y="6"/>
                </a:lnTo>
                <a:lnTo>
                  <a:pt x="12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0" name=""/>
          <p:cNvSpPr/>
          <p:nvPr/>
        </p:nvSpPr>
        <p:spPr>
          <a:xfrm>
            <a:off x="6434280" y="2433600"/>
            <a:ext cx="17280" cy="1908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0"/>
                </a:move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12" y="0"/>
                </a:lnTo>
                <a:lnTo>
                  <a:pt x="6" y="0"/>
                </a:lnTo>
                <a:lnTo>
                  <a:pt x="12" y="0"/>
                </a:lnTo>
                <a:lnTo>
                  <a:pt x="12" y="0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12" y="12"/>
                </a:lnTo>
                <a:lnTo>
                  <a:pt x="12" y="12"/>
                </a:lnTo>
                <a:lnTo>
                  <a:pt x="12" y="6"/>
                </a:lnTo>
                <a:lnTo>
                  <a:pt x="12" y="6"/>
                </a:lnTo>
                <a:lnTo>
                  <a:pt x="12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1" name=""/>
          <p:cNvSpPr/>
          <p:nvPr/>
        </p:nvSpPr>
        <p:spPr>
          <a:xfrm>
            <a:off x="6216480" y="1644480"/>
            <a:ext cx="19080" cy="9720"/>
          </a:xfrm>
          <a:custGeom>
            <a:avLst/>
            <a:gdLst/>
            <a:ahLst/>
            <a:rect l="l" t="t" r="r" b="b"/>
            <a:pathLst>
              <a:path w="12" h="6">
                <a:moveTo>
                  <a:pt x="0" y="0"/>
                </a:moveTo>
                <a:lnTo>
                  <a:pt x="12" y="6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2" name=""/>
          <p:cNvSpPr/>
          <p:nvPr/>
        </p:nvSpPr>
        <p:spPr>
          <a:xfrm>
            <a:off x="6281640" y="1911240"/>
            <a:ext cx="9720" cy="17640"/>
          </a:xfrm>
          <a:custGeom>
            <a:avLst/>
            <a:gdLst/>
            <a:ahLst/>
            <a:rect l="l" t="t" r="r" b="b"/>
            <a:pathLst>
              <a:path w="6" h="12">
                <a:moveTo>
                  <a:pt x="0" y="6"/>
                </a:move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3" name=""/>
          <p:cNvSpPr/>
          <p:nvPr/>
        </p:nvSpPr>
        <p:spPr>
          <a:xfrm>
            <a:off x="6291360" y="1797120"/>
            <a:ext cx="9360" cy="792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6"/>
                </a:move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4" name=""/>
          <p:cNvSpPr/>
          <p:nvPr/>
        </p:nvSpPr>
        <p:spPr>
          <a:xfrm>
            <a:off x="6300720" y="1785960"/>
            <a:ext cx="11160" cy="19080"/>
          </a:xfrm>
          <a:custGeom>
            <a:avLst/>
            <a:gdLst/>
            <a:ahLst/>
            <a:rect l="l" t="t" r="r" b="b"/>
            <a:pathLst>
              <a:path w="6" h="12">
                <a:moveTo>
                  <a:pt x="0" y="6"/>
                </a:moveTo>
                <a:lnTo>
                  <a:pt x="0" y="12"/>
                </a:lnTo>
                <a:lnTo>
                  <a:pt x="6" y="6"/>
                </a:lnTo>
                <a:lnTo>
                  <a:pt x="0" y="0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5" name=""/>
          <p:cNvSpPr/>
          <p:nvPr/>
        </p:nvSpPr>
        <p:spPr>
          <a:xfrm>
            <a:off x="6072120" y="1463760"/>
            <a:ext cx="11160" cy="792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6"/>
                </a:moveTo>
                <a:lnTo>
                  <a:pt x="6" y="6"/>
                </a:lnTo>
                <a:lnTo>
                  <a:pt x="6" y="0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6" name=""/>
          <p:cNvSpPr/>
          <p:nvPr/>
        </p:nvSpPr>
        <p:spPr>
          <a:xfrm>
            <a:off x="6149880" y="1434960"/>
            <a:ext cx="9720" cy="972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7" name=""/>
          <p:cNvSpPr/>
          <p:nvPr/>
        </p:nvSpPr>
        <p:spPr>
          <a:xfrm>
            <a:off x="6072120" y="1452600"/>
            <a:ext cx="11160" cy="1116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0" y="6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8" name=""/>
          <p:cNvSpPr/>
          <p:nvPr/>
        </p:nvSpPr>
        <p:spPr>
          <a:xfrm>
            <a:off x="6710400" y="1206360"/>
            <a:ext cx="9360" cy="1800"/>
          </a:xfrm>
          <a:custGeom>
            <a:avLst/>
            <a:gdLst/>
            <a:ahLst/>
            <a:rect l="l" t="t" r="r" b="b"/>
            <a:pathLst>
              <a:path w="6" h="0">
                <a:moveTo>
                  <a:pt x="6" y="0"/>
                </a:moveTo>
                <a:lnTo>
                  <a:pt x="0" y="0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79" name=""/>
          <p:cNvSpPr/>
          <p:nvPr/>
        </p:nvSpPr>
        <p:spPr>
          <a:xfrm>
            <a:off x="6216480" y="1843200"/>
            <a:ext cx="8280" cy="1440"/>
          </a:xfrm>
          <a:custGeom>
            <a:avLst/>
            <a:gdLst/>
            <a:ahLst/>
            <a:rect l="l" t="t" r="r" b="b"/>
            <a:pathLst>
              <a:path w="6" h="0">
                <a:moveTo>
                  <a:pt x="0" y="0"/>
                </a:moveTo>
                <a:lnTo>
                  <a:pt x="0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0" name=""/>
          <p:cNvSpPr/>
          <p:nvPr/>
        </p:nvSpPr>
        <p:spPr>
          <a:xfrm>
            <a:off x="6719760" y="1206360"/>
            <a:ext cx="7920" cy="1800"/>
          </a:xfrm>
          <a:prstGeom prst="rect">
            <a:avLst/>
          </a:prstGeom>
          <a:solidFill>
            <a:srgbClr val="00f008"/>
          </a:solidFill>
          <a:ln cap="rnd" w="648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1" name=""/>
          <p:cNvSpPr/>
          <p:nvPr/>
        </p:nvSpPr>
        <p:spPr>
          <a:xfrm>
            <a:off x="6710400" y="1206360"/>
            <a:ext cx="9360" cy="11160"/>
          </a:xfrm>
          <a:custGeom>
            <a:avLst/>
            <a:gdLst/>
            <a:ahLst/>
            <a:rect l="l" t="t" r="r" b="b"/>
            <a:pathLst>
              <a:path w="6" h="6">
                <a:moveTo>
                  <a:pt x="6" y="0"/>
                </a:moveTo>
                <a:lnTo>
                  <a:pt x="0" y="6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2" name=""/>
          <p:cNvSpPr/>
          <p:nvPr/>
        </p:nvSpPr>
        <p:spPr>
          <a:xfrm>
            <a:off x="9790200" y="3992400"/>
            <a:ext cx="657000" cy="960480"/>
          </a:xfrm>
          <a:custGeom>
            <a:avLst/>
            <a:gdLst/>
            <a:ahLst/>
            <a:rect l="l" t="t" r="r" b="b"/>
            <a:pathLst>
              <a:path w="414" h="606">
                <a:moveTo>
                  <a:pt x="0" y="510"/>
                </a:moveTo>
                <a:lnTo>
                  <a:pt x="0" y="516"/>
                </a:lnTo>
                <a:lnTo>
                  <a:pt x="6" y="516"/>
                </a:lnTo>
                <a:lnTo>
                  <a:pt x="6" y="516"/>
                </a:lnTo>
                <a:lnTo>
                  <a:pt x="6" y="516"/>
                </a:lnTo>
                <a:lnTo>
                  <a:pt x="12" y="522"/>
                </a:lnTo>
                <a:lnTo>
                  <a:pt x="18" y="516"/>
                </a:lnTo>
                <a:lnTo>
                  <a:pt x="18" y="516"/>
                </a:lnTo>
                <a:lnTo>
                  <a:pt x="18" y="510"/>
                </a:lnTo>
                <a:lnTo>
                  <a:pt x="18" y="510"/>
                </a:lnTo>
                <a:lnTo>
                  <a:pt x="18" y="510"/>
                </a:lnTo>
                <a:lnTo>
                  <a:pt x="18" y="510"/>
                </a:lnTo>
                <a:lnTo>
                  <a:pt x="24" y="510"/>
                </a:lnTo>
                <a:lnTo>
                  <a:pt x="24" y="510"/>
                </a:lnTo>
                <a:lnTo>
                  <a:pt x="24" y="516"/>
                </a:lnTo>
                <a:lnTo>
                  <a:pt x="24" y="516"/>
                </a:lnTo>
                <a:lnTo>
                  <a:pt x="24" y="522"/>
                </a:lnTo>
                <a:lnTo>
                  <a:pt x="24" y="522"/>
                </a:lnTo>
                <a:lnTo>
                  <a:pt x="24" y="516"/>
                </a:lnTo>
                <a:lnTo>
                  <a:pt x="24" y="516"/>
                </a:lnTo>
                <a:lnTo>
                  <a:pt x="18" y="516"/>
                </a:lnTo>
                <a:lnTo>
                  <a:pt x="18" y="516"/>
                </a:lnTo>
                <a:lnTo>
                  <a:pt x="18" y="516"/>
                </a:lnTo>
                <a:lnTo>
                  <a:pt x="18" y="516"/>
                </a:lnTo>
                <a:lnTo>
                  <a:pt x="24" y="522"/>
                </a:lnTo>
                <a:lnTo>
                  <a:pt x="18" y="528"/>
                </a:lnTo>
                <a:lnTo>
                  <a:pt x="12" y="522"/>
                </a:lnTo>
                <a:lnTo>
                  <a:pt x="6" y="522"/>
                </a:lnTo>
                <a:lnTo>
                  <a:pt x="6" y="522"/>
                </a:lnTo>
                <a:lnTo>
                  <a:pt x="6" y="522"/>
                </a:lnTo>
                <a:lnTo>
                  <a:pt x="6" y="528"/>
                </a:lnTo>
                <a:lnTo>
                  <a:pt x="12" y="528"/>
                </a:lnTo>
                <a:lnTo>
                  <a:pt x="12" y="528"/>
                </a:lnTo>
                <a:lnTo>
                  <a:pt x="12" y="528"/>
                </a:lnTo>
                <a:lnTo>
                  <a:pt x="18" y="528"/>
                </a:lnTo>
                <a:lnTo>
                  <a:pt x="18" y="528"/>
                </a:lnTo>
                <a:lnTo>
                  <a:pt x="18" y="528"/>
                </a:lnTo>
                <a:lnTo>
                  <a:pt x="18" y="528"/>
                </a:lnTo>
                <a:lnTo>
                  <a:pt x="18" y="528"/>
                </a:lnTo>
                <a:lnTo>
                  <a:pt x="18" y="534"/>
                </a:lnTo>
                <a:lnTo>
                  <a:pt x="18" y="534"/>
                </a:lnTo>
                <a:lnTo>
                  <a:pt x="24" y="534"/>
                </a:lnTo>
                <a:lnTo>
                  <a:pt x="18" y="534"/>
                </a:lnTo>
                <a:lnTo>
                  <a:pt x="24" y="540"/>
                </a:lnTo>
                <a:lnTo>
                  <a:pt x="30" y="540"/>
                </a:lnTo>
                <a:lnTo>
                  <a:pt x="30" y="540"/>
                </a:lnTo>
                <a:lnTo>
                  <a:pt x="30" y="540"/>
                </a:lnTo>
                <a:lnTo>
                  <a:pt x="30" y="540"/>
                </a:lnTo>
                <a:lnTo>
                  <a:pt x="30" y="540"/>
                </a:lnTo>
                <a:lnTo>
                  <a:pt x="30" y="540"/>
                </a:lnTo>
                <a:lnTo>
                  <a:pt x="30" y="540"/>
                </a:lnTo>
                <a:lnTo>
                  <a:pt x="30" y="540"/>
                </a:lnTo>
                <a:lnTo>
                  <a:pt x="36" y="540"/>
                </a:lnTo>
                <a:lnTo>
                  <a:pt x="36" y="546"/>
                </a:lnTo>
                <a:lnTo>
                  <a:pt x="36" y="546"/>
                </a:lnTo>
                <a:lnTo>
                  <a:pt x="36" y="552"/>
                </a:lnTo>
                <a:lnTo>
                  <a:pt x="42" y="552"/>
                </a:lnTo>
                <a:lnTo>
                  <a:pt x="42" y="558"/>
                </a:lnTo>
                <a:lnTo>
                  <a:pt x="48" y="558"/>
                </a:lnTo>
                <a:lnTo>
                  <a:pt x="48" y="558"/>
                </a:lnTo>
                <a:lnTo>
                  <a:pt x="48" y="564"/>
                </a:lnTo>
                <a:lnTo>
                  <a:pt x="48" y="558"/>
                </a:lnTo>
                <a:lnTo>
                  <a:pt x="54" y="564"/>
                </a:lnTo>
                <a:lnTo>
                  <a:pt x="54" y="564"/>
                </a:lnTo>
                <a:lnTo>
                  <a:pt x="54" y="564"/>
                </a:lnTo>
                <a:lnTo>
                  <a:pt x="54" y="570"/>
                </a:lnTo>
                <a:lnTo>
                  <a:pt x="54" y="570"/>
                </a:lnTo>
                <a:lnTo>
                  <a:pt x="60" y="576"/>
                </a:lnTo>
                <a:lnTo>
                  <a:pt x="60" y="576"/>
                </a:lnTo>
                <a:lnTo>
                  <a:pt x="60" y="576"/>
                </a:lnTo>
                <a:lnTo>
                  <a:pt x="60" y="576"/>
                </a:lnTo>
                <a:lnTo>
                  <a:pt x="60" y="576"/>
                </a:lnTo>
                <a:lnTo>
                  <a:pt x="60" y="582"/>
                </a:lnTo>
                <a:lnTo>
                  <a:pt x="60" y="582"/>
                </a:lnTo>
                <a:lnTo>
                  <a:pt x="60" y="582"/>
                </a:lnTo>
                <a:lnTo>
                  <a:pt x="60" y="588"/>
                </a:lnTo>
                <a:lnTo>
                  <a:pt x="60" y="588"/>
                </a:lnTo>
                <a:lnTo>
                  <a:pt x="72" y="594"/>
                </a:lnTo>
                <a:lnTo>
                  <a:pt x="78" y="594"/>
                </a:lnTo>
                <a:lnTo>
                  <a:pt x="78" y="600"/>
                </a:lnTo>
                <a:lnTo>
                  <a:pt x="84" y="600"/>
                </a:lnTo>
                <a:lnTo>
                  <a:pt x="84" y="594"/>
                </a:lnTo>
                <a:lnTo>
                  <a:pt x="78" y="594"/>
                </a:lnTo>
                <a:lnTo>
                  <a:pt x="78" y="588"/>
                </a:lnTo>
                <a:lnTo>
                  <a:pt x="84" y="582"/>
                </a:lnTo>
                <a:lnTo>
                  <a:pt x="84" y="564"/>
                </a:lnTo>
                <a:lnTo>
                  <a:pt x="72" y="552"/>
                </a:lnTo>
                <a:lnTo>
                  <a:pt x="84" y="534"/>
                </a:lnTo>
                <a:lnTo>
                  <a:pt x="90" y="528"/>
                </a:lnTo>
                <a:lnTo>
                  <a:pt x="108" y="504"/>
                </a:lnTo>
                <a:lnTo>
                  <a:pt x="108" y="492"/>
                </a:lnTo>
                <a:lnTo>
                  <a:pt x="114" y="486"/>
                </a:lnTo>
                <a:lnTo>
                  <a:pt x="120" y="510"/>
                </a:lnTo>
                <a:lnTo>
                  <a:pt x="126" y="516"/>
                </a:lnTo>
                <a:lnTo>
                  <a:pt x="126" y="510"/>
                </a:lnTo>
                <a:lnTo>
                  <a:pt x="132" y="510"/>
                </a:lnTo>
                <a:lnTo>
                  <a:pt x="132" y="510"/>
                </a:lnTo>
                <a:lnTo>
                  <a:pt x="138" y="510"/>
                </a:lnTo>
                <a:lnTo>
                  <a:pt x="144" y="504"/>
                </a:lnTo>
                <a:lnTo>
                  <a:pt x="156" y="510"/>
                </a:lnTo>
                <a:lnTo>
                  <a:pt x="162" y="534"/>
                </a:lnTo>
                <a:lnTo>
                  <a:pt x="168" y="534"/>
                </a:lnTo>
                <a:lnTo>
                  <a:pt x="180" y="540"/>
                </a:lnTo>
                <a:lnTo>
                  <a:pt x="186" y="552"/>
                </a:lnTo>
                <a:lnTo>
                  <a:pt x="198" y="582"/>
                </a:lnTo>
                <a:lnTo>
                  <a:pt x="192" y="600"/>
                </a:lnTo>
                <a:lnTo>
                  <a:pt x="192" y="606"/>
                </a:lnTo>
                <a:lnTo>
                  <a:pt x="192" y="606"/>
                </a:lnTo>
                <a:lnTo>
                  <a:pt x="198" y="606"/>
                </a:lnTo>
                <a:lnTo>
                  <a:pt x="210" y="594"/>
                </a:lnTo>
                <a:lnTo>
                  <a:pt x="204" y="576"/>
                </a:lnTo>
                <a:lnTo>
                  <a:pt x="240" y="552"/>
                </a:lnTo>
                <a:lnTo>
                  <a:pt x="252" y="564"/>
                </a:lnTo>
                <a:lnTo>
                  <a:pt x="258" y="564"/>
                </a:lnTo>
                <a:lnTo>
                  <a:pt x="270" y="540"/>
                </a:lnTo>
                <a:lnTo>
                  <a:pt x="294" y="546"/>
                </a:lnTo>
                <a:lnTo>
                  <a:pt x="306" y="534"/>
                </a:lnTo>
                <a:lnTo>
                  <a:pt x="312" y="540"/>
                </a:lnTo>
                <a:lnTo>
                  <a:pt x="360" y="534"/>
                </a:lnTo>
                <a:lnTo>
                  <a:pt x="354" y="534"/>
                </a:lnTo>
                <a:lnTo>
                  <a:pt x="366" y="534"/>
                </a:lnTo>
                <a:lnTo>
                  <a:pt x="366" y="474"/>
                </a:lnTo>
                <a:lnTo>
                  <a:pt x="360" y="462"/>
                </a:lnTo>
                <a:lnTo>
                  <a:pt x="378" y="456"/>
                </a:lnTo>
                <a:lnTo>
                  <a:pt x="384" y="456"/>
                </a:lnTo>
                <a:lnTo>
                  <a:pt x="390" y="456"/>
                </a:lnTo>
                <a:lnTo>
                  <a:pt x="396" y="444"/>
                </a:lnTo>
                <a:lnTo>
                  <a:pt x="408" y="426"/>
                </a:lnTo>
                <a:lnTo>
                  <a:pt x="414" y="414"/>
                </a:lnTo>
                <a:lnTo>
                  <a:pt x="402" y="408"/>
                </a:lnTo>
                <a:lnTo>
                  <a:pt x="390" y="390"/>
                </a:lnTo>
                <a:lnTo>
                  <a:pt x="384" y="384"/>
                </a:lnTo>
                <a:lnTo>
                  <a:pt x="384" y="384"/>
                </a:lnTo>
                <a:lnTo>
                  <a:pt x="372" y="378"/>
                </a:lnTo>
                <a:lnTo>
                  <a:pt x="366" y="348"/>
                </a:lnTo>
                <a:lnTo>
                  <a:pt x="360" y="348"/>
                </a:lnTo>
                <a:lnTo>
                  <a:pt x="354" y="330"/>
                </a:lnTo>
                <a:lnTo>
                  <a:pt x="360" y="300"/>
                </a:lnTo>
                <a:lnTo>
                  <a:pt x="372" y="300"/>
                </a:lnTo>
                <a:lnTo>
                  <a:pt x="372" y="294"/>
                </a:lnTo>
                <a:lnTo>
                  <a:pt x="378" y="294"/>
                </a:lnTo>
                <a:lnTo>
                  <a:pt x="378" y="276"/>
                </a:lnTo>
                <a:lnTo>
                  <a:pt x="384" y="276"/>
                </a:lnTo>
                <a:lnTo>
                  <a:pt x="384" y="264"/>
                </a:lnTo>
                <a:lnTo>
                  <a:pt x="378" y="264"/>
                </a:lnTo>
                <a:lnTo>
                  <a:pt x="366" y="252"/>
                </a:lnTo>
                <a:lnTo>
                  <a:pt x="366" y="240"/>
                </a:lnTo>
                <a:lnTo>
                  <a:pt x="372" y="234"/>
                </a:lnTo>
                <a:lnTo>
                  <a:pt x="372" y="228"/>
                </a:lnTo>
                <a:lnTo>
                  <a:pt x="378" y="228"/>
                </a:lnTo>
                <a:lnTo>
                  <a:pt x="390" y="228"/>
                </a:lnTo>
                <a:lnTo>
                  <a:pt x="390" y="228"/>
                </a:lnTo>
                <a:lnTo>
                  <a:pt x="384" y="216"/>
                </a:lnTo>
                <a:lnTo>
                  <a:pt x="378" y="216"/>
                </a:lnTo>
                <a:lnTo>
                  <a:pt x="360" y="204"/>
                </a:lnTo>
                <a:lnTo>
                  <a:pt x="348" y="216"/>
                </a:lnTo>
                <a:lnTo>
                  <a:pt x="336" y="240"/>
                </a:lnTo>
                <a:lnTo>
                  <a:pt x="330" y="234"/>
                </a:lnTo>
                <a:lnTo>
                  <a:pt x="324" y="216"/>
                </a:lnTo>
                <a:lnTo>
                  <a:pt x="288" y="210"/>
                </a:lnTo>
                <a:lnTo>
                  <a:pt x="288" y="198"/>
                </a:lnTo>
                <a:lnTo>
                  <a:pt x="282" y="198"/>
                </a:lnTo>
                <a:lnTo>
                  <a:pt x="270" y="192"/>
                </a:lnTo>
                <a:lnTo>
                  <a:pt x="264" y="186"/>
                </a:lnTo>
                <a:lnTo>
                  <a:pt x="282" y="180"/>
                </a:lnTo>
                <a:lnTo>
                  <a:pt x="282" y="174"/>
                </a:lnTo>
                <a:lnTo>
                  <a:pt x="264" y="162"/>
                </a:lnTo>
                <a:lnTo>
                  <a:pt x="276" y="144"/>
                </a:lnTo>
                <a:lnTo>
                  <a:pt x="270" y="132"/>
                </a:lnTo>
                <a:lnTo>
                  <a:pt x="252" y="132"/>
                </a:lnTo>
                <a:lnTo>
                  <a:pt x="246" y="120"/>
                </a:lnTo>
                <a:lnTo>
                  <a:pt x="240" y="126"/>
                </a:lnTo>
                <a:lnTo>
                  <a:pt x="234" y="120"/>
                </a:lnTo>
                <a:lnTo>
                  <a:pt x="216" y="102"/>
                </a:lnTo>
                <a:lnTo>
                  <a:pt x="210" y="54"/>
                </a:lnTo>
                <a:lnTo>
                  <a:pt x="210" y="60"/>
                </a:lnTo>
                <a:lnTo>
                  <a:pt x="204" y="60"/>
                </a:lnTo>
                <a:lnTo>
                  <a:pt x="192" y="42"/>
                </a:lnTo>
                <a:lnTo>
                  <a:pt x="186" y="36"/>
                </a:lnTo>
                <a:lnTo>
                  <a:pt x="180" y="30"/>
                </a:lnTo>
                <a:lnTo>
                  <a:pt x="174" y="24"/>
                </a:lnTo>
                <a:lnTo>
                  <a:pt x="162" y="12"/>
                </a:lnTo>
                <a:lnTo>
                  <a:pt x="162" y="6"/>
                </a:lnTo>
                <a:lnTo>
                  <a:pt x="156" y="6"/>
                </a:lnTo>
                <a:lnTo>
                  <a:pt x="156" y="6"/>
                </a:lnTo>
                <a:lnTo>
                  <a:pt x="150" y="6"/>
                </a:lnTo>
                <a:lnTo>
                  <a:pt x="150" y="0"/>
                </a:lnTo>
                <a:lnTo>
                  <a:pt x="150" y="0"/>
                </a:lnTo>
                <a:lnTo>
                  <a:pt x="144" y="6"/>
                </a:lnTo>
                <a:lnTo>
                  <a:pt x="144" y="6"/>
                </a:lnTo>
                <a:lnTo>
                  <a:pt x="144" y="6"/>
                </a:lnTo>
                <a:lnTo>
                  <a:pt x="138" y="0"/>
                </a:lnTo>
                <a:lnTo>
                  <a:pt x="132" y="0"/>
                </a:lnTo>
                <a:lnTo>
                  <a:pt x="126" y="6"/>
                </a:lnTo>
                <a:lnTo>
                  <a:pt x="120" y="6"/>
                </a:lnTo>
                <a:lnTo>
                  <a:pt x="114" y="0"/>
                </a:lnTo>
                <a:lnTo>
                  <a:pt x="108" y="0"/>
                </a:lnTo>
                <a:lnTo>
                  <a:pt x="108" y="0"/>
                </a:lnTo>
                <a:lnTo>
                  <a:pt x="102" y="0"/>
                </a:lnTo>
                <a:lnTo>
                  <a:pt x="96" y="6"/>
                </a:lnTo>
                <a:lnTo>
                  <a:pt x="96" y="6"/>
                </a:lnTo>
                <a:lnTo>
                  <a:pt x="96" y="12"/>
                </a:lnTo>
                <a:lnTo>
                  <a:pt x="96" y="12"/>
                </a:lnTo>
                <a:lnTo>
                  <a:pt x="90" y="12"/>
                </a:lnTo>
                <a:lnTo>
                  <a:pt x="90" y="18"/>
                </a:lnTo>
                <a:lnTo>
                  <a:pt x="84" y="18"/>
                </a:lnTo>
                <a:lnTo>
                  <a:pt x="84" y="24"/>
                </a:lnTo>
                <a:lnTo>
                  <a:pt x="84" y="18"/>
                </a:lnTo>
                <a:lnTo>
                  <a:pt x="78" y="18"/>
                </a:lnTo>
                <a:lnTo>
                  <a:pt x="72" y="24"/>
                </a:lnTo>
                <a:lnTo>
                  <a:pt x="78" y="30"/>
                </a:lnTo>
                <a:lnTo>
                  <a:pt x="72" y="30"/>
                </a:lnTo>
                <a:lnTo>
                  <a:pt x="66" y="24"/>
                </a:lnTo>
                <a:lnTo>
                  <a:pt x="66" y="30"/>
                </a:lnTo>
                <a:lnTo>
                  <a:pt x="60" y="24"/>
                </a:lnTo>
                <a:lnTo>
                  <a:pt x="60" y="24"/>
                </a:lnTo>
                <a:lnTo>
                  <a:pt x="60" y="24"/>
                </a:lnTo>
                <a:lnTo>
                  <a:pt x="60" y="24"/>
                </a:lnTo>
                <a:lnTo>
                  <a:pt x="54" y="30"/>
                </a:lnTo>
                <a:lnTo>
                  <a:pt x="54" y="30"/>
                </a:lnTo>
                <a:lnTo>
                  <a:pt x="54" y="30"/>
                </a:lnTo>
                <a:lnTo>
                  <a:pt x="48" y="30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48" y="36"/>
                </a:lnTo>
                <a:lnTo>
                  <a:pt x="42" y="36"/>
                </a:lnTo>
                <a:lnTo>
                  <a:pt x="42" y="36"/>
                </a:lnTo>
                <a:lnTo>
                  <a:pt x="36" y="42"/>
                </a:lnTo>
                <a:lnTo>
                  <a:pt x="30" y="42"/>
                </a:lnTo>
                <a:lnTo>
                  <a:pt x="30" y="36"/>
                </a:lnTo>
                <a:lnTo>
                  <a:pt x="30" y="42"/>
                </a:lnTo>
                <a:lnTo>
                  <a:pt x="42" y="78"/>
                </a:lnTo>
                <a:lnTo>
                  <a:pt x="42" y="90"/>
                </a:lnTo>
                <a:lnTo>
                  <a:pt x="48" y="90"/>
                </a:lnTo>
                <a:lnTo>
                  <a:pt x="48" y="84"/>
                </a:lnTo>
                <a:lnTo>
                  <a:pt x="54" y="96"/>
                </a:lnTo>
                <a:lnTo>
                  <a:pt x="48" y="96"/>
                </a:lnTo>
                <a:lnTo>
                  <a:pt x="54" y="114"/>
                </a:lnTo>
                <a:lnTo>
                  <a:pt x="60" y="126"/>
                </a:lnTo>
                <a:lnTo>
                  <a:pt x="72" y="132"/>
                </a:lnTo>
                <a:lnTo>
                  <a:pt x="90" y="132"/>
                </a:lnTo>
                <a:lnTo>
                  <a:pt x="90" y="138"/>
                </a:lnTo>
                <a:lnTo>
                  <a:pt x="84" y="138"/>
                </a:lnTo>
                <a:lnTo>
                  <a:pt x="78" y="138"/>
                </a:lnTo>
                <a:lnTo>
                  <a:pt x="78" y="138"/>
                </a:lnTo>
                <a:lnTo>
                  <a:pt x="66" y="138"/>
                </a:lnTo>
                <a:lnTo>
                  <a:pt x="60" y="144"/>
                </a:lnTo>
                <a:lnTo>
                  <a:pt x="60" y="144"/>
                </a:lnTo>
                <a:lnTo>
                  <a:pt x="54" y="144"/>
                </a:lnTo>
                <a:lnTo>
                  <a:pt x="54" y="168"/>
                </a:lnTo>
                <a:lnTo>
                  <a:pt x="60" y="168"/>
                </a:lnTo>
                <a:lnTo>
                  <a:pt x="60" y="174"/>
                </a:lnTo>
                <a:lnTo>
                  <a:pt x="48" y="180"/>
                </a:lnTo>
                <a:lnTo>
                  <a:pt x="54" y="186"/>
                </a:lnTo>
                <a:lnTo>
                  <a:pt x="66" y="174"/>
                </a:lnTo>
                <a:lnTo>
                  <a:pt x="66" y="180"/>
                </a:lnTo>
                <a:lnTo>
                  <a:pt x="78" y="180"/>
                </a:lnTo>
                <a:lnTo>
                  <a:pt x="84" y="186"/>
                </a:lnTo>
                <a:lnTo>
                  <a:pt x="78" y="198"/>
                </a:lnTo>
                <a:lnTo>
                  <a:pt x="66" y="222"/>
                </a:lnTo>
                <a:lnTo>
                  <a:pt x="66" y="222"/>
                </a:lnTo>
                <a:lnTo>
                  <a:pt x="60" y="234"/>
                </a:lnTo>
                <a:lnTo>
                  <a:pt x="60" y="234"/>
                </a:lnTo>
                <a:lnTo>
                  <a:pt x="60" y="246"/>
                </a:lnTo>
                <a:lnTo>
                  <a:pt x="60" y="252"/>
                </a:lnTo>
                <a:lnTo>
                  <a:pt x="60" y="264"/>
                </a:lnTo>
                <a:lnTo>
                  <a:pt x="78" y="264"/>
                </a:lnTo>
                <a:lnTo>
                  <a:pt x="84" y="276"/>
                </a:lnTo>
                <a:lnTo>
                  <a:pt x="90" y="282"/>
                </a:lnTo>
                <a:lnTo>
                  <a:pt x="90" y="282"/>
                </a:lnTo>
                <a:lnTo>
                  <a:pt x="102" y="294"/>
                </a:lnTo>
                <a:lnTo>
                  <a:pt x="102" y="294"/>
                </a:lnTo>
                <a:lnTo>
                  <a:pt x="102" y="300"/>
                </a:lnTo>
                <a:lnTo>
                  <a:pt x="96" y="312"/>
                </a:lnTo>
                <a:lnTo>
                  <a:pt x="90" y="312"/>
                </a:lnTo>
                <a:lnTo>
                  <a:pt x="84" y="306"/>
                </a:lnTo>
                <a:lnTo>
                  <a:pt x="72" y="306"/>
                </a:lnTo>
                <a:lnTo>
                  <a:pt x="78" y="330"/>
                </a:lnTo>
                <a:lnTo>
                  <a:pt x="96" y="348"/>
                </a:lnTo>
                <a:lnTo>
                  <a:pt x="96" y="354"/>
                </a:lnTo>
                <a:lnTo>
                  <a:pt x="90" y="354"/>
                </a:lnTo>
                <a:lnTo>
                  <a:pt x="96" y="360"/>
                </a:lnTo>
                <a:lnTo>
                  <a:pt x="84" y="366"/>
                </a:lnTo>
                <a:lnTo>
                  <a:pt x="78" y="354"/>
                </a:lnTo>
                <a:lnTo>
                  <a:pt x="72" y="360"/>
                </a:lnTo>
                <a:lnTo>
                  <a:pt x="66" y="372"/>
                </a:lnTo>
                <a:lnTo>
                  <a:pt x="48" y="372"/>
                </a:lnTo>
                <a:lnTo>
                  <a:pt x="48" y="366"/>
                </a:lnTo>
                <a:lnTo>
                  <a:pt x="42" y="372"/>
                </a:lnTo>
                <a:lnTo>
                  <a:pt x="48" y="378"/>
                </a:lnTo>
                <a:lnTo>
                  <a:pt x="54" y="396"/>
                </a:lnTo>
                <a:lnTo>
                  <a:pt x="48" y="408"/>
                </a:lnTo>
                <a:lnTo>
                  <a:pt x="42" y="390"/>
                </a:lnTo>
                <a:lnTo>
                  <a:pt x="30" y="390"/>
                </a:lnTo>
                <a:lnTo>
                  <a:pt x="24" y="402"/>
                </a:lnTo>
                <a:lnTo>
                  <a:pt x="18" y="420"/>
                </a:lnTo>
                <a:lnTo>
                  <a:pt x="18" y="438"/>
                </a:lnTo>
                <a:lnTo>
                  <a:pt x="0" y="438"/>
                </a:lnTo>
                <a:lnTo>
                  <a:pt x="0" y="474"/>
                </a:lnTo>
                <a:lnTo>
                  <a:pt x="6" y="480"/>
                </a:lnTo>
                <a:lnTo>
                  <a:pt x="6" y="498"/>
                </a:lnTo>
                <a:lnTo>
                  <a:pt x="0" y="504"/>
                </a:lnTo>
                <a:lnTo>
                  <a:pt x="0" y="51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3" name=""/>
          <p:cNvSpPr/>
          <p:nvPr/>
        </p:nvSpPr>
        <p:spPr>
          <a:xfrm>
            <a:off x="7327800" y="4764240"/>
            <a:ext cx="36720" cy="45720"/>
          </a:xfrm>
          <a:custGeom>
            <a:avLst/>
            <a:gdLst/>
            <a:ahLst/>
            <a:rect l="l" t="t" r="r" b="b"/>
            <a:pathLst>
              <a:path w="24" h="30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6" y="24"/>
                </a:lnTo>
                <a:lnTo>
                  <a:pt x="0" y="24"/>
                </a:lnTo>
                <a:lnTo>
                  <a:pt x="0" y="24"/>
                </a:lnTo>
                <a:lnTo>
                  <a:pt x="0" y="30"/>
                </a:lnTo>
                <a:lnTo>
                  <a:pt x="6" y="30"/>
                </a:lnTo>
                <a:lnTo>
                  <a:pt x="12" y="30"/>
                </a:lnTo>
                <a:lnTo>
                  <a:pt x="12" y="30"/>
                </a:lnTo>
                <a:lnTo>
                  <a:pt x="18" y="30"/>
                </a:lnTo>
                <a:lnTo>
                  <a:pt x="18" y="30"/>
                </a:lnTo>
                <a:lnTo>
                  <a:pt x="24" y="24"/>
                </a:lnTo>
                <a:lnTo>
                  <a:pt x="24" y="12"/>
                </a:lnTo>
                <a:lnTo>
                  <a:pt x="24" y="12"/>
                </a:lnTo>
                <a:lnTo>
                  <a:pt x="12" y="6"/>
                </a:lnTo>
                <a:lnTo>
                  <a:pt x="12" y="0"/>
                </a:lnTo>
                <a:lnTo>
                  <a:pt x="6" y="0"/>
                </a:lnTo>
                <a:lnTo>
                  <a:pt x="6" y="0"/>
                </a:lnTo>
                <a:lnTo>
                  <a:pt x="6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4" name=""/>
          <p:cNvSpPr/>
          <p:nvPr/>
        </p:nvSpPr>
        <p:spPr>
          <a:xfrm>
            <a:off x="5749920" y="4878360"/>
            <a:ext cx="474840" cy="1128600"/>
          </a:xfrm>
          <a:custGeom>
            <a:avLst/>
            <a:gdLst/>
            <a:ahLst/>
            <a:rect l="l" t="t" r="r" b="b"/>
            <a:pathLst>
              <a:path w="300" h="714">
                <a:moveTo>
                  <a:pt x="234" y="546"/>
                </a:moveTo>
                <a:lnTo>
                  <a:pt x="228" y="540"/>
                </a:lnTo>
                <a:lnTo>
                  <a:pt x="222" y="546"/>
                </a:lnTo>
                <a:lnTo>
                  <a:pt x="222" y="546"/>
                </a:lnTo>
                <a:lnTo>
                  <a:pt x="222" y="546"/>
                </a:lnTo>
                <a:lnTo>
                  <a:pt x="216" y="552"/>
                </a:lnTo>
                <a:lnTo>
                  <a:pt x="216" y="552"/>
                </a:lnTo>
                <a:lnTo>
                  <a:pt x="210" y="540"/>
                </a:lnTo>
                <a:lnTo>
                  <a:pt x="210" y="540"/>
                </a:lnTo>
                <a:lnTo>
                  <a:pt x="210" y="534"/>
                </a:lnTo>
                <a:lnTo>
                  <a:pt x="210" y="528"/>
                </a:lnTo>
                <a:lnTo>
                  <a:pt x="204" y="522"/>
                </a:lnTo>
                <a:lnTo>
                  <a:pt x="198" y="516"/>
                </a:lnTo>
                <a:lnTo>
                  <a:pt x="198" y="516"/>
                </a:lnTo>
                <a:lnTo>
                  <a:pt x="198" y="510"/>
                </a:lnTo>
                <a:lnTo>
                  <a:pt x="198" y="510"/>
                </a:lnTo>
                <a:lnTo>
                  <a:pt x="198" y="510"/>
                </a:lnTo>
                <a:lnTo>
                  <a:pt x="198" y="504"/>
                </a:lnTo>
                <a:lnTo>
                  <a:pt x="198" y="498"/>
                </a:lnTo>
                <a:lnTo>
                  <a:pt x="204" y="492"/>
                </a:lnTo>
                <a:lnTo>
                  <a:pt x="204" y="486"/>
                </a:lnTo>
                <a:lnTo>
                  <a:pt x="198" y="486"/>
                </a:lnTo>
                <a:lnTo>
                  <a:pt x="198" y="474"/>
                </a:lnTo>
                <a:lnTo>
                  <a:pt x="210" y="468"/>
                </a:lnTo>
                <a:lnTo>
                  <a:pt x="210" y="462"/>
                </a:lnTo>
                <a:lnTo>
                  <a:pt x="216" y="462"/>
                </a:lnTo>
                <a:lnTo>
                  <a:pt x="222" y="456"/>
                </a:lnTo>
                <a:lnTo>
                  <a:pt x="222" y="450"/>
                </a:lnTo>
                <a:lnTo>
                  <a:pt x="222" y="450"/>
                </a:lnTo>
                <a:lnTo>
                  <a:pt x="228" y="438"/>
                </a:lnTo>
                <a:lnTo>
                  <a:pt x="228" y="432"/>
                </a:lnTo>
                <a:lnTo>
                  <a:pt x="228" y="426"/>
                </a:lnTo>
                <a:lnTo>
                  <a:pt x="228" y="420"/>
                </a:lnTo>
                <a:lnTo>
                  <a:pt x="222" y="420"/>
                </a:lnTo>
                <a:lnTo>
                  <a:pt x="216" y="420"/>
                </a:lnTo>
                <a:lnTo>
                  <a:pt x="216" y="420"/>
                </a:lnTo>
                <a:lnTo>
                  <a:pt x="216" y="414"/>
                </a:lnTo>
                <a:lnTo>
                  <a:pt x="210" y="414"/>
                </a:lnTo>
                <a:lnTo>
                  <a:pt x="210" y="408"/>
                </a:lnTo>
                <a:lnTo>
                  <a:pt x="204" y="408"/>
                </a:lnTo>
                <a:lnTo>
                  <a:pt x="204" y="396"/>
                </a:lnTo>
                <a:lnTo>
                  <a:pt x="198" y="390"/>
                </a:lnTo>
                <a:lnTo>
                  <a:pt x="198" y="372"/>
                </a:lnTo>
                <a:lnTo>
                  <a:pt x="192" y="366"/>
                </a:lnTo>
                <a:lnTo>
                  <a:pt x="192" y="366"/>
                </a:lnTo>
                <a:lnTo>
                  <a:pt x="186" y="360"/>
                </a:lnTo>
                <a:lnTo>
                  <a:pt x="186" y="360"/>
                </a:lnTo>
                <a:lnTo>
                  <a:pt x="180" y="354"/>
                </a:lnTo>
                <a:lnTo>
                  <a:pt x="174" y="348"/>
                </a:lnTo>
                <a:lnTo>
                  <a:pt x="180" y="348"/>
                </a:lnTo>
                <a:lnTo>
                  <a:pt x="186" y="348"/>
                </a:lnTo>
                <a:lnTo>
                  <a:pt x="186" y="348"/>
                </a:lnTo>
                <a:lnTo>
                  <a:pt x="198" y="348"/>
                </a:lnTo>
                <a:lnTo>
                  <a:pt x="198" y="348"/>
                </a:lnTo>
                <a:lnTo>
                  <a:pt x="204" y="348"/>
                </a:lnTo>
                <a:lnTo>
                  <a:pt x="210" y="348"/>
                </a:lnTo>
                <a:lnTo>
                  <a:pt x="216" y="348"/>
                </a:lnTo>
                <a:lnTo>
                  <a:pt x="222" y="348"/>
                </a:lnTo>
                <a:lnTo>
                  <a:pt x="228" y="342"/>
                </a:lnTo>
                <a:lnTo>
                  <a:pt x="228" y="336"/>
                </a:lnTo>
                <a:lnTo>
                  <a:pt x="228" y="336"/>
                </a:lnTo>
                <a:lnTo>
                  <a:pt x="228" y="330"/>
                </a:lnTo>
                <a:lnTo>
                  <a:pt x="228" y="324"/>
                </a:lnTo>
                <a:lnTo>
                  <a:pt x="234" y="324"/>
                </a:lnTo>
                <a:lnTo>
                  <a:pt x="234" y="318"/>
                </a:lnTo>
                <a:lnTo>
                  <a:pt x="234" y="318"/>
                </a:lnTo>
                <a:lnTo>
                  <a:pt x="234" y="306"/>
                </a:lnTo>
                <a:lnTo>
                  <a:pt x="240" y="306"/>
                </a:lnTo>
                <a:lnTo>
                  <a:pt x="240" y="300"/>
                </a:lnTo>
                <a:lnTo>
                  <a:pt x="240" y="300"/>
                </a:lnTo>
                <a:lnTo>
                  <a:pt x="240" y="294"/>
                </a:lnTo>
                <a:lnTo>
                  <a:pt x="234" y="288"/>
                </a:lnTo>
                <a:lnTo>
                  <a:pt x="234" y="288"/>
                </a:lnTo>
                <a:lnTo>
                  <a:pt x="228" y="282"/>
                </a:lnTo>
                <a:lnTo>
                  <a:pt x="228" y="282"/>
                </a:lnTo>
                <a:lnTo>
                  <a:pt x="228" y="276"/>
                </a:lnTo>
                <a:lnTo>
                  <a:pt x="222" y="270"/>
                </a:lnTo>
                <a:lnTo>
                  <a:pt x="222" y="270"/>
                </a:lnTo>
                <a:lnTo>
                  <a:pt x="228" y="264"/>
                </a:lnTo>
                <a:lnTo>
                  <a:pt x="228" y="264"/>
                </a:lnTo>
                <a:lnTo>
                  <a:pt x="228" y="264"/>
                </a:lnTo>
                <a:lnTo>
                  <a:pt x="234" y="258"/>
                </a:lnTo>
                <a:lnTo>
                  <a:pt x="234" y="264"/>
                </a:lnTo>
                <a:lnTo>
                  <a:pt x="240" y="258"/>
                </a:lnTo>
                <a:lnTo>
                  <a:pt x="240" y="252"/>
                </a:lnTo>
                <a:lnTo>
                  <a:pt x="246" y="246"/>
                </a:lnTo>
                <a:lnTo>
                  <a:pt x="246" y="246"/>
                </a:lnTo>
                <a:lnTo>
                  <a:pt x="240" y="240"/>
                </a:lnTo>
                <a:lnTo>
                  <a:pt x="240" y="234"/>
                </a:lnTo>
                <a:lnTo>
                  <a:pt x="240" y="228"/>
                </a:lnTo>
                <a:lnTo>
                  <a:pt x="246" y="222"/>
                </a:lnTo>
                <a:lnTo>
                  <a:pt x="240" y="216"/>
                </a:lnTo>
                <a:lnTo>
                  <a:pt x="240" y="216"/>
                </a:lnTo>
                <a:lnTo>
                  <a:pt x="246" y="204"/>
                </a:lnTo>
                <a:lnTo>
                  <a:pt x="246" y="204"/>
                </a:lnTo>
                <a:lnTo>
                  <a:pt x="240" y="198"/>
                </a:lnTo>
                <a:lnTo>
                  <a:pt x="240" y="192"/>
                </a:lnTo>
                <a:lnTo>
                  <a:pt x="246" y="186"/>
                </a:lnTo>
                <a:lnTo>
                  <a:pt x="240" y="180"/>
                </a:lnTo>
                <a:lnTo>
                  <a:pt x="240" y="174"/>
                </a:lnTo>
                <a:lnTo>
                  <a:pt x="240" y="168"/>
                </a:lnTo>
                <a:lnTo>
                  <a:pt x="234" y="168"/>
                </a:lnTo>
                <a:lnTo>
                  <a:pt x="234" y="156"/>
                </a:lnTo>
                <a:lnTo>
                  <a:pt x="234" y="156"/>
                </a:lnTo>
                <a:lnTo>
                  <a:pt x="240" y="156"/>
                </a:lnTo>
                <a:lnTo>
                  <a:pt x="240" y="156"/>
                </a:lnTo>
                <a:lnTo>
                  <a:pt x="246" y="156"/>
                </a:lnTo>
                <a:lnTo>
                  <a:pt x="246" y="150"/>
                </a:lnTo>
                <a:lnTo>
                  <a:pt x="246" y="144"/>
                </a:lnTo>
                <a:lnTo>
                  <a:pt x="252" y="138"/>
                </a:lnTo>
                <a:lnTo>
                  <a:pt x="252" y="132"/>
                </a:lnTo>
                <a:lnTo>
                  <a:pt x="258" y="126"/>
                </a:lnTo>
                <a:lnTo>
                  <a:pt x="258" y="126"/>
                </a:lnTo>
                <a:lnTo>
                  <a:pt x="264" y="126"/>
                </a:lnTo>
                <a:lnTo>
                  <a:pt x="270" y="126"/>
                </a:lnTo>
                <a:lnTo>
                  <a:pt x="270" y="126"/>
                </a:lnTo>
                <a:lnTo>
                  <a:pt x="270" y="120"/>
                </a:lnTo>
                <a:lnTo>
                  <a:pt x="276" y="120"/>
                </a:lnTo>
                <a:lnTo>
                  <a:pt x="276" y="114"/>
                </a:lnTo>
                <a:lnTo>
                  <a:pt x="276" y="114"/>
                </a:lnTo>
                <a:lnTo>
                  <a:pt x="282" y="108"/>
                </a:lnTo>
                <a:lnTo>
                  <a:pt x="282" y="108"/>
                </a:lnTo>
                <a:lnTo>
                  <a:pt x="282" y="108"/>
                </a:lnTo>
                <a:lnTo>
                  <a:pt x="288" y="108"/>
                </a:lnTo>
                <a:lnTo>
                  <a:pt x="288" y="102"/>
                </a:lnTo>
                <a:lnTo>
                  <a:pt x="288" y="102"/>
                </a:lnTo>
                <a:lnTo>
                  <a:pt x="288" y="96"/>
                </a:lnTo>
                <a:lnTo>
                  <a:pt x="300" y="78"/>
                </a:lnTo>
                <a:lnTo>
                  <a:pt x="300" y="78"/>
                </a:lnTo>
                <a:lnTo>
                  <a:pt x="294" y="72"/>
                </a:lnTo>
                <a:lnTo>
                  <a:pt x="294" y="72"/>
                </a:lnTo>
                <a:lnTo>
                  <a:pt x="288" y="66"/>
                </a:lnTo>
                <a:lnTo>
                  <a:pt x="276" y="66"/>
                </a:lnTo>
                <a:lnTo>
                  <a:pt x="270" y="72"/>
                </a:lnTo>
                <a:lnTo>
                  <a:pt x="264" y="66"/>
                </a:lnTo>
                <a:lnTo>
                  <a:pt x="264" y="60"/>
                </a:lnTo>
                <a:lnTo>
                  <a:pt x="264" y="60"/>
                </a:lnTo>
                <a:lnTo>
                  <a:pt x="264" y="54"/>
                </a:lnTo>
                <a:lnTo>
                  <a:pt x="270" y="42"/>
                </a:lnTo>
                <a:lnTo>
                  <a:pt x="264" y="36"/>
                </a:lnTo>
                <a:lnTo>
                  <a:pt x="270" y="30"/>
                </a:lnTo>
                <a:lnTo>
                  <a:pt x="264" y="30"/>
                </a:lnTo>
                <a:lnTo>
                  <a:pt x="264" y="30"/>
                </a:lnTo>
                <a:lnTo>
                  <a:pt x="252" y="30"/>
                </a:lnTo>
                <a:lnTo>
                  <a:pt x="246" y="30"/>
                </a:lnTo>
                <a:lnTo>
                  <a:pt x="246" y="24"/>
                </a:lnTo>
                <a:lnTo>
                  <a:pt x="240" y="24"/>
                </a:lnTo>
                <a:lnTo>
                  <a:pt x="240" y="30"/>
                </a:lnTo>
                <a:lnTo>
                  <a:pt x="240" y="30"/>
                </a:lnTo>
                <a:lnTo>
                  <a:pt x="234" y="30"/>
                </a:lnTo>
                <a:lnTo>
                  <a:pt x="234" y="30"/>
                </a:lnTo>
                <a:lnTo>
                  <a:pt x="228" y="24"/>
                </a:lnTo>
                <a:lnTo>
                  <a:pt x="222" y="24"/>
                </a:lnTo>
                <a:lnTo>
                  <a:pt x="222" y="30"/>
                </a:lnTo>
                <a:lnTo>
                  <a:pt x="222" y="30"/>
                </a:lnTo>
                <a:lnTo>
                  <a:pt x="216" y="30"/>
                </a:lnTo>
                <a:lnTo>
                  <a:pt x="216" y="24"/>
                </a:lnTo>
                <a:lnTo>
                  <a:pt x="210" y="24"/>
                </a:lnTo>
                <a:lnTo>
                  <a:pt x="204" y="24"/>
                </a:lnTo>
                <a:lnTo>
                  <a:pt x="204" y="36"/>
                </a:lnTo>
                <a:lnTo>
                  <a:pt x="204" y="42"/>
                </a:lnTo>
                <a:lnTo>
                  <a:pt x="198" y="42"/>
                </a:lnTo>
                <a:lnTo>
                  <a:pt x="198" y="42"/>
                </a:lnTo>
                <a:lnTo>
                  <a:pt x="192" y="42"/>
                </a:lnTo>
                <a:lnTo>
                  <a:pt x="192" y="42"/>
                </a:lnTo>
                <a:lnTo>
                  <a:pt x="186" y="48"/>
                </a:lnTo>
                <a:lnTo>
                  <a:pt x="186" y="48"/>
                </a:lnTo>
                <a:lnTo>
                  <a:pt x="186" y="42"/>
                </a:lnTo>
                <a:lnTo>
                  <a:pt x="180" y="42"/>
                </a:lnTo>
                <a:lnTo>
                  <a:pt x="180" y="42"/>
                </a:lnTo>
                <a:lnTo>
                  <a:pt x="168" y="42"/>
                </a:lnTo>
                <a:lnTo>
                  <a:pt x="168" y="42"/>
                </a:lnTo>
                <a:lnTo>
                  <a:pt x="174" y="42"/>
                </a:lnTo>
                <a:lnTo>
                  <a:pt x="168" y="36"/>
                </a:lnTo>
                <a:lnTo>
                  <a:pt x="168" y="36"/>
                </a:lnTo>
                <a:lnTo>
                  <a:pt x="162" y="36"/>
                </a:lnTo>
                <a:lnTo>
                  <a:pt x="156" y="36"/>
                </a:lnTo>
                <a:lnTo>
                  <a:pt x="156" y="36"/>
                </a:lnTo>
                <a:lnTo>
                  <a:pt x="150" y="36"/>
                </a:lnTo>
                <a:lnTo>
                  <a:pt x="150" y="36"/>
                </a:lnTo>
                <a:lnTo>
                  <a:pt x="150" y="42"/>
                </a:lnTo>
                <a:lnTo>
                  <a:pt x="144" y="42"/>
                </a:lnTo>
                <a:lnTo>
                  <a:pt x="144" y="30"/>
                </a:lnTo>
                <a:lnTo>
                  <a:pt x="144" y="30"/>
                </a:lnTo>
                <a:lnTo>
                  <a:pt x="144" y="30"/>
                </a:lnTo>
                <a:lnTo>
                  <a:pt x="138" y="36"/>
                </a:lnTo>
                <a:lnTo>
                  <a:pt x="138" y="36"/>
                </a:lnTo>
                <a:lnTo>
                  <a:pt x="132" y="42"/>
                </a:lnTo>
                <a:lnTo>
                  <a:pt x="132" y="48"/>
                </a:lnTo>
                <a:lnTo>
                  <a:pt x="126" y="48"/>
                </a:lnTo>
                <a:lnTo>
                  <a:pt x="120" y="48"/>
                </a:lnTo>
                <a:lnTo>
                  <a:pt x="120" y="42"/>
                </a:lnTo>
                <a:lnTo>
                  <a:pt x="114" y="36"/>
                </a:lnTo>
                <a:lnTo>
                  <a:pt x="114" y="30"/>
                </a:lnTo>
                <a:lnTo>
                  <a:pt x="120" y="24"/>
                </a:lnTo>
                <a:lnTo>
                  <a:pt x="120" y="18"/>
                </a:lnTo>
                <a:lnTo>
                  <a:pt x="126" y="18"/>
                </a:lnTo>
                <a:lnTo>
                  <a:pt x="126" y="12"/>
                </a:lnTo>
                <a:lnTo>
                  <a:pt x="120" y="12"/>
                </a:lnTo>
                <a:lnTo>
                  <a:pt x="120" y="12"/>
                </a:lnTo>
                <a:lnTo>
                  <a:pt x="120" y="6"/>
                </a:lnTo>
                <a:lnTo>
                  <a:pt x="114" y="0"/>
                </a:lnTo>
                <a:lnTo>
                  <a:pt x="108" y="6"/>
                </a:lnTo>
                <a:lnTo>
                  <a:pt x="102" y="12"/>
                </a:lnTo>
                <a:lnTo>
                  <a:pt x="96" y="12"/>
                </a:lnTo>
                <a:lnTo>
                  <a:pt x="96" y="12"/>
                </a:lnTo>
                <a:lnTo>
                  <a:pt x="90" y="12"/>
                </a:lnTo>
                <a:lnTo>
                  <a:pt x="84" y="12"/>
                </a:lnTo>
                <a:lnTo>
                  <a:pt x="78" y="12"/>
                </a:lnTo>
                <a:lnTo>
                  <a:pt x="72" y="18"/>
                </a:lnTo>
                <a:lnTo>
                  <a:pt x="72" y="24"/>
                </a:lnTo>
                <a:lnTo>
                  <a:pt x="66" y="24"/>
                </a:lnTo>
                <a:lnTo>
                  <a:pt x="66" y="30"/>
                </a:lnTo>
                <a:lnTo>
                  <a:pt x="60" y="36"/>
                </a:lnTo>
                <a:lnTo>
                  <a:pt x="60" y="42"/>
                </a:lnTo>
                <a:lnTo>
                  <a:pt x="54" y="42"/>
                </a:lnTo>
                <a:lnTo>
                  <a:pt x="54" y="48"/>
                </a:lnTo>
                <a:lnTo>
                  <a:pt x="54" y="54"/>
                </a:lnTo>
                <a:lnTo>
                  <a:pt x="54" y="60"/>
                </a:lnTo>
                <a:lnTo>
                  <a:pt x="60" y="66"/>
                </a:lnTo>
                <a:lnTo>
                  <a:pt x="72" y="60"/>
                </a:lnTo>
                <a:lnTo>
                  <a:pt x="66" y="66"/>
                </a:lnTo>
                <a:lnTo>
                  <a:pt x="60" y="66"/>
                </a:lnTo>
                <a:lnTo>
                  <a:pt x="60" y="72"/>
                </a:lnTo>
                <a:lnTo>
                  <a:pt x="60" y="78"/>
                </a:lnTo>
                <a:lnTo>
                  <a:pt x="60" y="84"/>
                </a:lnTo>
                <a:lnTo>
                  <a:pt x="66" y="90"/>
                </a:lnTo>
                <a:lnTo>
                  <a:pt x="66" y="90"/>
                </a:lnTo>
                <a:lnTo>
                  <a:pt x="66" y="90"/>
                </a:lnTo>
                <a:lnTo>
                  <a:pt x="60" y="84"/>
                </a:lnTo>
                <a:lnTo>
                  <a:pt x="60" y="90"/>
                </a:lnTo>
                <a:lnTo>
                  <a:pt x="66" y="96"/>
                </a:lnTo>
                <a:lnTo>
                  <a:pt x="66" y="102"/>
                </a:lnTo>
                <a:lnTo>
                  <a:pt x="66" y="114"/>
                </a:lnTo>
                <a:lnTo>
                  <a:pt x="66" y="120"/>
                </a:lnTo>
                <a:lnTo>
                  <a:pt x="66" y="132"/>
                </a:lnTo>
                <a:lnTo>
                  <a:pt x="72" y="132"/>
                </a:lnTo>
                <a:lnTo>
                  <a:pt x="72" y="138"/>
                </a:lnTo>
                <a:lnTo>
                  <a:pt x="78" y="138"/>
                </a:lnTo>
                <a:lnTo>
                  <a:pt x="78" y="138"/>
                </a:lnTo>
                <a:lnTo>
                  <a:pt x="78" y="144"/>
                </a:lnTo>
                <a:lnTo>
                  <a:pt x="72" y="138"/>
                </a:lnTo>
                <a:lnTo>
                  <a:pt x="78" y="156"/>
                </a:lnTo>
                <a:lnTo>
                  <a:pt x="72" y="174"/>
                </a:lnTo>
                <a:lnTo>
                  <a:pt x="72" y="180"/>
                </a:lnTo>
                <a:lnTo>
                  <a:pt x="72" y="192"/>
                </a:lnTo>
                <a:lnTo>
                  <a:pt x="66" y="210"/>
                </a:lnTo>
                <a:lnTo>
                  <a:pt x="66" y="210"/>
                </a:lnTo>
                <a:lnTo>
                  <a:pt x="66" y="204"/>
                </a:lnTo>
                <a:lnTo>
                  <a:pt x="66" y="204"/>
                </a:lnTo>
                <a:lnTo>
                  <a:pt x="72" y="198"/>
                </a:lnTo>
                <a:lnTo>
                  <a:pt x="72" y="192"/>
                </a:lnTo>
                <a:lnTo>
                  <a:pt x="72" y="186"/>
                </a:lnTo>
                <a:lnTo>
                  <a:pt x="72" y="180"/>
                </a:lnTo>
                <a:lnTo>
                  <a:pt x="72" y="186"/>
                </a:lnTo>
                <a:lnTo>
                  <a:pt x="72" y="186"/>
                </a:lnTo>
                <a:lnTo>
                  <a:pt x="78" y="186"/>
                </a:lnTo>
                <a:lnTo>
                  <a:pt x="72" y="186"/>
                </a:lnTo>
                <a:lnTo>
                  <a:pt x="78" y="180"/>
                </a:lnTo>
                <a:lnTo>
                  <a:pt x="78" y="186"/>
                </a:lnTo>
                <a:lnTo>
                  <a:pt x="78" y="186"/>
                </a:lnTo>
                <a:lnTo>
                  <a:pt x="78" y="186"/>
                </a:lnTo>
                <a:lnTo>
                  <a:pt x="78" y="186"/>
                </a:lnTo>
                <a:lnTo>
                  <a:pt x="72" y="192"/>
                </a:lnTo>
                <a:lnTo>
                  <a:pt x="72" y="192"/>
                </a:lnTo>
                <a:lnTo>
                  <a:pt x="72" y="198"/>
                </a:lnTo>
                <a:lnTo>
                  <a:pt x="72" y="198"/>
                </a:lnTo>
                <a:lnTo>
                  <a:pt x="78" y="198"/>
                </a:lnTo>
                <a:lnTo>
                  <a:pt x="78" y="198"/>
                </a:lnTo>
                <a:lnTo>
                  <a:pt x="72" y="198"/>
                </a:lnTo>
                <a:lnTo>
                  <a:pt x="72" y="198"/>
                </a:lnTo>
                <a:lnTo>
                  <a:pt x="72" y="204"/>
                </a:lnTo>
                <a:lnTo>
                  <a:pt x="72" y="204"/>
                </a:lnTo>
                <a:lnTo>
                  <a:pt x="72" y="204"/>
                </a:lnTo>
                <a:lnTo>
                  <a:pt x="72" y="204"/>
                </a:lnTo>
                <a:lnTo>
                  <a:pt x="72" y="204"/>
                </a:lnTo>
                <a:lnTo>
                  <a:pt x="72" y="210"/>
                </a:lnTo>
                <a:lnTo>
                  <a:pt x="72" y="210"/>
                </a:lnTo>
                <a:lnTo>
                  <a:pt x="78" y="204"/>
                </a:lnTo>
                <a:lnTo>
                  <a:pt x="72" y="210"/>
                </a:lnTo>
                <a:lnTo>
                  <a:pt x="72" y="210"/>
                </a:lnTo>
                <a:lnTo>
                  <a:pt x="72" y="210"/>
                </a:lnTo>
                <a:lnTo>
                  <a:pt x="72" y="204"/>
                </a:lnTo>
                <a:lnTo>
                  <a:pt x="66" y="204"/>
                </a:lnTo>
                <a:lnTo>
                  <a:pt x="66" y="210"/>
                </a:lnTo>
                <a:lnTo>
                  <a:pt x="66" y="210"/>
                </a:lnTo>
                <a:lnTo>
                  <a:pt x="66" y="210"/>
                </a:lnTo>
                <a:lnTo>
                  <a:pt x="66" y="216"/>
                </a:lnTo>
                <a:lnTo>
                  <a:pt x="66" y="216"/>
                </a:lnTo>
                <a:lnTo>
                  <a:pt x="66" y="210"/>
                </a:lnTo>
                <a:lnTo>
                  <a:pt x="66" y="210"/>
                </a:lnTo>
                <a:lnTo>
                  <a:pt x="66" y="210"/>
                </a:lnTo>
                <a:lnTo>
                  <a:pt x="60" y="240"/>
                </a:lnTo>
                <a:lnTo>
                  <a:pt x="54" y="264"/>
                </a:lnTo>
                <a:lnTo>
                  <a:pt x="54" y="270"/>
                </a:lnTo>
                <a:lnTo>
                  <a:pt x="54" y="276"/>
                </a:lnTo>
                <a:lnTo>
                  <a:pt x="60" y="276"/>
                </a:lnTo>
                <a:lnTo>
                  <a:pt x="60" y="282"/>
                </a:lnTo>
                <a:lnTo>
                  <a:pt x="66" y="276"/>
                </a:lnTo>
                <a:lnTo>
                  <a:pt x="66" y="282"/>
                </a:lnTo>
                <a:lnTo>
                  <a:pt x="66" y="282"/>
                </a:lnTo>
                <a:lnTo>
                  <a:pt x="60" y="282"/>
                </a:lnTo>
                <a:lnTo>
                  <a:pt x="60" y="276"/>
                </a:lnTo>
                <a:lnTo>
                  <a:pt x="60" y="282"/>
                </a:lnTo>
                <a:lnTo>
                  <a:pt x="60" y="282"/>
                </a:lnTo>
                <a:lnTo>
                  <a:pt x="54" y="276"/>
                </a:lnTo>
                <a:lnTo>
                  <a:pt x="54" y="282"/>
                </a:lnTo>
                <a:lnTo>
                  <a:pt x="54" y="300"/>
                </a:lnTo>
                <a:lnTo>
                  <a:pt x="48" y="318"/>
                </a:lnTo>
                <a:lnTo>
                  <a:pt x="42" y="330"/>
                </a:lnTo>
                <a:lnTo>
                  <a:pt x="36" y="354"/>
                </a:lnTo>
                <a:lnTo>
                  <a:pt x="36" y="354"/>
                </a:lnTo>
                <a:lnTo>
                  <a:pt x="36" y="360"/>
                </a:lnTo>
                <a:lnTo>
                  <a:pt x="30" y="366"/>
                </a:lnTo>
                <a:lnTo>
                  <a:pt x="30" y="366"/>
                </a:lnTo>
                <a:lnTo>
                  <a:pt x="30" y="366"/>
                </a:lnTo>
                <a:lnTo>
                  <a:pt x="30" y="366"/>
                </a:lnTo>
                <a:lnTo>
                  <a:pt x="24" y="372"/>
                </a:lnTo>
                <a:lnTo>
                  <a:pt x="24" y="378"/>
                </a:lnTo>
                <a:lnTo>
                  <a:pt x="24" y="378"/>
                </a:lnTo>
                <a:lnTo>
                  <a:pt x="24" y="378"/>
                </a:lnTo>
                <a:lnTo>
                  <a:pt x="24" y="384"/>
                </a:lnTo>
                <a:lnTo>
                  <a:pt x="24" y="384"/>
                </a:lnTo>
                <a:lnTo>
                  <a:pt x="24" y="384"/>
                </a:lnTo>
                <a:lnTo>
                  <a:pt x="24" y="384"/>
                </a:lnTo>
                <a:lnTo>
                  <a:pt x="24" y="384"/>
                </a:lnTo>
                <a:lnTo>
                  <a:pt x="24" y="384"/>
                </a:lnTo>
                <a:lnTo>
                  <a:pt x="24" y="384"/>
                </a:lnTo>
                <a:lnTo>
                  <a:pt x="24" y="384"/>
                </a:lnTo>
                <a:lnTo>
                  <a:pt x="24" y="378"/>
                </a:lnTo>
                <a:lnTo>
                  <a:pt x="12" y="384"/>
                </a:lnTo>
                <a:lnTo>
                  <a:pt x="12" y="384"/>
                </a:lnTo>
                <a:lnTo>
                  <a:pt x="12" y="384"/>
                </a:lnTo>
                <a:lnTo>
                  <a:pt x="12" y="390"/>
                </a:lnTo>
                <a:lnTo>
                  <a:pt x="6" y="384"/>
                </a:lnTo>
                <a:lnTo>
                  <a:pt x="6" y="390"/>
                </a:lnTo>
                <a:lnTo>
                  <a:pt x="12" y="390"/>
                </a:lnTo>
                <a:lnTo>
                  <a:pt x="12" y="390"/>
                </a:lnTo>
                <a:lnTo>
                  <a:pt x="12" y="396"/>
                </a:lnTo>
                <a:lnTo>
                  <a:pt x="12" y="396"/>
                </a:lnTo>
                <a:lnTo>
                  <a:pt x="12" y="414"/>
                </a:lnTo>
                <a:lnTo>
                  <a:pt x="6" y="426"/>
                </a:lnTo>
                <a:lnTo>
                  <a:pt x="6" y="426"/>
                </a:lnTo>
                <a:lnTo>
                  <a:pt x="6" y="438"/>
                </a:lnTo>
                <a:lnTo>
                  <a:pt x="6" y="444"/>
                </a:lnTo>
                <a:lnTo>
                  <a:pt x="0" y="468"/>
                </a:lnTo>
                <a:lnTo>
                  <a:pt x="0" y="468"/>
                </a:lnTo>
                <a:lnTo>
                  <a:pt x="0" y="474"/>
                </a:lnTo>
                <a:lnTo>
                  <a:pt x="0" y="474"/>
                </a:lnTo>
                <a:lnTo>
                  <a:pt x="0" y="480"/>
                </a:lnTo>
                <a:lnTo>
                  <a:pt x="6" y="480"/>
                </a:lnTo>
                <a:lnTo>
                  <a:pt x="6" y="480"/>
                </a:lnTo>
                <a:lnTo>
                  <a:pt x="12" y="480"/>
                </a:lnTo>
                <a:lnTo>
                  <a:pt x="18" y="480"/>
                </a:lnTo>
                <a:lnTo>
                  <a:pt x="18" y="480"/>
                </a:lnTo>
                <a:lnTo>
                  <a:pt x="24" y="480"/>
                </a:lnTo>
                <a:lnTo>
                  <a:pt x="30" y="474"/>
                </a:lnTo>
                <a:lnTo>
                  <a:pt x="36" y="468"/>
                </a:lnTo>
                <a:lnTo>
                  <a:pt x="36" y="462"/>
                </a:lnTo>
                <a:lnTo>
                  <a:pt x="36" y="456"/>
                </a:lnTo>
                <a:lnTo>
                  <a:pt x="42" y="450"/>
                </a:lnTo>
                <a:lnTo>
                  <a:pt x="42" y="450"/>
                </a:lnTo>
                <a:lnTo>
                  <a:pt x="48" y="438"/>
                </a:lnTo>
                <a:lnTo>
                  <a:pt x="48" y="432"/>
                </a:lnTo>
                <a:lnTo>
                  <a:pt x="54" y="432"/>
                </a:lnTo>
                <a:lnTo>
                  <a:pt x="60" y="432"/>
                </a:lnTo>
                <a:lnTo>
                  <a:pt x="60" y="426"/>
                </a:lnTo>
                <a:lnTo>
                  <a:pt x="66" y="426"/>
                </a:lnTo>
                <a:lnTo>
                  <a:pt x="66" y="420"/>
                </a:lnTo>
                <a:lnTo>
                  <a:pt x="66" y="420"/>
                </a:lnTo>
                <a:lnTo>
                  <a:pt x="66" y="426"/>
                </a:lnTo>
                <a:lnTo>
                  <a:pt x="66" y="426"/>
                </a:lnTo>
                <a:lnTo>
                  <a:pt x="60" y="432"/>
                </a:lnTo>
                <a:lnTo>
                  <a:pt x="60" y="432"/>
                </a:lnTo>
                <a:lnTo>
                  <a:pt x="60" y="432"/>
                </a:lnTo>
                <a:lnTo>
                  <a:pt x="54" y="432"/>
                </a:lnTo>
                <a:lnTo>
                  <a:pt x="54" y="432"/>
                </a:lnTo>
                <a:lnTo>
                  <a:pt x="48" y="432"/>
                </a:lnTo>
                <a:lnTo>
                  <a:pt x="48" y="438"/>
                </a:lnTo>
                <a:lnTo>
                  <a:pt x="48" y="444"/>
                </a:lnTo>
                <a:lnTo>
                  <a:pt x="48" y="444"/>
                </a:lnTo>
                <a:lnTo>
                  <a:pt x="42" y="444"/>
                </a:lnTo>
                <a:lnTo>
                  <a:pt x="42" y="450"/>
                </a:lnTo>
                <a:lnTo>
                  <a:pt x="48" y="456"/>
                </a:lnTo>
                <a:lnTo>
                  <a:pt x="42" y="456"/>
                </a:lnTo>
                <a:lnTo>
                  <a:pt x="48" y="462"/>
                </a:lnTo>
                <a:lnTo>
                  <a:pt x="48" y="456"/>
                </a:lnTo>
                <a:lnTo>
                  <a:pt x="48" y="462"/>
                </a:lnTo>
                <a:lnTo>
                  <a:pt x="48" y="462"/>
                </a:lnTo>
                <a:lnTo>
                  <a:pt x="48" y="462"/>
                </a:lnTo>
                <a:lnTo>
                  <a:pt x="48" y="468"/>
                </a:lnTo>
                <a:lnTo>
                  <a:pt x="48" y="468"/>
                </a:lnTo>
                <a:lnTo>
                  <a:pt x="48" y="468"/>
                </a:lnTo>
                <a:lnTo>
                  <a:pt x="42" y="474"/>
                </a:lnTo>
                <a:lnTo>
                  <a:pt x="42" y="474"/>
                </a:lnTo>
                <a:lnTo>
                  <a:pt x="36" y="480"/>
                </a:lnTo>
                <a:lnTo>
                  <a:pt x="42" y="480"/>
                </a:lnTo>
                <a:lnTo>
                  <a:pt x="48" y="480"/>
                </a:lnTo>
                <a:lnTo>
                  <a:pt x="48" y="480"/>
                </a:lnTo>
                <a:lnTo>
                  <a:pt x="48" y="480"/>
                </a:lnTo>
                <a:lnTo>
                  <a:pt x="48" y="480"/>
                </a:lnTo>
                <a:lnTo>
                  <a:pt x="48" y="480"/>
                </a:lnTo>
                <a:lnTo>
                  <a:pt x="42" y="480"/>
                </a:lnTo>
                <a:lnTo>
                  <a:pt x="42" y="480"/>
                </a:lnTo>
                <a:lnTo>
                  <a:pt x="42" y="486"/>
                </a:lnTo>
                <a:lnTo>
                  <a:pt x="42" y="480"/>
                </a:lnTo>
                <a:lnTo>
                  <a:pt x="42" y="480"/>
                </a:lnTo>
                <a:lnTo>
                  <a:pt x="42" y="480"/>
                </a:lnTo>
                <a:lnTo>
                  <a:pt x="36" y="486"/>
                </a:lnTo>
                <a:lnTo>
                  <a:pt x="36" y="486"/>
                </a:lnTo>
                <a:lnTo>
                  <a:pt x="42" y="492"/>
                </a:lnTo>
                <a:lnTo>
                  <a:pt x="36" y="486"/>
                </a:lnTo>
                <a:lnTo>
                  <a:pt x="36" y="486"/>
                </a:lnTo>
                <a:lnTo>
                  <a:pt x="36" y="486"/>
                </a:lnTo>
                <a:lnTo>
                  <a:pt x="30" y="486"/>
                </a:lnTo>
                <a:lnTo>
                  <a:pt x="30" y="486"/>
                </a:lnTo>
                <a:lnTo>
                  <a:pt x="30" y="486"/>
                </a:lnTo>
                <a:lnTo>
                  <a:pt x="36" y="486"/>
                </a:lnTo>
                <a:lnTo>
                  <a:pt x="30" y="480"/>
                </a:lnTo>
                <a:lnTo>
                  <a:pt x="30" y="480"/>
                </a:lnTo>
                <a:lnTo>
                  <a:pt x="30" y="480"/>
                </a:lnTo>
                <a:lnTo>
                  <a:pt x="30" y="480"/>
                </a:lnTo>
                <a:lnTo>
                  <a:pt x="18" y="480"/>
                </a:lnTo>
                <a:lnTo>
                  <a:pt x="18" y="480"/>
                </a:lnTo>
                <a:lnTo>
                  <a:pt x="24" y="486"/>
                </a:lnTo>
                <a:lnTo>
                  <a:pt x="24" y="498"/>
                </a:lnTo>
                <a:lnTo>
                  <a:pt x="24" y="510"/>
                </a:lnTo>
                <a:lnTo>
                  <a:pt x="24" y="516"/>
                </a:lnTo>
                <a:lnTo>
                  <a:pt x="24" y="516"/>
                </a:lnTo>
                <a:lnTo>
                  <a:pt x="24" y="516"/>
                </a:lnTo>
                <a:lnTo>
                  <a:pt x="30" y="516"/>
                </a:lnTo>
                <a:lnTo>
                  <a:pt x="30" y="516"/>
                </a:lnTo>
                <a:lnTo>
                  <a:pt x="36" y="516"/>
                </a:lnTo>
                <a:lnTo>
                  <a:pt x="36" y="516"/>
                </a:lnTo>
                <a:lnTo>
                  <a:pt x="42" y="510"/>
                </a:lnTo>
                <a:lnTo>
                  <a:pt x="48" y="510"/>
                </a:lnTo>
                <a:lnTo>
                  <a:pt x="48" y="510"/>
                </a:lnTo>
                <a:lnTo>
                  <a:pt x="54" y="504"/>
                </a:lnTo>
                <a:lnTo>
                  <a:pt x="54" y="504"/>
                </a:lnTo>
                <a:lnTo>
                  <a:pt x="66" y="510"/>
                </a:lnTo>
                <a:lnTo>
                  <a:pt x="66" y="510"/>
                </a:lnTo>
                <a:lnTo>
                  <a:pt x="66" y="504"/>
                </a:lnTo>
                <a:lnTo>
                  <a:pt x="66" y="504"/>
                </a:lnTo>
                <a:lnTo>
                  <a:pt x="66" y="504"/>
                </a:lnTo>
                <a:lnTo>
                  <a:pt x="66" y="504"/>
                </a:lnTo>
                <a:lnTo>
                  <a:pt x="66" y="498"/>
                </a:lnTo>
                <a:lnTo>
                  <a:pt x="66" y="498"/>
                </a:lnTo>
                <a:lnTo>
                  <a:pt x="66" y="504"/>
                </a:lnTo>
                <a:lnTo>
                  <a:pt x="66" y="504"/>
                </a:lnTo>
                <a:lnTo>
                  <a:pt x="66" y="504"/>
                </a:lnTo>
                <a:lnTo>
                  <a:pt x="66" y="510"/>
                </a:lnTo>
                <a:lnTo>
                  <a:pt x="66" y="510"/>
                </a:lnTo>
                <a:lnTo>
                  <a:pt x="66" y="510"/>
                </a:lnTo>
                <a:lnTo>
                  <a:pt x="72" y="516"/>
                </a:lnTo>
                <a:lnTo>
                  <a:pt x="72" y="516"/>
                </a:lnTo>
                <a:lnTo>
                  <a:pt x="72" y="516"/>
                </a:lnTo>
                <a:lnTo>
                  <a:pt x="78" y="516"/>
                </a:lnTo>
                <a:lnTo>
                  <a:pt x="78" y="522"/>
                </a:lnTo>
                <a:lnTo>
                  <a:pt x="72" y="516"/>
                </a:lnTo>
                <a:lnTo>
                  <a:pt x="72" y="516"/>
                </a:lnTo>
                <a:lnTo>
                  <a:pt x="66" y="516"/>
                </a:lnTo>
                <a:lnTo>
                  <a:pt x="66" y="516"/>
                </a:lnTo>
                <a:lnTo>
                  <a:pt x="66" y="516"/>
                </a:lnTo>
                <a:lnTo>
                  <a:pt x="66" y="516"/>
                </a:lnTo>
                <a:lnTo>
                  <a:pt x="66" y="516"/>
                </a:lnTo>
                <a:lnTo>
                  <a:pt x="66" y="516"/>
                </a:lnTo>
                <a:lnTo>
                  <a:pt x="60" y="516"/>
                </a:lnTo>
                <a:lnTo>
                  <a:pt x="60" y="510"/>
                </a:lnTo>
                <a:lnTo>
                  <a:pt x="60" y="516"/>
                </a:lnTo>
                <a:lnTo>
                  <a:pt x="60" y="516"/>
                </a:lnTo>
                <a:lnTo>
                  <a:pt x="60" y="516"/>
                </a:lnTo>
                <a:lnTo>
                  <a:pt x="60" y="516"/>
                </a:lnTo>
                <a:lnTo>
                  <a:pt x="54" y="510"/>
                </a:lnTo>
                <a:lnTo>
                  <a:pt x="54" y="510"/>
                </a:lnTo>
                <a:lnTo>
                  <a:pt x="54" y="504"/>
                </a:lnTo>
                <a:lnTo>
                  <a:pt x="54" y="504"/>
                </a:lnTo>
                <a:lnTo>
                  <a:pt x="60" y="516"/>
                </a:lnTo>
                <a:lnTo>
                  <a:pt x="60" y="522"/>
                </a:lnTo>
                <a:lnTo>
                  <a:pt x="66" y="534"/>
                </a:lnTo>
                <a:lnTo>
                  <a:pt x="66" y="546"/>
                </a:lnTo>
                <a:lnTo>
                  <a:pt x="60" y="558"/>
                </a:lnTo>
                <a:lnTo>
                  <a:pt x="54" y="576"/>
                </a:lnTo>
                <a:lnTo>
                  <a:pt x="54" y="576"/>
                </a:lnTo>
                <a:lnTo>
                  <a:pt x="54" y="582"/>
                </a:lnTo>
                <a:lnTo>
                  <a:pt x="60" y="582"/>
                </a:lnTo>
                <a:lnTo>
                  <a:pt x="60" y="588"/>
                </a:lnTo>
                <a:lnTo>
                  <a:pt x="60" y="594"/>
                </a:lnTo>
                <a:lnTo>
                  <a:pt x="60" y="612"/>
                </a:lnTo>
                <a:lnTo>
                  <a:pt x="60" y="612"/>
                </a:lnTo>
                <a:lnTo>
                  <a:pt x="66" y="612"/>
                </a:lnTo>
                <a:lnTo>
                  <a:pt x="66" y="618"/>
                </a:lnTo>
                <a:lnTo>
                  <a:pt x="66" y="618"/>
                </a:lnTo>
                <a:lnTo>
                  <a:pt x="66" y="618"/>
                </a:lnTo>
                <a:lnTo>
                  <a:pt x="66" y="618"/>
                </a:lnTo>
                <a:lnTo>
                  <a:pt x="66" y="618"/>
                </a:lnTo>
                <a:lnTo>
                  <a:pt x="66" y="618"/>
                </a:lnTo>
                <a:lnTo>
                  <a:pt x="66" y="618"/>
                </a:lnTo>
                <a:lnTo>
                  <a:pt x="66" y="612"/>
                </a:lnTo>
                <a:lnTo>
                  <a:pt x="66" y="612"/>
                </a:lnTo>
                <a:lnTo>
                  <a:pt x="60" y="612"/>
                </a:lnTo>
                <a:lnTo>
                  <a:pt x="60" y="618"/>
                </a:lnTo>
                <a:lnTo>
                  <a:pt x="60" y="618"/>
                </a:lnTo>
                <a:lnTo>
                  <a:pt x="60" y="630"/>
                </a:lnTo>
                <a:lnTo>
                  <a:pt x="60" y="636"/>
                </a:lnTo>
                <a:lnTo>
                  <a:pt x="60" y="642"/>
                </a:lnTo>
                <a:lnTo>
                  <a:pt x="60" y="654"/>
                </a:lnTo>
                <a:lnTo>
                  <a:pt x="60" y="660"/>
                </a:lnTo>
                <a:lnTo>
                  <a:pt x="54" y="672"/>
                </a:lnTo>
                <a:lnTo>
                  <a:pt x="54" y="672"/>
                </a:lnTo>
                <a:lnTo>
                  <a:pt x="54" y="672"/>
                </a:lnTo>
                <a:lnTo>
                  <a:pt x="54" y="678"/>
                </a:lnTo>
                <a:lnTo>
                  <a:pt x="54" y="684"/>
                </a:lnTo>
                <a:lnTo>
                  <a:pt x="54" y="684"/>
                </a:lnTo>
                <a:lnTo>
                  <a:pt x="54" y="690"/>
                </a:lnTo>
                <a:lnTo>
                  <a:pt x="54" y="690"/>
                </a:lnTo>
                <a:lnTo>
                  <a:pt x="48" y="702"/>
                </a:lnTo>
                <a:lnTo>
                  <a:pt x="48" y="702"/>
                </a:lnTo>
                <a:lnTo>
                  <a:pt x="48" y="708"/>
                </a:lnTo>
                <a:lnTo>
                  <a:pt x="42" y="708"/>
                </a:lnTo>
                <a:lnTo>
                  <a:pt x="42" y="708"/>
                </a:lnTo>
                <a:lnTo>
                  <a:pt x="48" y="708"/>
                </a:lnTo>
                <a:lnTo>
                  <a:pt x="48" y="708"/>
                </a:lnTo>
                <a:lnTo>
                  <a:pt x="48" y="708"/>
                </a:lnTo>
                <a:lnTo>
                  <a:pt x="48" y="714"/>
                </a:lnTo>
                <a:lnTo>
                  <a:pt x="48" y="714"/>
                </a:lnTo>
                <a:lnTo>
                  <a:pt x="48" y="714"/>
                </a:lnTo>
                <a:lnTo>
                  <a:pt x="48" y="714"/>
                </a:lnTo>
                <a:lnTo>
                  <a:pt x="48" y="708"/>
                </a:lnTo>
                <a:lnTo>
                  <a:pt x="54" y="708"/>
                </a:lnTo>
                <a:lnTo>
                  <a:pt x="54" y="708"/>
                </a:lnTo>
                <a:lnTo>
                  <a:pt x="60" y="702"/>
                </a:lnTo>
                <a:lnTo>
                  <a:pt x="60" y="702"/>
                </a:lnTo>
                <a:lnTo>
                  <a:pt x="66" y="702"/>
                </a:lnTo>
                <a:lnTo>
                  <a:pt x="72" y="702"/>
                </a:lnTo>
                <a:lnTo>
                  <a:pt x="72" y="696"/>
                </a:lnTo>
                <a:lnTo>
                  <a:pt x="78" y="696"/>
                </a:lnTo>
                <a:lnTo>
                  <a:pt x="78" y="696"/>
                </a:lnTo>
                <a:lnTo>
                  <a:pt x="78" y="696"/>
                </a:lnTo>
                <a:lnTo>
                  <a:pt x="78" y="696"/>
                </a:lnTo>
                <a:lnTo>
                  <a:pt x="78" y="690"/>
                </a:lnTo>
                <a:lnTo>
                  <a:pt x="84" y="690"/>
                </a:lnTo>
                <a:lnTo>
                  <a:pt x="78" y="696"/>
                </a:lnTo>
                <a:lnTo>
                  <a:pt x="78" y="696"/>
                </a:lnTo>
                <a:lnTo>
                  <a:pt x="84" y="696"/>
                </a:lnTo>
                <a:lnTo>
                  <a:pt x="84" y="696"/>
                </a:lnTo>
                <a:lnTo>
                  <a:pt x="90" y="690"/>
                </a:lnTo>
                <a:lnTo>
                  <a:pt x="90" y="690"/>
                </a:lnTo>
                <a:lnTo>
                  <a:pt x="90" y="696"/>
                </a:lnTo>
                <a:lnTo>
                  <a:pt x="90" y="696"/>
                </a:lnTo>
                <a:lnTo>
                  <a:pt x="96" y="702"/>
                </a:lnTo>
                <a:lnTo>
                  <a:pt x="96" y="702"/>
                </a:lnTo>
                <a:lnTo>
                  <a:pt x="102" y="696"/>
                </a:lnTo>
                <a:lnTo>
                  <a:pt x="102" y="702"/>
                </a:lnTo>
                <a:lnTo>
                  <a:pt x="108" y="702"/>
                </a:lnTo>
                <a:lnTo>
                  <a:pt x="114" y="702"/>
                </a:lnTo>
                <a:lnTo>
                  <a:pt x="126" y="702"/>
                </a:lnTo>
                <a:lnTo>
                  <a:pt x="138" y="714"/>
                </a:lnTo>
                <a:lnTo>
                  <a:pt x="138" y="714"/>
                </a:lnTo>
                <a:lnTo>
                  <a:pt x="138" y="714"/>
                </a:lnTo>
                <a:lnTo>
                  <a:pt x="138" y="708"/>
                </a:lnTo>
                <a:lnTo>
                  <a:pt x="138" y="714"/>
                </a:lnTo>
                <a:lnTo>
                  <a:pt x="144" y="714"/>
                </a:lnTo>
                <a:lnTo>
                  <a:pt x="144" y="714"/>
                </a:lnTo>
                <a:lnTo>
                  <a:pt x="144" y="714"/>
                </a:lnTo>
                <a:lnTo>
                  <a:pt x="150" y="714"/>
                </a:lnTo>
                <a:lnTo>
                  <a:pt x="144" y="714"/>
                </a:lnTo>
                <a:lnTo>
                  <a:pt x="150" y="708"/>
                </a:lnTo>
                <a:lnTo>
                  <a:pt x="156" y="708"/>
                </a:lnTo>
                <a:lnTo>
                  <a:pt x="156" y="708"/>
                </a:lnTo>
                <a:lnTo>
                  <a:pt x="150" y="708"/>
                </a:lnTo>
                <a:lnTo>
                  <a:pt x="150" y="708"/>
                </a:lnTo>
                <a:lnTo>
                  <a:pt x="156" y="708"/>
                </a:lnTo>
                <a:lnTo>
                  <a:pt x="156" y="708"/>
                </a:lnTo>
                <a:lnTo>
                  <a:pt x="162" y="702"/>
                </a:lnTo>
                <a:lnTo>
                  <a:pt x="162" y="702"/>
                </a:lnTo>
                <a:lnTo>
                  <a:pt x="168" y="696"/>
                </a:lnTo>
                <a:lnTo>
                  <a:pt x="168" y="696"/>
                </a:lnTo>
                <a:lnTo>
                  <a:pt x="168" y="696"/>
                </a:lnTo>
                <a:lnTo>
                  <a:pt x="174" y="690"/>
                </a:lnTo>
                <a:lnTo>
                  <a:pt x="174" y="690"/>
                </a:lnTo>
                <a:lnTo>
                  <a:pt x="168" y="696"/>
                </a:lnTo>
                <a:lnTo>
                  <a:pt x="180" y="690"/>
                </a:lnTo>
                <a:lnTo>
                  <a:pt x="186" y="690"/>
                </a:lnTo>
                <a:lnTo>
                  <a:pt x="186" y="690"/>
                </a:lnTo>
                <a:lnTo>
                  <a:pt x="186" y="690"/>
                </a:lnTo>
                <a:lnTo>
                  <a:pt x="186" y="678"/>
                </a:lnTo>
                <a:lnTo>
                  <a:pt x="186" y="678"/>
                </a:lnTo>
                <a:lnTo>
                  <a:pt x="186" y="672"/>
                </a:lnTo>
                <a:lnTo>
                  <a:pt x="186" y="666"/>
                </a:lnTo>
                <a:lnTo>
                  <a:pt x="186" y="660"/>
                </a:lnTo>
                <a:lnTo>
                  <a:pt x="186" y="660"/>
                </a:lnTo>
                <a:lnTo>
                  <a:pt x="186" y="654"/>
                </a:lnTo>
                <a:lnTo>
                  <a:pt x="186" y="654"/>
                </a:lnTo>
                <a:lnTo>
                  <a:pt x="186" y="654"/>
                </a:lnTo>
                <a:lnTo>
                  <a:pt x="180" y="642"/>
                </a:lnTo>
                <a:lnTo>
                  <a:pt x="180" y="642"/>
                </a:lnTo>
                <a:lnTo>
                  <a:pt x="180" y="636"/>
                </a:lnTo>
                <a:lnTo>
                  <a:pt x="180" y="636"/>
                </a:lnTo>
                <a:lnTo>
                  <a:pt x="180" y="630"/>
                </a:lnTo>
                <a:lnTo>
                  <a:pt x="180" y="630"/>
                </a:lnTo>
                <a:lnTo>
                  <a:pt x="186" y="618"/>
                </a:lnTo>
                <a:lnTo>
                  <a:pt x="186" y="618"/>
                </a:lnTo>
                <a:lnTo>
                  <a:pt x="186" y="606"/>
                </a:lnTo>
                <a:lnTo>
                  <a:pt x="192" y="600"/>
                </a:lnTo>
                <a:lnTo>
                  <a:pt x="198" y="594"/>
                </a:lnTo>
                <a:lnTo>
                  <a:pt x="198" y="588"/>
                </a:lnTo>
                <a:lnTo>
                  <a:pt x="204" y="582"/>
                </a:lnTo>
                <a:lnTo>
                  <a:pt x="204" y="576"/>
                </a:lnTo>
                <a:lnTo>
                  <a:pt x="204" y="576"/>
                </a:lnTo>
                <a:lnTo>
                  <a:pt x="204" y="576"/>
                </a:lnTo>
                <a:lnTo>
                  <a:pt x="210" y="576"/>
                </a:lnTo>
                <a:lnTo>
                  <a:pt x="216" y="570"/>
                </a:lnTo>
                <a:lnTo>
                  <a:pt x="216" y="570"/>
                </a:lnTo>
                <a:lnTo>
                  <a:pt x="222" y="570"/>
                </a:lnTo>
                <a:lnTo>
                  <a:pt x="222" y="570"/>
                </a:lnTo>
                <a:lnTo>
                  <a:pt x="228" y="558"/>
                </a:lnTo>
                <a:lnTo>
                  <a:pt x="228" y="558"/>
                </a:lnTo>
                <a:lnTo>
                  <a:pt x="228" y="552"/>
                </a:lnTo>
                <a:lnTo>
                  <a:pt x="234" y="546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5" name=""/>
          <p:cNvSpPr/>
          <p:nvPr/>
        </p:nvSpPr>
        <p:spPr>
          <a:xfrm>
            <a:off x="6338880" y="6188040"/>
            <a:ext cx="9360" cy="12600"/>
          </a:xfrm>
          <a:custGeom>
            <a:avLst/>
            <a:gdLst/>
            <a:ahLst/>
            <a:rect l="l" t="t" r="r" b="b"/>
            <a:pathLst>
              <a:path w="6" h="6">
                <a:moveTo>
                  <a:pt x="0" y="0"/>
                </a:moveTo>
                <a:lnTo>
                  <a:pt x="6" y="6"/>
                </a:lnTo>
                <a:lnTo>
                  <a:pt x="6" y="6"/>
                </a:lnTo>
                <a:lnTo>
                  <a:pt x="6" y="6"/>
                </a:ln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cap="rnd" w="190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6" name=""/>
          <p:cNvSpPr/>
          <p:nvPr/>
        </p:nvSpPr>
        <p:spPr>
          <a:xfrm>
            <a:off x="5778360" y="4525920"/>
            <a:ext cx="1818000" cy="1700280"/>
          </a:xfrm>
          <a:custGeom>
            <a:avLst/>
            <a:gdLst/>
            <a:ahLst/>
            <a:rect l="l" t="t" r="r" b="b"/>
            <a:pathLst>
              <a:path w="1146" h="1074">
                <a:moveTo>
                  <a:pt x="216" y="768"/>
                </a:moveTo>
                <a:lnTo>
                  <a:pt x="210" y="762"/>
                </a:lnTo>
                <a:lnTo>
                  <a:pt x="204" y="768"/>
                </a:lnTo>
                <a:lnTo>
                  <a:pt x="204" y="768"/>
                </a:lnTo>
                <a:lnTo>
                  <a:pt x="204" y="768"/>
                </a:lnTo>
                <a:lnTo>
                  <a:pt x="198" y="774"/>
                </a:lnTo>
                <a:lnTo>
                  <a:pt x="198" y="774"/>
                </a:lnTo>
                <a:lnTo>
                  <a:pt x="192" y="762"/>
                </a:lnTo>
                <a:lnTo>
                  <a:pt x="192" y="762"/>
                </a:lnTo>
                <a:lnTo>
                  <a:pt x="192" y="756"/>
                </a:lnTo>
                <a:lnTo>
                  <a:pt x="192" y="750"/>
                </a:lnTo>
                <a:lnTo>
                  <a:pt x="186" y="744"/>
                </a:lnTo>
                <a:lnTo>
                  <a:pt x="180" y="738"/>
                </a:lnTo>
                <a:lnTo>
                  <a:pt x="180" y="738"/>
                </a:lnTo>
                <a:lnTo>
                  <a:pt x="180" y="732"/>
                </a:lnTo>
                <a:lnTo>
                  <a:pt x="180" y="732"/>
                </a:lnTo>
                <a:lnTo>
                  <a:pt x="180" y="732"/>
                </a:lnTo>
                <a:lnTo>
                  <a:pt x="180" y="726"/>
                </a:lnTo>
                <a:lnTo>
                  <a:pt x="180" y="720"/>
                </a:lnTo>
                <a:lnTo>
                  <a:pt x="186" y="714"/>
                </a:lnTo>
                <a:lnTo>
                  <a:pt x="186" y="708"/>
                </a:lnTo>
                <a:lnTo>
                  <a:pt x="180" y="708"/>
                </a:lnTo>
                <a:lnTo>
                  <a:pt x="180" y="696"/>
                </a:lnTo>
                <a:lnTo>
                  <a:pt x="192" y="690"/>
                </a:lnTo>
                <a:lnTo>
                  <a:pt x="192" y="684"/>
                </a:lnTo>
                <a:lnTo>
                  <a:pt x="198" y="684"/>
                </a:lnTo>
                <a:lnTo>
                  <a:pt x="204" y="678"/>
                </a:lnTo>
                <a:lnTo>
                  <a:pt x="204" y="672"/>
                </a:lnTo>
                <a:lnTo>
                  <a:pt x="204" y="672"/>
                </a:lnTo>
                <a:lnTo>
                  <a:pt x="210" y="660"/>
                </a:lnTo>
                <a:lnTo>
                  <a:pt x="210" y="654"/>
                </a:lnTo>
                <a:lnTo>
                  <a:pt x="210" y="648"/>
                </a:lnTo>
                <a:lnTo>
                  <a:pt x="210" y="642"/>
                </a:lnTo>
                <a:lnTo>
                  <a:pt x="204" y="642"/>
                </a:lnTo>
                <a:lnTo>
                  <a:pt x="198" y="642"/>
                </a:lnTo>
                <a:lnTo>
                  <a:pt x="198" y="642"/>
                </a:lnTo>
                <a:lnTo>
                  <a:pt x="198" y="636"/>
                </a:lnTo>
                <a:lnTo>
                  <a:pt x="192" y="636"/>
                </a:lnTo>
                <a:lnTo>
                  <a:pt x="192" y="630"/>
                </a:lnTo>
                <a:lnTo>
                  <a:pt x="186" y="630"/>
                </a:lnTo>
                <a:lnTo>
                  <a:pt x="186" y="618"/>
                </a:lnTo>
                <a:lnTo>
                  <a:pt x="180" y="612"/>
                </a:lnTo>
                <a:lnTo>
                  <a:pt x="180" y="594"/>
                </a:lnTo>
                <a:lnTo>
                  <a:pt x="174" y="588"/>
                </a:lnTo>
                <a:lnTo>
                  <a:pt x="174" y="588"/>
                </a:lnTo>
                <a:lnTo>
                  <a:pt x="168" y="582"/>
                </a:lnTo>
                <a:lnTo>
                  <a:pt x="168" y="582"/>
                </a:lnTo>
                <a:lnTo>
                  <a:pt x="162" y="576"/>
                </a:lnTo>
                <a:lnTo>
                  <a:pt x="156" y="570"/>
                </a:lnTo>
                <a:lnTo>
                  <a:pt x="162" y="570"/>
                </a:lnTo>
                <a:lnTo>
                  <a:pt x="168" y="570"/>
                </a:lnTo>
                <a:lnTo>
                  <a:pt x="168" y="570"/>
                </a:lnTo>
                <a:lnTo>
                  <a:pt x="180" y="570"/>
                </a:lnTo>
                <a:lnTo>
                  <a:pt x="180" y="570"/>
                </a:lnTo>
                <a:lnTo>
                  <a:pt x="186" y="570"/>
                </a:lnTo>
                <a:lnTo>
                  <a:pt x="192" y="570"/>
                </a:lnTo>
                <a:lnTo>
                  <a:pt x="198" y="570"/>
                </a:lnTo>
                <a:lnTo>
                  <a:pt x="204" y="570"/>
                </a:lnTo>
                <a:lnTo>
                  <a:pt x="210" y="564"/>
                </a:lnTo>
                <a:lnTo>
                  <a:pt x="210" y="558"/>
                </a:lnTo>
                <a:lnTo>
                  <a:pt x="210" y="558"/>
                </a:lnTo>
                <a:lnTo>
                  <a:pt x="210" y="552"/>
                </a:lnTo>
                <a:lnTo>
                  <a:pt x="210" y="546"/>
                </a:lnTo>
                <a:lnTo>
                  <a:pt x="216" y="546"/>
                </a:lnTo>
                <a:lnTo>
                  <a:pt x="216" y="540"/>
                </a:lnTo>
                <a:lnTo>
                  <a:pt x="216" y="540"/>
                </a:lnTo>
                <a:lnTo>
                  <a:pt x="216" y="528"/>
                </a:lnTo>
                <a:lnTo>
                  <a:pt x="222" y="528"/>
                </a:lnTo>
                <a:lnTo>
                  <a:pt x="222" y="522"/>
                </a:lnTo>
                <a:lnTo>
                  <a:pt x="222" y="522"/>
                </a:lnTo>
                <a:lnTo>
                  <a:pt x="222" y="516"/>
                </a:lnTo>
                <a:lnTo>
                  <a:pt x="216" y="510"/>
                </a:lnTo>
                <a:lnTo>
                  <a:pt x="216" y="510"/>
                </a:lnTo>
                <a:lnTo>
                  <a:pt x="210" y="504"/>
                </a:lnTo>
                <a:lnTo>
                  <a:pt x="210" y="504"/>
                </a:lnTo>
                <a:lnTo>
                  <a:pt x="210" y="498"/>
                </a:lnTo>
                <a:lnTo>
                  <a:pt x="204" y="492"/>
                </a:lnTo>
                <a:lnTo>
                  <a:pt x="204" y="492"/>
                </a:lnTo>
                <a:lnTo>
                  <a:pt x="210" y="486"/>
                </a:lnTo>
                <a:lnTo>
                  <a:pt x="210" y="486"/>
                </a:lnTo>
                <a:lnTo>
                  <a:pt x="210" y="486"/>
                </a:lnTo>
                <a:lnTo>
                  <a:pt x="216" y="480"/>
                </a:lnTo>
                <a:lnTo>
                  <a:pt x="216" y="486"/>
                </a:lnTo>
                <a:lnTo>
                  <a:pt x="222" y="480"/>
                </a:lnTo>
                <a:lnTo>
                  <a:pt x="222" y="474"/>
                </a:lnTo>
                <a:lnTo>
                  <a:pt x="228" y="468"/>
                </a:lnTo>
                <a:lnTo>
                  <a:pt x="228" y="468"/>
                </a:lnTo>
                <a:lnTo>
                  <a:pt x="222" y="462"/>
                </a:lnTo>
                <a:lnTo>
                  <a:pt x="222" y="456"/>
                </a:lnTo>
                <a:lnTo>
                  <a:pt x="222" y="450"/>
                </a:lnTo>
                <a:lnTo>
                  <a:pt x="228" y="444"/>
                </a:lnTo>
                <a:lnTo>
                  <a:pt x="222" y="438"/>
                </a:lnTo>
                <a:lnTo>
                  <a:pt x="222" y="438"/>
                </a:lnTo>
                <a:lnTo>
                  <a:pt x="228" y="426"/>
                </a:lnTo>
                <a:lnTo>
                  <a:pt x="228" y="426"/>
                </a:lnTo>
                <a:lnTo>
                  <a:pt x="222" y="420"/>
                </a:lnTo>
                <a:lnTo>
                  <a:pt x="222" y="414"/>
                </a:lnTo>
                <a:lnTo>
                  <a:pt x="228" y="408"/>
                </a:lnTo>
                <a:lnTo>
                  <a:pt x="222" y="402"/>
                </a:lnTo>
                <a:lnTo>
                  <a:pt x="222" y="396"/>
                </a:lnTo>
                <a:lnTo>
                  <a:pt x="222" y="390"/>
                </a:lnTo>
                <a:lnTo>
                  <a:pt x="216" y="390"/>
                </a:lnTo>
                <a:lnTo>
                  <a:pt x="216" y="378"/>
                </a:lnTo>
                <a:lnTo>
                  <a:pt x="216" y="378"/>
                </a:lnTo>
                <a:lnTo>
                  <a:pt x="222" y="378"/>
                </a:lnTo>
                <a:lnTo>
                  <a:pt x="222" y="378"/>
                </a:lnTo>
                <a:lnTo>
                  <a:pt x="228" y="378"/>
                </a:lnTo>
                <a:lnTo>
                  <a:pt x="228" y="372"/>
                </a:lnTo>
                <a:lnTo>
                  <a:pt x="228" y="366"/>
                </a:lnTo>
                <a:lnTo>
                  <a:pt x="234" y="360"/>
                </a:lnTo>
                <a:lnTo>
                  <a:pt x="234" y="354"/>
                </a:lnTo>
                <a:lnTo>
                  <a:pt x="240" y="348"/>
                </a:lnTo>
                <a:lnTo>
                  <a:pt x="240" y="348"/>
                </a:lnTo>
                <a:lnTo>
                  <a:pt x="246" y="348"/>
                </a:lnTo>
                <a:lnTo>
                  <a:pt x="252" y="348"/>
                </a:lnTo>
                <a:lnTo>
                  <a:pt x="252" y="348"/>
                </a:lnTo>
                <a:lnTo>
                  <a:pt x="252" y="342"/>
                </a:lnTo>
                <a:lnTo>
                  <a:pt x="258" y="342"/>
                </a:lnTo>
                <a:lnTo>
                  <a:pt x="258" y="336"/>
                </a:lnTo>
                <a:lnTo>
                  <a:pt x="258" y="336"/>
                </a:lnTo>
                <a:lnTo>
                  <a:pt x="264" y="330"/>
                </a:lnTo>
                <a:lnTo>
                  <a:pt x="264" y="330"/>
                </a:lnTo>
                <a:lnTo>
                  <a:pt x="264" y="330"/>
                </a:lnTo>
                <a:lnTo>
                  <a:pt x="270" y="330"/>
                </a:lnTo>
                <a:lnTo>
                  <a:pt x="270" y="324"/>
                </a:lnTo>
                <a:lnTo>
                  <a:pt x="270" y="324"/>
                </a:lnTo>
                <a:lnTo>
                  <a:pt x="270" y="318"/>
                </a:lnTo>
                <a:lnTo>
                  <a:pt x="282" y="300"/>
                </a:lnTo>
                <a:lnTo>
                  <a:pt x="282" y="300"/>
                </a:lnTo>
                <a:lnTo>
                  <a:pt x="276" y="294"/>
                </a:lnTo>
                <a:lnTo>
                  <a:pt x="276" y="294"/>
                </a:lnTo>
                <a:lnTo>
                  <a:pt x="270" y="288"/>
                </a:lnTo>
                <a:lnTo>
                  <a:pt x="258" y="288"/>
                </a:lnTo>
                <a:lnTo>
                  <a:pt x="252" y="294"/>
                </a:lnTo>
                <a:lnTo>
                  <a:pt x="246" y="288"/>
                </a:lnTo>
                <a:lnTo>
                  <a:pt x="246" y="282"/>
                </a:lnTo>
                <a:lnTo>
                  <a:pt x="246" y="282"/>
                </a:lnTo>
                <a:lnTo>
                  <a:pt x="246" y="276"/>
                </a:lnTo>
                <a:lnTo>
                  <a:pt x="252" y="264"/>
                </a:lnTo>
                <a:lnTo>
                  <a:pt x="246" y="258"/>
                </a:lnTo>
                <a:lnTo>
                  <a:pt x="252" y="252"/>
                </a:lnTo>
                <a:lnTo>
                  <a:pt x="246" y="252"/>
                </a:lnTo>
                <a:lnTo>
                  <a:pt x="246" y="252"/>
                </a:lnTo>
                <a:lnTo>
                  <a:pt x="234" y="252"/>
                </a:lnTo>
                <a:lnTo>
                  <a:pt x="228" y="252"/>
                </a:lnTo>
                <a:lnTo>
                  <a:pt x="228" y="246"/>
                </a:lnTo>
                <a:lnTo>
                  <a:pt x="222" y="246"/>
                </a:lnTo>
                <a:lnTo>
                  <a:pt x="222" y="252"/>
                </a:lnTo>
                <a:lnTo>
                  <a:pt x="222" y="252"/>
                </a:lnTo>
                <a:lnTo>
                  <a:pt x="216" y="252"/>
                </a:lnTo>
                <a:lnTo>
                  <a:pt x="216" y="252"/>
                </a:lnTo>
                <a:lnTo>
                  <a:pt x="210" y="246"/>
                </a:lnTo>
                <a:lnTo>
                  <a:pt x="204" y="246"/>
                </a:lnTo>
                <a:lnTo>
                  <a:pt x="204" y="252"/>
                </a:lnTo>
                <a:lnTo>
                  <a:pt x="204" y="252"/>
                </a:lnTo>
                <a:lnTo>
                  <a:pt x="198" y="252"/>
                </a:lnTo>
                <a:lnTo>
                  <a:pt x="198" y="246"/>
                </a:lnTo>
                <a:lnTo>
                  <a:pt x="192" y="246"/>
                </a:lnTo>
                <a:lnTo>
                  <a:pt x="186" y="246"/>
                </a:lnTo>
                <a:lnTo>
                  <a:pt x="186" y="258"/>
                </a:lnTo>
                <a:lnTo>
                  <a:pt x="186" y="264"/>
                </a:lnTo>
                <a:lnTo>
                  <a:pt x="180" y="264"/>
                </a:lnTo>
                <a:lnTo>
                  <a:pt x="180" y="264"/>
                </a:lnTo>
                <a:lnTo>
                  <a:pt x="174" y="264"/>
                </a:lnTo>
                <a:lnTo>
                  <a:pt x="174" y="264"/>
                </a:lnTo>
                <a:lnTo>
                  <a:pt x="168" y="270"/>
                </a:lnTo>
                <a:lnTo>
                  <a:pt x="168" y="270"/>
                </a:lnTo>
                <a:lnTo>
                  <a:pt x="168" y="264"/>
                </a:lnTo>
                <a:lnTo>
                  <a:pt x="162" y="264"/>
                </a:lnTo>
                <a:lnTo>
                  <a:pt x="162" y="264"/>
                </a:lnTo>
                <a:lnTo>
                  <a:pt x="150" y="264"/>
                </a:lnTo>
                <a:lnTo>
                  <a:pt x="150" y="264"/>
                </a:lnTo>
                <a:lnTo>
                  <a:pt x="156" y="264"/>
                </a:lnTo>
                <a:lnTo>
                  <a:pt x="150" y="258"/>
                </a:lnTo>
                <a:lnTo>
                  <a:pt x="150" y="258"/>
                </a:lnTo>
                <a:lnTo>
                  <a:pt x="144" y="258"/>
                </a:lnTo>
                <a:lnTo>
                  <a:pt x="138" y="258"/>
                </a:lnTo>
                <a:lnTo>
                  <a:pt x="138" y="258"/>
                </a:lnTo>
                <a:lnTo>
                  <a:pt x="132" y="258"/>
                </a:lnTo>
                <a:lnTo>
                  <a:pt x="132" y="258"/>
                </a:lnTo>
                <a:lnTo>
                  <a:pt x="132" y="264"/>
                </a:lnTo>
                <a:lnTo>
                  <a:pt x="126" y="264"/>
                </a:lnTo>
                <a:lnTo>
                  <a:pt x="126" y="252"/>
                </a:lnTo>
                <a:lnTo>
                  <a:pt x="126" y="252"/>
                </a:lnTo>
                <a:lnTo>
                  <a:pt x="126" y="252"/>
                </a:lnTo>
                <a:lnTo>
                  <a:pt x="120" y="258"/>
                </a:lnTo>
                <a:lnTo>
                  <a:pt x="120" y="258"/>
                </a:lnTo>
                <a:lnTo>
                  <a:pt x="114" y="264"/>
                </a:lnTo>
                <a:lnTo>
                  <a:pt x="114" y="270"/>
                </a:lnTo>
                <a:lnTo>
                  <a:pt x="108" y="270"/>
                </a:lnTo>
                <a:lnTo>
                  <a:pt x="102" y="270"/>
                </a:lnTo>
                <a:lnTo>
                  <a:pt x="102" y="264"/>
                </a:lnTo>
                <a:lnTo>
                  <a:pt x="96" y="258"/>
                </a:lnTo>
                <a:lnTo>
                  <a:pt x="96" y="252"/>
                </a:lnTo>
                <a:lnTo>
                  <a:pt x="102" y="246"/>
                </a:lnTo>
                <a:lnTo>
                  <a:pt x="102" y="240"/>
                </a:lnTo>
                <a:lnTo>
                  <a:pt x="108" y="240"/>
                </a:lnTo>
                <a:lnTo>
                  <a:pt x="108" y="234"/>
                </a:lnTo>
                <a:lnTo>
                  <a:pt x="102" y="234"/>
                </a:lnTo>
                <a:lnTo>
                  <a:pt x="102" y="234"/>
                </a:lnTo>
                <a:lnTo>
                  <a:pt x="102" y="228"/>
                </a:lnTo>
                <a:lnTo>
                  <a:pt x="96" y="222"/>
                </a:lnTo>
                <a:lnTo>
                  <a:pt x="90" y="228"/>
                </a:lnTo>
                <a:lnTo>
                  <a:pt x="84" y="234"/>
                </a:lnTo>
                <a:lnTo>
                  <a:pt x="78" y="234"/>
                </a:lnTo>
                <a:lnTo>
                  <a:pt x="78" y="234"/>
                </a:lnTo>
                <a:lnTo>
                  <a:pt x="72" y="234"/>
                </a:lnTo>
                <a:lnTo>
                  <a:pt x="66" y="234"/>
                </a:lnTo>
                <a:lnTo>
                  <a:pt x="60" y="234"/>
                </a:lnTo>
                <a:lnTo>
                  <a:pt x="54" y="240"/>
                </a:lnTo>
                <a:lnTo>
                  <a:pt x="54" y="246"/>
                </a:lnTo>
                <a:lnTo>
                  <a:pt x="48" y="246"/>
                </a:lnTo>
                <a:lnTo>
                  <a:pt x="48" y="252"/>
                </a:lnTo>
                <a:lnTo>
                  <a:pt x="42" y="258"/>
                </a:lnTo>
                <a:lnTo>
                  <a:pt x="42" y="264"/>
                </a:lnTo>
                <a:lnTo>
                  <a:pt x="36" y="264"/>
                </a:lnTo>
                <a:lnTo>
                  <a:pt x="36" y="228"/>
                </a:lnTo>
                <a:lnTo>
                  <a:pt x="36" y="228"/>
                </a:lnTo>
                <a:lnTo>
                  <a:pt x="36" y="222"/>
                </a:lnTo>
                <a:lnTo>
                  <a:pt x="42" y="228"/>
                </a:lnTo>
                <a:lnTo>
                  <a:pt x="42" y="222"/>
                </a:lnTo>
                <a:lnTo>
                  <a:pt x="36" y="222"/>
                </a:lnTo>
                <a:lnTo>
                  <a:pt x="42" y="222"/>
                </a:lnTo>
                <a:lnTo>
                  <a:pt x="42" y="216"/>
                </a:lnTo>
                <a:lnTo>
                  <a:pt x="42" y="216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54" y="210"/>
                </a:lnTo>
                <a:lnTo>
                  <a:pt x="54" y="204"/>
                </a:lnTo>
                <a:lnTo>
                  <a:pt x="54" y="204"/>
                </a:lnTo>
                <a:lnTo>
                  <a:pt x="54" y="204"/>
                </a:lnTo>
                <a:lnTo>
                  <a:pt x="54" y="204"/>
                </a:lnTo>
                <a:lnTo>
                  <a:pt x="48" y="204"/>
                </a:lnTo>
                <a:lnTo>
                  <a:pt x="48" y="204"/>
                </a:lnTo>
                <a:lnTo>
                  <a:pt x="42" y="204"/>
                </a:lnTo>
                <a:lnTo>
                  <a:pt x="42" y="210"/>
                </a:lnTo>
                <a:lnTo>
                  <a:pt x="42" y="210"/>
                </a:lnTo>
                <a:lnTo>
                  <a:pt x="42" y="210"/>
                </a:lnTo>
                <a:lnTo>
                  <a:pt x="36" y="210"/>
                </a:lnTo>
                <a:lnTo>
                  <a:pt x="36" y="198"/>
                </a:lnTo>
                <a:lnTo>
                  <a:pt x="42" y="204"/>
                </a:lnTo>
                <a:lnTo>
                  <a:pt x="42" y="204"/>
                </a:lnTo>
                <a:lnTo>
                  <a:pt x="42" y="198"/>
                </a:lnTo>
                <a:lnTo>
                  <a:pt x="42" y="198"/>
                </a:lnTo>
                <a:lnTo>
                  <a:pt x="42" y="198"/>
                </a:lnTo>
                <a:lnTo>
                  <a:pt x="48" y="198"/>
                </a:lnTo>
                <a:lnTo>
                  <a:pt x="54" y="192"/>
                </a:lnTo>
                <a:lnTo>
                  <a:pt x="54" y="186"/>
                </a:lnTo>
                <a:lnTo>
                  <a:pt x="54" y="186"/>
                </a:lnTo>
                <a:lnTo>
                  <a:pt x="48" y="186"/>
                </a:lnTo>
                <a:lnTo>
                  <a:pt x="48" y="186"/>
                </a:lnTo>
                <a:lnTo>
                  <a:pt x="42" y="186"/>
                </a:lnTo>
                <a:lnTo>
                  <a:pt x="42" y="192"/>
                </a:lnTo>
                <a:lnTo>
                  <a:pt x="36" y="186"/>
                </a:lnTo>
                <a:lnTo>
                  <a:pt x="36" y="180"/>
                </a:lnTo>
                <a:lnTo>
                  <a:pt x="36" y="180"/>
                </a:lnTo>
                <a:lnTo>
                  <a:pt x="36" y="180"/>
                </a:lnTo>
                <a:lnTo>
                  <a:pt x="36" y="174"/>
                </a:lnTo>
                <a:lnTo>
                  <a:pt x="36" y="174"/>
                </a:lnTo>
                <a:lnTo>
                  <a:pt x="42" y="174"/>
                </a:lnTo>
                <a:lnTo>
                  <a:pt x="42" y="180"/>
                </a:lnTo>
                <a:lnTo>
                  <a:pt x="42" y="180"/>
                </a:lnTo>
                <a:lnTo>
                  <a:pt x="42" y="162"/>
                </a:lnTo>
                <a:lnTo>
                  <a:pt x="48" y="162"/>
                </a:lnTo>
                <a:lnTo>
                  <a:pt x="54" y="156"/>
                </a:lnTo>
                <a:lnTo>
                  <a:pt x="48" y="156"/>
                </a:lnTo>
                <a:lnTo>
                  <a:pt x="42" y="156"/>
                </a:lnTo>
                <a:lnTo>
                  <a:pt x="42" y="150"/>
                </a:lnTo>
                <a:lnTo>
                  <a:pt x="42" y="150"/>
                </a:lnTo>
                <a:lnTo>
                  <a:pt x="42" y="156"/>
                </a:lnTo>
                <a:lnTo>
                  <a:pt x="42" y="156"/>
                </a:lnTo>
                <a:lnTo>
                  <a:pt x="42" y="156"/>
                </a:lnTo>
                <a:lnTo>
                  <a:pt x="42" y="162"/>
                </a:lnTo>
                <a:lnTo>
                  <a:pt x="36" y="162"/>
                </a:lnTo>
                <a:lnTo>
                  <a:pt x="42" y="156"/>
                </a:lnTo>
                <a:lnTo>
                  <a:pt x="36" y="156"/>
                </a:lnTo>
                <a:lnTo>
                  <a:pt x="36" y="162"/>
                </a:lnTo>
                <a:lnTo>
                  <a:pt x="36" y="162"/>
                </a:lnTo>
                <a:lnTo>
                  <a:pt x="36" y="162"/>
                </a:lnTo>
                <a:lnTo>
                  <a:pt x="30" y="168"/>
                </a:lnTo>
                <a:lnTo>
                  <a:pt x="30" y="168"/>
                </a:lnTo>
                <a:lnTo>
                  <a:pt x="30" y="168"/>
                </a:lnTo>
                <a:lnTo>
                  <a:pt x="30" y="174"/>
                </a:lnTo>
                <a:lnTo>
                  <a:pt x="24" y="174"/>
                </a:lnTo>
                <a:lnTo>
                  <a:pt x="24" y="162"/>
                </a:lnTo>
                <a:lnTo>
                  <a:pt x="24" y="162"/>
                </a:lnTo>
                <a:lnTo>
                  <a:pt x="24" y="168"/>
                </a:lnTo>
                <a:lnTo>
                  <a:pt x="24" y="162"/>
                </a:lnTo>
                <a:lnTo>
                  <a:pt x="24" y="162"/>
                </a:lnTo>
                <a:lnTo>
                  <a:pt x="24" y="150"/>
                </a:lnTo>
                <a:lnTo>
                  <a:pt x="30" y="144"/>
                </a:lnTo>
                <a:lnTo>
                  <a:pt x="30" y="144"/>
                </a:lnTo>
                <a:lnTo>
                  <a:pt x="36" y="138"/>
                </a:lnTo>
                <a:lnTo>
                  <a:pt x="36" y="138"/>
                </a:lnTo>
                <a:lnTo>
                  <a:pt x="36" y="132"/>
                </a:lnTo>
                <a:lnTo>
                  <a:pt x="36" y="132"/>
                </a:lnTo>
                <a:lnTo>
                  <a:pt x="36" y="132"/>
                </a:lnTo>
                <a:lnTo>
                  <a:pt x="30" y="138"/>
                </a:lnTo>
                <a:lnTo>
                  <a:pt x="30" y="138"/>
                </a:lnTo>
                <a:lnTo>
                  <a:pt x="30" y="138"/>
                </a:lnTo>
                <a:lnTo>
                  <a:pt x="30" y="138"/>
                </a:lnTo>
                <a:lnTo>
                  <a:pt x="24" y="132"/>
                </a:lnTo>
                <a:lnTo>
                  <a:pt x="24" y="138"/>
                </a:lnTo>
                <a:lnTo>
                  <a:pt x="24" y="138"/>
                </a:lnTo>
                <a:lnTo>
                  <a:pt x="24" y="138"/>
                </a:lnTo>
                <a:lnTo>
                  <a:pt x="24" y="138"/>
                </a:lnTo>
                <a:lnTo>
                  <a:pt x="24" y="144"/>
                </a:lnTo>
                <a:lnTo>
                  <a:pt x="24" y="144"/>
                </a:lnTo>
                <a:lnTo>
                  <a:pt x="18" y="138"/>
                </a:lnTo>
                <a:lnTo>
                  <a:pt x="18" y="138"/>
                </a:lnTo>
                <a:lnTo>
                  <a:pt x="18" y="138"/>
                </a:lnTo>
                <a:lnTo>
                  <a:pt x="18" y="132"/>
                </a:lnTo>
                <a:lnTo>
                  <a:pt x="18" y="132"/>
                </a:lnTo>
                <a:lnTo>
                  <a:pt x="18" y="132"/>
                </a:lnTo>
                <a:lnTo>
                  <a:pt x="18" y="126"/>
                </a:lnTo>
                <a:lnTo>
                  <a:pt x="18" y="126"/>
                </a:lnTo>
                <a:lnTo>
                  <a:pt x="12" y="126"/>
                </a:lnTo>
                <a:lnTo>
                  <a:pt x="18" y="120"/>
                </a:lnTo>
                <a:lnTo>
                  <a:pt x="12" y="120"/>
                </a:lnTo>
                <a:lnTo>
                  <a:pt x="12" y="114"/>
                </a:lnTo>
                <a:lnTo>
                  <a:pt x="12" y="120"/>
                </a:lnTo>
                <a:lnTo>
                  <a:pt x="6" y="120"/>
                </a:lnTo>
                <a:lnTo>
                  <a:pt x="6" y="114"/>
                </a:lnTo>
                <a:lnTo>
                  <a:pt x="6" y="120"/>
                </a:lnTo>
                <a:lnTo>
                  <a:pt x="6" y="126"/>
                </a:lnTo>
                <a:lnTo>
                  <a:pt x="0" y="120"/>
                </a:lnTo>
                <a:lnTo>
                  <a:pt x="6" y="120"/>
                </a:lnTo>
                <a:lnTo>
                  <a:pt x="0" y="120"/>
                </a:lnTo>
                <a:lnTo>
                  <a:pt x="6" y="108"/>
                </a:lnTo>
                <a:lnTo>
                  <a:pt x="6" y="108"/>
                </a:lnTo>
                <a:lnTo>
                  <a:pt x="6" y="108"/>
                </a:lnTo>
                <a:lnTo>
                  <a:pt x="0" y="102"/>
                </a:lnTo>
                <a:lnTo>
                  <a:pt x="0" y="102"/>
                </a:lnTo>
                <a:lnTo>
                  <a:pt x="0" y="96"/>
                </a:lnTo>
                <a:lnTo>
                  <a:pt x="0" y="102"/>
                </a:lnTo>
                <a:lnTo>
                  <a:pt x="6" y="102"/>
                </a:lnTo>
                <a:lnTo>
                  <a:pt x="6" y="96"/>
                </a:lnTo>
                <a:lnTo>
                  <a:pt x="6" y="96"/>
                </a:lnTo>
                <a:lnTo>
                  <a:pt x="6" y="90"/>
                </a:lnTo>
                <a:lnTo>
                  <a:pt x="12" y="96"/>
                </a:lnTo>
                <a:lnTo>
                  <a:pt x="12" y="90"/>
                </a:lnTo>
                <a:lnTo>
                  <a:pt x="12" y="90"/>
                </a:lnTo>
                <a:lnTo>
                  <a:pt x="12" y="84"/>
                </a:lnTo>
                <a:lnTo>
                  <a:pt x="12" y="90"/>
                </a:lnTo>
                <a:lnTo>
                  <a:pt x="6" y="84"/>
                </a:lnTo>
                <a:lnTo>
                  <a:pt x="6" y="84"/>
                </a:lnTo>
                <a:lnTo>
                  <a:pt x="12" y="84"/>
                </a:lnTo>
                <a:lnTo>
                  <a:pt x="12" y="84"/>
                </a:lnTo>
                <a:lnTo>
                  <a:pt x="12" y="84"/>
                </a:lnTo>
                <a:lnTo>
                  <a:pt x="12" y="84"/>
                </a:lnTo>
                <a:lnTo>
                  <a:pt x="18" y="78"/>
                </a:lnTo>
                <a:lnTo>
                  <a:pt x="24" y="78"/>
                </a:lnTo>
                <a:lnTo>
                  <a:pt x="24" y="78"/>
                </a:lnTo>
                <a:lnTo>
                  <a:pt x="24" y="78"/>
                </a:lnTo>
                <a:lnTo>
                  <a:pt x="24" y="78"/>
                </a:lnTo>
                <a:lnTo>
                  <a:pt x="30" y="78"/>
                </a:lnTo>
                <a:lnTo>
                  <a:pt x="30" y="78"/>
                </a:lnTo>
                <a:lnTo>
                  <a:pt x="30" y="78"/>
                </a:lnTo>
                <a:lnTo>
                  <a:pt x="30" y="78"/>
                </a:lnTo>
                <a:lnTo>
                  <a:pt x="30" y="78"/>
                </a:lnTo>
                <a:lnTo>
                  <a:pt x="36" y="72"/>
                </a:lnTo>
                <a:lnTo>
                  <a:pt x="30" y="72"/>
                </a:lnTo>
                <a:lnTo>
                  <a:pt x="30" y="72"/>
                </a:lnTo>
                <a:lnTo>
                  <a:pt x="30" y="66"/>
                </a:lnTo>
                <a:lnTo>
                  <a:pt x="30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42" y="66"/>
                </a:lnTo>
                <a:lnTo>
                  <a:pt x="42" y="60"/>
                </a:lnTo>
                <a:lnTo>
                  <a:pt x="42" y="66"/>
                </a:lnTo>
                <a:lnTo>
                  <a:pt x="42" y="60"/>
                </a:lnTo>
                <a:lnTo>
                  <a:pt x="48" y="60"/>
                </a:lnTo>
                <a:lnTo>
                  <a:pt x="48" y="60"/>
                </a:lnTo>
                <a:lnTo>
                  <a:pt x="48" y="66"/>
                </a:lnTo>
                <a:lnTo>
                  <a:pt x="48" y="66"/>
                </a:lnTo>
                <a:lnTo>
                  <a:pt x="54" y="66"/>
                </a:lnTo>
                <a:lnTo>
                  <a:pt x="66" y="66"/>
                </a:lnTo>
                <a:lnTo>
                  <a:pt x="72" y="66"/>
                </a:lnTo>
                <a:lnTo>
                  <a:pt x="72" y="60"/>
                </a:lnTo>
                <a:lnTo>
                  <a:pt x="72" y="60"/>
                </a:lnTo>
                <a:lnTo>
                  <a:pt x="78" y="60"/>
                </a:lnTo>
                <a:lnTo>
                  <a:pt x="78" y="54"/>
                </a:lnTo>
                <a:lnTo>
                  <a:pt x="84" y="54"/>
                </a:lnTo>
                <a:lnTo>
                  <a:pt x="84" y="54"/>
                </a:lnTo>
                <a:lnTo>
                  <a:pt x="84" y="60"/>
                </a:lnTo>
                <a:lnTo>
                  <a:pt x="90" y="60"/>
                </a:lnTo>
                <a:lnTo>
                  <a:pt x="90" y="54"/>
                </a:lnTo>
                <a:lnTo>
                  <a:pt x="90" y="54"/>
                </a:lnTo>
                <a:lnTo>
                  <a:pt x="90" y="54"/>
                </a:lnTo>
                <a:lnTo>
                  <a:pt x="90" y="54"/>
                </a:lnTo>
                <a:lnTo>
                  <a:pt x="90" y="54"/>
                </a:lnTo>
                <a:lnTo>
                  <a:pt x="96" y="54"/>
                </a:lnTo>
                <a:lnTo>
                  <a:pt x="102" y="60"/>
                </a:lnTo>
                <a:lnTo>
                  <a:pt x="102" y="54"/>
                </a:lnTo>
                <a:lnTo>
                  <a:pt x="102" y="48"/>
                </a:lnTo>
                <a:lnTo>
                  <a:pt x="102" y="48"/>
                </a:lnTo>
                <a:lnTo>
                  <a:pt x="102" y="48"/>
                </a:lnTo>
                <a:lnTo>
                  <a:pt x="96" y="48"/>
                </a:lnTo>
                <a:lnTo>
                  <a:pt x="96" y="48"/>
                </a:lnTo>
                <a:lnTo>
                  <a:pt x="96" y="48"/>
                </a:lnTo>
                <a:lnTo>
                  <a:pt x="90" y="48"/>
                </a:lnTo>
                <a:lnTo>
                  <a:pt x="90" y="42"/>
                </a:lnTo>
                <a:lnTo>
                  <a:pt x="96" y="42"/>
                </a:lnTo>
                <a:lnTo>
                  <a:pt x="102" y="42"/>
                </a:lnTo>
                <a:lnTo>
                  <a:pt x="102" y="42"/>
                </a:lnTo>
                <a:lnTo>
                  <a:pt x="96" y="42"/>
                </a:lnTo>
                <a:lnTo>
                  <a:pt x="96" y="42"/>
                </a:lnTo>
                <a:lnTo>
                  <a:pt x="96" y="42"/>
                </a:lnTo>
                <a:lnTo>
                  <a:pt x="96" y="42"/>
                </a:lnTo>
                <a:lnTo>
                  <a:pt x="90" y="42"/>
                </a:lnTo>
                <a:lnTo>
                  <a:pt x="90" y="42"/>
                </a:lnTo>
                <a:lnTo>
                  <a:pt x="90" y="42"/>
                </a:lnTo>
                <a:lnTo>
                  <a:pt x="90" y="42"/>
                </a:lnTo>
                <a:lnTo>
                  <a:pt x="90" y="36"/>
                </a:lnTo>
                <a:lnTo>
                  <a:pt x="90" y="36"/>
                </a:lnTo>
                <a:lnTo>
                  <a:pt x="90" y="36"/>
                </a:lnTo>
                <a:lnTo>
                  <a:pt x="90" y="36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lnTo>
                  <a:pt x="90" y="30"/>
                </a:lnTo>
                <a:lnTo>
                  <a:pt x="96" y="30"/>
                </a:lnTo>
                <a:lnTo>
                  <a:pt x="102" y="30"/>
                </a:lnTo>
                <a:lnTo>
                  <a:pt x="102" y="24"/>
                </a:lnTo>
                <a:lnTo>
                  <a:pt x="102" y="24"/>
                </a:lnTo>
                <a:lnTo>
                  <a:pt x="108" y="18"/>
                </a:lnTo>
                <a:lnTo>
                  <a:pt x="108" y="18"/>
                </a:lnTo>
                <a:lnTo>
                  <a:pt x="114" y="18"/>
                </a:lnTo>
                <a:lnTo>
                  <a:pt x="114" y="18"/>
                </a:lnTo>
                <a:lnTo>
                  <a:pt x="114" y="18"/>
                </a:lnTo>
                <a:lnTo>
                  <a:pt x="114" y="12"/>
                </a:lnTo>
                <a:lnTo>
                  <a:pt x="114" y="12"/>
                </a:lnTo>
                <a:lnTo>
                  <a:pt x="114" y="12"/>
                </a:lnTo>
                <a:lnTo>
                  <a:pt x="120" y="12"/>
                </a:lnTo>
                <a:lnTo>
                  <a:pt x="126" y="6"/>
                </a:lnTo>
                <a:lnTo>
                  <a:pt x="126" y="0"/>
                </a:lnTo>
                <a:lnTo>
                  <a:pt x="132" y="0"/>
                </a:lnTo>
                <a:lnTo>
                  <a:pt x="132" y="6"/>
                </a:lnTo>
                <a:lnTo>
                  <a:pt x="132" y="12"/>
                </a:lnTo>
                <a:lnTo>
                  <a:pt x="138" y="6"/>
                </a:lnTo>
                <a:lnTo>
                  <a:pt x="144" y="6"/>
                </a:lnTo>
                <a:lnTo>
                  <a:pt x="150" y="0"/>
                </a:lnTo>
                <a:lnTo>
                  <a:pt x="150" y="0"/>
                </a:lnTo>
                <a:lnTo>
                  <a:pt x="150" y="6"/>
                </a:lnTo>
                <a:lnTo>
                  <a:pt x="150" y="6"/>
                </a:lnTo>
                <a:lnTo>
                  <a:pt x="156" y="6"/>
                </a:lnTo>
                <a:lnTo>
                  <a:pt x="156" y="12"/>
                </a:lnTo>
                <a:lnTo>
                  <a:pt x="156" y="6"/>
                </a:lnTo>
                <a:lnTo>
                  <a:pt x="162" y="6"/>
                </a:lnTo>
                <a:lnTo>
                  <a:pt x="168" y="6"/>
                </a:lnTo>
                <a:lnTo>
                  <a:pt x="168" y="12"/>
                </a:lnTo>
                <a:lnTo>
                  <a:pt x="180" y="12"/>
                </a:lnTo>
                <a:lnTo>
                  <a:pt x="180" y="18"/>
                </a:lnTo>
                <a:lnTo>
                  <a:pt x="186" y="24"/>
                </a:lnTo>
                <a:lnTo>
                  <a:pt x="186" y="30"/>
                </a:lnTo>
                <a:lnTo>
                  <a:pt x="186" y="30"/>
                </a:lnTo>
                <a:lnTo>
                  <a:pt x="192" y="30"/>
                </a:lnTo>
                <a:lnTo>
                  <a:pt x="210" y="30"/>
                </a:lnTo>
                <a:lnTo>
                  <a:pt x="210" y="30"/>
                </a:lnTo>
                <a:lnTo>
                  <a:pt x="216" y="30"/>
                </a:lnTo>
                <a:lnTo>
                  <a:pt x="222" y="30"/>
                </a:lnTo>
                <a:lnTo>
                  <a:pt x="228" y="30"/>
                </a:lnTo>
                <a:lnTo>
                  <a:pt x="228" y="30"/>
                </a:lnTo>
                <a:lnTo>
                  <a:pt x="228" y="30"/>
                </a:lnTo>
                <a:lnTo>
                  <a:pt x="234" y="30"/>
                </a:lnTo>
                <a:lnTo>
                  <a:pt x="234" y="30"/>
                </a:lnTo>
                <a:lnTo>
                  <a:pt x="240" y="30"/>
                </a:lnTo>
                <a:lnTo>
                  <a:pt x="240" y="30"/>
                </a:lnTo>
                <a:lnTo>
                  <a:pt x="246" y="30"/>
                </a:lnTo>
                <a:lnTo>
                  <a:pt x="252" y="30"/>
                </a:lnTo>
                <a:lnTo>
                  <a:pt x="258" y="30"/>
                </a:lnTo>
                <a:lnTo>
                  <a:pt x="258" y="30"/>
                </a:lnTo>
                <a:lnTo>
                  <a:pt x="264" y="30"/>
                </a:lnTo>
                <a:lnTo>
                  <a:pt x="270" y="30"/>
                </a:lnTo>
                <a:lnTo>
                  <a:pt x="276" y="24"/>
                </a:lnTo>
                <a:lnTo>
                  <a:pt x="276" y="24"/>
                </a:lnTo>
                <a:lnTo>
                  <a:pt x="282" y="30"/>
                </a:lnTo>
                <a:lnTo>
                  <a:pt x="282" y="30"/>
                </a:lnTo>
                <a:lnTo>
                  <a:pt x="288" y="30"/>
                </a:lnTo>
                <a:lnTo>
                  <a:pt x="288" y="30"/>
                </a:lnTo>
                <a:lnTo>
                  <a:pt x="294" y="30"/>
                </a:lnTo>
                <a:lnTo>
                  <a:pt x="300" y="24"/>
                </a:lnTo>
                <a:lnTo>
                  <a:pt x="306" y="30"/>
                </a:lnTo>
                <a:lnTo>
                  <a:pt x="306" y="24"/>
                </a:lnTo>
                <a:lnTo>
                  <a:pt x="306" y="24"/>
                </a:lnTo>
                <a:lnTo>
                  <a:pt x="312" y="18"/>
                </a:lnTo>
                <a:lnTo>
                  <a:pt x="312" y="18"/>
                </a:lnTo>
                <a:lnTo>
                  <a:pt x="318" y="18"/>
                </a:lnTo>
                <a:lnTo>
                  <a:pt x="318" y="24"/>
                </a:lnTo>
                <a:lnTo>
                  <a:pt x="324" y="30"/>
                </a:lnTo>
                <a:lnTo>
                  <a:pt x="330" y="30"/>
                </a:lnTo>
                <a:lnTo>
                  <a:pt x="330" y="30"/>
                </a:lnTo>
                <a:lnTo>
                  <a:pt x="336" y="30"/>
                </a:lnTo>
                <a:lnTo>
                  <a:pt x="336" y="30"/>
                </a:lnTo>
                <a:lnTo>
                  <a:pt x="342" y="30"/>
                </a:lnTo>
                <a:lnTo>
                  <a:pt x="354" y="30"/>
                </a:lnTo>
                <a:lnTo>
                  <a:pt x="354" y="36"/>
                </a:lnTo>
                <a:lnTo>
                  <a:pt x="360" y="30"/>
                </a:lnTo>
                <a:lnTo>
                  <a:pt x="366" y="30"/>
                </a:lnTo>
                <a:lnTo>
                  <a:pt x="372" y="42"/>
                </a:lnTo>
                <a:lnTo>
                  <a:pt x="378" y="42"/>
                </a:lnTo>
                <a:lnTo>
                  <a:pt x="384" y="42"/>
                </a:lnTo>
                <a:lnTo>
                  <a:pt x="384" y="42"/>
                </a:lnTo>
                <a:lnTo>
                  <a:pt x="384" y="42"/>
                </a:lnTo>
                <a:lnTo>
                  <a:pt x="396" y="42"/>
                </a:lnTo>
                <a:lnTo>
                  <a:pt x="402" y="48"/>
                </a:lnTo>
                <a:lnTo>
                  <a:pt x="414" y="48"/>
                </a:lnTo>
                <a:lnTo>
                  <a:pt x="420" y="48"/>
                </a:lnTo>
                <a:lnTo>
                  <a:pt x="432" y="54"/>
                </a:lnTo>
                <a:lnTo>
                  <a:pt x="432" y="48"/>
                </a:lnTo>
                <a:lnTo>
                  <a:pt x="432" y="54"/>
                </a:lnTo>
                <a:lnTo>
                  <a:pt x="438" y="54"/>
                </a:lnTo>
                <a:lnTo>
                  <a:pt x="444" y="54"/>
                </a:lnTo>
                <a:lnTo>
                  <a:pt x="444" y="54"/>
                </a:lnTo>
                <a:lnTo>
                  <a:pt x="450" y="48"/>
                </a:lnTo>
                <a:lnTo>
                  <a:pt x="450" y="54"/>
                </a:lnTo>
                <a:lnTo>
                  <a:pt x="450" y="54"/>
                </a:lnTo>
                <a:lnTo>
                  <a:pt x="462" y="54"/>
                </a:lnTo>
                <a:lnTo>
                  <a:pt x="468" y="48"/>
                </a:lnTo>
                <a:lnTo>
                  <a:pt x="468" y="48"/>
                </a:lnTo>
                <a:lnTo>
                  <a:pt x="474" y="48"/>
                </a:lnTo>
                <a:lnTo>
                  <a:pt x="474" y="48"/>
                </a:lnTo>
                <a:lnTo>
                  <a:pt x="474" y="48"/>
                </a:lnTo>
                <a:lnTo>
                  <a:pt x="480" y="48"/>
                </a:lnTo>
                <a:lnTo>
                  <a:pt x="480" y="42"/>
                </a:lnTo>
                <a:lnTo>
                  <a:pt x="486" y="42"/>
                </a:lnTo>
                <a:lnTo>
                  <a:pt x="492" y="42"/>
                </a:lnTo>
                <a:lnTo>
                  <a:pt x="492" y="42"/>
                </a:lnTo>
                <a:lnTo>
                  <a:pt x="498" y="42"/>
                </a:lnTo>
                <a:lnTo>
                  <a:pt x="498" y="42"/>
                </a:lnTo>
                <a:lnTo>
                  <a:pt x="498" y="42"/>
                </a:lnTo>
                <a:lnTo>
                  <a:pt x="498" y="42"/>
                </a:lnTo>
                <a:lnTo>
                  <a:pt x="492" y="48"/>
                </a:lnTo>
                <a:lnTo>
                  <a:pt x="492" y="48"/>
                </a:lnTo>
                <a:lnTo>
                  <a:pt x="498" y="48"/>
                </a:lnTo>
                <a:lnTo>
                  <a:pt x="498" y="48"/>
                </a:lnTo>
                <a:lnTo>
                  <a:pt x="504" y="42"/>
                </a:lnTo>
                <a:lnTo>
                  <a:pt x="510" y="42"/>
                </a:lnTo>
                <a:lnTo>
                  <a:pt x="510" y="42"/>
                </a:lnTo>
                <a:lnTo>
                  <a:pt x="510" y="42"/>
                </a:lnTo>
                <a:lnTo>
                  <a:pt x="516" y="36"/>
                </a:lnTo>
                <a:lnTo>
                  <a:pt x="516" y="36"/>
                </a:lnTo>
                <a:lnTo>
                  <a:pt x="516" y="42"/>
                </a:lnTo>
                <a:lnTo>
                  <a:pt x="516" y="36"/>
                </a:lnTo>
                <a:lnTo>
                  <a:pt x="522" y="42"/>
                </a:lnTo>
                <a:lnTo>
                  <a:pt x="522" y="42"/>
                </a:lnTo>
                <a:lnTo>
                  <a:pt x="528" y="42"/>
                </a:lnTo>
                <a:lnTo>
                  <a:pt x="528" y="42"/>
                </a:lnTo>
                <a:lnTo>
                  <a:pt x="528" y="48"/>
                </a:lnTo>
                <a:lnTo>
                  <a:pt x="528" y="48"/>
                </a:lnTo>
                <a:lnTo>
                  <a:pt x="522" y="48"/>
                </a:lnTo>
                <a:lnTo>
                  <a:pt x="528" y="48"/>
                </a:lnTo>
                <a:lnTo>
                  <a:pt x="528" y="48"/>
                </a:lnTo>
                <a:lnTo>
                  <a:pt x="540" y="48"/>
                </a:lnTo>
                <a:lnTo>
                  <a:pt x="540" y="54"/>
                </a:lnTo>
                <a:lnTo>
                  <a:pt x="540" y="48"/>
                </a:lnTo>
                <a:lnTo>
                  <a:pt x="546" y="48"/>
                </a:lnTo>
                <a:lnTo>
                  <a:pt x="552" y="54"/>
                </a:lnTo>
                <a:lnTo>
                  <a:pt x="552" y="54"/>
                </a:lnTo>
                <a:lnTo>
                  <a:pt x="558" y="60"/>
                </a:lnTo>
                <a:lnTo>
                  <a:pt x="558" y="60"/>
                </a:lnTo>
                <a:lnTo>
                  <a:pt x="558" y="60"/>
                </a:lnTo>
                <a:lnTo>
                  <a:pt x="564" y="54"/>
                </a:lnTo>
                <a:lnTo>
                  <a:pt x="564" y="60"/>
                </a:lnTo>
                <a:lnTo>
                  <a:pt x="570" y="60"/>
                </a:lnTo>
                <a:lnTo>
                  <a:pt x="570" y="60"/>
                </a:lnTo>
                <a:lnTo>
                  <a:pt x="570" y="66"/>
                </a:lnTo>
                <a:lnTo>
                  <a:pt x="570" y="60"/>
                </a:lnTo>
                <a:lnTo>
                  <a:pt x="570" y="54"/>
                </a:lnTo>
                <a:lnTo>
                  <a:pt x="570" y="54"/>
                </a:lnTo>
                <a:lnTo>
                  <a:pt x="576" y="48"/>
                </a:lnTo>
                <a:lnTo>
                  <a:pt x="582" y="48"/>
                </a:lnTo>
                <a:lnTo>
                  <a:pt x="582" y="48"/>
                </a:lnTo>
                <a:lnTo>
                  <a:pt x="588" y="48"/>
                </a:lnTo>
                <a:lnTo>
                  <a:pt x="594" y="42"/>
                </a:lnTo>
                <a:lnTo>
                  <a:pt x="594" y="48"/>
                </a:lnTo>
                <a:lnTo>
                  <a:pt x="600" y="48"/>
                </a:lnTo>
                <a:lnTo>
                  <a:pt x="600" y="54"/>
                </a:lnTo>
                <a:lnTo>
                  <a:pt x="600" y="54"/>
                </a:lnTo>
                <a:lnTo>
                  <a:pt x="606" y="54"/>
                </a:lnTo>
                <a:lnTo>
                  <a:pt x="606" y="54"/>
                </a:lnTo>
                <a:lnTo>
                  <a:pt x="606" y="54"/>
                </a:lnTo>
                <a:lnTo>
                  <a:pt x="606" y="54"/>
                </a:lnTo>
                <a:lnTo>
                  <a:pt x="618" y="54"/>
                </a:lnTo>
                <a:lnTo>
                  <a:pt x="624" y="60"/>
                </a:lnTo>
                <a:lnTo>
                  <a:pt x="624" y="60"/>
                </a:lnTo>
                <a:lnTo>
                  <a:pt x="630" y="60"/>
                </a:lnTo>
                <a:lnTo>
                  <a:pt x="636" y="66"/>
                </a:lnTo>
                <a:lnTo>
                  <a:pt x="642" y="66"/>
                </a:lnTo>
                <a:lnTo>
                  <a:pt x="648" y="60"/>
                </a:lnTo>
                <a:lnTo>
                  <a:pt x="648" y="66"/>
                </a:lnTo>
                <a:lnTo>
                  <a:pt x="654" y="66"/>
                </a:lnTo>
                <a:lnTo>
                  <a:pt x="654" y="66"/>
                </a:lnTo>
                <a:lnTo>
                  <a:pt x="666" y="60"/>
                </a:lnTo>
                <a:lnTo>
                  <a:pt x="666" y="60"/>
                </a:lnTo>
                <a:lnTo>
                  <a:pt x="666" y="60"/>
                </a:lnTo>
                <a:lnTo>
                  <a:pt x="672" y="60"/>
                </a:lnTo>
                <a:lnTo>
                  <a:pt x="672" y="60"/>
                </a:lnTo>
                <a:lnTo>
                  <a:pt x="678" y="54"/>
                </a:lnTo>
                <a:lnTo>
                  <a:pt x="684" y="48"/>
                </a:lnTo>
                <a:lnTo>
                  <a:pt x="684" y="48"/>
                </a:lnTo>
                <a:lnTo>
                  <a:pt x="684" y="54"/>
                </a:lnTo>
                <a:lnTo>
                  <a:pt x="684" y="54"/>
                </a:lnTo>
                <a:lnTo>
                  <a:pt x="690" y="60"/>
                </a:lnTo>
                <a:lnTo>
                  <a:pt x="690" y="60"/>
                </a:lnTo>
                <a:lnTo>
                  <a:pt x="690" y="66"/>
                </a:lnTo>
                <a:lnTo>
                  <a:pt x="696" y="66"/>
                </a:lnTo>
                <a:lnTo>
                  <a:pt x="696" y="66"/>
                </a:lnTo>
                <a:lnTo>
                  <a:pt x="696" y="66"/>
                </a:lnTo>
                <a:lnTo>
                  <a:pt x="702" y="72"/>
                </a:lnTo>
                <a:lnTo>
                  <a:pt x="708" y="66"/>
                </a:lnTo>
                <a:lnTo>
                  <a:pt x="720" y="66"/>
                </a:lnTo>
                <a:lnTo>
                  <a:pt x="720" y="72"/>
                </a:lnTo>
                <a:lnTo>
                  <a:pt x="720" y="90"/>
                </a:lnTo>
                <a:lnTo>
                  <a:pt x="714" y="90"/>
                </a:lnTo>
                <a:lnTo>
                  <a:pt x="714" y="90"/>
                </a:lnTo>
                <a:lnTo>
                  <a:pt x="714" y="96"/>
                </a:lnTo>
                <a:lnTo>
                  <a:pt x="714" y="102"/>
                </a:lnTo>
                <a:lnTo>
                  <a:pt x="726" y="102"/>
                </a:lnTo>
                <a:lnTo>
                  <a:pt x="726" y="90"/>
                </a:lnTo>
                <a:lnTo>
                  <a:pt x="726" y="90"/>
                </a:lnTo>
                <a:lnTo>
                  <a:pt x="726" y="90"/>
                </a:lnTo>
                <a:lnTo>
                  <a:pt x="732" y="96"/>
                </a:lnTo>
                <a:lnTo>
                  <a:pt x="732" y="102"/>
                </a:lnTo>
                <a:lnTo>
                  <a:pt x="738" y="96"/>
                </a:lnTo>
                <a:lnTo>
                  <a:pt x="744" y="102"/>
                </a:lnTo>
                <a:lnTo>
                  <a:pt x="744" y="102"/>
                </a:lnTo>
                <a:lnTo>
                  <a:pt x="744" y="102"/>
                </a:lnTo>
                <a:lnTo>
                  <a:pt x="750" y="108"/>
                </a:lnTo>
                <a:lnTo>
                  <a:pt x="756" y="108"/>
                </a:lnTo>
                <a:lnTo>
                  <a:pt x="756" y="108"/>
                </a:lnTo>
                <a:lnTo>
                  <a:pt x="762" y="114"/>
                </a:lnTo>
                <a:lnTo>
                  <a:pt x="762" y="114"/>
                </a:lnTo>
                <a:lnTo>
                  <a:pt x="768" y="114"/>
                </a:lnTo>
                <a:lnTo>
                  <a:pt x="780" y="108"/>
                </a:lnTo>
                <a:lnTo>
                  <a:pt x="780" y="114"/>
                </a:lnTo>
                <a:lnTo>
                  <a:pt x="780" y="120"/>
                </a:lnTo>
                <a:lnTo>
                  <a:pt x="786" y="120"/>
                </a:lnTo>
                <a:lnTo>
                  <a:pt x="786" y="126"/>
                </a:lnTo>
                <a:lnTo>
                  <a:pt x="792" y="132"/>
                </a:lnTo>
                <a:lnTo>
                  <a:pt x="798" y="132"/>
                </a:lnTo>
                <a:lnTo>
                  <a:pt x="798" y="132"/>
                </a:lnTo>
                <a:lnTo>
                  <a:pt x="804" y="132"/>
                </a:lnTo>
                <a:lnTo>
                  <a:pt x="810" y="132"/>
                </a:lnTo>
                <a:lnTo>
                  <a:pt x="816" y="126"/>
                </a:lnTo>
                <a:lnTo>
                  <a:pt x="828" y="132"/>
                </a:lnTo>
                <a:lnTo>
                  <a:pt x="834" y="132"/>
                </a:lnTo>
                <a:lnTo>
                  <a:pt x="834" y="138"/>
                </a:lnTo>
                <a:lnTo>
                  <a:pt x="840" y="144"/>
                </a:lnTo>
                <a:lnTo>
                  <a:pt x="840" y="150"/>
                </a:lnTo>
                <a:lnTo>
                  <a:pt x="846" y="150"/>
                </a:lnTo>
                <a:lnTo>
                  <a:pt x="864" y="144"/>
                </a:lnTo>
                <a:lnTo>
                  <a:pt x="864" y="144"/>
                </a:lnTo>
                <a:lnTo>
                  <a:pt x="870" y="144"/>
                </a:lnTo>
                <a:lnTo>
                  <a:pt x="870" y="144"/>
                </a:lnTo>
                <a:lnTo>
                  <a:pt x="870" y="150"/>
                </a:lnTo>
                <a:lnTo>
                  <a:pt x="876" y="150"/>
                </a:lnTo>
                <a:lnTo>
                  <a:pt x="876" y="144"/>
                </a:lnTo>
                <a:lnTo>
                  <a:pt x="882" y="150"/>
                </a:lnTo>
                <a:lnTo>
                  <a:pt x="888" y="144"/>
                </a:lnTo>
                <a:lnTo>
                  <a:pt x="900" y="144"/>
                </a:lnTo>
                <a:lnTo>
                  <a:pt x="912" y="150"/>
                </a:lnTo>
                <a:lnTo>
                  <a:pt x="906" y="144"/>
                </a:lnTo>
                <a:lnTo>
                  <a:pt x="906" y="138"/>
                </a:lnTo>
                <a:lnTo>
                  <a:pt x="906" y="132"/>
                </a:lnTo>
                <a:lnTo>
                  <a:pt x="906" y="132"/>
                </a:lnTo>
                <a:lnTo>
                  <a:pt x="906" y="126"/>
                </a:lnTo>
                <a:lnTo>
                  <a:pt x="912" y="126"/>
                </a:lnTo>
                <a:lnTo>
                  <a:pt x="912" y="126"/>
                </a:lnTo>
                <a:lnTo>
                  <a:pt x="924" y="126"/>
                </a:lnTo>
                <a:lnTo>
                  <a:pt x="930" y="132"/>
                </a:lnTo>
                <a:lnTo>
                  <a:pt x="936" y="132"/>
                </a:lnTo>
                <a:lnTo>
                  <a:pt x="936" y="138"/>
                </a:lnTo>
                <a:lnTo>
                  <a:pt x="948" y="138"/>
                </a:lnTo>
                <a:lnTo>
                  <a:pt x="948" y="138"/>
                </a:lnTo>
                <a:lnTo>
                  <a:pt x="948" y="144"/>
                </a:lnTo>
                <a:lnTo>
                  <a:pt x="954" y="144"/>
                </a:lnTo>
                <a:lnTo>
                  <a:pt x="960" y="144"/>
                </a:lnTo>
                <a:lnTo>
                  <a:pt x="966" y="144"/>
                </a:lnTo>
                <a:lnTo>
                  <a:pt x="966" y="144"/>
                </a:lnTo>
                <a:lnTo>
                  <a:pt x="972" y="144"/>
                </a:lnTo>
                <a:lnTo>
                  <a:pt x="972" y="150"/>
                </a:lnTo>
                <a:lnTo>
                  <a:pt x="978" y="162"/>
                </a:lnTo>
                <a:lnTo>
                  <a:pt x="978" y="162"/>
                </a:lnTo>
                <a:lnTo>
                  <a:pt x="978" y="162"/>
                </a:lnTo>
                <a:lnTo>
                  <a:pt x="978" y="162"/>
                </a:lnTo>
                <a:lnTo>
                  <a:pt x="978" y="168"/>
                </a:lnTo>
                <a:lnTo>
                  <a:pt x="978" y="168"/>
                </a:lnTo>
                <a:lnTo>
                  <a:pt x="978" y="168"/>
                </a:lnTo>
                <a:lnTo>
                  <a:pt x="984" y="174"/>
                </a:lnTo>
                <a:lnTo>
                  <a:pt x="978" y="174"/>
                </a:lnTo>
                <a:lnTo>
                  <a:pt x="978" y="180"/>
                </a:lnTo>
                <a:lnTo>
                  <a:pt x="978" y="180"/>
                </a:lnTo>
                <a:lnTo>
                  <a:pt x="984" y="186"/>
                </a:lnTo>
                <a:lnTo>
                  <a:pt x="990" y="180"/>
                </a:lnTo>
                <a:lnTo>
                  <a:pt x="990" y="180"/>
                </a:lnTo>
                <a:lnTo>
                  <a:pt x="996" y="180"/>
                </a:lnTo>
                <a:lnTo>
                  <a:pt x="996" y="180"/>
                </a:lnTo>
                <a:lnTo>
                  <a:pt x="1002" y="174"/>
                </a:lnTo>
                <a:lnTo>
                  <a:pt x="1008" y="174"/>
                </a:lnTo>
                <a:lnTo>
                  <a:pt x="1014" y="174"/>
                </a:lnTo>
                <a:lnTo>
                  <a:pt x="1020" y="180"/>
                </a:lnTo>
                <a:lnTo>
                  <a:pt x="1020" y="186"/>
                </a:lnTo>
                <a:lnTo>
                  <a:pt x="1026" y="186"/>
                </a:lnTo>
                <a:lnTo>
                  <a:pt x="1026" y="192"/>
                </a:lnTo>
                <a:lnTo>
                  <a:pt x="1026" y="192"/>
                </a:lnTo>
                <a:lnTo>
                  <a:pt x="1032" y="192"/>
                </a:lnTo>
                <a:lnTo>
                  <a:pt x="1038" y="186"/>
                </a:lnTo>
                <a:lnTo>
                  <a:pt x="1050" y="186"/>
                </a:lnTo>
                <a:lnTo>
                  <a:pt x="1056" y="180"/>
                </a:lnTo>
                <a:lnTo>
                  <a:pt x="1062" y="186"/>
                </a:lnTo>
                <a:lnTo>
                  <a:pt x="1068" y="186"/>
                </a:lnTo>
                <a:lnTo>
                  <a:pt x="1068" y="192"/>
                </a:lnTo>
                <a:lnTo>
                  <a:pt x="1074" y="192"/>
                </a:lnTo>
                <a:lnTo>
                  <a:pt x="1080" y="192"/>
                </a:lnTo>
                <a:lnTo>
                  <a:pt x="1086" y="192"/>
                </a:lnTo>
                <a:lnTo>
                  <a:pt x="1086" y="192"/>
                </a:lnTo>
                <a:lnTo>
                  <a:pt x="1092" y="186"/>
                </a:lnTo>
                <a:lnTo>
                  <a:pt x="1104" y="186"/>
                </a:lnTo>
                <a:lnTo>
                  <a:pt x="1110" y="180"/>
                </a:lnTo>
                <a:lnTo>
                  <a:pt x="1116" y="180"/>
                </a:lnTo>
                <a:lnTo>
                  <a:pt x="1116" y="180"/>
                </a:lnTo>
                <a:lnTo>
                  <a:pt x="1122" y="180"/>
                </a:lnTo>
                <a:lnTo>
                  <a:pt x="1128" y="186"/>
                </a:lnTo>
                <a:lnTo>
                  <a:pt x="1128" y="180"/>
                </a:lnTo>
                <a:lnTo>
                  <a:pt x="1128" y="186"/>
                </a:lnTo>
                <a:lnTo>
                  <a:pt x="1134" y="180"/>
                </a:lnTo>
                <a:lnTo>
                  <a:pt x="1134" y="186"/>
                </a:lnTo>
                <a:lnTo>
                  <a:pt x="1134" y="198"/>
                </a:lnTo>
                <a:lnTo>
                  <a:pt x="1140" y="198"/>
                </a:lnTo>
                <a:lnTo>
                  <a:pt x="1140" y="198"/>
                </a:lnTo>
                <a:lnTo>
                  <a:pt x="1146" y="204"/>
                </a:lnTo>
                <a:lnTo>
                  <a:pt x="1146" y="204"/>
                </a:lnTo>
                <a:lnTo>
                  <a:pt x="1146" y="204"/>
                </a:lnTo>
                <a:lnTo>
                  <a:pt x="1146" y="210"/>
                </a:lnTo>
                <a:lnTo>
                  <a:pt x="1146" y="210"/>
                </a:lnTo>
                <a:lnTo>
                  <a:pt x="1146" y="210"/>
                </a:lnTo>
                <a:lnTo>
                  <a:pt x="1140" y="210"/>
                </a:lnTo>
                <a:lnTo>
                  <a:pt x="1140" y="210"/>
                </a:lnTo>
                <a:lnTo>
                  <a:pt x="1134" y="210"/>
                </a:lnTo>
                <a:lnTo>
                  <a:pt x="1134" y="210"/>
                </a:lnTo>
                <a:lnTo>
                  <a:pt x="1134" y="216"/>
                </a:lnTo>
                <a:lnTo>
                  <a:pt x="1134" y="228"/>
                </a:lnTo>
                <a:lnTo>
                  <a:pt x="1140" y="234"/>
                </a:lnTo>
                <a:lnTo>
                  <a:pt x="1140" y="240"/>
                </a:lnTo>
                <a:lnTo>
                  <a:pt x="1140" y="240"/>
                </a:lnTo>
                <a:lnTo>
                  <a:pt x="1140" y="246"/>
                </a:lnTo>
                <a:lnTo>
                  <a:pt x="1140" y="252"/>
                </a:lnTo>
                <a:lnTo>
                  <a:pt x="1140" y="258"/>
                </a:lnTo>
                <a:lnTo>
                  <a:pt x="1140" y="258"/>
                </a:lnTo>
                <a:lnTo>
                  <a:pt x="1140" y="264"/>
                </a:lnTo>
                <a:lnTo>
                  <a:pt x="1140" y="264"/>
                </a:lnTo>
                <a:lnTo>
                  <a:pt x="1140" y="264"/>
                </a:lnTo>
                <a:lnTo>
                  <a:pt x="1134" y="264"/>
                </a:lnTo>
                <a:lnTo>
                  <a:pt x="1134" y="270"/>
                </a:lnTo>
                <a:lnTo>
                  <a:pt x="1128" y="270"/>
                </a:lnTo>
                <a:lnTo>
                  <a:pt x="1128" y="270"/>
                </a:lnTo>
                <a:lnTo>
                  <a:pt x="1128" y="276"/>
                </a:lnTo>
                <a:lnTo>
                  <a:pt x="1122" y="276"/>
                </a:lnTo>
                <a:lnTo>
                  <a:pt x="1122" y="276"/>
                </a:lnTo>
                <a:lnTo>
                  <a:pt x="1116" y="282"/>
                </a:lnTo>
                <a:lnTo>
                  <a:pt x="1116" y="288"/>
                </a:lnTo>
                <a:lnTo>
                  <a:pt x="1110" y="288"/>
                </a:lnTo>
                <a:lnTo>
                  <a:pt x="1104" y="288"/>
                </a:lnTo>
                <a:lnTo>
                  <a:pt x="1098" y="294"/>
                </a:lnTo>
                <a:lnTo>
                  <a:pt x="1086" y="300"/>
                </a:lnTo>
                <a:lnTo>
                  <a:pt x="1074" y="312"/>
                </a:lnTo>
                <a:lnTo>
                  <a:pt x="1062" y="318"/>
                </a:lnTo>
                <a:lnTo>
                  <a:pt x="1056" y="324"/>
                </a:lnTo>
                <a:lnTo>
                  <a:pt x="1050" y="324"/>
                </a:lnTo>
                <a:lnTo>
                  <a:pt x="1050" y="330"/>
                </a:lnTo>
                <a:lnTo>
                  <a:pt x="1044" y="336"/>
                </a:lnTo>
                <a:lnTo>
                  <a:pt x="1044" y="336"/>
                </a:lnTo>
                <a:lnTo>
                  <a:pt x="1044" y="342"/>
                </a:lnTo>
                <a:lnTo>
                  <a:pt x="1038" y="342"/>
                </a:lnTo>
                <a:lnTo>
                  <a:pt x="1038" y="348"/>
                </a:lnTo>
                <a:lnTo>
                  <a:pt x="1026" y="348"/>
                </a:lnTo>
                <a:lnTo>
                  <a:pt x="1020" y="348"/>
                </a:lnTo>
                <a:lnTo>
                  <a:pt x="1014" y="354"/>
                </a:lnTo>
                <a:lnTo>
                  <a:pt x="1008" y="354"/>
                </a:lnTo>
                <a:lnTo>
                  <a:pt x="996" y="354"/>
                </a:lnTo>
                <a:lnTo>
                  <a:pt x="984" y="360"/>
                </a:lnTo>
                <a:lnTo>
                  <a:pt x="972" y="366"/>
                </a:lnTo>
                <a:lnTo>
                  <a:pt x="966" y="366"/>
                </a:lnTo>
                <a:lnTo>
                  <a:pt x="960" y="366"/>
                </a:lnTo>
                <a:lnTo>
                  <a:pt x="960" y="366"/>
                </a:lnTo>
                <a:lnTo>
                  <a:pt x="960" y="366"/>
                </a:lnTo>
                <a:lnTo>
                  <a:pt x="954" y="372"/>
                </a:lnTo>
                <a:lnTo>
                  <a:pt x="954" y="372"/>
                </a:lnTo>
                <a:lnTo>
                  <a:pt x="942" y="372"/>
                </a:lnTo>
                <a:lnTo>
                  <a:pt x="936" y="378"/>
                </a:lnTo>
                <a:lnTo>
                  <a:pt x="936" y="378"/>
                </a:lnTo>
                <a:lnTo>
                  <a:pt x="930" y="390"/>
                </a:lnTo>
                <a:lnTo>
                  <a:pt x="924" y="396"/>
                </a:lnTo>
                <a:lnTo>
                  <a:pt x="924" y="396"/>
                </a:lnTo>
                <a:lnTo>
                  <a:pt x="924" y="402"/>
                </a:lnTo>
                <a:lnTo>
                  <a:pt x="918" y="402"/>
                </a:lnTo>
                <a:lnTo>
                  <a:pt x="918" y="408"/>
                </a:lnTo>
                <a:lnTo>
                  <a:pt x="912" y="408"/>
                </a:lnTo>
                <a:lnTo>
                  <a:pt x="912" y="414"/>
                </a:lnTo>
                <a:lnTo>
                  <a:pt x="912" y="414"/>
                </a:lnTo>
                <a:lnTo>
                  <a:pt x="918" y="414"/>
                </a:lnTo>
                <a:lnTo>
                  <a:pt x="918" y="414"/>
                </a:lnTo>
                <a:lnTo>
                  <a:pt x="918" y="408"/>
                </a:lnTo>
                <a:lnTo>
                  <a:pt x="918" y="408"/>
                </a:lnTo>
                <a:lnTo>
                  <a:pt x="924" y="414"/>
                </a:lnTo>
                <a:lnTo>
                  <a:pt x="924" y="420"/>
                </a:lnTo>
                <a:lnTo>
                  <a:pt x="930" y="420"/>
                </a:lnTo>
                <a:lnTo>
                  <a:pt x="930" y="420"/>
                </a:lnTo>
                <a:lnTo>
                  <a:pt x="924" y="426"/>
                </a:lnTo>
                <a:lnTo>
                  <a:pt x="918" y="426"/>
                </a:lnTo>
                <a:lnTo>
                  <a:pt x="918" y="432"/>
                </a:lnTo>
                <a:lnTo>
                  <a:pt x="912" y="438"/>
                </a:lnTo>
                <a:lnTo>
                  <a:pt x="912" y="444"/>
                </a:lnTo>
                <a:lnTo>
                  <a:pt x="906" y="444"/>
                </a:lnTo>
                <a:lnTo>
                  <a:pt x="906" y="438"/>
                </a:lnTo>
                <a:lnTo>
                  <a:pt x="906" y="438"/>
                </a:lnTo>
                <a:lnTo>
                  <a:pt x="906" y="438"/>
                </a:lnTo>
                <a:lnTo>
                  <a:pt x="906" y="438"/>
                </a:lnTo>
                <a:lnTo>
                  <a:pt x="912" y="438"/>
                </a:lnTo>
                <a:lnTo>
                  <a:pt x="912" y="438"/>
                </a:lnTo>
                <a:lnTo>
                  <a:pt x="918" y="432"/>
                </a:lnTo>
                <a:lnTo>
                  <a:pt x="912" y="432"/>
                </a:lnTo>
                <a:lnTo>
                  <a:pt x="912" y="432"/>
                </a:lnTo>
                <a:lnTo>
                  <a:pt x="906" y="432"/>
                </a:lnTo>
                <a:lnTo>
                  <a:pt x="900" y="444"/>
                </a:lnTo>
                <a:lnTo>
                  <a:pt x="894" y="450"/>
                </a:lnTo>
                <a:lnTo>
                  <a:pt x="894" y="450"/>
                </a:lnTo>
                <a:lnTo>
                  <a:pt x="894" y="456"/>
                </a:lnTo>
                <a:lnTo>
                  <a:pt x="888" y="468"/>
                </a:lnTo>
                <a:lnTo>
                  <a:pt x="888" y="468"/>
                </a:lnTo>
                <a:lnTo>
                  <a:pt x="882" y="468"/>
                </a:lnTo>
                <a:lnTo>
                  <a:pt x="876" y="480"/>
                </a:lnTo>
                <a:lnTo>
                  <a:pt x="876" y="486"/>
                </a:lnTo>
                <a:lnTo>
                  <a:pt x="876" y="486"/>
                </a:lnTo>
                <a:lnTo>
                  <a:pt x="864" y="492"/>
                </a:lnTo>
                <a:lnTo>
                  <a:pt x="864" y="504"/>
                </a:lnTo>
                <a:lnTo>
                  <a:pt x="864" y="504"/>
                </a:lnTo>
                <a:lnTo>
                  <a:pt x="858" y="510"/>
                </a:lnTo>
                <a:lnTo>
                  <a:pt x="858" y="516"/>
                </a:lnTo>
                <a:lnTo>
                  <a:pt x="852" y="516"/>
                </a:lnTo>
                <a:lnTo>
                  <a:pt x="852" y="522"/>
                </a:lnTo>
                <a:lnTo>
                  <a:pt x="846" y="528"/>
                </a:lnTo>
                <a:lnTo>
                  <a:pt x="846" y="528"/>
                </a:lnTo>
                <a:lnTo>
                  <a:pt x="840" y="540"/>
                </a:lnTo>
                <a:lnTo>
                  <a:pt x="840" y="540"/>
                </a:lnTo>
                <a:lnTo>
                  <a:pt x="834" y="552"/>
                </a:lnTo>
                <a:lnTo>
                  <a:pt x="834" y="558"/>
                </a:lnTo>
                <a:lnTo>
                  <a:pt x="828" y="564"/>
                </a:lnTo>
                <a:lnTo>
                  <a:pt x="828" y="564"/>
                </a:lnTo>
                <a:lnTo>
                  <a:pt x="828" y="570"/>
                </a:lnTo>
                <a:lnTo>
                  <a:pt x="822" y="582"/>
                </a:lnTo>
                <a:lnTo>
                  <a:pt x="822" y="582"/>
                </a:lnTo>
                <a:lnTo>
                  <a:pt x="816" y="588"/>
                </a:lnTo>
                <a:lnTo>
                  <a:pt x="816" y="600"/>
                </a:lnTo>
                <a:lnTo>
                  <a:pt x="828" y="630"/>
                </a:lnTo>
                <a:lnTo>
                  <a:pt x="828" y="636"/>
                </a:lnTo>
                <a:lnTo>
                  <a:pt x="834" y="648"/>
                </a:lnTo>
                <a:lnTo>
                  <a:pt x="840" y="666"/>
                </a:lnTo>
                <a:lnTo>
                  <a:pt x="846" y="678"/>
                </a:lnTo>
                <a:lnTo>
                  <a:pt x="852" y="678"/>
                </a:lnTo>
                <a:lnTo>
                  <a:pt x="858" y="678"/>
                </a:lnTo>
                <a:lnTo>
                  <a:pt x="864" y="678"/>
                </a:lnTo>
                <a:lnTo>
                  <a:pt x="864" y="684"/>
                </a:lnTo>
                <a:lnTo>
                  <a:pt x="870" y="684"/>
                </a:lnTo>
                <a:lnTo>
                  <a:pt x="870" y="690"/>
                </a:lnTo>
                <a:lnTo>
                  <a:pt x="870" y="690"/>
                </a:lnTo>
                <a:lnTo>
                  <a:pt x="870" y="696"/>
                </a:lnTo>
                <a:lnTo>
                  <a:pt x="870" y="696"/>
                </a:lnTo>
                <a:lnTo>
                  <a:pt x="864" y="702"/>
                </a:lnTo>
                <a:lnTo>
                  <a:pt x="864" y="702"/>
                </a:lnTo>
                <a:lnTo>
                  <a:pt x="858" y="702"/>
                </a:lnTo>
                <a:lnTo>
                  <a:pt x="858" y="708"/>
                </a:lnTo>
                <a:lnTo>
                  <a:pt x="858" y="708"/>
                </a:lnTo>
                <a:lnTo>
                  <a:pt x="858" y="708"/>
                </a:lnTo>
                <a:lnTo>
                  <a:pt x="852" y="708"/>
                </a:lnTo>
                <a:lnTo>
                  <a:pt x="852" y="708"/>
                </a:lnTo>
                <a:lnTo>
                  <a:pt x="852" y="708"/>
                </a:lnTo>
                <a:lnTo>
                  <a:pt x="846" y="708"/>
                </a:lnTo>
                <a:lnTo>
                  <a:pt x="846" y="714"/>
                </a:lnTo>
                <a:lnTo>
                  <a:pt x="846" y="720"/>
                </a:lnTo>
                <a:lnTo>
                  <a:pt x="840" y="720"/>
                </a:lnTo>
                <a:lnTo>
                  <a:pt x="840" y="726"/>
                </a:lnTo>
                <a:lnTo>
                  <a:pt x="834" y="720"/>
                </a:lnTo>
                <a:lnTo>
                  <a:pt x="834" y="726"/>
                </a:lnTo>
                <a:lnTo>
                  <a:pt x="828" y="726"/>
                </a:lnTo>
                <a:lnTo>
                  <a:pt x="828" y="726"/>
                </a:lnTo>
                <a:lnTo>
                  <a:pt x="822" y="726"/>
                </a:lnTo>
                <a:lnTo>
                  <a:pt x="816" y="738"/>
                </a:lnTo>
                <a:lnTo>
                  <a:pt x="816" y="738"/>
                </a:lnTo>
                <a:lnTo>
                  <a:pt x="816" y="744"/>
                </a:lnTo>
                <a:lnTo>
                  <a:pt x="810" y="744"/>
                </a:lnTo>
                <a:lnTo>
                  <a:pt x="816" y="744"/>
                </a:lnTo>
                <a:lnTo>
                  <a:pt x="810" y="750"/>
                </a:lnTo>
                <a:lnTo>
                  <a:pt x="810" y="750"/>
                </a:lnTo>
                <a:lnTo>
                  <a:pt x="810" y="744"/>
                </a:lnTo>
                <a:lnTo>
                  <a:pt x="804" y="750"/>
                </a:lnTo>
                <a:lnTo>
                  <a:pt x="804" y="756"/>
                </a:lnTo>
                <a:lnTo>
                  <a:pt x="804" y="756"/>
                </a:lnTo>
                <a:lnTo>
                  <a:pt x="804" y="762"/>
                </a:lnTo>
                <a:lnTo>
                  <a:pt x="804" y="768"/>
                </a:lnTo>
                <a:lnTo>
                  <a:pt x="804" y="768"/>
                </a:lnTo>
                <a:lnTo>
                  <a:pt x="804" y="768"/>
                </a:lnTo>
                <a:lnTo>
                  <a:pt x="798" y="768"/>
                </a:lnTo>
                <a:lnTo>
                  <a:pt x="792" y="774"/>
                </a:lnTo>
                <a:lnTo>
                  <a:pt x="792" y="774"/>
                </a:lnTo>
                <a:lnTo>
                  <a:pt x="792" y="780"/>
                </a:lnTo>
                <a:lnTo>
                  <a:pt x="792" y="786"/>
                </a:lnTo>
                <a:lnTo>
                  <a:pt x="792" y="792"/>
                </a:lnTo>
                <a:lnTo>
                  <a:pt x="792" y="792"/>
                </a:lnTo>
                <a:lnTo>
                  <a:pt x="792" y="798"/>
                </a:lnTo>
                <a:lnTo>
                  <a:pt x="786" y="798"/>
                </a:lnTo>
                <a:lnTo>
                  <a:pt x="786" y="804"/>
                </a:lnTo>
                <a:lnTo>
                  <a:pt x="786" y="810"/>
                </a:lnTo>
                <a:lnTo>
                  <a:pt x="780" y="810"/>
                </a:lnTo>
                <a:lnTo>
                  <a:pt x="780" y="816"/>
                </a:lnTo>
                <a:lnTo>
                  <a:pt x="780" y="822"/>
                </a:lnTo>
                <a:lnTo>
                  <a:pt x="780" y="822"/>
                </a:lnTo>
                <a:lnTo>
                  <a:pt x="780" y="822"/>
                </a:lnTo>
                <a:lnTo>
                  <a:pt x="774" y="822"/>
                </a:lnTo>
                <a:lnTo>
                  <a:pt x="774" y="828"/>
                </a:lnTo>
                <a:lnTo>
                  <a:pt x="774" y="828"/>
                </a:lnTo>
                <a:lnTo>
                  <a:pt x="774" y="834"/>
                </a:lnTo>
                <a:lnTo>
                  <a:pt x="774" y="840"/>
                </a:lnTo>
                <a:lnTo>
                  <a:pt x="786" y="846"/>
                </a:lnTo>
                <a:lnTo>
                  <a:pt x="786" y="840"/>
                </a:lnTo>
                <a:lnTo>
                  <a:pt x="780" y="834"/>
                </a:lnTo>
                <a:lnTo>
                  <a:pt x="780" y="834"/>
                </a:lnTo>
                <a:lnTo>
                  <a:pt x="786" y="834"/>
                </a:lnTo>
                <a:lnTo>
                  <a:pt x="786" y="840"/>
                </a:lnTo>
                <a:lnTo>
                  <a:pt x="786" y="840"/>
                </a:lnTo>
                <a:lnTo>
                  <a:pt x="786" y="846"/>
                </a:lnTo>
                <a:lnTo>
                  <a:pt x="786" y="846"/>
                </a:lnTo>
                <a:lnTo>
                  <a:pt x="786" y="846"/>
                </a:lnTo>
                <a:lnTo>
                  <a:pt x="780" y="852"/>
                </a:lnTo>
                <a:lnTo>
                  <a:pt x="780" y="852"/>
                </a:lnTo>
                <a:lnTo>
                  <a:pt x="774" y="852"/>
                </a:lnTo>
                <a:lnTo>
                  <a:pt x="774" y="852"/>
                </a:lnTo>
                <a:lnTo>
                  <a:pt x="768" y="858"/>
                </a:lnTo>
                <a:lnTo>
                  <a:pt x="762" y="858"/>
                </a:lnTo>
                <a:lnTo>
                  <a:pt x="762" y="852"/>
                </a:lnTo>
                <a:lnTo>
                  <a:pt x="762" y="852"/>
                </a:lnTo>
                <a:lnTo>
                  <a:pt x="762" y="852"/>
                </a:lnTo>
                <a:lnTo>
                  <a:pt x="756" y="852"/>
                </a:lnTo>
                <a:lnTo>
                  <a:pt x="750" y="852"/>
                </a:lnTo>
                <a:lnTo>
                  <a:pt x="750" y="852"/>
                </a:lnTo>
                <a:lnTo>
                  <a:pt x="750" y="852"/>
                </a:lnTo>
                <a:lnTo>
                  <a:pt x="750" y="858"/>
                </a:lnTo>
                <a:lnTo>
                  <a:pt x="750" y="858"/>
                </a:lnTo>
                <a:lnTo>
                  <a:pt x="750" y="858"/>
                </a:lnTo>
                <a:lnTo>
                  <a:pt x="744" y="858"/>
                </a:lnTo>
                <a:lnTo>
                  <a:pt x="744" y="858"/>
                </a:lnTo>
                <a:lnTo>
                  <a:pt x="738" y="852"/>
                </a:lnTo>
                <a:lnTo>
                  <a:pt x="738" y="852"/>
                </a:lnTo>
                <a:lnTo>
                  <a:pt x="738" y="858"/>
                </a:lnTo>
                <a:lnTo>
                  <a:pt x="732" y="858"/>
                </a:lnTo>
                <a:lnTo>
                  <a:pt x="726" y="858"/>
                </a:lnTo>
                <a:lnTo>
                  <a:pt x="720" y="864"/>
                </a:lnTo>
                <a:lnTo>
                  <a:pt x="720" y="864"/>
                </a:lnTo>
                <a:lnTo>
                  <a:pt x="714" y="870"/>
                </a:lnTo>
                <a:lnTo>
                  <a:pt x="714" y="870"/>
                </a:lnTo>
                <a:lnTo>
                  <a:pt x="714" y="876"/>
                </a:lnTo>
                <a:lnTo>
                  <a:pt x="714" y="876"/>
                </a:lnTo>
                <a:lnTo>
                  <a:pt x="714" y="876"/>
                </a:lnTo>
                <a:lnTo>
                  <a:pt x="714" y="876"/>
                </a:lnTo>
                <a:lnTo>
                  <a:pt x="708" y="876"/>
                </a:lnTo>
                <a:lnTo>
                  <a:pt x="702" y="876"/>
                </a:lnTo>
                <a:lnTo>
                  <a:pt x="702" y="882"/>
                </a:lnTo>
                <a:lnTo>
                  <a:pt x="696" y="882"/>
                </a:lnTo>
                <a:lnTo>
                  <a:pt x="696" y="894"/>
                </a:lnTo>
                <a:lnTo>
                  <a:pt x="684" y="900"/>
                </a:lnTo>
                <a:lnTo>
                  <a:pt x="684" y="918"/>
                </a:lnTo>
                <a:lnTo>
                  <a:pt x="684" y="918"/>
                </a:lnTo>
                <a:lnTo>
                  <a:pt x="684" y="924"/>
                </a:lnTo>
                <a:lnTo>
                  <a:pt x="678" y="930"/>
                </a:lnTo>
                <a:lnTo>
                  <a:pt x="678" y="930"/>
                </a:lnTo>
                <a:lnTo>
                  <a:pt x="678" y="936"/>
                </a:lnTo>
                <a:lnTo>
                  <a:pt x="678" y="942"/>
                </a:lnTo>
                <a:lnTo>
                  <a:pt x="678" y="942"/>
                </a:lnTo>
                <a:lnTo>
                  <a:pt x="672" y="942"/>
                </a:lnTo>
                <a:lnTo>
                  <a:pt x="672" y="948"/>
                </a:lnTo>
                <a:lnTo>
                  <a:pt x="672" y="948"/>
                </a:lnTo>
                <a:lnTo>
                  <a:pt x="666" y="948"/>
                </a:lnTo>
                <a:lnTo>
                  <a:pt x="666" y="948"/>
                </a:lnTo>
                <a:lnTo>
                  <a:pt x="666" y="954"/>
                </a:lnTo>
                <a:lnTo>
                  <a:pt x="666" y="954"/>
                </a:lnTo>
                <a:lnTo>
                  <a:pt x="666" y="954"/>
                </a:lnTo>
                <a:lnTo>
                  <a:pt x="660" y="960"/>
                </a:lnTo>
                <a:lnTo>
                  <a:pt x="660" y="966"/>
                </a:lnTo>
                <a:lnTo>
                  <a:pt x="660" y="966"/>
                </a:lnTo>
                <a:lnTo>
                  <a:pt x="660" y="966"/>
                </a:lnTo>
                <a:lnTo>
                  <a:pt x="660" y="966"/>
                </a:lnTo>
                <a:lnTo>
                  <a:pt x="660" y="972"/>
                </a:lnTo>
                <a:lnTo>
                  <a:pt x="654" y="972"/>
                </a:lnTo>
                <a:lnTo>
                  <a:pt x="654" y="972"/>
                </a:lnTo>
                <a:lnTo>
                  <a:pt x="648" y="972"/>
                </a:lnTo>
                <a:lnTo>
                  <a:pt x="642" y="960"/>
                </a:lnTo>
                <a:lnTo>
                  <a:pt x="642" y="954"/>
                </a:lnTo>
                <a:lnTo>
                  <a:pt x="636" y="954"/>
                </a:lnTo>
                <a:lnTo>
                  <a:pt x="636" y="954"/>
                </a:lnTo>
                <a:lnTo>
                  <a:pt x="630" y="960"/>
                </a:lnTo>
                <a:lnTo>
                  <a:pt x="630" y="960"/>
                </a:lnTo>
                <a:lnTo>
                  <a:pt x="624" y="954"/>
                </a:lnTo>
                <a:lnTo>
                  <a:pt x="624" y="954"/>
                </a:lnTo>
                <a:lnTo>
                  <a:pt x="618" y="960"/>
                </a:lnTo>
                <a:lnTo>
                  <a:pt x="612" y="960"/>
                </a:lnTo>
                <a:lnTo>
                  <a:pt x="612" y="966"/>
                </a:lnTo>
                <a:lnTo>
                  <a:pt x="612" y="972"/>
                </a:lnTo>
                <a:lnTo>
                  <a:pt x="606" y="972"/>
                </a:lnTo>
                <a:lnTo>
                  <a:pt x="606" y="972"/>
                </a:lnTo>
                <a:lnTo>
                  <a:pt x="606" y="978"/>
                </a:lnTo>
                <a:lnTo>
                  <a:pt x="600" y="978"/>
                </a:lnTo>
                <a:lnTo>
                  <a:pt x="594" y="972"/>
                </a:lnTo>
                <a:lnTo>
                  <a:pt x="594" y="972"/>
                </a:lnTo>
                <a:lnTo>
                  <a:pt x="588" y="972"/>
                </a:lnTo>
                <a:lnTo>
                  <a:pt x="588" y="972"/>
                </a:lnTo>
                <a:lnTo>
                  <a:pt x="582" y="966"/>
                </a:lnTo>
                <a:lnTo>
                  <a:pt x="582" y="966"/>
                </a:lnTo>
                <a:lnTo>
                  <a:pt x="576" y="966"/>
                </a:lnTo>
                <a:lnTo>
                  <a:pt x="570" y="966"/>
                </a:lnTo>
                <a:lnTo>
                  <a:pt x="570" y="966"/>
                </a:lnTo>
                <a:lnTo>
                  <a:pt x="564" y="966"/>
                </a:lnTo>
                <a:lnTo>
                  <a:pt x="564" y="966"/>
                </a:lnTo>
                <a:lnTo>
                  <a:pt x="558" y="966"/>
                </a:lnTo>
                <a:lnTo>
                  <a:pt x="546" y="972"/>
                </a:lnTo>
                <a:lnTo>
                  <a:pt x="540" y="972"/>
                </a:lnTo>
                <a:lnTo>
                  <a:pt x="540" y="978"/>
                </a:lnTo>
                <a:lnTo>
                  <a:pt x="534" y="972"/>
                </a:lnTo>
                <a:lnTo>
                  <a:pt x="528" y="972"/>
                </a:lnTo>
                <a:lnTo>
                  <a:pt x="528" y="972"/>
                </a:lnTo>
                <a:lnTo>
                  <a:pt x="522" y="972"/>
                </a:lnTo>
                <a:lnTo>
                  <a:pt x="522" y="972"/>
                </a:lnTo>
                <a:lnTo>
                  <a:pt x="522" y="972"/>
                </a:lnTo>
                <a:lnTo>
                  <a:pt x="516" y="966"/>
                </a:lnTo>
                <a:lnTo>
                  <a:pt x="510" y="972"/>
                </a:lnTo>
                <a:lnTo>
                  <a:pt x="510" y="972"/>
                </a:lnTo>
                <a:lnTo>
                  <a:pt x="510" y="972"/>
                </a:lnTo>
                <a:lnTo>
                  <a:pt x="510" y="972"/>
                </a:lnTo>
                <a:lnTo>
                  <a:pt x="504" y="972"/>
                </a:lnTo>
                <a:lnTo>
                  <a:pt x="504" y="966"/>
                </a:lnTo>
                <a:lnTo>
                  <a:pt x="498" y="966"/>
                </a:lnTo>
                <a:lnTo>
                  <a:pt x="498" y="966"/>
                </a:lnTo>
                <a:lnTo>
                  <a:pt x="492" y="966"/>
                </a:lnTo>
                <a:lnTo>
                  <a:pt x="492" y="972"/>
                </a:lnTo>
                <a:lnTo>
                  <a:pt x="480" y="966"/>
                </a:lnTo>
                <a:lnTo>
                  <a:pt x="474" y="972"/>
                </a:lnTo>
                <a:lnTo>
                  <a:pt x="468" y="972"/>
                </a:lnTo>
                <a:lnTo>
                  <a:pt x="462" y="972"/>
                </a:lnTo>
                <a:lnTo>
                  <a:pt x="450" y="972"/>
                </a:lnTo>
                <a:lnTo>
                  <a:pt x="444" y="972"/>
                </a:lnTo>
                <a:lnTo>
                  <a:pt x="444" y="978"/>
                </a:lnTo>
                <a:lnTo>
                  <a:pt x="438" y="984"/>
                </a:lnTo>
                <a:lnTo>
                  <a:pt x="438" y="990"/>
                </a:lnTo>
                <a:lnTo>
                  <a:pt x="438" y="990"/>
                </a:lnTo>
                <a:lnTo>
                  <a:pt x="432" y="996"/>
                </a:lnTo>
                <a:lnTo>
                  <a:pt x="426" y="1002"/>
                </a:lnTo>
                <a:lnTo>
                  <a:pt x="426" y="1002"/>
                </a:lnTo>
                <a:lnTo>
                  <a:pt x="426" y="1002"/>
                </a:lnTo>
                <a:lnTo>
                  <a:pt x="420" y="1002"/>
                </a:lnTo>
                <a:lnTo>
                  <a:pt x="414" y="1002"/>
                </a:lnTo>
                <a:lnTo>
                  <a:pt x="408" y="1002"/>
                </a:lnTo>
                <a:lnTo>
                  <a:pt x="402" y="1002"/>
                </a:lnTo>
                <a:lnTo>
                  <a:pt x="396" y="1008"/>
                </a:lnTo>
                <a:lnTo>
                  <a:pt x="390" y="1008"/>
                </a:lnTo>
                <a:lnTo>
                  <a:pt x="390" y="1008"/>
                </a:lnTo>
                <a:lnTo>
                  <a:pt x="390" y="1008"/>
                </a:lnTo>
                <a:lnTo>
                  <a:pt x="384" y="1014"/>
                </a:lnTo>
                <a:lnTo>
                  <a:pt x="378" y="1014"/>
                </a:lnTo>
                <a:lnTo>
                  <a:pt x="372" y="1026"/>
                </a:lnTo>
                <a:lnTo>
                  <a:pt x="372" y="1032"/>
                </a:lnTo>
                <a:lnTo>
                  <a:pt x="366" y="1032"/>
                </a:lnTo>
                <a:lnTo>
                  <a:pt x="366" y="1038"/>
                </a:lnTo>
                <a:lnTo>
                  <a:pt x="366" y="1038"/>
                </a:lnTo>
                <a:lnTo>
                  <a:pt x="360" y="1056"/>
                </a:lnTo>
                <a:lnTo>
                  <a:pt x="360" y="1062"/>
                </a:lnTo>
                <a:lnTo>
                  <a:pt x="354" y="1056"/>
                </a:lnTo>
                <a:lnTo>
                  <a:pt x="354" y="1050"/>
                </a:lnTo>
                <a:lnTo>
                  <a:pt x="354" y="1050"/>
                </a:lnTo>
                <a:lnTo>
                  <a:pt x="354" y="1050"/>
                </a:lnTo>
                <a:lnTo>
                  <a:pt x="354" y="1068"/>
                </a:lnTo>
                <a:lnTo>
                  <a:pt x="348" y="1068"/>
                </a:lnTo>
                <a:lnTo>
                  <a:pt x="348" y="1068"/>
                </a:lnTo>
                <a:lnTo>
                  <a:pt x="336" y="1074"/>
                </a:lnTo>
                <a:lnTo>
                  <a:pt x="330" y="1068"/>
                </a:lnTo>
                <a:lnTo>
                  <a:pt x="324" y="1068"/>
                </a:lnTo>
                <a:lnTo>
                  <a:pt x="324" y="1068"/>
                </a:lnTo>
                <a:lnTo>
                  <a:pt x="324" y="1068"/>
                </a:lnTo>
                <a:lnTo>
                  <a:pt x="318" y="1062"/>
                </a:lnTo>
                <a:lnTo>
                  <a:pt x="318" y="1062"/>
                </a:lnTo>
                <a:lnTo>
                  <a:pt x="318" y="1062"/>
                </a:lnTo>
                <a:lnTo>
                  <a:pt x="312" y="1056"/>
                </a:lnTo>
                <a:lnTo>
                  <a:pt x="306" y="1050"/>
                </a:lnTo>
                <a:lnTo>
                  <a:pt x="300" y="1050"/>
                </a:lnTo>
                <a:lnTo>
                  <a:pt x="294" y="1050"/>
                </a:lnTo>
                <a:lnTo>
                  <a:pt x="294" y="1038"/>
                </a:lnTo>
                <a:lnTo>
                  <a:pt x="294" y="1038"/>
                </a:lnTo>
                <a:lnTo>
                  <a:pt x="288" y="1032"/>
                </a:lnTo>
                <a:lnTo>
                  <a:pt x="288" y="1032"/>
                </a:lnTo>
                <a:lnTo>
                  <a:pt x="282" y="1020"/>
                </a:lnTo>
                <a:lnTo>
                  <a:pt x="282" y="1020"/>
                </a:lnTo>
                <a:lnTo>
                  <a:pt x="282" y="1014"/>
                </a:lnTo>
                <a:lnTo>
                  <a:pt x="282" y="1020"/>
                </a:lnTo>
                <a:lnTo>
                  <a:pt x="270" y="1002"/>
                </a:lnTo>
                <a:lnTo>
                  <a:pt x="270" y="1002"/>
                </a:lnTo>
                <a:lnTo>
                  <a:pt x="270" y="996"/>
                </a:lnTo>
                <a:lnTo>
                  <a:pt x="276" y="996"/>
                </a:lnTo>
                <a:lnTo>
                  <a:pt x="276" y="1002"/>
                </a:lnTo>
                <a:lnTo>
                  <a:pt x="276" y="1002"/>
                </a:lnTo>
                <a:lnTo>
                  <a:pt x="282" y="996"/>
                </a:lnTo>
                <a:lnTo>
                  <a:pt x="276" y="990"/>
                </a:lnTo>
                <a:lnTo>
                  <a:pt x="276" y="990"/>
                </a:lnTo>
                <a:lnTo>
                  <a:pt x="276" y="990"/>
                </a:lnTo>
                <a:lnTo>
                  <a:pt x="270" y="984"/>
                </a:lnTo>
                <a:lnTo>
                  <a:pt x="264" y="984"/>
                </a:lnTo>
                <a:lnTo>
                  <a:pt x="264" y="984"/>
                </a:lnTo>
                <a:lnTo>
                  <a:pt x="264" y="984"/>
                </a:lnTo>
                <a:lnTo>
                  <a:pt x="258" y="972"/>
                </a:lnTo>
                <a:lnTo>
                  <a:pt x="258" y="966"/>
                </a:lnTo>
                <a:lnTo>
                  <a:pt x="264" y="966"/>
                </a:lnTo>
                <a:lnTo>
                  <a:pt x="264" y="966"/>
                </a:lnTo>
                <a:lnTo>
                  <a:pt x="264" y="966"/>
                </a:lnTo>
                <a:lnTo>
                  <a:pt x="270" y="960"/>
                </a:lnTo>
                <a:lnTo>
                  <a:pt x="264" y="960"/>
                </a:lnTo>
                <a:lnTo>
                  <a:pt x="264" y="954"/>
                </a:lnTo>
                <a:lnTo>
                  <a:pt x="258" y="942"/>
                </a:lnTo>
                <a:lnTo>
                  <a:pt x="252" y="936"/>
                </a:lnTo>
                <a:lnTo>
                  <a:pt x="234" y="918"/>
                </a:lnTo>
                <a:lnTo>
                  <a:pt x="228" y="912"/>
                </a:lnTo>
                <a:lnTo>
                  <a:pt x="222" y="912"/>
                </a:lnTo>
                <a:lnTo>
                  <a:pt x="216" y="906"/>
                </a:lnTo>
                <a:lnTo>
                  <a:pt x="216" y="900"/>
                </a:lnTo>
                <a:lnTo>
                  <a:pt x="216" y="906"/>
                </a:lnTo>
                <a:lnTo>
                  <a:pt x="216" y="912"/>
                </a:lnTo>
                <a:lnTo>
                  <a:pt x="204" y="906"/>
                </a:lnTo>
                <a:lnTo>
                  <a:pt x="198" y="906"/>
                </a:lnTo>
                <a:lnTo>
                  <a:pt x="180" y="906"/>
                </a:lnTo>
                <a:lnTo>
                  <a:pt x="174" y="912"/>
                </a:lnTo>
                <a:lnTo>
                  <a:pt x="174" y="906"/>
                </a:lnTo>
                <a:lnTo>
                  <a:pt x="168" y="900"/>
                </a:lnTo>
                <a:lnTo>
                  <a:pt x="168" y="900"/>
                </a:lnTo>
                <a:lnTo>
                  <a:pt x="168" y="894"/>
                </a:lnTo>
                <a:lnTo>
                  <a:pt x="168" y="888"/>
                </a:lnTo>
                <a:lnTo>
                  <a:pt x="168" y="882"/>
                </a:lnTo>
                <a:lnTo>
                  <a:pt x="168" y="882"/>
                </a:lnTo>
                <a:lnTo>
                  <a:pt x="168" y="876"/>
                </a:lnTo>
                <a:lnTo>
                  <a:pt x="168" y="876"/>
                </a:lnTo>
                <a:lnTo>
                  <a:pt x="168" y="876"/>
                </a:lnTo>
                <a:lnTo>
                  <a:pt x="162" y="864"/>
                </a:lnTo>
                <a:lnTo>
                  <a:pt x="162" y="864"/>
                </a:lnTo>
                <a:lnTo>
                  <a:pt x="162" y="858"/>
                </a:lnTo>
                <a:lnTo>
                  <a:pt x="162" y="858"/>
                </a:lnTo>
                <a:lnTo>
                  <a:pt x="162" y="852"/>
                </a:lnTo>
                <a:lnTo>
                  <a:pt x="162" y="852"/>
                </a:lnTo>
                <a:lnTo>
                  <a:pt x="168" y="840"/>
                </a:lnTo>
                <a:lnTo>
                  <a:pt x="168" y="840"/>
                </a:lnTo>
                <a:lnTo>
                  <a:pt x="168" y="828"/>
                </a:lnTo>
                <a:lnTo>
                  <a:pt x="174" y="822"/>
                </a:lnTo>
                <a:lnTo>
                  <a:pt x="180" y="816"/>
                </a:lnTo>
                <a:lnTo>
                  <a:pt x="180" y="810"/>
                </a:lnTo>
                <a:lnTo>
                  <a:pt x="186" y="804"/>
                </a:lnTo>
                <a:lnTo>
                  <a:pt x="186" y="798"/>
                </a:lnTo>
                <a:lnTo>
                  <a:pt x="186" y="798"/>
                </a:lnTo>
                <a:lnTo>
                  <a:pt x="186" y="798"/>
                </a:lnTo>
                <a:lnTo>
                  <a:pt x="192" y="798"/>
                </a:lnTo>
                <a:lnTo>
                  <a:pt x="198" y="792"/>
                </a:lnTo>
                <a:lnTo>
                  <a:pt x="198" y="792"/>
                </a:lnTo>
                <a:lnTo>
                  <a:pt x="204" y="792"/>
                </a:lnTo>
                <a:lnTo>
                  <a:pt x="204" y="792"/>
                </a:lnTo>
                <a:lnTo>
                  <a:pt x="210" y="780"/>
                </a:lnTo>
                <a:lnTo>
                  <a:pt x="210" y="780"/>
                </a:lnTo>
                <a:lnTo>
                  <a:pt x="210" y="774"/>
                </a:lnTo>
                <a:lnTo>
                  <a:pt x="216" y="768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7" name=""/>
          <p:cNvSpPr/>
          <p:nvPr/>
        </p:nvSpPr>
        <p:spPr>
          <a:xfrm>
            <a:off x="7459560" y="5353200"/>
            <a:ext cx="162000" cy="152280"/>
          </a:xfrm>
          <a:custGeom>
            <a:avLst/>
            <a:gdLst/>
            <a:ahLst/>
            <a:rect l="l" t="t" r="r" b="b"/>
            <a:pathLst>
              <a:path w="102" h="96">
                <a:moveTo>
                  <a:pt x="0" y="54"/>
                </a:moveTo>
                <a:lnTo>
                  <a:pt x="6" y="48"/>
                </a:lnTo>
                <a:lnTo>
                  <a:pt x="12" y="36"/>
                </a:lnTo>
                <a:lnTo>
                  <a:pt x="24" y="36"/>
                </a:lnTo>
                <a:lnTo>
                  <a:pt x="36" y="18"/>
                </a:lnTo>
                <a:lnTo>
                  <a:pt x="42" y="18"/>
                </a:lnTo>
                <a:lnTo>
                  <a:pt x="54" y="6"/>
                </a:lnTo>
                <a:lnTo>
                  <a:pt x="54" y="12"/>
                </a:lnTo>
                <a:lnTo>
                  <a:pt x="60" y="6"/>
                </a:lnTo>
                <a:lnTo>
                  <a:pt x="66" y="6"/>
                </a:lnTo>
                <a:lnTo>
                  <a:pt x="66" y="6"/>
                </a:lnTo>
                <a:lnTo>
                  <a:pt x="66" y="6"/>
                </a:lnTo>
                <a:lnTo>
                  <a:pt x="72" y="6"/>
                </a:lnTo>
                <a:lnTo>
                  <a:pt x="78" y="0"/>
                </a:lnTo>
                <a:lnTo>
                  <a:pt x="78" y="6"/>
                </a:lnTo>
                <a:lnTo>
                  <a:pt x="66" y="12"/>
                </a:lnTo>
                <a:lnTo>
                  <a:pt x="66" y="18"/>
                </a:lnTo>
                <a:lnTo>
                  <a:pt x="72" y="12"/>
                </a:lnTo>
                <a:lnTo>
                  <a:pt x="78" y="18"/>
                </a:lnTo>
                <a:lnTo>
                  <a:pt x="72" y="18"/>
                </a:lnTo>
                <a:lnTo>
                  <a:pt x="72" y="18"/>
                </a:lnTo>
                <a:lnTo>
                  <a:pt x="66" y="24"/>
                </a:lnTo>
                <a:lnTo>
                  <a:pt x="72" y="30"/>
                </a:lnTo>
                <a:lnTo>
                  <a:pt x="78" y="36"/>
                </a:lnTo>
                <a:lnTo>
                  <a:pt x="84" y="30"/>
                </a:lnTo>
                <a:lnTo>
                  <a:pt x="90" y="24"/>
                </a:lnTo>
                <a:lnTo>
                  <a:pt x="102" y="30"/>
                </a:lnTo>
                <a:lnTo>
                  <a:pt x="102" y="42"/>
                </a:lnTo>
                <a:lnTo>
                  <a:pt x="96" y="48"/>
                </a:lnTo>
                <a:lnTo>
                  <a:pt x="96" y="54"/>
                </a:lnTo>
                <a:lnTo>
                  <a:pt x="96" y="54"/>
                </a:lnTo>
                <a:lnTo>
                  <a:pt x="90" y="54"/>
                </a:lnTo>
                <a:lnTo>
                  <a:pt x="90" y="60"/>
                </a:lnTo>
                <a:lnTo>
                  <a:pt x="84" y="72"/>
                </a:lnTo>
                <a:lnTo>
                  <a:pt x="84" y="78"/>
                </a:lnTo>
                <a:lnTo>
                  <a:pt x="72" y="90"/>
                </a:lnTo>
                <a:lnTo>
                  <a:pt x="72" y="90"/>
                </a:lnTo>
                <a:lnTo>
                  <a:pt x="66" y="90"/>
                </a:lnTo>
                <a:lnTo>
                  <a:pt x="60" y="96"/>
                </a:lnTo>
                <a:lnTo>
                  <a:pt x="60" y="90"/>
                </a:lnTo>
                <a:lnTo>
                  <a:pt x="54" y="90"/>
                </a:lnTo>
                <a:lnTo>
                  <a:pt x="54" y="90"/>
                </a:lnTo>
                <a:lnTo>
                  <a:pt x="54" y="84"/>
                </a:lnTo>
                <a:lnTo>
                  <a:pt x="48" y="84"/>
                </a:lnTo>
                <a:lnTo>
                  <a:pt x="42" y="84"/>
                </a:lnTo>
                <a:lnTo>
                  <a:pt x="36" y="78"/>
                </a:lnTo>
                <a:lnTo>
                  <a:pt x="30" y="66"/>
                </a:lnTo>
                <a:lnTo>
                  <a:pt x="36" y="66"/>
                </a:lnTo>
                <a:lnTo>
                  <a:pt x="36" y="60"/>
                </a:lnTo>
                <a:lnTo>
                  <a:pt x="30" y="60"/>
                </a:lnTo>
                <a:lnTo>
                  <a:pt x="24" y="60"/>
                </a:lnTo>
                <a:lnTo>
                  <a:pt x="18" y="66"/>
                </a:lnTo>
                <a:lnTo>
                  <a:pt x="12" y="72"/>
                </a:lnTo>
                <a:lnTo>
                  <a:pt x="12" y="72"/>
                </a:lnTo>
                <a:lnTo>
                  <a:pt x="12" y="66"/>
                </a:lnTo>
                <a:lnTo>
                  <a:pt x="6" y="60"/>
                </a:lnTo>
                <a:lnTo>
                  <a:pt x="6" y="60"/>
                </a:lnTo>
                <a:lnTo>
                  <a:pt x="0" y="60"/>
                </a:lnTo>
                <a:lnTo>
                  <a:pt x="0" y="60"/>
                </a:lnTo>
                <a:lnTo>
                  <a:pt x="0" y="54"/>
                </a:lnTo>
                <a:lnTo>
                  <a:pt x="0" y="54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8" name=""/>
          <p:cNvSpPr/>
          <p:nvPr/>
        </p:nvSpPr>
        <p:spPr>
          <a:xfrm>
            <a:off x="7670880" y="5332320"/>
            <a:ext cx="75960" cy="57240"/>
          </a:xfrm>
          <a:custGeom>
            <a:avLst/>
            <a:gdLst/>
            <a:ahLst/>
            <a:rect l="l" t="t" r="r" b="b"/>
            <a:pathLst>
              <a:path w="48" h="36">
                <a:moveTo>
                  <a:pt x="0" y="6"/>
                </a:move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18" y="0"/>
                </a:lnTo>
                <a:lnTo>
                  <a:pt x="18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24" y="0"/>
                </a:lnTo>
                <a:lnTo>
                  <a:pt x="30" y="0"/>
                </a:lnTo>
                <a:lnTo>
                  <a:pt x="30" y="0"/>
                </a:lnTo>
                <a:lnTo>
                  <a:pt x="30" y="6"/>
                </a:lnTo>
                <a:lnTo>
                  <a:pt x="30" y="6"/>
                </a:lnTo>
                <a:lnTo>
                  <a:pt x="30" y="0"/>
                </a:lnTo>
                <a:lnTo>
                  <a:pt x="30" y="0"/>
                </a:lnTo>
                <a:lnTo>
                  <a:pt x="30" y="6"/>
                </a:lnTo>
                <a:lnTo>
                  <a:pt x="36" y="6"/>
                </a:lnTo>
                <a:lnTo>
                  <a:pt x="36" y="6"/>
                </a:lnTo>
                <a:lnTo>
                  <a:pt x="36" y="6"/>
                </a:lnTo>
                <a:lnTo>
                  <a:pt x="36" y="6"/>
                </a:lnTo>
                <a:lnTo>
                  <a:pt x="36" y="12"/>
                </a:lnTo>
                <a:lnTo>
                  <a:pt x="42" y="6"/>
                </a:lnTo>
                <a:lnTo>
                  <a:pt x="42" y="12"/>
                </a:lnTo>
                <a:lnTo>
                  <a:pt x="42" y="12"/>
                </a:lnTo>
                <a:lnTo>
                  <a:pt x="42" y="18"/>
                </a:lnTo>
                <a:lnTo>
                  <a:pt x="42" y="18"/>
                </a:lnTo>
                <a:lnTo>
                  <a:pt x="48" y="24"/>
                </a:lnTo>
                <a:lnTo>
                  <a:pt x="42" y="30"/>
                </a:lnTo>
                <a:lnTo>
                  <a:pt x="48" y="30"/>
                </a:lnTo>
                <a:lnTo>
                  <a:pt x="42" y="36"/>
                </a:lnTo>
                <a:lnTo>
                  <a:pt x="36" y="36"/>
                </a:lnTo>
                <a:lnTo>
                  <a:pt x="36" y="30"/>
                </a:lnTo>
                <a:lnTo>
                  <a:pt x="30" y="30"/>
                </a:lnTo>
                <a:lnTo>
                  <a:pt x="18" y="18"/>
                </a:lnTo>
                <a:lnTo>
                  <a:pt x="18" y="18"/>
                </a:lnTo>
                <a:lnTo>
                  <a:pt x="12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0" y="18"/>
                </a:lnTo>
                <a:lnTo>
                  <a:pt x="0" y="12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89" name=""/>
          <p:cNvSpPr/>
          <p:nvPr/>
        </p:nvSpPr>
        <p:spPr>
          <a:xfrm>
            <a:off x="7289640" y="5541840"/>
            <a:ext cx="66960" cy="55800"/>
          </a:xfrm>
          <a:custGeom>
            <a:avLst/>
            <a:gdLst/>
            <a:ahLst/>
            <a:rect l="l" t="t" r="r" b="b"/>
            <a:pathLst>
              <a:path w="42" h="36">
                <a:moveTo>
                  <a:pt x="0" y="30"/>
                </a:moveTo>
                <a:lnTo>
                  <a:pt x="6" y="24"/>
                </a:lnTo>
                <a:lnTo>
                  <a:pt x="0" y="18"/>
                </a:lnTo>
                <a:lnTo>
                  <a:pt x="6" y="18"/>
                </a:lnTo>
                <a:lnTo>
                  <a:pt x="12" y="18"/>
                </a:lnTo>
                <a:lnTo>
                  <a:pt x="12" y="18"/>
                </a:lnTo>
                <a:lnTo>
                  <a:pt x="12" y="12"/>
                </a:lnTo>
                <a:lnTo>
                  <a:pt x="18" y="6"/>
                </a:lnTo>
                <a:lnTo>
                  <a:pt x="18" y="6"/>
                </a:lnTo>
                <a:lnTo>
                  <a:pt x="18" y="6"/>
                </a:lnTo>
                <a:lnTo>
                  <a:pt x="24" y="6"/>
                </a:lnTo>
                <a:lnTo>
                  <a:pt x="30" y="0"/>
                </a:lnTo>
                <a:lnTo>
                  <a:pt x="30" y="0"/>
                </a:lnTo>
                <a:lnTo>
                  <a:pt x="30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42" y="6"/>
                </a:lnTo>
                <a:lnTo>
                  <a:pt x="36" y="6"/>
                </a:lnTo>
                <a:lnTo>
                  <a:pt x="36" y="6"/>
                </a:lnTo>
                <a:lnTo>
                  <a:pt x="42" y="12"/>
                </a:lnTo>
                <a:lnTo>
                  <a:pt x="42" y="12"/>
                </a:lnTo>
                <a:lnTo>
                  <a:pt x="36" y="12"/>
                </a:lnTo>
                <a:lnTo>
                  <a:pt x="36" y="18"/>
                </a:lnTo>
                <a:lnTo>
                  <a:pt x="30" y="18"/>
                </a:lnTo>
                <a:lnTo>
                  <a:pt x="24" y="30"/>
                </a:lnTo>
                <a:lnTo>
                  <a:pt x="24" y="24"/>
                </a:lnTo>
                <a:lnTo>
                  <a:pt x="18" y="30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2" y="30"/>
                </a:lnTo>
                <a:lnTo>
                  <a:pt x="6" y="30"/>
                </a:lnTo>
                <a:lnTo>
                  <a:pt x="6" y="36"/>
                </a:lnTo>
                <a:lnTo>
                  <a:pt x="6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000" bIns="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0" name=""/>
          <p:cNvSpPr/>
          <p:nvPr/>
        </p:nvSpPr>
        <p:spPr>
          <a:xfrm>
            <a:off x="7319880" y="5619600"/>
            <a:ext cx="27000" cy="27000"/>
          </a:xfrm>
          <a:custGeom>
            <a:avLst/>
            <a:gdLst/>
            <a:ahLst/>
            <a:rect l="l" t="t" r="r" b="b"/>
            <a:pathLst>
              <a:path w="18" h="18">
                <a:moveTo>
                  <a:pt x="0" y="6"/>
                </a:moveTo>
                <a:lnTo>
                  <a:pt x="0" y="18"/>
                </a:lnTo>
                <a:lnTo>
                  <a:pt x="6" y="12"/>
                </a:lnTo>
                <a:lnTo>
                  <a:pt x="6" y="12"/>
                </a:lnTo>
                <a:lnTo>
                  <a:pt x="12" y="12"/>
                </a:lnTo>
                <a:lnTo>
                  <a:pt x="18" y="12"/>
                </a:lnTo>
                <a:lnTo>
                  <a:pt x="18" y="12"/>
                </a:lnTo>
                <a:lnTo>
                  <a:pt x="12" y="12"/>
                </a:lnTo>
                <a:lnTo>
                  <a:pt x="12" y="6"/>
                </a:lnTo>
                <a:lnTo>
                  <a:pt x="12" y="6"/>
                </a:lnTo>
                <a:lnTo>
                  <a:pt x="6" y="6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cap="rnd" w="6480">
            <a:solidFill>
              <a:srgbClr val="3333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1" name=""/>
          <p:cNvSpPr/>
          <p:nvPr/>
        </p:nvSpPr>
        <p:spPr>
          <a:xfrm>
            <a:off x="7413480" y="3365640"/>
            <a:ext cx="95400" cy="85680"/>
          </a:xfrm>
          <a:custGeom>
            <a:avLst/>
            <a:gdLst/>
            <a:ahLst/>
            <a:rect l="l" t="t" r="r" b="b"/>
            <a:pathLst>
              <a:path w="60" h="54">
                <a:moveTo>
                  <a:pt x="60" y="24"/>
                </a:moveTo>
                <a:lnTo>
                  <a:pt x="54" y="18"/>
                </a:lnTo>
                <a:lnTo>
                  <a:pt x="54" y="18"/>
                </a:lnTo>
                <a:lnTo>
                  <a:pt x="54" y="12"/>
                </a:lnTo>
                <a:lnTo>
                  <a:pt x="48" y="6"/>
                </a:lnTo>
                <a:lnTo>
                  <a:pt x="42" y="0"/>
                </a:lnTo>
                <a:lnTo>
                  <a:pt x="36" y="0"/>
                </a:lnTo>
                <a:lnTo>
                  <a:pt x="30" y="0"/>
                </a:lnTo>
                <a:lnTo>
                  <a:pt x="24" y="0"/>
                </a:lnTo>
                <a:lnTo>
                  <a:pt x="24" y="0"/>
                </a:lnTo>
                <a:lnTo>
                  <a:pt x="18" y="0"/>
                </a:lnTo>
                <a:lnTo>
                  <a:pt x="12" y="6"/>
                </a:lnTo>
                <a:lnTo>
                  <a:pt x="6" y="12"/>
                </a:lnTo>
                <a:lnTo>
                  <a:pt x="0" y="18"/>
                </a:lnTo>
                <a:lnTo>
                  <a:pt x="0" y="18"/>
                </a:lnTo>
                <a:lnTo>
                  <a:pt x="0" y="24"/>
                </a:lnTo>
                <a:lnTo>
                  <a:pt x="0" y="30"/>
                </a:lnTo>
                <a:lnTo>
                  <a:pt x="0" y="36"/>
                </a:lnTo>
                <a:lnTo>
                  <a:pt x="0" y="42"/>
                </a:lnTo>
                <a:lnTo>
                  <a:pt x="6" y="48"/>
                </a:lnTo>
                <a:lnTo>
                  <a:pt x="12" y="48"/>
                </a:lnTo>
                <a:lnTo>
                  <a:pt x="18" y="54"/>
                </a:lnTo>
                <a:lnTo>
                  <a:pt x="24" y="54"/>
                </a:lnTo>
                <a:lnTo>
                  <a:pt x="24" y="54"/>
                </a:lnTo>
                <a:lnTo>
                  <a:pt x="30" y="54"/>
                </a:lnTo>
                <a:lnTo>
                  <a:pt x="36" y="54"/>
                </a:lnTo>
                <a:lnTo>
                  <a:pt x="42" y="54"/>
                </a:lnTo>
                <a:lnTo>
                  <a:pt x="48" y="48"/>
                </a:lnTo>
                <a:lnTo>
                  <a:pt x="54" y="48"/>
                </a:lnTo>
                <a:lnTo>
                  <a:pt x="54" y="42"/>
                </a:lnTo>
                <a:lnTo>
                  <a:pt x="54" y="36"/>
                </a:lnTo>
                <a:lnTo>
                  <a:pt x="60" y="30"/>
                </a:lnTo>
                <a:lnTo>
                  <a:pt x="60" y="24"/>
                </a:lnTo>
                <a:close/>
              </a:path>
            </a:pathLst>
          </a:custGeom>
          <a:solidFill>
            <a:srgbClr val="ffff00"/>
          </a:solidFill>
          <a:ln cap="rnd"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2" name=""/>
          <p:cNvSpPr/>
          <p:nvPr/>
        </p:nvSpPr>
        <p:spPr>
          <a:xfrm>
            <a:off x="7539120" y="4924440"/>
            <a:ext cx="606240" cy="15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3" name=""/>
          <p:cNvSpPr/>
          <p:nvPr/>
        </p:nvSpPr>
        <p:spPr>
          <a:xfrm>
            <a:off x="7539120" y="4933800"/>
            <a:ext cx="606240" cy="15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4" name=""/>
          <p:cNvSpPr/>
          <p:nvPr/>
        </p:nvSpPr>
        <p:spPr>
          <a:xfrm>
            <a:off x="7539120" y="4943520"/>
            <a:ext cx="606240" cy="15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5" name=""/>
          <p:cNvSpPr/>
          <p:nvPr/>
        </p:nvSpPr>
        <p:spPr>
          <a:xfrm>
            <a:off x="7547040" y="4924440"/>
            <a:ext cx="608040" cy="15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6" name=""/>
          <p:cNvSpPr/>
          <p:nvPr/>
        </p:nvSpPr>
        <p:spPr>
          <a:xfrm>
            <a:off x="7547040" y="4943520"/>
            <a:ext cx="608040" cy="15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7" name=""/>
          <p:cNvSpPr/>
          <p:nvPr/>
        </p:nvSpPr>
        <p:spPr>
          <a:xfrm>
            <a:off x="7556400" y="4924440"/>
            <a:ext cx="609840" cy="15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8" name=""/>
          <p:cNvSpPr/>
          <p:nvPr/>
        </p:nvSpPr>
        <p:spPr>
          <a:xfrm>
            <a:off x="7327800" y="3468600"/>
            <a:ext cx="285840" cy="14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99" name=""/>
          <p:cNvSpPr/>
          <p:nvPr/>
        </p:nvSpPr>
        <p:spPr>
          <a:xfrm>
            <a:off x="7327800" y="3478320"/>
            <a:ext cx="285840" cy="14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0" name=""/>
          <p:cNvSpPr/>
          <p:nvPr/>
        </p:nvSpPr>
        <p:spPr>
          <a:xfrm>
            <a:off x="7327800" y="3489480"/>
            <a:ext cx="285840" cy="14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1" name=""/>
          <p:cNvSpPr/>
          <p:nvPr/>
        </p:nvSpPr>
        <p:spPr>
          <a:xfrm>
            <a:off x="7337520" y="3468600"/>
            <a:ext cx="284040" cy="14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2" name=""/>
          <p:cNvSpPr/>
          <p:nvPr/>
        </p:nvSpPr>
        <p:spPr>
          <a:xfrm>
            <a:off x="7337520" y="3489480"/>
            <a:ext cx="284040" cy="14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3" name=""/>
          <p:cNvSpPr/>
          <p:nvPr/>
        </p:nvSpPr>
        <p:spPr>
          <a:xfrm>
            <a:off x="7346880" y="3478320"/>
            <a:ext cx="285840" cy="14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4" name=""/>
          <p:cNvSpPr/>
          <p:nvPr/>
        </p:nvSpPr>
        <p:spPr>
          <a:xfrm>
            <a:off x="7346880" y="3489480"/>
            <a:ext cx="285840" cy="14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5" name=""/>
          <p:cNvSpPr/>
          <p:nvPr/>
        </p:nvSpPr>
        <p:spPr>
          <a:xfrm>
            <a:off x="7337520" y="3478320"/>
            <a:ext cx="284040" cy="14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6" name=""/>
          <p:cNvSpPr/>
          <p:nvPr/>
        </p:nvSpPr>
        <p:spPr>
          <a:xfrm>
            <a:off x="7907400" y="2422440"/>
            <a:ext cx="628560" cy="1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7" name=""/>
          <p:cNvSpPr/>
          <p:nvPr/>
        </p:nvSpPr>
        <p:spPr>
          <a:xfrm>
            <a:off x="7907400" y="2433600"/>
            <a:ext cx="628560" cy="1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8" name=""/>
          <p:cNvSpPr/>
          <p:nvPr/>
        </p:nvSpPr>
        <p:spPr>
          <a:xfrm>
            <a:off x="7907400" y="2443320"/>
            <a:ext cx="628560" cy="1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09" name=""/>
          <p:cNvSpPr/>
          <p:nvPr/>
        </p:nvSpPr>
        <p:spPr>
          <a:xfrm>
            <a:off x="7918560" y="2422440"/>
            <a:ext cx="628560" cy="1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0" name=""/>
          <p:cNvSpPr/>
          <p:nvPr/>
        </p:nvSpPr>
        <p:spPr>
          <a:xfrm>
            <a:off x="7918560" y="2443320"/>
            <a:ext cx="628560" cy="1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1" name=""/>
          <p:cNvSpPr/>
          <p:nvPr/>
        </p:nvSpPr>
        <p:spPr>
          <a:xfrm>
            <a:off x="7926480" y="2422440"/>
            <a:ext cx="628560" cy="1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2" name=""/>
          <p:cNvSpPr/>
          <p:nvPr/>
        </p:nvSpPr>
        <p:spPr>
          <a:xfrm>
            <a:off x="7926480" y="2433600"/>
            <a:ext cx="628560" cy="1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3" name=""/>
          <p:cNvSpPr/>
          <p:nvPr/>
        </p:nvSpPr>
        <p:spPr>
          <a:xfrm>
            <a:off x="7926480" y="2443320"/>
            <a:ext cx="628560" cy="1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4" name=""/>
          <p:cNvSpPr/>
          <p:nvPr/>
        </p:nvSpPr>
        <p:spPr>
          <a:xfrm>
            <a:off x="7918560" y="2433600"/>
            <a:ext cx="628560" cy="1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5" name=""/>
          <p:cNvSpPr/>
          <p:nvPr/>
        </p:nvSpPr>
        <p:spPr>
          <a:xfrm>
            <a:off x="7831080" y="2898720"/>
            <a:ext cx="484200" cy="1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6" name=""/>
          <p:cNvSpPr/>
          <p:nvPr/>
        </p:nvSpPr>
        <p:spPr>
          <a:xfrm>
            <a:off x="7831080" y="2908440"/>
            <a:ext cx="484200" cy="13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7" name=""/>
          <p:cNvSpPr/>
          <p:nvPr/>
        </p:nvSpPr>
        <p:spPr>
          <a:xfrm>
            <a:off x="7831080" y="2919240"/>
            <a:ext cx="484200" cy="1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8" name=""/>
          <p:cNvSpPr/>
          <p:nvPr/>
        </p:nvSpPr>
        <p:spPr>
          <a:xfrm>
            <a:off x="7840800" y="2898720"/>
            <a:ext cx="487080" cy="1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19" name=""/>
          <p:cNvSpPr/>
          <p:nvPr/>
        </p:nvSpPr>
        <p:spPr>
          <a:xfrm>
            <a:off x="7840800" y="2919240"/>
            <a:ext cx="487080" cy="1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0" name=""/>
          <p:cNvSpPr/>
          <p:nvPr/>
        </p:nvSpPr>
        <p:spPr>
          <a:xfrm>
            <a:off x="7851600" y="2898720"/>
            <a:ext cx="484200" cy="13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1" name=""/>
          <p:cNvSpPr/>
          <p:nvPr/>
        </p:nvSpPr>
        <p:spPr>
          <a:xfrm>
            <a:off x="7851600" y="2908440"/>
            <a:ext cx="484200" cy="13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2" name=""/>
          <p:cNvSpPr/>
          <p:nvPr/>
        </p:nvSpPr>
        <p:spPr>
          <a:xfrm>
            <a:off x="7851600" y="2919240"/>
            <a:ext cx="484200" cy="1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3" name=""/>
          <p:cNvSpPr/>
          <p:nvPr/>
        </p:nvSpPr>
        <p:spPr>
          <a:xfrm>
            <a:off x="7840800" y="2908440"/>
            <a:ext cx="487080" cy="13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4" name=""/>
          <p:cNvSpPr/>
          <p:nvPr/>
        </p:nvSpPr>
        <p:spPr>
          <a:xfrm>
            <a:off x="6670800" y="5172120"/>
            <a:ext cx="371520" cy="14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5" name=""/>
          <p:cNvSpPr/>
          <p:nvPr/>
        </p:nvSpPr>
        <p:spPr>
          <a:xfrm>
            <a:off x="6670800" y="5180040"/>
            <a:ext cx="371520" cy="14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6" name=""/>
          <p:cNvSpPr/>
          <p:nvPr/>
        </p:nvSpPr>
        <p:spPr>
          <a:xfrm>
            <a:off x="6670800" y="5192640"/>
            <a:ext cx="371520" cy="13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7" name=""/>
          <p:cNvSpPr/>
          <p:nvPr/>
        </p:nvSpPr>
        <p:spPr>
          <a:xfrm>
            <a:off x="6683400" y="5172120"/>
            <a:ext cx="369720" cy="14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8" name=""/>
          <p:cNvSpPr/>
          <p:nvPr/>
        </p:nvSpPr>
        <p:spPr>
          <a:xfrm>
            <a:off x="6683400" y="5192640"/>
            <a:ext cx="369720" cy="13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29" name=""/>
          <p:cNvSpPr/>
          <p:nvPr/>
        </p:nvSpPr>
        <p:spPr>
          <a:xfrm>
            <a:off x="6691320" y="5172120"/>
            <a:ext cx="371520" cy="14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0" name=""/>
          <p:cNvSpPr/>
          <p:nvPr/>
        </p:nvSpPr>
        <p:spPr>
          <a:xfrm>
            <a:off x="6691320" y="5180040"/>
            <a:ext cx="371520" cy="14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1" name=""/>
          <p:cNvSpPr/>
          <p:nvPr/>
        </p:nvSpPr>
        <p:spPr>
          <a:xfrm>
            <a:off x="6691320" y="5192640"/>
            <a:ext cx="371520" cy="13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2" name=""/>
          <p:cNvSpPr/>
          <p:nvPr/>
        </p:nvSpPr>
        <p:spPr>
          <a:xfrm>
            <a:off x="6683400" y="5180040"/>
            <a:ext cx="369720" cy="14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3" name=""/>
          <p:cNvSpPr/>
          <p:nvPr/>
        </p:nvSpPr>
        <p:spPr>
          <a:xfrm>
            <a:off x="8755200" y="911160"/>
            <a:ext cx="245880" cy="1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4" name=""/>
          <p:cNvSpPr/>
          <p:nvPr/>
        </p:nvSpPr>
        <p:spPr>
          <a:xfrm>
            <a:off x="8755200" y="922320"/>
            <a:ext cx="245880" cy="13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5" name=""/>
          <p:cNvSpPr/>
          <p:nvPr/>
        </p:nvSpPr>
        <p:spPr>
          <a:xfrm>
            <a:off x="8755200" y="930240"/>
            <a:ext cx="245880" cy="13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6" name=""/>
          <p:cNvSpPr/>
          <p:nvPr/>
        </p:nvSpPr>
        <p:spPr>
          <a:xfrm>
            <a:off x="8763120" y="911160"/>
            <a:ext cx="249120" cy="1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7" name=""/>
          <p:cNvSpPr/>
          <p:nvPr/>
        </p:nvSpPr>
        <p:spPr>
          <a:xfrm>
            <a:off x="8763120" y="930240"/>
            <a:ext cx="249120" cy="13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8" name=""/>
          <p:cNvSpPr/>
          <p:nvPr/>
        </p:nvSpPr>
        <p:spPr>
          <a:xfrm>
            <a:off x="8774280" y="911160"/>
            <a:ext cx="247320" cy="1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39" name=""/>
          <p:cNvSpPr/>
          <p:nvPr/>
        </p:nvSpPr>
        <p:spPr>
          <a:xfrm>
            <a:off x="8774280" y="922320"/>
            <a:ext cx="247320" cy="13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0" name=""/>
          <p:cNvSpPr/>
          <p:nvPr/>
        </p:nvSpPr>
        <p:spPr>
          <a:xfrm>
            <a:off x="8774280" y="930240"/>
            <a:ext cx="247320" cy="13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1" name=""/>
          <p:cNvSpPr/>
          <p:nvPr/>
        </p:nvSpPr>
        <p:spPr>
          <a:xfrm>
            <a:off x="8763120" y="922320"/>
            <a:ext cx="249120" cy="13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2" name=""/>
          <p:cNvSpPr/>
          <p:nvPr/>
        </p:nvSpPr>
        <p:spPr>
          <a:xfrm flipV="1">
            <a:off x="7118280" y="2641320"/>
            <a:ext cx="709560" cy="22068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3" name=""/>
          <p:cNvSpPr/>
          <p:nvPr/>
        </p:nvSpPr>
        <p:spPr>
          <a:xfrm flipH="1" flipV="1">
            <a:off x="7827840" y="2646000"/>
            <a:ext cx="555840" cy="53028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4" name=""/>
          <p:cNvSpPr/>
          <p:nvPr/>
        </p:nvSpPr>
        <p:spPr>
          <a:xfrm flipV="1">
            <a:off x="7413480" y="3163680"/>
            <a:ext cx="932040" cy="23004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5" name=""/>
          <p:cNvSpPr/>
          <p:nvPr/>
        </p:nvSpPr>
        <p:spPr>
          <a:xfrm>
            <a:off x="5065560" y="3241800"/>
            <a:ext cx="675000" cy="1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6" name=""/>
          <p:cNvSpPr/>
          <p:nvPr/>
        </p:nvSpPr>
        <p:spPr>
          <a:xfrm>
            <a:off x="5360400" y="3097080"/>
            <a:ext cx="521640" cy="13788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York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7" name=""/>
          <p:cNvSpPr/>
          <p:nvPr/>
        </p:nvSpPr>
        <p:spPr>
          <a:xfrm>
            <a:off x="5318280" y="2863800"/>
            <a:ext cx="1744560" cy="214200"/>
          </a:xfrm>
          <a:custGeom>
            <a:avLst/>
            <a:gdLst/>
            <a:ahLst/>
            <a:rect l="l" t="t" r="r" b="b"/>
            <a:pathLst>
              <a:path w="1099" h="135">
                <a:moveTo>
                  <a:pt x="0" y="135"/>
                </a:moveTo>
                <a:lnTo>
                  <a:pt x="487" y="21"/>
                </a:lnTo>
                <a:lnTo>
                  <a:pt x="1099" y="0"/>
                </a:lnTo>
              </a:path>
            </a:pathLst>
          </a:cu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8" name=""/>
          <p:cNvSpPr/>
          <p:nvPr/>
        </p:nvSpPr>
        <p:spPr>
          <a:xfrm>
            <a:off x="7080120" y="2881440"/>
            <a:ext cx="401760" cy="51264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49" name=""/>
          <p:cNvSpPr/>
          <p:nvPr/>
        </p:nvSpPr>
        <p:spPr>
          <a:xfrm>
            <a:off x="9850320" y="-189000"/>
            <a:ext cx="58896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0" name=""/>
          <p:cNvSpPr/>
          <p:nvPr/>
        </p:nvSpPr>
        <p:spPr>
          <a:xfrm>
            <a:off x="8953560" y="590400"/>
            <a:ext cx="650880" cy="642960"/>
          </a:xfrm>
          <a:custGeom>
            <a:avLst/>
            <a:gdLst/>
            <a:ahLst/>
            <a:rect l="l" t="t" r="r" b="b"/>
            <a:pathLst>
              <a:path w="410" h="405">
                <a:moveTo>
                  <a:pt x="182" y="394"/>
                </a:moveTo>
                <a:cubicBezTo>
                  <a:pt x="223" y="380"/>
                  <a:pt x="218" y="392"/>
                  <a:pt x="236" y="404"/>
                </a:cubicBezTo>
                <a:cubicBezTo>
                  <a:pt x="241" y="403"/>
                  <a:pt x="248" y="405"/>
                  <a:pt x="252" y="402"/>
                </a:cubicBezTo>
                <a:cubicBezTo>
                  <a:pt x="255" y="400"/>
                  <a:pt x="256" y="390"/>
                  <a:pt x="256" y="390"/>
                </a:cubicBezTo>
                <a:cubicBezTo>
                  <a:pt x="257" y="382"/>
                  <a:pt x="261" y="360"/>
                  <a:pt x="258" y="350"/>
                </a:cubicBezTo>
                <a:cubicBezTo>
                  <a:pt x="258" y="350"/>
                  <a:pt x="261" y="333"/>
                  <a:pt x="262" y="332"/>
                </a:cubicBezTo>
                <a:cubicBezTo>
                  <a:pt x="267" y="324"/>
                  <a:pt x="285" y="324"/>
                  <a:pt x="294" y="318"/>
                </a:cubicBezTo>
                <a:cubicBezTo>
                  <a:pt x="307" y="298"/>
                  <a:pt x="316" y="277"/>
                  <a:pt x="330" y="258"/>
                </a:cubicBezTo>
                <a:cubicBezTo>
                  <a:pt x="335" y="243"/>
                  <a:pt x="340" y="223"/>
                  <a:pt x="356" y="218"/>
                </a:cubicBezTo>
                <a:cubicBezTo>
                  <a:pt x="370" y="175"/>
                  <a:pt x="363" y="128"/>
                  <a:pt x="382" y="86"/>
                </a:cubicBezTo>
                <a:cubicBezTo>
                  <a:pt x="390" y="68"/>
                  <a:pt x="397" y="53"/>
                  <a:pt x="402" y="34"/>
                </a:cubicBezTo>
                <a:cubicBezTo>
                  <a:pt x="404" y="28"/>
                  <a:pt x="406" y="22"/>
                  <a:pt x="408" y="16"/>
                </a:cubicBezTo>
                <a:cubicBezTo>
                  <a:pt x="409" y="14"/>
                  <a:pt x="410" y="10"/>
                  <a:pt x="410" y="10"/>
                </a:cubicBezTo>
                <a:cubicBezTo>
                  <a:pt x="407" y="0"/>
                  <a:pt x="399" y="2"/>
                  <a:pt x="390" y="0"/>
                </a:cubicBezTo>
                <a:cubicBezTo>
                  <a:pt x="327" y="7"/>
                  <a:pt x="319" y="56"/>
                  <a:pt x="274" y="86"/>
                </a:cubicBezTo>
                <a:cubicBezTo>
                  <a:pt x="269" y="93"/>
                  <a:pt x="263" y="97"/>
                  <a:pt x="256" y="102"/>
                </a:cubicBezTo>
                <a:cubicBezTo>
                  <a:pt x="251" y="109"/>
                  <a:pt x="243" y="117"/>
                  <a:pt x="236" y="122"/>
                </a:cubicBezTo>
                <a:cubicBezTo>
                  <a:pt x="231" y="129"/>
                  <a:pt x="225" y="140"/>
                  <a:pt x="218" y="146"/>
                </a:cubicBezTo>
                <a:cubicBezTo>
                  <a:pt x="214" y="149"/>
                  <a:pt x="206" y="154"/>
                  <a:pt x="206" y="154"/>
                </a:cubicBezTo>
                <a:cubicBezTo>
                  <a:pt x="198" y="167"/>
                  <a:pt x="184" y="172"/>
                  <a:pt x="174" y="182"/>
                </a:cubicBezTo>
                <a:cubicBezTo>
                  <a:pt x="158" y="198"/>
                  <a:pt x="145" y="217"/>
                  <a:pt x="126" y="230"/>
                </a:cubicBezTo>
                <a:cubicBezTo>
                  <a:pt x="113" y="249"/>
                  <a:pt x="93" y="264"/>
                  <a:pt x="78" y="282"/>
                </a:cubicBezTo>
                <a:cubicBezTo>
                  <a:pt x="72" y="289"/>
                  <a:pt x="67" y="299"/>
                  <a:pt x="58" y="302"/>
                </a:cubicBezTo>
                <a:cubicBezTo>
                  <a:pt x="50" y="310"/>
                  <a:pt x="42" y="316"/>
                  <a:pt x="34" y="324"/>
                </a:cubicBezTo>
                <a:cubicBezTo>
                  <a:pt x="32" y="326"/>
                  <a:pt x="28" y="330"/>
                  <a:pt x="28" y="330"/>
                </a:cubicBezTo>
                <a:cubicBezTo>
                  <a:pt x="25" y="338"/>
                  <a:pt x="22" y="342"/>
                  <a:pt x="16" y="348"/>
                </a:cubicBezTo>
                <a:cubicBezTo>
                  <a:pt x="13" y="356"/>
                  <a:pt x="7" y="364"/>
                  <a:pt x="4" y="372"/>
                </a:cubicBezTo>
                <a:cubicBezTo>
                  <a:pt x="3" y="376"/>
                  <a:pt x="0" y="384"/>
                  <a:pt x="0" y="384"/>
                </a:cubicBezTo>
                <a:cubicBezTo>
                  <a:pt x="9" y="401"/>
                  <a:pt x="5" y="386"/>
                  <a:pt x="12" y="382"/>
                </a:cubicBezTo>
                <a:cubicBezTo>
                  <a:pt x="16" y="380"/>
                  <a:pt x="21" y="381"/>
                  <a:pt x="26" y="380"/>
                </a:cubicBezTo>
                <a:cubicBezTo>
                  <a:pt x="42" y="369"/>
                  <a:pt x="26" y="355"/>
                  <a:pt x="48" y="348"/>
                </a:cubicBezTo>
                <a:cubicBezTo>
                  <a:pt x="54" y="340"/>
                  <a:pt x="67" y="321"/>
                  <a:pt x="76" y="318"/>
                </a:cubicBezTo>
                <a:cubicBezTo>
                  <a:pt x="104" y="319"/>
                  <a:pt x="108" y="319"/>
                  <a:pt x="128" y="324"/>
                </a:cubicBezTo>
                <a:cubicBezTo>
                  <a:pt x="140" y="332"/>
                  <a:pt x="154" y="342"/>
                  <a:pt x="164" y="352"/>
                </a:cubicBezTo>
                <a:cubicBezTo>
                  <a:pt x="167" y="361"/>
                  <a:pt x="171" y="367"/>
                  <a:pt x="174" y="376"/>
                </a:cubicBezTo>
                <a:cubicBezTo>
                  <a:pt x="176" y="381"/>
                  <a:pt x="179" y="384"/>
                  <a:pt x="182" y="388"/>
                </a:cubicBezTo>
                <a:cubicBezTo>
                  <a:pt x="183" y="390"/>
                  <a:pt x="188" y="394"/>
                  <a:pt x="186" y="394"/>
                </a:cubicBezTo>
                <a:cubicBezTo>
                  <a:pt x="185" y="394"/>
                  <a:pt x="183" y="394"/>
                  <a:pt x="182" y="394"/>
                </a:cubicBez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1" name=""/>
          <p:cNvSpPr/>
          <p:nvPr/>
        </p:nvSpPr>
        <p:spPr>
          <a:xfrm>
            <a:off x="8607240" y="4033800"/>
            <a:ext cx="292680" cy="137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Milan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2" name=""/>
          <p:cNvSpPr/>
          <p:nvPr/>
        </p:nvSpPr>
        <p:spPr>
          <a:xfrm>
            <a:off x="7510320" y="3063960"/>
            <a:ext cx="483480" cy="137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Brussels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3" name=""/>
          <p:cNvSpPr/>
          <p:nvPr/>
        </p:nvSpPr>
        <p:spPr>
          <a:xfrm>
            <a:off x="6392520" y="5313240"/>
            <a:ext cx="375480" cy="137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Madrid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4" name=""/>
          <p:cNvSpPr/>
          <p:nvPr/>
        </p:nvSpPr>
        <p:spPr>
          <a:xfrm>
            <a:off x="5176800" y="-189000"/>
            <a:ext cx="8271000" cy="979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5" name=""/>
          <p:cNvSpPr/>
          <p:nvPr/>
        </p:nvSpPr>
        <p:spPr>
          <a:xfrm>
            <a:off x="2391840" y="96840"/>
            <a:ext cx="52606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Broadband in Europe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6" name=""/>
          <p:cNvSpPr/>
          <p:nvPr/>
        </p:nvSpPr>
        <p:spPr>
          <a:xfrm>
            <a:off x="7155000" y="1859040"/>
            <a:ext cx="1904760" cy="2251080"/>
          </a:xfrm>
          <a:custGeom>
            <a:avLst/>
            <a:gdLst/>
            <a:ahLst/>
            <a:rect l="l" t="t" r="r" b="b"/>
            <a:pathLst>
              <a:path w="1200" h="1418">
                <a:moveTo>
                  <a:pt x="0" y="556"/>
                </a:moveTo>
                <a:lnTo>
                  <a:pt x="366" y="654"/>
                </a:lnTo>
                <a:lnTo>
                  <a:pt x="448" y="468"/>
                </a:lnTo>
                <a:lnTo>
                  <a:pt x="786" y="250"/>
                </a:lnTo>
                <a:lnTo>
                  <a:pt x="1002" y="0"/>
                </a:lnTo>
                <a:lnTo>
                  <a:pt x="1200" y="414"/>
                </a:lnTo>
                <a:lnTo>
                  <a:pt x="1052" y="1090"/>
                </a:lnTo>
                <a:lnTo>
                  <a:pt x="784" y="1154"/>
                </a:lnTo>
                <a:lnTo>
                  <a:pt x="784" y="1418"/>
                </a:lnTo>
              </a:path>
            </a:pathLst>
          </a:custGeom>
          <a:noFill/>
          <a:ln w="38160">
            <a:solidFill>
              <a:srgbClr val="3333cc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7" name=""/>
          <p:cNvSpPr/>
          <p:nvPr/>
        </p:nvSpPr>
        <p:spPr>
          <a:xfrm>
            <a:off x="7503840" y="4979880"/>
            <a:ext cx="553320" cy="137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Barcelona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8" name=""/>
          <p:cNvSpPr/>
          <p:nvPr/>
        </p:nvSpPr>
        <p:spPr>
          <a:xfrm>
            <a:off x="6602400" y="3417840"/>
            <a:ext cx="1816200" cy="1832040"/>
          </a:xfrm>
          <a:custGeom>
            <a:avLst/>
            <a:gdLst/>
            <a:ahLst/>
            <a:rect l="l" t="t" r="r" b="b"/>
            <a:pathLst>
              <a:path w="1144" h="1154">
                <a:moveTo>
                  <a:pt x="1144" y="440"/>
                </a:moveTo>
                <a:lnTo>
                  <a:pt x="518" y="931"/>
                </a:lnTo>
                <a:lnTo>
                  <a:pt x="0" y="1154"/>
                </a:lnTo>
                <a:lnTo>
                  <a:pt x="544" y="0"/>
                </a:lnTo>
              </a:path>
            </a:pathLst>
          </a:custGeom>
          <a:noFill/>
          <a:ln w="38160">
            <a:solidFill>
              <a:srgbClr val="3333cc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59" name=""/>
          <p:cNvSpPr/>
          <p:nvPr/>
        </p:nvSpPr>
        <p:spPr>
          <a:xfrm>
            <a:off x="8688240" y="982800"/>
            <a:ext cx="86040" cy="923760"/>
          </a:xfrm>
          <a:prstGeom prst="line">
            <a:avLst/>
          </a:prstGeom>
          <a:ln w="38160">
            <a:solidFill>
              <a:srgbClr val="3333cc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0" name=""/>
          <p:cNvSpPr/>
          <p:nvPr/>
        </p:nvSpPr>
        <p:spPr>
          <a:xfrm>
            <a:off x="7943760" y="3627360"/>
            <a:ext cx="339840" cy="27540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Zurich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1" name=""/>
          <p:cNvSpPr/>
          <p:nvPr/>
        </p:nvSpPr>
        <p:spPr>
          <a:xfrm>
            <a:off x="8272080" y="824040"/>
            <a:ext cx="254880" cy="137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Oslo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2" name=""/>
          <p:cNvSpPr/>
          <p:nvPr/>
        </p:nvSpPr>
        <p:spPr>
          <a:xfrm>
            <a:off x="5457960" y="944640"/>
            <a:ext cx="1739880" cy="880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3" name=""/>
          <p:cNvSpPr/>
          <p:nvPr/>
        </p:nvSpPr>
        <p:spPr>
          <a:xfrm>
            <a:off x="6237360" y="1362600"/>
            <a:ext cx="1108080" cy="7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Progress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4" name=""/>
          <p:cNvSpPr/>
          <p:nvPr/>
        </p:nvSpPr>
        <p:spPr>
          <a:xfrm>
            <a:off x="5797440" y="1494000"/>
            <a:ext cx="43812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5" name=""/>
          <p:cNvSpPr/>
          <p:nvPr/>
        </p:nvSpPr>
        <p:spPr>
          <a:xfrm>
            <a:off x="5784840" y="1722600"/>
            <a:ext cx="438120" cy="0"/>
          </a:xfrm>
          <a:prstGeom prst="line">
            <a:avLst/>
          </a:prstGeom>
          <a:ln w="38160">
            <a:solidFill>
              <a:srgbClr val="3333cc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66" name=""/>
          <p:cNvSpPr/>
          <p:nvPr/>
        </p:nvSpPr>
        <p:spPr>
          <a:xfrm>
            <a:off x="2041560" y="298440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4867" name="circle2" descr=""/>
          <p:cNvPicPr/>
          <p:nvPr/>
        </p:nvPicPr>
        <p:blipFill>
          <a:blip r:embed="rId1">
            <a:lum contrast="20000"/>
          </a:blip>
          <a:stretch/>
        </p:blipFill>
        <p:spPr>
          <a:xfrm>
            <a:off x="2230560" y="3701880"/>
            <a:ext cx="901440" cy="876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68" name=""/>
          <p:cNvSpPr/>
          <p:nvPr/>
        </p:nvSpPr>
        <p:spPr>
          <a:xfrm>
            <a:off x="1759680" y="4558320"/>
            <a:ext cx="1730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www.wimbledon.com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869" name=""/>
          <p:cNvGrpSpPr/>
          <p:nvPr/>
        </p:nvGrpSpPr>
        <p:grpSpPr>
          <a:xfrm>
            <a:off x="6389640" y="2927520"/>
            <a:ext cx="687240" cy="279360"/>
            <a:chOff x="6389640" y="2927520"/>
            <a:chExt cx="687240" cy="279360"/>
          </a:xfrm>
        </p:grpSpPr>
        <p:sp>
          <p:nvSpPr>
            <p:cNvPr id="4870" name=""/>
            <p:cNvSpPr/>
            <p:nvPr/>
          </p:nvSpPr>
          <p:spPr>
            <a:xfrm>
              <a:off x="6389640" y="2927520"/>
              <a:ext cx="687240" cy="2793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71" name=""/>
            <p:cNvSpPr/>
            <p:nvPr/>
          </p:nvSpPr>
          <p:spPr>
            <a:xfrm>
              <a:off x="6458400" y="2978280"/>
              <a:ext cx="559440" cy="1832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London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872" name=""/>
          <p:cNvSpPr/>
          <p:nvPr/>
        </p:nvSpPr>
        <p:spPr>
          <a:xfrm>
            <a:off x="7702560" y="2517840"/>
            <a:ext cx="245880" cy="24588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3" name=""/>
          <p:cNvSpPr/>
          <p:nvPr/>
        </p:nvSpPr>
        <p:spPr>
          <a:xfrm>
            <a:off x="7340760" y="3259080"/>
            <a:ext cx="245880" cy="2462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4874" name="RED%20BLDG" descr=""/>
          <p:cNvPicPr/>
          <p:nvPr/>
        </p:nvPicPr>
        <p:blipFill>
          <a:blip r:embed="rId2"/>
          <a:stretch/>
        </p:blipFill>
        <p:spPr>
          <a:xfrm>
            <a:off x="6616800" y="2560680"/>
            <a:ext cx="466560" cy="29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75" name=""/>
          <p:cNvSpPr/>
          <p:nvPr/>
        </p:nvSpPr>
        <p:spPr>
          <a:xfrm>
            <a:off x="6518160" y="5035680"/>
            <a:ext cx="246240" cy="24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6" name=""/>
          <p:cNvSpPr/>
          <p:nvPr/>
        </p:nvSpPr>
        <p:spPr>
          <a:xfrm>
            <a:off x="7288200" y="4748040"/>
            <a:ext cx="246240" cy="2462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7" name=""/>
          <p:cNvSpPr/>
          <p:nvPr/>
        </p:nvSpPr>
        <p:spPr>
          <a:xfrm>
            <a:off x="8292960" y="3978360"/>
            <a:ext cx="246240" cy="24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8" name=""/>
          <p:cNvSpPr/>
          <p:nvPr/>
        </p:nvSpPr>
        <p:spPr>
          <a:xfrm>
            <a:off x="8304120" y="3573360"/>
            <a:ext cx="246240" cy="2462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79" name=""/>
          <p:cNvSpPr/>
          <p:nvPr/>
        </p:nvSpPr>
        <p:spPr>
          <a:xfrm>
            <a:off x="5530680" y="1407960"/>
            <a:ext cx="182880" cy="18288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0" name=""/>
          <p:cNvSpPr/>
          <p:nvPr/>
        </p:nvSpPr>
        <p:spPr>
          <a:xfrm>
            <a:off x="5530680" y="1617840"/>
            <a:ext cx="182880" cy="182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1" name=""/>
          <p:cNvSpPr/>
          <p:nvPr/>
        </p:nvSpPr>
        <p:spPr>
          <a:xfrm>
            <a:off x="7613640" y="2778120"/>
            <a:ext cx="246240" cy="2462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2" name=""/>
          <p:cNvSpPr/>
          <p:nvPr/>
        </p:nvSpPr>
        <p:spPr>
          <a:xfrm>
            <a:off x="5552640" y="1172160"/>
            <a:ext cx="1572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POPs and Connectivity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3" name=""/>
          <p:cNvSpPr/>
          <p:nvPr/>
        </p:nvSpPr>
        <p:spPr>
          <a:xfrm flipH="1">
            <a:off x="5337000" y="3395520"/>
            <a:ext cx="2127600" cy="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884" name=""/>
          <p:cNvGrpSpPr/>
          <p:nvPr/>
        </p:nvGrpSpPr>
        <p:grpSpPr>
          <a:xfrm>
            <a:off x="6808680" y="3295800"/>
            <a:ext cx="566640" cy="279360"/>
            <a:chOff x="6808680" y="3295800"/>
            <a:chExt cx="566640" cy="279360"/>
          </a:xfrm>
        </p:grpSpPr>
        <p:sp>
          <p:nvSpPr>
            <p:cNvPr id="4885" name=""/>
            <p:cNvSpPr/>
            <p:nvPr/>
          </p:nvSpPr>
          <p:spPr>
            <a:xfrm>
              <a:off x="6808680" y="3295800"/>
              <a:ext cx="566640" cy="2793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86" name=""/>
            <p:cNvSpPr/>
            <p:nvPr/>
          </p:nvSpPr>
          <p:spPr>
            <a:xfrm>
              <a:off x="6905160" y="3346560"/>
              <a:ext cx="373680" cy="1832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Paris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887" name=""/>
          <p:cNvSpPr/>
          <p:nvPr/>
        </p:nvSpPr>
        <p:spPr>
          <a:xfrm>
            <a:off x="8629560" y="3722760"/>
            <a:ext cx="473040" cy="13788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Munich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8" name=""/>
          <p:cNvSpPr/>
          <p:nvPr/>
        </p:nvSpPr>
        <p:spPr>
          <a:xfrm>
            <a:off x="9164520" y="2435400"/>
            <a:ext cx="324720" cy="137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Berlin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89" name=""/>
          <p:cNvSpPr/>
          <p:nvPr/>
        </p:nvSpPr>
        <p:spPr>
          <a:xfrm>
            <a:off x="8116920" y="2749680"/>
            <a:ext cx="801720" cy="279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0" name=""/>
          <p:cNvSpPr/>
          <p:nvPr/>
        </p:nvSpPr>
        <p:spPr>
          <a:xfrm>
            <a:off x="8178840" y="2800440"/>
            <a:ext cx="6696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Frankfurt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1" name=""/>
          <p:cNvSpPr/>
          <p:nvPr/>
        </p:nvSpPr>
        <p:spPr>
          <a:xfrm>
            <a:off x="7843320" y="1978200"/>
            <a:ext cx="502560" cy="137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Hamburg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2" name=""/>
          <p:cNvSpPr/>
          <p:nvPr/>
        </p:nvSpPr>
        <p:spPr>
          <a:xfrm>
            <a:off x="7714800" y="1695600"/>
            <a:ext cx="693000" cy="13788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Copenhagen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3" name=""/>
          <p:cNvSpPr/>
          <p:nvPr/>
        </p:nvSpPr>
        <p:spPr>
          <a:xfrm>
            <a:off x="5335200" y="3433680"/>
            <a:ext cx="680400" cy="13788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Los Angeles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4894" name="RED%20BLDG" descr=""/>
          <p:cNvPicPr/>
          <p:nvPr/>
        </p:nvPicPr>
        <p:blipFill>
          <a:blip r:embed="rId3"/>
          <a:stretch/>
        </p:blipFill>
        <p:spPr>
          <a:xfrm>
            <a:off x="5533920" y="982800"/>
            <a:ext cx="300240" cy="19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95" name=""/>
          <p:cNvSpPr/>
          <p:nvPr/>
        </p:nvSpPr>
        <p:spPr>
          <a:xfrm>
            <a:off x="8729640" y="868320"/>
            <a:ext cx="933480" cy="285840"/>
          </a:xfrm>
          <a:prstGeom prst="line">
            <a:avLst/>
          </a:prstGeom>
          <a:ln w="38160">
            <a:solidFill>
              <a:srgbClr val="3333cc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6" name=""/>
          <p:cNvSpPr/>
          <p:nvPr/>
        </p:nvSpPr>
        <p:spPr>
          <a:xfrm>
            <a:off x="8578800" y="768240"/>
            <a:ext cx="246240" cy="2462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7" name=""/>
          <p:cNvSpPr/>
          <p:nvPr/>
        </p:nvSpPr>
        <p:spPr>
          <a:xfrm>
            <a:off x="9059760" y="878040"/>
            <a:ext cx="689040" cy="16812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8" name=""/>
          <p:cNvSpPr/>
          <p:nvPr/>
        </p:nvSpPr>
        <p:spPr>
          <a:xfrm>
            <a:off x="9029880" y="843120"/>
            <a:ext cx="7650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Stockholm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99" name=""/>
          <p:cNvSpPr/>
          <p:nvPr/>
        </p:nvSpPr>
        <p:spPr>
          <a:xfrm flipV="1">
            <a:off x="8815320" y="1163520"/>
            <a:ext cx="885960" cy="733680"/>
          </a:xfrm>
          <a:prstGeom prst="line">
            <a:avLst/>
          </a:prstGeom>
          <a:ln w="38160">
            <a:solidFill>
              <a:srgbClr val="3333cc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0" name=""/>
          <p:cNvSpPr/>
          <p:nvPr/>
        </p:nvSpPr>
        <p:spPr>
          <a:xfrm>
            <a:off x="8613720" y="1765440"/>
            <a:ext cx="246240" cy="24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1" name=""/>
          <p:cNvSpPr/>
          <p:nvPr/>
        </p:nvSpPr>
        <p:spPr>
          <a:xfrm>
            <a:off x="9583560" y="1057320"/>
            <a:ext cx="246240" cy="24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2" name=""/>
          <p:cNvSpPr/>
          <p:nvPr/>
        </p:nvSpPr>
        <p:spPr>
          <a:xfrm>
            <a:off x="8278920" y="2152800"/>
            <a:ext cx="245880" cy="24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3" name=""/>
          <p:cNvSpPr/>
          <p:nvPr/>
        </p:nvSpPr>
        <p:spPr>
          <a:xfrm>
            <a:off x="8901000" y="2394000"/>
            <a:ext cx="246240" cy="24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4" name=""/>
          <p:cNvSpPr/>
          <p:nvPr/>
        </p:nvSpPr>
        <p:spPr>
          <a:xfrm>
            <a:off x="8310600" y="3151080"/>
            <a:ext cx="533520" cy="412920"/>
          </a:xfrm>
          <a:prstGeom prst="line">
            <a:avLst/>
          </a:prstGeom>
          <a:ln w="38160">
            <a:solidFill>
              <a:srgbClr val="3333cc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5" name=""/>
          <p:cNvSpPr/>
          <p:nvPr/>
        </p:nvSpPr>
        <p:spPr>
          <a:xfrm>
            <a:off x="8207280" y="3022560"/>
            <a:ext cx="246240" cy="2462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6" name=""/>
          <p:cNvSpPr/>
          <p:nvPr/>
        </p:nvSpPr>
        <p:spPr>
          <a:xfrm>
            <a:off x="8696160" y="3456000"/>
            <a:ext cx="246240" cy="24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7" name=""/>
          <p:cNvSpPr/>
          <p:nvPr/>
        </p:nvSpPr>
        <p:spPr>
          <a:xfrm>
            <a:off x="5873760" y="972000"/>
            <a:ext cx="9957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Pooling Point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8" name=""/>
          <p:cNvSpPr/>
          <p:nvPr/>
        </p:nvSpPr>
        <p:spPr>
          <a:xfrm>
            <a:off x="5546880" y="1355760"/>
            <a:ext cx="15238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09" name=""/>
          <p:cNvSpPr/>
          <p:nvPr/>
        </p:nvSpPr>
        <p:spPr>
          <a:xfrm>
            <a:off x="322200" y="4506840"/>
            <a:ext cx="4741920" cy="37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Extending Reach Throughout Europe and the Nordics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50 Employees Today;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Over 100 Targeted by Year-end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0" name=""/>
          <p:cNvSpPr/>
          <p:nvPr/>
        </p:nvSpPr>
        <p:spPr>
          <a:xfrm>
            <a:off x="189000" y="3402000"/>
            <a:ext cx="129960" cy="1303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360" bIns="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1" name=""/>
          <p:cNvSpPr/>
          <p:nvPr/>
        </p:nvSpPr>
        <p:spPr>
          <a:xfrm>
            <a:off x="189000" y="5038560"/>
            <a:ext cx="129960" cy="1303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360" bIns="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4912" name="liberty%20serve" descr=""/>
          <p:cNvPicPr/>
          <p:nvPr/>
        </p:nvPicPr>
        <p:blipFill>
          <a:blip r:embed="rId4"/>
          <a:srcRect l="0" t="5417" r="0" b="9650"/>
          <a:stretch/>
        </p:blipFill>
        <p:spPr>
          <a:xfrm flipH="1" rot="10800000">
            <a:off x="3705120" y="2631960"/>
            <a:ext cx="1265400" cy="40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913" name="logo_text2" descr=""/>
          <p:cNvPicPr/>
          <p:nvPr/>
        </p:nvPicPr>
        <p:blipFill>
          <a:blip r:embed="rId5"/>
          <a:srcRect l="26685" t="-105" r="0" b="36201"/>
          <a:stretch/>
        </p:blipFill>
        <p:spPr>
          <a:xfrm>
            <a:off x="351000" y="2655720"/>
            <a:ext cx="1469880" cy="30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14" name=""/>
          <p:cNvSpPr/>
          <p:nvPr/>
        </p:nvSpPr>
        <p:spPr>
          <a:xfrm>
            <a:off x="2111400" y="2631960"/>
            <a:ext cx="1263600" cy="405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 Be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Announced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5" name=""/>
          <p:cNvSpPr/>
          <p:nvPr/>
        </p:nvSpPr>
        <p:spPr>
          <a:xfrm>
            <a:off x="189000" y="5721480"/>
            <a:ext cx="129960" cy="1299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6" name=""/>
          <p:cNvSpPr/>
          <p:nvPr/>
        </p:nvSpPr>
        <p:spPr>
          <a:xfrm>
            <a:off x="7024680" y="2530440"/>
            <a:ext cx="225360" cy="2253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7" name=""/>
          <p:cNvSpPr/>
          <p:nvPr/>
        </p:nvSpPr>
        <p:spPr>
          <a:xfrm>
            <a:off x="7210440" y="2809800"/>
            <a:ext cx="22716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8" name=""/>
          <p:cNvSpPr/>
          <p:nvPr/>
        </p:nvSpPr>
        <p:spPr>
          <a:xfrm>
            <a:off x="7238880" y="2600280"/>
            <a:ext cx="22716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19" name=""/>
          <p:cNvSpPr/>
          <p:nvPr/>
        </p:nvSpPr>
        <p:spPr>
          <a:xfrm>
            <a:off x="7161120" y="2479680"/>
            <a:ext cx="225360" cy="227160"/>
          </a:xfrm>
          <a:prstGeom prst="ellipse">
            <a:avLst/>
          </a:prstGeom>
          <a:solidFill>
            <a:srgbClr val="ff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0" name=""/>
          <p:cNvSpPr/>
          <p:nvPr/>
        </p:nvSpPr>
        <p:spPr>
          <a:xfrm>
            <a:off x="7318440" y="2208240"/>
            <a:ext cx="941400" cy="279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1" name=""/>
          <p:cNvSpPr/>
          <p:nvPr/>
        </p:nvSpPr>
        <p:spPr>
          <a:xfrm>
            <a:off x="7360200" y="2259000"/>
            <a:ext cx="8391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Amsterdam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2" name=""/>
          <p:cNvSpPr/>
          <p:nvPr/>
        </p:nvSpPr>
        <p:spPr>
          <a:xfrm>
            <a:off x="7020000" y="2787480"/>
            <a:ext cx="245880" cy="2462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3" name=""/>
          <p:cNvSpPr/>
          <p:nvPr/>
        </p:nvSpPr>
        <p:spPr>
          <a:xfrm>
            <a:off x="7045200" y="2647800"/>
            <a:ext cx="246240" cy="24624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4" name=""/>
          <p:cNvSpPr/>
          <p:nvPr/>
        </p:nvSpPr>
        <p:spPr>
          <a:xfrm>
            <a:off x="2389320" y="146520"/>
            <a:ext cx="560016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Advancement of Enron’s BOS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(Broadband Operating System)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5" name=""/>
          <p:cNvSpPr/>
          <p:nvPr/>
        </p:nvSpPr>
        <p:spPr>
          <a:xfrm>
            <a:off x="1276200" y="1409760"/>
            <a:ext cx="1080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6" name=""/>
          <p:cNvSpPr/>
          <p:nvPr/>
        </p:nvSpPr>
        <p:spPr>
          <a:xfrm>
            <a:off x="1276200" y="3259080"/>
            <a:ext cx="1080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7" name=""/>
          <p:cNvSpPr/>
          <p:nvPr/>
        </p:nvSpPr>
        <p:spPr>
          <a:xfrm>
            <a:off x="1276200" y="4954680"/>
            <a:ext cx="108000" cy="108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520" bIns="29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28" name=""/>
          <p:cNvSpPr/>
          <p:nvPr/>
        </p:nvSpPr>
        <p:spPr>
          <a:xfrm>
            <a:off x="1389240" y="1252080"/>
            <a:ext cx="7941960" cy="53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395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Provides Network Control Across the EIN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2286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Frutiger 45 Light"/>
              <a:buChar char="–"/>
              <a:tabLst>
                <a:tab algn="l" pos="395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Risk Management and  Delivery Logistics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2286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Frutiger 45 Light"/>
              <a:buChar char="–"/>
              <a:tabLst>
                <a:tab algn="l" pos="395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Forward Reservation of 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2286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Frutiger 45 Light"/>
              <a:buChar char="–"/>
              <a:tabLst>
                <a:tab algn="l" pos="395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Quality of Service Differentiation and Monitoring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2286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Frutiger 45 Light"/>
              <a:buChar char="–"/>
              <a:tabLst>
                <a:tab algn="l" pos="395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Network Information and Management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395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WarpSpeed MetaRouter Significantly Enhances Scalability and Dynamic Circuit Provisioning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2286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Frutiger 45 Light"/>
              <a:buChar char="–"/>
              <a:tabLst>
                <a:tab algn="l" pos="395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Instantaneously Maps Bandwidth Requisitions to Best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Available Network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2286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Frutiger 45 Light"/>
              <a:buChar char="–"/>
              <a:tabLst>
                <a:tab algn="l" pos="395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At Full Scale, Manages 10,000 Connection Requests Per Minute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395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Application Programming Interface (API) Allows Third Party Applications to Configure and Use Enron’s Network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2286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Frutiger 45 Light"/>
              <a:buChar char="–"/>
              <a:tabLst>
                <a:tab algn="l" pos="395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Incorporated into Sun’s Java Community Process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2286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Frutiger 45 Light"/>
              <a:buChar char="–"/>
              <a:tabLst>
                <a:tab algn="l" pos="395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Facilitating I2’s B2B Marketplace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228600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395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9" name=""/>
          <p:cNvGrpSpPr/>
          <p:nvPr/>
        </p:nvGrpSpPr>
        <p:grpSpPr>
          <a:xfrm>
            <a:off x="1701720" y="3583080"/>
            <a:ext cx="4125600" cy="2408040"/>
            <a:chOff x="1701720" y="3583080"/>
            <a:chExt cx="4125600" cy="2408040"/>
          </a:xfrm>
        </p:grpSpPr>
        <p:sp>
          <p:nvSpPr>
            <p:cNvPr id="4930" name=""/>
            <p:cNvSpPr/>
            <p:nvPr/>
          </p:nvSpPr>
          <p:spPr>
            <a:xfrm>
              <a:off x="1701720" y="3583080"/>
              <a:ext cx="4125600" cy="240804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31" name=""/>
            <p:cNvSpPr/>
            <p:nvPr/>
          </p:nvSpPr>
          <p:spPr>
            <a:xfrm>
              <a:off x="1701720" y="3583080"/>
              <a:ext cx="4125600" cy="240804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932" name=""/>
          <p:cNvGrpSpPr/>
          <p:nvPr/>
        </p:nvGrpSpPr>
        <p:grpSpPr>
          <a:xfrm>
            <a:off x="6089760" y="2711520"/>
            <a:ext cx="576000" cy="244440"/>
            <a:chOff x="6089760" y="2711520"/>
            <a:chExt cx="576000" cy="244440"/>
          </a:xfrm>
        </p:grpSpPr>
        <p:sp>
          <p:nvSpPr>
            <p:cNvPr id="4933" name=""/>
            <p:cNvSpPr/>
            <p:nvPr/>
          </p:nvSpPr>
          <p:spPr>
            <a:xfrm>
              <a:off x="6089760" y="2711520"/>
              <a:ext cx="576000" cy="244440"/>
            </a:xfrm>
            <a:custGeom>
              <a:avLst/>
              <a:gdLst/>
              <a:ahLst/>
              <a:rect l="l" t="t" r="r" b="b"/>
              <a:pathLst>
                <a:path w="751" h="316">
                  <a:moveTo>
                    <a:pt x="736" y="204"/>
                  </a:moveTo>
                  <a:lnTo>
                    <a:pt x="751" y="244"/>
                  </a:lnTo>
                  <a:lnTo>
                    <a:pt x="736" y="244"/>
                  </a:lnTo>
                  <a:lnTo>
                    <a:pt x="736" y="255"/>
                  </a:lnTo>
                  <a:lnTo>
                    <a:pt x="720" y="271"/>
                  </a:lnTo>
                  <a:lnTo>
                    <a:pt x="720" y="296"/>
                  </a:lnTo>
                  <a:lnTo>
                    <a:pt x="641" y="312"/>
                  </a:lnTo>
                  <a:lnTo>
                    <a:pt x="623" y="276"/>
                  </a:lnTo>
                  <a:lnTo>
                    <a:pt x="598" y="276"/>
                  </a:lnTo>
                  <a:lnTo>
                    <a:pt x="567" y="208"/>
                  </a:lnTo>
                  <a:lnTo>
                    <a:pt x="589" y="176"/>
                  </a:lnTo>
                  <a:lnTo>
                    <a:pt x="567" y="176"/>
                  </a:lnTo>
                  <a:lnTo>
                    <a:pt x="537" y="143"/>
                  </a:lnTo>
                  <a:lnTo>
                    <a:pt x="559" y="107"/>
                  </a:lnTo>
                  <a:lnTo>
                    <a:pt x="546" y="104"/>
                  </a:lnTo>
                  <a:lnTo>
                    <a:pt x="541" y="71"/>
                  </a:lnTo>
                  <a:lnTo>
                    <a:pt x="559" y="28"/>
                  </a:lnTo>
                  <a:lnTo>
                    <a:pt x="523" y="35"/>
                  </a:lnTo>
                  <a:lnTo>
                    <a:pt x="515" y="71"/>
                  </a:lnTo>
                  <a:lnTo>
                    <a:pt x="485" y="91"/>
                  </a:lnTo>
                  <a:lnTo>
                    <a:pt x="506" y="120"/>
                  </a:lnTo>
                  <a:lnTo>
                    <a:pt x="501" y="152"/>
                  </a:lnTo>
                  <a:lnTo>
                    <a:pt x="519" y="156"/>
                  </a:lnTo>
                  <a:lnTo>
                    <a:pt x="501" y="188"/>
                  </a:lnTo>
                  <a:lnTo>
                    <a:pt x="515" y="224"/>
                  </a:lnTo>
                  <a:lnTo>
                    <a:pt x="523" y="271"/>
                  </a:lnTo>
                  <a:lnTo>
                    <a:pt x="553" y="292"/>
                  </a:lnTo>
                  <a:lnTo>
                    <a:pt x="541" y="316"/>
                  </a:lnTo>
                  <a:lnTo>
                    <a:pt x="519" y="303"/>
                  </a:lnTo>
                  <a:lnTo>
                    <a:pt x="479" y="307"/>
                  </a:lnTo>
                  <a:lnTo>
                    <a:pt x="470" y="287"/>
                  </a:lnTo>
                  <a:lnTo>
                    <a:pt x="415" y="296"/>
                  </a:lnTo>
                  <a:lnTo>
                    <a:pt x="400" y="248"/>
                  </a:lnTo>
                  <a:lnTo>
                    <a:pt x="406" y="219"/>
                  </a:lnTo>
                  <a:lnTo>
                    <a:pt x="436" y="183"/>
                  </a:lnTo>
                  <a:lnTo>
                    <a:pt x="418" y="159"/>
                  </a:lnTo>
                  <a:lnTo>
                    <a:pt x="339" y="152"/>
                  </a:lnTo>
                  <a:lnTo>
                    <a:pt x="332" y="116"/>
                  </a:lnTo>
                  <a:lnTo>
                    <a:pt x="302" y="120"/>
                  </a:lnTo>
                  <a:lnTo>
                    <a:pt x="287" y="152"/>
                  </a:lnTo>
                  <a:lnTo>
                    <a:pt x="240" y="159"/>
                  </a:lnTo>
                  <a:lnTo>
                    <a:pt x="201" y="127"/>
                  </a:lnTo>
                  <a:lnTo>
                    <a:pt x="192" y="95"/>
                  </a:lnTo>
                  <a:lnTo>
                    <a:pt x="134" y="111"/>
                  </a:lnTo>
                  <a:lnTo>
                    <a:pt x="88" y="107"/>
                  </a:lnTo>
                  <a:lnTo>
                    <a:pt x="82" y="140"/>
                  </a:lnTo>
                  <a:lnTo>
                    <a:pt x="12" y="176"/>
                  </a:lnTo>
                  <a:lnTo>
                    <a:pt x="0" y="84"/>
                  </a:lnTo>
                  <a:lnTo>
                    <a:pt x="571" y="0"/>
                  </a:lnTo>
                  <a:lnTo>
                    <a:pt x="641" y="204"/>
                  </a:lnTo>
                  <a:lnTo>
                    <a:pt x="736" y="20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34" name=""/>
            <p:cNvSpPr/>
            <p:nvPr/>
          </p:nvSpPr>
          <p:spPr>
            <a:xfrm>
              <a:off x="6089760" y="2711520"/>
              <a:ext cx="576000" cy="244440"/>
            </a:xfrm>
            <a:custGeom>
              <a:avLst/>
              <a:gdLst/>
              <a:ahLst/>
              <a:rect l="l" t="t" r="r" b="b"/>
              <a:pathLst>
                <a:path w="751" h="316">
                  <a:moveTo>
                    <a:pt x="736" y="204"/>
                  </a:moveTo>
                  <a:lnTo>
                    <a:pt x="751" y="244"/>
                  </a:lnTo>
                  <a:lnTo>
                    <a:pt x="736" y="244"/>
                  </a:lnTo>
                  <a:lnTo>
                    <a:pt x="736" y="255"/>
                  </a:lnTo>
                  <a:lnTo>
                    <a:pt x="720" y="271"/>
                  </a:lnTo>
                  <a:lnTo>
                    <a:pt x="720" y="296"/>
                  </a:lnTo>
                  <a:lnTo>
                    <a:pt x="641" y="312"/>
                  </a:lnTo>
                  <a:lnTo>
                    <a:pt x="623" y="276"/>
                  </a:lnTo>
                  <a:lnTo>
                    <a:pt x="598" y="276"/>
                  </a:lnTo>
                  <a:lnTo>
                    <a:pt x="567" y="208"/>
                  </a:lnTo>
                  <a:lnTo>
                    <a:pt x="589" y="176"/>
                  </a:lnTo>
                  <a:lnTo>
                    <a:pt x="567" y="176"/>
                  </a:lnTo>
                  <a:lnTo>
                    <a:pt x="537" y="143"/>
                  </a:lnTo>
                  <a:lnTo>
                    <a:pt x="559" y="107"/>
                  </a:lnTo>
                  <a:lnTo>
                    <a:pt x="546" y="104"/>
                  </a:lnTo>
                  <a:lnTo>
                    <a:pt x="541" y="71"/>
                  </a:lnTo>
                  <a:lnTo>
                    <a:pt x="559" y="28"/>
                  </a:lnTo>
                  <a:lnTo>
                    <a:pt x="523" y="35"/>
                  </a:lnTo>
                  <a:lnTo>
                    <a:pt x="515" y="71"/>
                  </a:lnTo>
                  <a:lnTo>
                    <a:pt x="485" y="91"/>
                  </a:lnTo>
                  <a:lnTo>
                    <a:pt x="506" y="120"/>
                  </a:lnTo>
                  <a:lnTo>
                    <a:pt x="501" y="152"/>
                  </a:lnTo>
                  <a:lnTo>
                    <a:pt x="519" y="156"/>
                  </a:lnTo>
                  <a:lnTo>
                    <a:pt x="501" y="188"/>
                  </a:lnTo>
                  <a:lnTo>
                    <a:pt x="515" y="224"/>
                  </a:lnTo>
                  <a:lnTo>
                    <a:pt x="523" y="271"/>
                  </a:lnTo>
                  <a:lnTo>
                    <a:pt x="553" y="292"/>
                  </a:lnTo>
                  <a:lnTo>
                    <a:pt x="541" y="316"/>
                  </a:lnTo>
                  <a:lnTo>
                    <a:pt x="519" y="303"/>
                  </a:lnTo>
                  <a:lnTo>
                    <a:pt x="479" y="307"/>
                  </a:lnTo>
                  <a:lnTo>
                    <a:pt x="470" y="287"/>
                  </a:lnTo>
                  <a:lnTo>
                    <a:pt x="415" y="296"/>
                  </a:lnTo>
                  <a:lnTo>
                    <a:pt x="400" y="248"/>
                  </a:lnTo>
                  <a:lnTo>
                    <a:pt x="406" y="219"/>
                  </a:lnTo>
                  <a:lnTo>
                    <a:pt x="436" y="183"/>
                  </a:lnTo>
                  <a:lnTo>
                    <a:pt x="418" y="159"/>
                  </a:lnTo>
                  <a:lnTo>
                    <a:pt x="339" y="152"/>
                  </a:lnTo>
                  <a:lnTo>
                    <a:pt x="332" y="116"/>
                  </a:lnTo>
                  <a:lnTo>
                    <a:pt x="302" y="120"/>
                  </a:lnTo>
                  <a:lnTo>
                    <a:pt x="287" y="152"/>
                  </a:lnTo>
                  <a:lnTo>
                    <a:pt x="240" y="159"/>
                  </a:lnTo>
                  <a:lnTo>
                    <a:pt x="201" y="127"/>
                  </a:lnTo>
                  <a:lnTo>
                    <a:pt x="192" y="95"/>
                  </a:lnTo>
                  <a:lnTo>
                    <a:pt x="134" y="111"/>
                  </a:lnTo>
                  <a:lnTo>
                    <a:pt x="88" y="107"/>
                  </a:lnTo>
                  <a:lnTo>
                    <a:pt x="82" y="140"/>
                  </a:lnTo>
                  <a:lnTo>
                    <a:pt x="12" y="176"/>
                  </a:lnTo>
                  <a:lnTo>
                    <a:pt x="0" y="84"/>
                  </a:lnTo>
                  <a:lnTo>
                    <a:pt x="571" y="0"/>
                  </a:lnTo>
                  <a:lnTo>
                    <a:pt x="641" y="204"/>
                  </a:lnTo>
                  <a:lnTo>
                    <a:pt x="736" y="204"/>
                  </a:lnTo>
                </a:path>
              </a:pathLst>
            </a:custGeom>
            <a:noFill/>
            <a:ln w="1116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935" name=""/>
          <p:cNvSpPr/>
          <p:nvPr/>
        </p:nvSpPr>
        <p:spPr>
          <a:xfrm>
            <a:off x="5716440" y="2795760"/>
            <a:ext cx="901800" cy="446040"/>
          </a:xfrm>
          <a:custGeom>
            <a:avLst/>
            <a:gdLst/>
            <a:ahLst/>
            <a:rect l="l" t="t" r="r" b="b"/>
            <a:pathLst>
              <a:path w="577" h="331">
                <a:moveTo>
                  <a:pt x="0" y="330"/>
                </a:moveTo>
                <a:lnTo>
                  <a:pt x="4" y="320"/>
                </a:lnTo>
                <a:lnTo>
                  <a:pt x="14" y="322"/>
                </a:lnTo>
                <a:lnTo>
                  <a:pt x="16" y="306"/>
                </a:lnTo>
                <a:lnTo>
                  <a:pt x="34" y="312"/>
                </a:lnTo>
                <a:lnTo>
                  <a:pt x="34" y="300"/>
                </a:lnTo>
                <a:lnTo>
                  <a:pt x="52" y="290"/>
                </a:lnTo>
                <a:lnTo>
                  <a:pt x="52" y="270"/>
                </a:lnTo>
                <a:lnTo>
                  <a:pt x="66" y="260"/>
                </a:lnTo>
                <a:lnTo>
                  <a:pt x="74" y="262"/>
                </a:lnTo>
                <a:lnTo>
                  <a:pt x="82" y="256"/>
                </a:lnTo>
                <a:lnTo>
                  <a:pt x="92" y="254"/>
                </a:lnTo>
                <a:lnTo>
                  <a:pt x="94" y="232"/>
                </a:lnTo>
                <a:lnTo>
                  <a:pt x="114" y="242"/>
                </a:lnTo>
                <a:lnTo>
                  <a:pt x="118" y="256"/>
                </a:lnTo>
                <a:lnTo>
                  <a:pt x="142" y="250"/>
                </a:lnTo>
                <a:lnTo>
                  <a:pt x="142" y="242"/>
                </a:lnTo>
                <a:lnTo>
                  <a:pt x="156" y="242"/>
                </a:lnTo>
                <a:lnTo>
                  <a:pt x="176" y="244"/>
                </a:lnTo>
                <a:lnTo>
                  <a:pt x="176" y="236"/>
                </a:lnTo>
                <a:lnTo>
                  <a:pt x="190" y="234"/>
                </a:lnTo>
                <a:lnTo>
                  <a:pt x="196" y="218"/>
                </a:lnTo>
                <a:lnTo>
                  <a:pt x="218" y="220"/>
                </a:lnTo>
                <a:lnTo>
                  <a:pt x="220" y="200"/>
                </a:lnTo>
                <a:lnTo>
                  <a:pt x="228" y="192"/>
                </a:lnTo>
                <a:lnTo>
                  <a:pt x="234" y="172"/>
                </a:lnTo>
                <a:lnTo>
                  <a:pt x="244" y="160"/>
                </a:lnTo>
                <a:lnTo>
                  <a:pt x="240" y="140"/>
                </a:lnTo>
                <a:lnTo>
                  <a:pt x="252" y="126"/>
                </a:lnTo>
                <a:lnTo>
                  <a:pt x="258" y="104"/>
                </a:lnTo>
                <a:lnTo>
                  <a:pt x="276" y="104"/>
                </a:lnTo>
                <a:lnTo>
                  <a:pt x="282" y="112"/>
                </a:lnTo>
                <a:lnTo>
                  <a:pt x="300" y="78"/>
                </a:lnTo>
                <a:lnTo>
                  <a:pt x="322" y="76"/>
                </a:lnTo>
                <a:lnTo>
                  <a:pt x="326" y="62"/>
                </a:lnTo>
                <a:lnTo>
                  <a:pt x="320" y="50"/>
                </a:lnTo>
                <a:lnTo>
                  <a:pt x="340" y="46"/>
                </a:lnTo>
                <a:lnTo>
                  <a:pt x="336" y="24"/>
                </a:lnTo>
                <a:lnTo>
                  <a:pt x="334" y="4"/>
                </a:lnTo>
                <a:lnTo>
                  <a:pt x="360" y="22"/>
                </a:lnTo>
                <a:lnTo>
                  <a:pt x="384" y="18"/>
                </a:lnTo>
                <a:lnTo>
                  <a:pt x="388" y="2"/>
                </a:lnTo>
                <a:lnTo>
                  <a:pt x="402" y="0"/>
                </a:lnTo>
                <a:lnTo>
                  <a:pt x="406" y="18"/>
                </a:lnTo>
                <a:lnTo>
                  <a:pt x="446" y="22"/>
                </a:lnTo>
                <a:lnTo>
                  <a:pt x="448" y="38"/>
                </a:lnTo>
                <a:lnTo>
                  <a:pt x="432" y="48"/>
                </a:lnTo>
                <a:lnTo>
                  <a:pt x="438" y="90"/>
                </a:lnTo>
                <a:lnTo>
                  <a:pt x="468" y="90"/>
                </a:lnTo>
                <a:lnTo>
                  <a:pt x="480" y="102"/>
                </a:lnTo>
                <a:lnTo>
                  <a:pt x="496" y="112"/>
                </a:lnTo>
                <a:lnTo>
                  <a:pt x="514" y="108"/>
                </a:lnTo>
                <a:lnTo>
                  <a:pt x="522" y="122"/>
                </a:lnTo>
                <a:lnTo>
                  <a:pt x="514" y="132"/>
                </a:lnTo>
                <a:lnTo>
                  <a:pt x="516" y="156"/>
                </a:lnTo>
                <a:lnTo>
                  <a:pt x="514" y="172"/>
                </a:lnTo>
                <a:lnTo>
                  <a:pt x="522" y="190"/>
                </a:lnTo>
                <a:lnTo>
                  <a:pt x="522" y="204"/>
                </a:lnTo>
                <a:lnTo>
                  <a:pt x="556" y="204"/>
                </a:lnTo>
                <a:lnTo>
                  <a:pt x="576" y="236"/>
                </a:lnTo>
                <a:lnTo>
                  <a:pt x="496" y="254"/>
                </a:lnTo>
                <a:lnTo>
                  <a:pt x="380" y="276"/>
                </a:lnTo>
                <a:lnTo>
                  <a:pt x="232" y="296"/>
                </a:lnTo>
                <a:lnTo>
                  <a:pt x="0" y="330"/>
                </a:lnTo>
              </a:path>
            </a:pathLst>
          </a:custGeom>
          <a:solidFill>
            <a:srgbClr val="00f008"/>
          </a:solidFill>
          <a:ln cap="rnd" w="12600">
            <a:solidFill>
              <a:srgbClr val="7f7f7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936" name=""/>
          <p:cNvGrpSpPr/>
          <p:nvPr/>
        </p:nvGrpSpPr>
        <p:grpSpPr>
          <a:xfrm>
            <a:off x="1130400" y="1195560"/>
            <a:ext cx="6273720" cy="3527280"/>
            <a:chOff x="1130400" y="1195560"/>
            <a:chExt cx="6273720" cy="3527280"/>
          </a:xfrm>
        </p:grpSpPr>
        <p:sp>
          <p:nvSpPr>
            <p:cNvPr id="4937" name=""/>
            <p:cNvSpPr/>
            <p:nvPr/>
          </p:nvSpPr>
          <p:spPr>
            <a:xfrm>
              <a:off x="4175640" y="2451600"/>
              <a:ext cx="707040" cy="392400"/>
            </a:xfrm>
            <a:custGeom>
              <a:avLst/>
              <a:gdLst/>
              <a:ahLst/>
              <a:rect l="l" t="t" r="r" b="b"/>
              <a:pathLst>
                <a:path w="453" h="293">
                  <a:moveTo>
                    <a:pt x="6" y="8"/>
                  </a:moveTo>
                  <a:lnTo>
                    <a:pt x="208" y="0"/>
                  </a:lnTo>
                  <a:lnTo>
                    <a:pt x="376" y="0"/>
                  </a:lnTo>
                  <a:lnTo>
                    <a:pt x="374" y="10"/>
                  </a:lnTo>
                  <a:lnTo>
                    <a:pt x="366" y="40"/>
                  </a:lnTo>
                  <a:lnTo>
                    <a:pt x="382" y="60"/>
                  </a:lnTo>
                  <a:lnTo>
                    <a:pt x="388" y="72"/>
                  </a:lnTo>
                  <a:lnTo>
                    <a:pt x="418" y="74"/>
                  </a:lnTo>
                  <a:lnTo>
                    <a:pt x="420" y="98"/>
                  </a:lnTo>
                  <a:lnTo>
                    <a:pt x="432" y="100"/>
                  </a:lnTo>
                  <a:lnTo>
                    <a:pt x="432" y="108"/>
                  </a:lnTo>
                  <a:lnTo>
                    <a:pt x="440" y="120"/>
                  </a:lnTo>
                  <a:lnTo>
                    <a:pt x="452" y="124"/>
                  </a:lnTo>
                  <a:lnTo>
                    <a:pt x="452" y="148"/>
                  </a:lnTo>
                  <a:lnTo>
                    <a:pt x="446" y="172"/>
                  </a:lnTo>
                  <a:lnTo>
                    <a:pt x="410" y="188"/>
                  </a:lnTo>
                  <a:lnTo>
                    <a:pt x="390" y="200"/>
                  </a:lnTo>
                  <a:lnTo>
                    <a:pt x="394" y="222"/>
                  </a:lnTo>
                  <a:lnTo>
                    <a:pt x="400" y="234"/>
                  </a:lnTo>
                  <a:lnTo>
                    <a:pt x="398" y="244"/>
                  </a:lnTo>
                  <a:lnTo>
                    <a:pt x="378" y="268"/>
                  </a:lnTo>
                  <a:lnTo>
                    <a:pt x="374" y="286"/>
                  </a:lnTo>
                  <a:lnTo>
                    <a:pt x="368" y="292"/>
                  </a:lnTo>
                  <a:lnTo>
                    <a:pt x="356" y="268"/>
                  </a:lnTo>
                  <a:lnTo>
                    <a:pt x="66" y="276"/>
                  </a:lnTo>
                  <a:lnTo>
                    <a:pt x="64" y="250"/>
                  </a:lnTo>
                  <a:lnTo>
                    <a:pt x="54" y="244"/>
                  </a:lnTo>
                  <a:lnTo>
                    <a:pt x="52" y="202"/>
                  </a:lnTo>
                  <a:lnTo>
                    <a:pt x="50" y="196"/>
                  </a:lnTo>
                  <a:lnTo>
                    <a:pt x="46" y="168"/>
                  </a:lnTo>
                  <a:lnTo>
                    <a:pt x="36" y="166"/>
                  </a:lnTo>
                  <a:lnTo>
                    <a:pt x="34" y="138"/>
                  </a:lnTo>
                  <a:lnTo>
                    <a:pt x="22" y="124"/>
                  </a:lnTo>
                  <a:lnTo>
                    <a:pt x="16" y="96"/>
                  </a:lnTo>
                  <a:lnTo>
                    <a:pt x="6" y="92"/>
                  </a:lnTo>
                  <a:lnTo>
                    <a:pt x="0" y="70"/>
                  </a:lnTo>
                  <a:lnTo>
                    <a:pt x="6" y="60"/>
                  </a:lnTo>
                  <a:lnTo>
                    <a:pt x="6" y="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38" name=""/>
            <p:cNvSpPr/>
            <p:nvPr/>
          </p:nvSpPr>
          <p:spPr>
            <a:xfrm>
              <a:off x="4277520" y="2810880"/>
              <a:ext cx="785160" cy="585720"/>
            </a:xfrm>
            <a:custGeom>
              <a:avLst/>
              <a:gdLst/>
              <a:ahLst/>
              <a:rect l="l" t="t" r="r" b="b"/>
              <a:pathLst>
                <a:path w="503" h="435">
                  <a:moveTo>
                    <a:pt x="288" y="0"/>
                  </a:moveTo>
                  <a:lnTo>
                    <a:pt x="302" y="22"/>
                  </a:lnTo>
                  <a:lnTo>
                    <a:pt x="310" y="56"/>
                  </a:lnTo>
                  <a:lnTo>
                    <a:pt x="318" y="80"/>
                  </a:lnTo>
                  <a:lnTo>
                    <a:pt x="326" y="96"/>
                  </a:lnTo>
                  <a:lnTo>
                    <a:pt x="358" y="114"/>
                  </a:lnTo>
                  <a:lnTo>
                    <a:pt x="360" y="128"/>
                  </a:lnTo>
                  <a:lnTo>
                    <a:pt x="370" y="154"/>
                  </a:lnTo>
                  <a:lnTo>
                    <a:pt x="386" y="158"/>
                  </a:lnTo>
                  <a:lnTo>
                    <a:pt x="396" y="158"/>
                  </a:lnTo>
                  <a:lnTo>
                    <a:pt x="412" y="172"/>
                  </a:lnTo>
                  <a:lnTo>
                    <a:pt x="400" y="218"/>
                  </a:lnTo>
                  <a:lnTo>
                    <a:pt x="424" y="226"/>
                  </a:lnTo>
                  <a:lnTo>
                    <a:pt x="440" y="242"/>
                  </a:lnTo>
                  <a:lnTo>
                    <a:pt x="434" y="260"/>
                  </a:lnTo>
                  <a:lnTo>
                    <a:pt x="460" y="264"/>
                  </a:lnTo>
                  <a:lnTo>
                    <a:pt x="468" y="282"/>
                  </a:lnTo>
                  <a:lnTo>
                    <a:pt x="470" y="312"/>
                  </a:lnTo>
                  <a:lnTo>
                    <a:pt x="484" y="328"/>
                  </a:lnTo>
                  <a:lnTo>
                    <a:pt x="494" y="328"/>
                  </a:lnTo>
                  <a:lnTo>
                    <a:pt x="502" y="334"/>
                  </a:lnTo>
                  <a:lnTo>
                    <a:pt x="502" y="364"/>
                  </a:lnTo>
                  <a:lnTo>
                    <a:pt x="480" y="386"/>
                  </a:lnTo>
                  <a:lnTo>
                    <a:pt x="474" y="390"/>
                  </a:lnTo>
                  <a:lnTo>
                    <a:pt x="472" y="422"/>
                  </a:lnTo>
                  <a:lnTo>
                    <a:pt x="468" y="432"/>
                  </a:lnTo>
                  <a:lnTo>
                    <a:pt x="446" y="434"/>
                  </a:lnTo>
                  <a:lnTo>
                    <a:pt x="418" y="426"/>
                  </a:lnTo>
                  <a:lnTo>
                    <a:pt x="428" y="406"/>
                  </a:lnTo>
                  <a:lnTo>
                    <a:pt x="436" y="394"/>
                  </a:lnTo>
                  <a:lnTo>
                    <a:pt x="432" y="386"/>
                  </a:lnTo>
                  <a:lnTo>
                    <a:pt x="196" y="398"/>
                  </a:lnTo>
                  <a:lnTo>
                    <a:pt x="90" y="402"/>
                  </a:lnTo>
                  <a:lnTo>
                    <a:pt x="86" y="250"/>
                  </a:lnTo>
                  <a:lnTo>
                    <a:pt x="82" y="156"/>
                  </a:lnTo>
                  <a:lnTo>
                    <a:pt x="64" y="140"/>
                  </a:lnTo>
                  <a:lnTo>
                    <a:pt x="62" y="120"/>
                  </a:lnTo>
                  <a:lnTo>
                    <a:pt x="50" y="114"/>
                  </a:lnTo>
                  <a:lnTo>
                    <a:pt x="50" y="98"/>
                  </a:lnTo>
                  <a:lnTo>
                    <a:pt x="64" y="96"/>
                  </a:lnTo>
                  <a:lnTo>
                    <a:pt x="64" y="82"/>
                  </a:lnTo>
                  <a:lnTo>
                    <a:pt x="46" y="68"/>
                  </a:lnTo>
                  <a:lnTo>
                    <a:pt x="24" y="66"/>
                  </a:lnTo>
                  <a:lnTo>
                    <a:pt x="24" y="46"/>
                  </a:lnTo>
                  <a:lnTo>
                    <a:pt x="26" y="32"/>
                  </a:lnTo>
                  <a:lnTo>
                    <a:pt x="14" y="22"/>
                  </a:lnTo>
                  <a:lnTo>
                    <a:pt x="0" y="20"/>
                  </a:lnTo>
                  <a:lnTo>
                    <a:pt x="0" y="6"/>
                  </a:lnTo>
                  <a:lnTo>
                    <a:pt x="288" y="0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39" name=""/>
            <p:cNvSpPr/>
            <p:nvPr/>
          </p:nvSpPr>
          <p:spPr>
            <a:xfrm>
              <a:off x="5245560" y="2105640"/>
              <a:ext cx="461880" cy="510120"/>
            </a:xfrm>
            <a:custGeom>
              <a:avLst/>
              <a:gdLst/>
              <a:ahLst/>
              <a:rect l="l" t="t" r="r" b="b"/>
              <a:pathLst>
                <a:path w="297" h="379">
                  <a:moveTo>
                    <a:pt x="152" y="378"/>
                  </a:moveTo>
                  <a:lnTo>
                    <a:pt x="148" y="368"/>
                  </a:lnTo>
                  <a:lnTo>
                    <a:pt x="8" y="374"/>
                  </a:lnTo>
                  <a:lnTo>
                    <a:pt x="20" y="358"/>
                  </a:lnTo>
                  <a:lnTo>
                    <a:pt x="32" y="332"/>
                  </a:lnTo>
                  <a:lnTo>
                    <a:pt x="46" y="312"/>
                  </a:lnTo>
                  <a:lnTo>
                    <a:pt x="30" y="286"/>
                  </a:lnTo>
                  <a:lnTo>
                    <a:pt x="28" y="242"/>
                  </a:lnTo>
                  <a:lnTo>
                    <a:pt x="14" y="222"/>
                  </a:lnTo>
                  <a:lnTo>
                    <a:pt x="4" y="210"/>
                  </a:lnTo>
                  <a:lnTo>
                    <a:pt x="4" y="198"/>
                  </a:lnTo>
                  <a:lnTo>
                    <a:pt x="12" y="188"/>
                  </a:lnTo>
                  <a:lnTo>
                    <a:pt x="0" y="156"/>
                  </a:lnTo>
                  <a:lnTo>
                    <a:pt x="20" y="124"/>
                  </a:lnTo>
                  <a:lnTo>
                    <a:pt x="10" y="110"/>
                  </a:lnTo>
                  <a:lnTo>
                    <a:pt x="10" y="96"/>
                  </a:lnTo>
                  <a:lnTo>
                    <a:pt x="22" y="76"/>
                  </a:lnTo>
                  <a:lnTo>
                    <a:pt x="26" y="58"/>
                  </a:lnTo>
                  <a:lnTo>
                    <a:pt x="46" y="60"/>
                  </a:lnTo>
                  <a:lnTo>
                    <a:pt x="44" y="80"/>
                  </a:lnTo>
                  <a:lnTo>
                    <a:pt x="54" y="86"/>
                  </a:lnTo>
                  <a:lnTo>
                    <a:pt x="66" y="76"/>
                  </a:lnTo>
                  <a:lnTo>
                    <a:pt x="62" y="46"/>
                  </a:lnTo>
                  <a:lnTo>
                    <a:pt x="68" y="38"/>
                  </a:lnTo>
                  <a:lnTo>
                    <a:pt x="80" y="40"/>
                  </a:lnTo>
                  <a:lnTo>
                    <a:pt x="76" y="12"/>
                  </a:lnTo>
                  <a:lnTo>
                    <a:pt x="90" y="2"/>
                  </a:lnTo>
                  <a:lnTo>
                    <a:pt x="138" y="0"/>
                  </a:lnTo>
                  <a:lnTo>
                    <a:pt x="158" y="10"/>
                  </a:lnTo>
                  <a:lnTo>
                    <a:pt x="160" y="20"/>
                  </a:lnTo>
                  <a:lnTo>
                    <a:pt x="178" y="20"/>
                  </a:lnTo>
                  <a:lnTo>
                    <a:pt x="204" y="28"/>
                  </a:lnTo>
                  <a:lnTo>
                    <a:pt x="208" y="42"/>
                  </a:lnTo>
                  <a:lnTo>
                    <a:pt x="198" y="50"/>
                  </a:lnTo>
                  <a:lnTo>
                    <a:pt x="218" y="96"/>
                  </a:lnTo>
                  <a:lnTo>
                    <a:pt x="218" y="110"/>
                  </a:lnTo>
                  <a:lnTo>
                    <a:pt x="186" y="152"/>
                  </a:lnTo>
                  <a:lnTo>
                    <a:pt x="174" y="176"/>
                  </a:lnTo>
                  <a:lnTo>
                    <a:pt x="180" y="184"/>
                  </a:lnTo>
                  <a:lnTo>
                    <a:pt x="200" y="186"/>
                  </a:lnTo>
                  <a:lnTo>
                    <a:pt x="210" y="176"/>
                  </a:lnTo>
                  <a:lnTo>
                    <a:pt x="232" y="138"/>
                  </a:lnTo>
                  <a:lnTo>
                    <a:pt x="254" y="138"/>
                  </a:lnTo>
                  <a:lnTo>
                    <a:pt x="280" y="174"/>
                  </a:lnTo>
                  <a:lnTo>
                    <a:pt x="280" y="198"/>
                  </a:lnTo>
                  <a:lnTo>
                    <a:pt x="278" y="212"/>
                  </a:lnTo>
                  <a:lnTo>
                    <a:pt x="296" y="224"/>
                  </a:lnTo>
                  <a:lnTo>
                    <a:pt x="294" y="248"/>
                  </a:lnTo>
                  <a:lnTo>
                    <a:pt x="284" y="266"/>
                  </a:lnTo>
                  <a:lnTo>
                    <a:pt x="278" y="288"/>
                  </a:lnTo>
                  <a:lnTo>
                    <a:pt x="272" y="302"/>
                  </a:lnTo>
                  <a:lnTo>
                    <a:pt x="254" y="306"/>
                  </a:lnTo>
                  <a:lnTo>
                    <a:pt x="262" y="328"/>
                  </a:lnTo>
                  <a:lnTo>
                    <a:pt x="254" y="334"/>
                  </a:lnTo>
                  <a:lnTo>
                    <a:pt x="238" y="362"/>
                  </a:lnTo>
                  <a:lnTo>
                    <a:pt x="152" y="378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40" name=""/>
            <p:cNvSpPr/>
            <p:nvPr/>
          </p:nvSpPr>
          <p:spPr>
            <a:xfrm>
              <a:off x="5932080" y="2408040"/>
              <a:ext cx="673560" cy="383760"/>
            </a:xfrm>
            <a:custGeom>
              <a:avLst/>
              <a:gdLst/>
              <a:ahLst/>
              <a:rect l="l" t="t" r="r" b="b"/>
              <a:pathLst>
                <a:path w="432" h="285">
                  <a:moveTo>
                    <a:pt x="0" y="76"/>
                  </a:moveTo>
                  <a:lnTo>
                    <a:pt x="24" y="52"/>
                  </a:lnTo>
                  <a:lnTo>
                    <a:pt x="42" y="40"/>
                  </a:lnTo>
                  <a:lnTo>
                    <a:pt x="52" y="54"/>
                  </a:lnTo>
                  <a:lnTo>
                    <a:pt x="44" y="62"/>
                  </a:lnTo>
                  <a:lnTo>
                    <a:pt x="152" y="48"/>
                  </a:lnTo>
                  <a:lnTo>
                    <a:pt x="339" y="4"/>
                  </a:lnTo>
                  <a:lnTo>
                    <a:pt x="363" y="0"/>
                  </a:lnTo>
                  <a:lnTo>
                    <a:pt x="365" y="8"/>
                  </a:lnTo>
                  <a:lnTo>
                    <a:pt x="381" y="14"/>
                  </a:lnTo>
                  <a:lnTo>
                    <a:pt x="383" y="26"/>
                  </a:lnTo>
                  <a:lnTo>
                    <a:pt x="391" y="40"/>
                  </a:lnTo>
                  <a:lnTo>
                    <a:pt x="403" y="40"/>
                  </a:lnTo>
                  <a:lnTo>
                    <a:pt x="411" y="54"/>
                  </a:lnTo>
                  <a:lnTo>
                    <a:pt x="403" y="62"/>
                  </a:lnTo>
                  <a:lnTo>
                    <a:pt x="403" y="78"/>
                  </a:lnTo>
                  <a:lnTo>
                    <a:pt x="393" y="94"/>
                  </a:lnTo>
                  <a:lnTo>
                    <a:pt x="401" y="100"/>
                  </a:lnTo>
                  <a:lnTo>
                    <a:pt x="391" y="110"/>
                  </a:lnTo>
                  <a:lnTo>
                    <a:pt x="391" y="124"/>
                  </a:lnTo>
                  <a:lnTo>
                    <a:pt x="401" y="136"/>
                  </a:lnTo>
                  <a:lnTo>
                    <a:pt x="403" y="150"/>
                  </a:lnTo>
                  <a:lnTo>
                    <a:pt x="423" y="152"/>
                  </a:lnTo>
                  <a:lnTo>
                    <a:pt x="431" y="164"/>
                  </a:lnTo>
                  <a:lnTo>
                    <a:pt x="421" y="188"/>
                  </a:lnTo>
                  <a:lnTo>
                    <a:pt x="411" y="200"/>
                  </a:lnTo>
                  <a:lnTo>
                    <a:pt x="387" y="212"/>
                  </a:lnTo>
                  <a:lnTo>
                    <a:pt x="373" y="230"/>
                  </a:lnTo>
                  <a:lnTo>
                    <a:pt x="241" y="252"/>
                  </a:lnTo>
                  <a:lnTo>
                    <a:pt x="40" y="284"/>
                  </a:lnTo>
                  <a:lnTo>
                    <a:pt x="22" y="220"/>
                  </a:lnTo>
                  <a:lnTo>
                    <a:pt x="18" y="212"/>
                  </a:lnTo>
                  <a:lnTo>
                    <a:pt x="24" y="196"/>
                  </a:lnTo>
                  <a:lnTo>
                    <a:pt x="0" y="76"/>
                  </a:lnTo>
                </a:path>
              </a:pathLst>
            </a:custGeom>
            <a:solidFill>
              <a:srgbClr val="00f008"/>
            </a:solidFill>
            <a:ln cap="rnd" w="12600">
              <a:solidFill>
                <a:srgbClr val="7f7f7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41" name=""/>
            <p:cNvGrpSpPr/>
            <p:nvPr/>
          </p:nvGrpSpPr>
          <p:grpSpPr>
            <a:xfrm>
              <a:off x="1130400" y="1195560"/>
              <a:ext cx="6273720" cy="3527280"/>
              <a:chOff x="1130400" y="1195560"/>
              <a:chExt cx="6273720" cy="3527280"/>
            </a:xfrm>
          </p:grpSpPr>
          <p:grpSp>
            <p:nvGrpSpPr>
              <p:cNvPr id="4942" name=""/>
              <p:cNvGrpSpPr/>
              <p:nvPr/>
            </p:nvGrpSpPr>
            <p:grpSpPr>
              <a:xfrm>
                <a:off x="1501560" y="1195560"/>
                <a:ext cx="5902560" cy="1368000"/>
                <a:chOff x="1501560" y="1195560"/>
                <a:chExt cx="5902560" cy="1368000"/>
              </a:xfrm>
            </p:grpSpPr>
            <p:grpSp>
              <p:nvGrpSpPr>
                <p:cNvPr id="4943" name=""/>
                <p:cNvGrpSpPr/>
                <p:nvPr/>
              </p:nvGrpSpPr>
              <p:grpSpPr>
                <a:xfrm>
                  <a:off x="3772080" y="1200960"/>
                  <a:ext cx="812160" cy="565920"/>
                  <a:chOff x="3772080" y="1200960"/>
                  <a:chExt cx="812160" cy="565920"/>
                </a:xfrm>
              </p:grpSpPr>
              <p:sp>
                <p:nvSpPr>
                  <p:cNvPr id="4944" name=""/>
                  <p:cNvSpPr/>
                  <p:nvPr/>
                </p:nvSpPr>
                <p:spPr>
                  <a:xfrm>
                    <a:off x="3772080" y="1200960"/>
                    <a:ext cx="812160" cy="565920"/>
                  </a:xfrm>
                  <a:custGeom>
                    <a:avLst/>
                    <a:gdLst/>
                    <a:ahLst/>
                    <a:rect l="l" t="t" r="r" b="b"/>
                    <a:pathLst>
                      <a:path w="936" h="782">
                        <a:moveTo>
                          <a:pt x="43" y="0"/>
                        </a:moveTo>
                        <a:lnTo>
                          <a:pt x="14" y="545"/>
                        </a:lnTo>
                        <a:lnTo>
                          <a:pt x="0" y="778"/>
                        </a:lnTo>
                        <a:lnTo>
                          <a:pt x="226" y="782"/>
                        </a:lnTo>
                        <a:lnTo>
                          <a:pt x="609" y="775"/>
                        </a:lnTo>
                        <a:lnTo>
                          <a:pt x="663" y="208"/>
                        </a:lnTo>
                        <a:lnTo>
                          <a:pt x="936" y="0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945" name=""/>
                  <p:cNvSpPr/>
                  <p:nvPr/>
                </p:nvSpPr>
                <p:spPr>
                  <a:xfrm>
                    <a:off x="3772080" y="1200960"/>
                    <a:ext cx="812160" cy="565920"/>
                  </a:xfrm>
                  <a:custGeom>
                    <a:avLst/>
                    <a:gdLst/>
                    <a:ahLst/>
                    <a:rect l="l" t="t" r="r" b="b"/>
                    <a:pathLst>
                      <a:path w="936" h="782">
                        <a:moveTo>
                          <a:pt x="43" y="0"/>
                        </a:moveTo>
                        <a:lnTo>
                          <a:pt x="14" y="545"/>
                        </a:lnTo>
                        <a:lnTo>
                          <a:pt x="0" y="778"/>
                        </a:lnTo>
                        <a:lnTo>
                          <a:pt x="226" y="782"/>
                        </a:lnTo>
                        <a:lnTo>
                          <a:pt x="609" y="775"/>
                        </a:lnTo>
                        <a:lnTo>
                          <a:pt x="663" y="208"/>
                        </a:lnTo>
                        <a:lnTo>
                          <a:pt x="936" y="0"/>
                        </a:lnTo>
                        <a:lnTo>
                          <a:pt x="43" y="0"/>
                        </a:lnTo>
                      </a:path>
                    </a:pathLst>
                  </a:cu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4946" name=""/>
                <p:cNvGrpSpPr/>
                <p:nvPr/>
              </p:nvGrpSpPr>
              <p:grpSpPr>
                <a:xfrm>
                  <a:off x="4306680" y="1200960"/>
                  <a:ext cx="2196000" cy="1362600"/>
                  <a:chOff x="4306680" y="1200960"/>
                  <a:chExt cx="2196000" cy="1362600"/>
                </a:xfrm>
              </p:grpSpPr>
              <p:grpSp>
                <p:nvGrpSpPr>
                  <p:cNvPr id="4947" name=""/>
                  <p:cNvGrpSpPr/>
                  <p:nvPr/>
                </p:nvGrpSpPr>
                <p:grpSpPr>
                  <a:xfrm>
                    <a:off x="4306680" y="1200960"/>
                    <a:ext cx="2196000" cy="1362600"/>
                    <a:chOff x="4306680" y="1200960"/>
                    <a:chExt cx="2196000" cy="1362600"/>
                  </a:xfrm>
                </p:grpSpPr>
                <p:sp>
                  <p:nvSpPr>
                    <p:cNvPr id="4948" name=""/>
                    <p:cNvSpPr/>
                    <p:nvPr/>
                  </p:nvSpPr>
                  <p:spPr>
                    <a:xfrm>
                      <a:off x="4306680" y="1200960"/>
                      <a:ext cx="2196000" cy="136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  <a:close/>
                        </a:path>
                      </a:pathLst>
                    </a:custGeom>
                    <a:solidFill>
                      <a:srgbClr val="00f008"/>
                    </a:solidFill>
                    <a:ln cap="rnd" w="126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49" name=""/>
                    <p:cNvSpPr/>
                    <p:nvPr/>
                  </p:nvSpPr>
                  <p:spPr>
                    <a:xfrm>
                      <a:off x="4306680" y="1200960"/>
                      <a:ext cx="2196000" cy="136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8" h="1879">
                          <a:moveTo>
                            <a:pt x="320" y="0"/>
                          </a:moveTo>
                          <a:lnTo>
                            <a:pt x="54" y="208"/>
                          </a:lnTo>
                          <a:lnTo>
                            <a:pt x="0" y="721"/>
                          </a:lnTo>
                          <a:lnTo>
                            <a:pt x="40" y="717"/>
                          </a:lnTo>
                          <a:lnTo>
                            <a:pt x="40" y="746"/>
                          </a:lnTo>
                          <a:lnTo>
                            <a:pt x="51" y="757"/>
                          </a:lnTo>
                          <a:lnTo>
                            <a:pt x="43" y="796"/>
                          </a:lnTo>
                          <a:lnTo>
                            <a:pt x="61" y="811"/>
                          </a:lnTo>
                          <a:lnTo>
                            <a:pt x="69" y="846"/>
                          </a:lnTo>
                          <a:lnTo>
                            <a:pt x="137" y="857"/>
                          </a:lnTo>
                          <a:lnTo>
                            <a:pt x="158" y="886"/>
                          </a:lnTo>
                          <a:lnTo>
                            <a:pt x="183" y="879"/>
                          </a:lnTo>
                          <a:lnTo>
                            <a:pt x="201" y="846"/>
                          </a:lnTo>
                          <a:lnTo>
                            <a:pt x="298" y="857"/>
                          </a:lnTo>
                          <a:lnTo>
                            <a:pt x="298" y="897"/>
                          </a:lnTo>
                          <a:lnTo>
                            <a:pt x="320" y="900"/>
                          </a:lnTo>
                          <a:lnTo>
                            <a:pt x="323" y="886"/>
                          </a:lnTo>
                          <a:lnTo>
                            <a:pt x="355" y="886"/>
                          </a:lnTo>
                          <a:lnTo>
                            <a:pt x="395" y="936"/>
                          </a:lnTo>
                          <a:lnTo>
                            <a:pt x="445" y="936"/>
                          </a:lnTo>
                          <a:lnTo>
                            <a:pt x="488" y="936"/>
                          </a:lnTo>
                          <a:lnTo>
                            <a:pt x="477" y="904"/>
                          </a:lnTo>
                          <a:lnTo>
                            <a:pt x="506" y="889"/>
                          </a:lnTo>
                          <a:lnTo>
                            <a:pt x="527" y="911"/>
                          </a:lnTo>
                          <a:lnTo>
                            <a:pt x="578" y="911"/>
                          </a:lnTo>
                          <a:lnTo>
                            <a:pt x="639" y="936"/>
                          </a:lnTo>
                          <a:lnTo>
                            <a:pt x="707" y="889"/>
                          </a:lnTo>
                          <a:lnTo>
                            <a:pt x="692" y="846"/>
                          </a:lnTo>
                          <a:lnTo>
                            <a:pt x="750" y="843"/>
                          </a:lnTo>
                          <a:lnTo>
                            <a:pt x="750" y="807"/>
                          </a:lnTo>
                          <a:lnTo>
                            <a:pt x="761" y="800"/>
                          </a:lnTo>
                          <a:lnTo>
                            <a:pt x="796" y="814"/>
                          </a:lnTo>
                          <a:lnTo>
                            <a:pt x="800" y="796"/>
                          </a:lnTo>
                          <a:lnTo>
                            <a:pt x="786" y="753"/>
                          </a:lnTo>
                          <a:lnTo>
                            <a:pt x="804" y="753"/>
                          </a:lnTo>
                          <a:lnTo>
                            <a:pt x="832" y="768"/>
                          </a:lnTo>
                          <a:lnTo>
                            <a:pt x="893" y="778"/>
                          </a:lnTo>
                          <a:lnTo>
                            <a:pt x="925" y="768"/>
                          </a:lnTo>
                          <a:lnTo>
                            <a:pt x="943" y="757"/>
                          </a:lnTo>
                          <a:lnTo>
                            <a:pt x="1019" y="775"/>
                          </a:lnTo>
                          <a:lnTo>
                            <a:pt x="1029" y="825"/>
                          </a:lnTo>
                          <a:lnTo>
                            <a:pt x="1058" y="861"/>
                          </a:lnTo>
                          <a:lnTo>
                            <a:pt x="1058" y="893"/>
                          </a:lnTo>
                          <a:lnTo>
                            <a:pt x="1151" y="893"/>
                          </a:lnTo>
                          <a:lnTo>
                            <a:pt x="1166" y="875"/>
                          </a:lnTo>
                          <a:lnTo>
                            <a:pt x="1194" y="879"/>
                          </a:lnTo>
                          <a:lnTo>
                            <a:pt x="1198" y="915"/>
                          </a:lnTo>
                          <a:lnTo>
                            <a:pt x="1191" y="936"/>
                          </a:lnTo>
                          <a:lnTo>
                            <a:pt x="1212" y="961"/>
                          </a:lnTo>
                          <a:lnTo>
                            <a:pt x="1227" y="983"/>
                          </a:lnTo>
                          <a:lnTo>
                            <a:pt x="1245" y="983"/>
                          </a:lnTo>
                          <a:lnTo>
                            <a:pt x="1252" y="993"/>
                          </a:lnTo>
                          <a:lnTo>
                            <a:pt x="1234" y="1015"/>
                          </a:lnTo>
                          <a:lnTo>
                            <a:pt x="1230" y="1054"/>
                          </a:lnTo>
                          <a:lnTo>
                            <a:pt x="1259" y="1044"/>
                          </a:lnTo>
                          <a:lnTo>
                            <a:pt x="1266" y="1062"/>
                          </a:lnTo>
                          <a:lnTo>
                            <a:pt x="1252" y="1072"/>
                          </a:lnTo>
                          <a:lnTo>
                            <a:pt x="1252" y="1094"/>
                          </a:lnTo>
                          <a:lnTo>
                            <a:pt x="1266" y="1097"/>
                          </a:lnTo>
                          <a:lnTo>
                            <a:pt x="1273" y="1119"/>
                          </a:lnTo>
                          <a:lnTo>
                            <a:pt x="1424" y="1133"/>
                          </a:lnTo>
                          <a:lnTo>
                            <a:pt x="1506" y="1123"/>
                          </a:lnTo>
                          <a:lnTo>
                            <a:pt x="1513" y="1141"/>
                          </a:lnTo>
                          <a:lnTo>
                            <a:pt x="1553" y="1141"/>
                          </a:lnTo>
                          <a:lnTo>
                            <a:pt x="1571" y="1158"/>
                          </a:lnTo>
                          <a:lnTo>
                            <a:pt x="1610" y="1126"/>
                          </a:lnTo>
                          <a:lnTo>
                            <a:pt x="1628" y="1148"/>
                          </a:lnTo>
                          <a:lnTo>
                            <a:pt x="1675" y="1151"/>
                          </a:lnTo>
                          <a:lnTo>
                            <a:pt x="1682" y="1166"/>
                          </a:lnTo>
                          <a:lnTo>
                            <a:pt x="1703" y="1155"/>
                          </a:lnTo>
                          <a:lnTo>
                            <a:pt x="1725" y="1148"/>
                          </a:lnTo>
                          <a:lnTo>
                            <a:pt x="1764" y="1198"/>
                          </a:lnTo>
                          <a:lnTo>
                            <a:pt x="1761" y="1216"/>
                          </a:lnTo>
                          <a:lnTo>
                            <a:pt x="1786" y="1216"/>
                          </a:lnTo>
                          <a:lnTo>
                            <a:pt x="1782" y="1248"/>
                          </a:lnTo>
                          <a:lnTo>
                            <a:pt x="1818" y="1244"/>
                          </a:lnTo>
                          <a:lnTo>
                            <a:pt x="1822" y="1273"/>
                          </a:lnTo>
                          <a:lnTo>
                            <a:pt x="1865" y="1305"/>
                          </a:lnTo>
                          <a:lnTo>
                            <a:pt x="1879" y="1331"/>
                          </a:lnTo>
                          <a:lnTo>
                            <a:pt x="1858" y="1338"/>
                          </a:lnTo>
                          <a:lnTo>
                            <a:pt x="1822" y="1327"/>
                          </a:lnTo>
                          <a:lnTo>
                            <a:pt x="1847" y="1348"/>
                          </a:lnTo>
                          <a:lnTo>
                            <a:pt x="1840" y="1377"/>
                          </a:lnTo>
                          <a:lnTo>
                            <a:pt x="1822" y="1388"/>
                          </a:lnTo>
                          <a:lnTo>
                            <a:pt x="1800" y="1370"/>
                          </a:lnTo>
                          <a:lnTo>
                            <a:pt x="1775" y="1363"/>
                          </a:lnTo>
                          <a:lnTo>
                            <a:pt x="1764" y="1366"/>
                          </a:lnTo>
                          <a:lnTo>
                            <a:pt x="1750" y="1388"/>
                          </a:lnTo>
                          <a:lnTo>
                            <a:pt x="1718" y="1359"/>
                          </a:lnTo>
                          <a:lnTo>
                            <a:pt x="1729" y="1341"/>
                          </a:lnTo>
                          <a:lnTo>
                            <a:pt x="1721" y="1327"/>
                          </a:lnTo>
                          <a:lnTo>
                            <a:pt x="1693" y="1334"/>
                          </a:lnTo>
                          <a:lnTo>
                            <a:pt x="1686" y="1323"/>
                          </a:lnTo>
                          <a:lnTo>
                            <a:pt x="1682" y="1305"/>
                          </a:lnTo>
                          <a:lnTo>
                            <a:pt x="1668" y="1295"/>
                          </a:lnTo>
                          <a:lnTo>
                            <a:pt x="1625" y="1302"/>
                          </a:lnTo>
                          <a:lnTo>
                            <a:pt x="1639" y="1327"/>
                          </a:lnTo>
                          <a:lnTo>
                            <a:pt x="1664" y="1345"/>
                          </a:lnTo>
                          <a:lnTo>
                            <a:pt x="1689" y="1348"/>
                          </a:lnTo>
                          <a:lnTo>
                            <a:pt x="1689" y="1392"/>
                          </a:lnTo>
                          <a:lnTo>
                            <a:pt x="1678" y="1417"/>
                          </a:lnTo>
                          <a:lnTo>
                            <a:pt x="1675" y="1452"/>
                          </a:lnTo>
                          <a:lnTo>
                            <a:pt x="1657" y="1467"/>
                          </a:lnTo>
                          <a:lnTo>
                            <a:pt x="1664" y="1521"/>
                          </a:lnTo>
                          <a:lnTo>
                            <a:pt x="1689" y="1539"/>
                          </a:lnTo>
                          <a:lnTo>
                            <a:pt x="1675" y="1549"/>
                          </a:lnTo>
                          <a:lnTo>
                            <a:pt x="1675" y="1610"/>
                          </a:lnTo>
                          <a:lnTo>
                            <a:pt x="1657" y="1632"/>
                          </a:lnTo>
                          <a:lnTo>
                            <a:pt x="1664" y="1657"/>
                          </a:lnTo>
                          <a:lnTo>
                            <a:pt x="1614" y="1671"/>
                          </a:lnTo>
                          <a:lnTo>
                            <a:pt x="1564" y="1811"/>
                          </a:lnTo>
                          <a:lnTo>
                            <a:pt x="1531" y="1811"/>
                          </a:lnTo>
                          <a:lnTo>
                            <a:pt x="1553" y="1854"/>
                          </a:lnTo>
                          <a:lnTo>
                            <a:pt x="1567" y="1879"/>
                          </a:lnTo>
                          <a:lnTo>
                            <a:pt x="1574" y="1843"/>
                          </a:lnTo>
                          <a:lnTo>
                            <a:pt x="1639" y="1861"/>
                          </a:lnTo>
                          <a:lnTo>
                            <a:pt x="1635" y="1833"/>
                          </a:lnTo>
                          <a:lnTo>
                            <a:pt x="1657" y="1836"/>
                          </a:lnTo>
                          <a:lnTo>
                            <a:pt x="1678" y="1800"/>
                          </a:lnTo>
                          <a:lnTo>
                            <a:pt x="1671" y="1779"/>
                          </a:lnTo>
                          <a:lnTo>
                            <a:pt x="1707" y="1772"/>
                          </a:lnTo>
                          <a:lnTo>
                            <a:pt x="1732" y="1718"/>
                          </a:lnTo>
                          <a:lnTo>
                            <a:pt x="1786" y="1721"/>
                          </a:lnTo>
                          <a:lnTo>
                            <a:pt x="1829" y="1714"/>
                          </a:lnTo>
                          <a:lnTo>
                            <a:pt x="1876" y="1711"/>
                          </a:lnTo>
                          <a:lnTo>
                            <a:pt x="1883" y="1675"/>
                          </a:lnTo>
                          <a:lnTo>
                            <a:pt x="1908" y="1657"/>
                          </a:lnTo>
                          <a:lnTo>
                            <a:pt x="1944" y="1639"/>
                          </a:lnTo>
                          <a:lnTo>
                            <a:pt x="1958" y="1625"/>
                          </a:lnTo>
                          <a:lnTo>
                            <a:pt x="1980" y="1639"/>
                          </a:lnTo>
                          <a:lnTo>
                            <a:pt x="2012" y="1603"/>
                          </a:lnTo>
                          <a:lnTo>
                            <a:pt x="2001" y="1585"/>
                          </a:lnTo>
                          <a:lnTo>
                            <a:pt x="1972" y="1582"/>
                          </a:lnTo>
                          <a:lnTo>
                            <a:pt x="1947" y="1585"/>
                          </a:lnTo>
                          <a:lnTo>
                            <a:pt x="1933" y="1600"/>
                          </a:lnTo>
                          <a:lnTo>
                            <a:pt x="1904" y="1596"/>
                          </a:lnTo>
                          <a:lnTo>
                            <a:pt x="1919" y="1574"/>
                          </a:lnTo>
                          <a:lnTo>
                            <a:pt x="1922" y="1521"/>
                          </a:lnTo>
                          <a:lnTo>
                            <a:pt x="1944" y="1513"/>
                          </a:lnTo>
                          <a:lnTo>
                            <a:pt x="1976" y="1463"/>
                          </a:lnTo>
                          <a:lnTo>
                            <a:pt x="2012" y="1460"/>
                          </a:lnTo>
                          <a:lnTo>
                            <a:pt x="2048" y="1435"/>
                          </a:lnTo>
                          <a:lnTo>
                            <a:pt x="2094" y="1427"/>
                          </a:lnTo>
                          <a:lnTo>
                            <a:pt x="2109" y="1406"/>
                          </a:lnTo>
                          <a:lnTo>
                            <a:pt x="2145" y="1406"/>
                          </a:lnTo>
                          <a:lnTo>
                            <a:pt x="2162" y="1377"/>
                          </a:lnTo>
                          <a:lnTo>
                            <a:pt x="2177" y="1377"/>
                          </a:lnTo>
                          <a:lnTo>
                            <a:pt x="2173" y="1406"/>
                          </a:lnTo>
                          <a:lnTo>
                            <a:pt x="2231" y="1402"/>
                          </a:lnTo>
                          <a:lnTo>
                            <a:pt x="2231" y="1388"/>
                          </a:lnTo>
                          <a:lnTo>
                            <a:pt x="2220" y="1374"/>
                          </a:lnTo>
                          <a:lnTo>
                            <a:pt x="2248" y="1352"/>
                          </a:lnTo>
                          <a:lnTo>
                            <a:pt x="2284" y="1331"/>
                          </a:lnTo>
                          <a:lnTo>
                            <a:pt x="2309" y="1327"/>
                          </a:lnTo>
                          <a:lnTo>
                            <a:pt x="2306" y="1302"/>
                          </a:lnTo>
                          <a:lnTo>
                            <a:pt x="2338" y="1273"/>
                          </a:lnTo>
                          <a:lnTo>
                            <a:pt x="2370" y="1255"/>
                          </a:lnTo>
                          <a:lnTo>
                            <a:pt x="2370" y="1201"/>
                          </a:lnTo>
                          <a:lnTo>
                            <a:pt x="2403" y="1176"/>
                          </a:lnTo>
                          <a:lnTo>
                            <a:pt x="2467" y="1141"/>
                          </a:lnTo>
                          <a:lnTo>
                            <a:pt x="2528" y="1119"/>
                          </a:lnTo>
                          <a:lnTo>
                            <a:pt x="2471" y="1108"/>
                          </a:lnTo>
                          <a:lnTo>
                            <a:pt x="2428" y="1105"/>
                          </a:lnTo>
                          <a:lnTo>
                            <a:pt x="2395" y="1083"/>
                          </a:lnTo>
                          <a:lnTo>
                            <a:pt x="2399" y="1058"/>
                          </a:lnTo>
                          <a:lnTo>
                            <a:pt x="2403" y="1040"/>
                          </a:lnTo>
                          <a:lnTo>
                            <a:pt x="2374" y="1033"/>
                          </a:lnTo>
                          <a:lnTo>
                            <a:pt x="2360" y="1044"/>
                          </a:lnTo>
                          <a:lnTo>
                            <a:pt x="2324" y="1062"/>
                          </a:lnTo>
                          <a:lnTo>
                            <a:pt x="2266" y="1040"/>
                          </a:lnTo>
                          <a:lnTo>
                            <a:pt x="2263" y="1015"/>
                          </a:lnTo>
                          <a:lnTo>
                            <a:pt x="2263" y="990"/>
                          </a:lnTo>
                          <a:lnTo>
                            <a:pt x="2252" y="976"/>
                          </a:lnTo>
                          <a:lnTo>
                            <a:pt x="2180" y="990"/>
                          </a:lnTo>
                          <a:lnTo>
                            <a:pt x="2177" y="936"/>
                          </a:lnTo>
                          <a:lnTo>
                            <a:pt x="2137" y="936"/>
                          </a:lnTo>
                          <a:lnTo>
                            <a:pt x="2091" y="904"/>
                          </a:lnTo>
                          <a:lnTo>
                            <a:pt x="2055" y="915"/>
                          </a:lnTo>
                          <a:lnTo>
                            <a:pt x="2033" y="936"/>
                          </a:lnTo>
                          <a:lnTo>
                            <a:pt x="1983" y="936"/>
                          </a:lnTo>
                          <a:lnTo>
                            <a:pt x="1969" y="897"/>
                          </a:lnTo>
                          <a:lnTo>
                            <a:pt x="1976" y="850"/>
                          </a:lnTo>
                          <a:lnTo>
                            <a:pt x="1865" y="811"/>
                          </a:lnTo>
                          <a:lnTo>
                            <a:pt x="1843" y="782"/>
                          </a:lnTo>
                          <a:lnTo>
                            <a:pt x="1707" y="710"/>
                          </a:lnTo>
                          <a:lnTo>
                            <a:pt x="1700" y="4"/>
                          </a:lnTo>
                          <a:lnTo>
                            <a:pt x="320" y="0"/>
                          </a:lnTo>
                        </a:path>
                      </a:pathLst>
                    </a:custGeom>
                    <a:solidFill>
                      <a:srgbClr val="00f008"/>
                    </a:solidFill>
                    <a:ln cap="rnd" w="12600">
                      <a:solidFill>
                        <a:srgbClr val="7f7f7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  <p:sp>
                <p:nvSpPr>
                  <p:cNvPr id="4950" name=""/>
                  <p:cNvSpPr/>
                  <p:nvPr/>
                </p:nvSpPr>
                <p:spPr>
                  <a:xfrm>
                    <a:off x="5742360" y="2253240"/>
                    <a:ext cx="13680" cy="11160"/>
                  </a:xfrm>
                  <a:prstGeom prst="rect">
                    <a:avLst/>
                  </a:pr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5640" bIns="-356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4951" name=""/>
                <p:cNvGrpSpPr/>
                <p:nvPr/>
              </p:nvGrpSpPr>
              <p:grpSpPr>
                <a:xfrm>
                  <a:off x="5783040" y="1200960"/>
                  <a:ext cx="1621080" cy="813600"/>
                  <a:chOff x="5783040" y="1200960"/>
                  <a:chExt cx="1621080" cy="813600"/>
                </a:xfrm>
              </p:grpSpPr>
              <p:sp>
                <p:nvSpPr>
                  <p:cNvPr id="4952" name=""/>
                  <p:cNvSpPr/>
                  <p:nvPr/>
                </p:nvSpPr>
                <p:spPr>
                  <a:xfrm>
                    <a:off x="5783040" y="1200960"/>
                    <a:ext cx="1621080" cy="813600"/>
                  </a:xfrm>
                  <a:custGeom>
                    <a:avLst/>
                    <a:gdLst/>
                    <a:ahLst/>
                    <a:rect l="l" t="t" r="r" b="b"/>
                    <a:pathLst>
                      <a:path w="1868" h="1123">
                        <a:moveTo>
                          <a:pt x="7" y="219"/>
                        </a:moveTo>
                        <a:lnTo>
                          <a:pt x="7" y="710"/>
                        </a:lnTo>
                        <a:lnTo>
                          <a:pt x="90" y="753"/>
                        </a:lnTo>
                        <a:lnTo>
                          <a:pt x="150" y="782"/>
                        </a:lnTo>
                        <a:lnTo>
                          <a:pt x="161" y="811"/>
                        </a:lnTo>
                        <a:lnTo>
                          <a:pt x="258" y="839"/>
                        </a:lnTo>
                        <a:lnTo>
                          <a:pt x="280" y="854"/>
                        </a:lnTo>
                        <a:lnTo>
                          <a:pt x="265" y="904"/>
                        </a:lnTo>
                        <a:lnTo>
                          <a:pt x="305" y="936"/>
                        </a:lnTo>
                        <a:lnTo>
                          <a:pt x="358" y="915"/>
                        </a:lnTo>
                        <a:lnTo>
                          <a:pt x="398" y="911"/>
                        </a:lnTo>
                        <a:lnTo>
                          <a:pt x="441" y="936"/>
                        </a:lnTo>
                        <a:lnTo>
                          <a:pt x="477" y="936"/>
                        </a:lnTo>
                        <a:lnTo>
                          <a:pt x="484" y="990"/>
                        </a:lnTo>
                        <a:lnTo>
                          <a:pt x="505" y="986"/>
                        </a:lnTo>
                        <a:lnTo>
                          <a:pt x="548" y="979"/>
                        </a:lnTo>
                        <a:lnTo>
                          <a:pt x="563" y="1001"/>
                        </a:lnTo>
                        <a:lnTo>
                          <a:pt x="566" y="1044"/>
                        </a:lnTo>
                        <a:lnTo>
                          <a:pt x="624" y="1062"/>
                        </a:lnTo>
                        <a:lnTo>
                          <a:pt x="660" y="1047"/>
                        </a:lnTo>
                        <a:lnTo>
                          <a:pt x="678" y="1033"/>
                        </a:lnTo>
                        <a:lnTo>
                          <a:pt x="703" y="1047"/>
                        </a:lnTo>
                        <a:lnTo>
                          <a:pt x="699" y="1087"/>
                        </a:lnTo>
                        <a:lnTo>
                          <a:pt x="728" y="1105"/>
                        </a:lnTo>
                        <a:lnTo>
                          <a:pt x="832" y="1119"/>
                        </a:lnTo>
                        <a:lnTo>
                          <a:pt x="864" y="1115"/>
                        </a:lnTo>
                        <a:lnTo>
                          <a:pt x="900" y="1123"/>
                        </a:lnTo>
                        <a:lnTo>
                          <a:pt x="929" y="1105"/>
                        </a:lnTo>
                        <a:lnTo>
                          <a:pt x="1033" y="1083"/>
                        </a:lnTo>
                        <a:lnTo>
                          <a:pt x="1119" y="1054"/>
                        </a:lnTo>
                        <a:lnTo>
                          <a:pt x="1115" y="1019"/>
                        </a:lnTo>
                        <a:lnTo>
                          <a:pt x="1126" y="1001"/>
                        </a:lnTo>
                        <a:lnTo>
                          <a:pt x="1154" y="997"/>
                        </a:lnTo>
                        <a:lnTo>
                          <a:pt x="1183" y="1004"/>
                        </a:lnTo>
                        <a:lnTo>
                          <a:pt x="1219" y="936"/>
                        </a:lnTo>
                        <a:lnTo>
                          <a:pt x="1215" y="879"/>
                        </a:lnTo>
                        <a:lnTo>
                          <a:pt x="1233" y="836"/>
                        </a:lnTo>
                        <a:lnTo>
                          <a:pt x="1212" y="735"/>
                        </a:lnTo>
                        <a:lnTo>
                          <a:pt x="1251" y="606"/>
                        </a:lnTo>
                        <a:lnTo>
                          <a:pt x="1266" y="599"/>
                        </a:lnTo>
                        <a:lnTo>
                          <a:pt x="1262" y="577"/>
                        </a:lnTo>
                        <a:lnTo>
                          <a:pt x="1294" y="570"/>
                        </a:lnTo>
                        <a:lnTo>
                          <a:pt x="1312" y="603"/>
                        </a:lnTo>
                        <a:lnTo>
                          <a:pt x="1348" y="599"/>
                        </a:lnTo>
                        <a:lnTo>
                          <a:pt x="1384" y="588"/>
                        </a:lnTo>
                        <a:lnTo>
                          <a:pt x="1387" y="560"/>
                        </a:lnTo>
                        <a:lnTo>
                          <a:pt x="1405" y="560"/>
                        </a:lnTo>
                        <a:lnTo>
                          <a:pt x="1405" y="599"/>
                        </a:lnTo>
                        <a:lnTo>
                          <a:pt x="1477" y="628"/>
                        </a:lnTo>
                        <a:lnTo>
                          <a:pt x="1509" y="789"/>
                        </a:lnTo>
                        <a:lnTo>
                          <a:pt x="1549" y="771"/>
                        </a:lnTo>
                        <a:lnTo>
                          <a:pt x="1563" y="768"/>
                        </a:lnTo>
                        <a:lnTo>
                          <a:pt x="1563" y="739"/>
                        </a:lnTo>
                        <a:lnTo>
                          <a:pt x="1542" y="732"/>
                        </a:lnTo>
                        <a:lnTo>
                          <a:pt x="1542" y="714"/>
                        </a:lnTo>
                        <a:lnTo>
                          <a:pt x="1563" y="710"/>
                        </a:lnTo>
                        <a:lnTo>
                          <a:pt x="1581" y="717"/>
                        </a:lnTo>
                        <a:lnTo>
                          <a:pt x="1599" y="696"/>
                        </a:lnTo>
                        <a:lnTo>
                          <a:pt x="1595" y="664"/>
                        </a:lnTo>
                        <a:lnTo>
                          <a:pt x="1574" y="646"/>
                        </a:lnTo>
                        <a:lnTo>
                          <a:pt x="1578" y="621"/>
                        </a:lnTo>
                        <a:lnTo>
                          <a:pt x="1595" y="603"/>
                        </a:lnTo>
                        <a:lnTo>
                          <a:pt x="1621" y="606"/>
                        </a:lnTo>
                        <a:lnTo>
                          <a:pt x="1656" y="653"/>
                        </a:lnTo>
                        <a:lnTo>
                          <a:pt x="1674" y="642"/>
                        </a:lnTo>
                        <a:lnTo>
                          <a:pt x="1717" y="595"/>
                        </a:lnTo>
                        <a:lnTo>
                          <a:pt x="1717" y="570"/>
                        </a:lnTo>
                        <a:lnTo>
                          <a:pt x="1789" y="470"/>
                        </a:lnTo>
                        <a:lnTo>
                          <a:pt x="1789" y="438"/>
                        </a:lnTo>
                        <a:lnTo>
                          <a:pt x="1785" y="416"/>
                        </a:lnTo>
                        <a:lnTo>
                          <a:pt x="1803" y="416"/>
                        </a:lnTo>
                        <a:lnTo>
                          <a:pt x="1818" y="427"/>
                        </a:lnTo>
                        <a:lnTo>
                          <a:pt x="1868" y="416"/>
                        </a:lnTo>
                        <a:lnTo>
                          <a:pt x="1868" y="0"/>
                        </a:lnTo>
                        <a:lnTo>
                          <a:pt x="0" y="4"/>
                        </a:lnTo>
                        <a:lnTo>
                          <a:pt x="7" y="219"/>
                        </a:lnTo>
                        <a:close/>
                      </a:path>
                    </a:pathLst>
                  </a:cu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953" name=""/>
                  <p:cNvSpPr/>
                  <p:nvPr/>
                </p:nvSpPr>
                <p:spPr>
                  <a:xfrm>
                    <a:off x="5783040" y="1200960"/>
                    <a:ext cx="1621080" cy="813600"/>
                  </a:xfrm>
                  <a:custGeom>
                    <a:avLst/>
                    <a:gdLst/>
                    <a:ahLst/>
                    <a:rect l="l" t="t" r="r" b="b"/>
                    <a:pathLst>
                      <a:path w="1868" h="1123">
                        <a:moveTo>
                          <a:pt x="7" y="219"/>
                        </a:moveTo>
                        <a:lnTo>
                          <a:pt x="7" y="710"/>
                        </a:lnTo>
                        <a:lnTo>
                          <a:pt x="90" y="753"/>
                        </a:lnTo>
                        <a:lnTo>
                          <a:pt x="150" y="782"/>
                        </a:lnTo>
                        <a:lnTo>
                          <a:pt x="161" y="811"/>
                        </a:lnTo>
                        <a:lnTo>
                          <a:pt x="258" y="839"/>
                        </a:lnTo>
                        <a:lnTo>
                          <a:pt x="280" y="854"/>
                        </a:lnTo>
                        <a:lnTo>
                          <a:pt x="265" y="904"/>
                        </a:lnTo>
                        <a:lnTo>
                          <a:pt x="305" y="936"/>
                        </a:lnTo>
                        <a:lnTo>
                          <a:pt x="358" y="915"/>
                        </a:lnTo>
                        <a:lnTo>
                          <a:pt x="398" y="911"/>
                        </a:lnTo>
                        <a:lnTo>
                          <a:pt x="441" y="936"/>
                        </a:lnTo>
                        <a:lnTo>
                          <a:pt x="477" y="936"/>
                        </a:lnTo>
                        <a:lnTo>
                          <a:pt x="484" y="990"/>
                        </a:lnTo>
                        <a:lnTo>
                          <a:pt x="505" y="986"/>
                        </a:lnTo>
                        <a:lnTo>
                          <a:pt x="548" y="979"/>
                        </a:lnTo>
                        <a:lnTo>
                          <a:pt x="563" y="1001"/>
                        </a:lnTo>
                        <a:lnTo>
                          <a:pt x="566" y="1044"/>
                        </a:lnTo>
                        <a:lnTo>
                          <a:pt x="624" y="1062"/>
                        </a:lnTo>
                        <a:lnTo>
                          <a:pt x="660" y="1047"/>
                        </a:lnTo>
                        <a:lnTo>
                          <a:pt x="678" y="1033"/>
                        </a:lnTo>
                        <a:lnTo>
                          <a:pt x="703" y="1047"/>
                        </a:lnTo>
                        <a:lnTo>
                          <a:pt x="699" y="1087"/>
                        </a:lnTo>
                        <a:lnTo>
                          <a:pt x="728" y="1105"/>
                        </a:lnTo>
                        <a:lnTo>
                          <a:pt x="832" y="1119"/>
                        </a:lnTo>
                        <a:lnTo>
                          <a:pt x="864" y="1115"/>
                        </a:lnTo>
                        <a:lnTo>
                          <a:pt x="900" y="1123"/>
                        </a:lnTo>
                        <a:lnTo>
                          <a:pt x="929" y="1105"/>
                        </a:lnTo>
                        <a:lnTo>
                          <a:pt x="1033" y="1083"/>
                        </a:lnTo>
                        <a:lnTo>
                          <a:pt x="1119" y="1054"/>
                        </a:lnTo>
                        <a:lnTo>
                          <a:pt x="1115" y="1019"/>
                        </a:lnTo>
                        <a:lnTo>
                          <a:pt x="1126" y="1001"/>
                        </a:lnTo>
                        <a:lnTo>
                          <a:pt x="1154" y="997"/>
                        </a:lnTo>
                        <a:lnTo>
                          <a:pt x="1183" y="1004"/>
                        </a:lnTo>
                        <a:lnTo>
                          <a:pt x="1219" y="936"/>
                        </a:lnTo>
                        <a:lnTo>
                          <a:pt x="1215" y="879"/>
                        </a:lnTo>
                        <a:lnTo>
                          <a:pt x="1233" y="836"/>
                        </a:lnTo>
                        <a:lnTo>
                          <a:pt x="1212" y="735"/>
                        </a:lnTo>
                        <a:lnTo>
                          <a:pt x="1251" y="606"/>
                        </a:lnTo>
                        <a:lnTo>
                          <a:pt x="1266" y="599"/>
                        </a:lnTo>
                        <a:lnTo>
                          <a:pt x="1262" y="577"/>
                        </a:lnTo>
                        <a:lnTo>
                          <a:pt x="1294" y="570"/>
                        </a:lnTo>
                        <a:lnTo>
                          <a:pt x="1312" y="603"/>
                        </a:lnTo>
                        <a:lnTo>
                          <a:pt x="1348" y="599"/>
                        </a:lnTo>
                        <a:lnTo>
                          <a:pt x="1384" y="588"/>
                        </a:lnTo>
                        <a:lnTo>
                          <a:pt x="1387" y="560"/>
                        </a:lnTo>
                        <a:lnTo>
                          <a:pt x="1405" y="560"/>
                        </a:lnTo>
                        <a:lnTo>
                          <a:pt x="1405" y="599"/>
                        </a:lnTo>
                        <a:lnTo>
                          <a:pt x="1477" y="628"/>
                        </a:lnTo>
                        <a:lnTo>
                          <a:pt x="1509" y="789"/>
                        </a:lnTo>
                        <a:lnTo>
                          <a:pt x="1549" y="771"/>
                        </a:lnTo>
                        <a:lnTo>
                          <a:pt x="1563" y="768"/>
                        </a:lnTo>
                        <a:lnTo>
                          <a:pt x="1563" y="739"/>
                        </a:lnTo>
                        <a:lnTo>
                          <a:pt x="1542" y="732"/>
                        </a:lnTo>
                        <a:lnTo>
                          <a:pt x="1542" y="714"/>
                        </a:lnTo>
                        <a:lnTo>
                          <a:pt x="1563" y="710"/>
                        </a:lnTo>
                        <a:lnTo>
                          <a:pt x="1581" y="717"/>
                        </a:lnTo>
                        <a:lnTo>
                          <a:pt x="1599" y="696"/>
                        </a:lnTo>
                        <a:lnTo>
                          <a:pt x="1595" y="664"/>
                        </a:lnTo>
                        <a:lnTo>
                          <a:pt x="1574" y="646"/>
                        </a:lnTo>
                        <a:lnTo>
                          <a:pt x="1578" y="621"/>
                        </a:lnTo>
                        <a:lnTo>
                          <a:pt x="1595" y="603"/>
                        </a:lnTo>
                        <a:lnTo>
                          <a:pt x="1621" y="606"/>
                        </a:lnTo>
                        <a:lnTo>
                          <a:pt x="1656" y="653"/>
                        </a:lnTo>
                        <a:lnTo>
                          <a:pt x="1674" y="642"/>
                        </a:lnTo>
                        <a:lnTo>
                          <a:pt x="1717" y="595"/>
                        </a:lnTo>
                        <a:lnTo>
                          <a:pt x="1717" y="570"/>
                        </a:lnTo>
                        <a:lnTo>
                          <a:pt x="1789" y="470"/>
                        </a:lnTo>
                        <a:lnTo>
                          <a:pt x="1789" y="438"/>
                        </a:lnTo>
                        <a:lnTo>
                          <a:pt x="1785" y="416"/>
                        </a:lnTo>
                        <a:lnTo>
                          <a:pt x="1803" y="416"/>
                        </a:lnTo>
                        <a:lnTo>
                          <a:pt x="1818" y="427"/>
                        </a:lnTo>
                        <a:lnTo>
                          <a:pt x="1868" y="416"/>
                        </a:lnTo>
                        <a:lnTo>
                          <a:pt x="1868" y="0"/>
                        </a:lnTo>
                        <a:lnTo>
                          <a:pt x="0" y="4"/>
                        </a:lnTo>
                        <a:lnTo>
                          <a:pt x="7" y="219"/>
                        </a:lnTo>
                      </a:path>
                    </a:pathLst>
                  </a:cu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4954" name=""/>
                <p:cNvGrpSpPr/>
                <p:nvPr/>
              </p:nvGrpSpPr>
              <p:grpSpPr>
                <a:xfrm>
                  <a:off x="2968560" y="1198080"/>
                  <a:ext cx="835920" cy="563400"/>
                  <a:chOff x="2968560" y="1198080"/>
                  <a:chExt cx="835920" cy="563400"/>
                </a:xfrm>
              </p:grpSpPr>
              <p:sp>
                <p:nvSpPr>
                  <p:cNvPr id="4955" name=""/>
                  <p:cNvSpPr/>
                  <p:nvPr/>
                </p:nvSpPr>
                <p:spPr>
                  <a:xfrm>
                    <a:off x="2968560" y="1198080"/>
                    <a:ext cx="835920" cy="563400"/>
                  </a:xfrm>
                  <a:custGeom>
                    <a:avLst/>
                    <a:gdLst/>
                    <a:ahLst/>
                    <a:rect l="l" t="t" r="r" b="b"/>
                    <a:pathLst>
                      <a:path w="964" h="778">
                        <a:moveTo>
                          <a:pt x="964" y="0"/>
                        </a:moveTo>
                        <a:lnTo>
                          <a:pt x="129" y="3"/>
                        </a:lnTo>
                        <a:lnTo>
                          <a:pt x="0" y="702"/>
                        </a:lnTo>
                        <a:lnTo>
                          <a:pt x="186" y="720"/>
                        </a:lnTo>
                        <a:lnTo>
                          <a:pt x="527" y="756"/>
                        </a:lnTo>
                        <a:lnTo>
                          <a:pt x="925" y="778"/>
                        </a:lnTo>
                        <a:lnTo>
                          <a:pt x="964" y="0"/>
                        </a:lnTo>
                        <a:close/>
                      </a:path>
                    </a:pathLst>
                  </a:cu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956" name=""/>
                  <p:cNvSpPr/>
                  <p:nvPr/>
                </p:nvSpPr>
                <p:spPr>
                  <a:xfrm>
                    <a:off x="2968560" y="1198080"/>
                    <a:ext cx="835920" cy="563400"/>
                  </a:xfrm>
                  <a:custGeom>
                    <a:avLst/>
                    <a:gdLst/>
                    <a:ahLst/>
                    <a:rect l="l" t="t" r="r" b="b"/>
                    <a:pathLst>
                      <a:path w="964" h="778">
                        <a:moveTo>
                          <a:pt x="964" y="0"/>
                        </a:moveTo>
                        <a:lnTo>
                          <a:pt x="129" y="3"/>
                        </a:lnTo>
                        <a:lnTo>
                          <a:pt x="0" y="702"/>
                        </a:lnTo>
                        <a:lnTo>
                          <a:pt x="186" y="720"/>
                        </a:lnTo>
                        <a:lnTo>
                          <a:pt x="527" y="756"/>
                        </a:lnTo>
                        <a:lnTo>
                          <a:pt x="925" y="778"/>
                        </a:lnTo>
                        <a:lnTo>
                          <a:pt x="964" y="0"/>
                        </a:lnTo>
                      </a:path>
                    </a:pathLst>
                  </a:cu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4957" name=""/>
                <p:cNvGrpSpPr/>
                <p:nvPr/>
              </p:nvGrpSpPr>
              <p:grpSpPr>
                <a:xfrm>
                  <a:off x="2133360" y="1195560"/>
                  <a:ext cx="947160" cy="510480"/>
                  <a:chOff x="2133360" y="1195560"/>
                  <a:chExt cx="947160" cy="510480"/>
                </a:xfrm>
              </p:grpSpPr>
              <p:sp>
                <p:nvSpPr>
                  <p:cNvPr id="4958" name=""/>
                  <p:cNvSpPr/>
                  <p:nvPr/>
                </p:nvSpPr>
                <p:spPr>
                  <a:xfrm>
                    <a:off x="2133360" y="1195560"/>
                    <a:ext cx="947160" cy="510480"/>
                  </a:xfrm>
                  <a:custGeom>
                    <a:avLst/>
                    <a:gdLst/>
                    <a:ahLst/>
                    <a:rect l="l" t="t" r="r" b="b"/>
                    <a:pathLst>
                      <a:path w="1094" h="703">
                        <a:moveTo>
                          <a:pt x="1094" y="4"/>
                        </a:moveTo>
                        <a:lnTo>
                          <a:pt x="0" y="0"/>
                        </a:lnTo>
                        <a:lnTo>
                          <a:pt x="97" y="82"/>
                        </a:lnTo>
                        <a:lnTo>
                          <a:pt x="240" y="179"/>
                        </a:lnTo>
                        <a:lnTo>
                          <a:pt x="240" y="190"/>
                        </a:lnTo>
                        <a:lnTo>
                          <a:pt x="348" y="337"/>
                        </a:lnTo>
                        <a:lnTo>
                          <a:pt x="344" y="366"/>
                        </a:lnTo>
                        <a:lnTo>
                          <a:pt x="373" y="409"/>
                        </a:lnTo>
                        <a:lnTo>
                          <a:pt x="420" y="441"/>
                        </a:lnTo>
                        <a:lnTo>
                          <a:pt x="420" y="473"/>
                        </a:lnTo>
                        <a:lnTo>
                          <a:pt x="395" y="524"/>
                        </a:lnTo>
                        <a:lnTo>
                          <a:pt x="384" y="538"/>
                        </a:lnTo>
                        <a:lnTo>
                          <a:pt x="398" y="570"/>
                        </a:lnTo>
                        <a:lnTo>
                          <a:pt x="438" y="588"/>
                        </a:lnTo>
                        <a:lnTo>
                          <a:pt x="459" y="631"/>
                        </a:lnTo>
                        <a:lnTo>
                          <a:pt x="717" y="674"/>
                        </a:lnTo>
                        <a:lnTo>
                          <a:pt x="965" y="703"/>
                        </a:lnTo>
                        <a:lnTo>
                          <a:pt x="1094" y="4"/>
                        </a:lnTo>
                        <a:close/>
                      </a:path>
                    </a:pathLst>
                  </a:cu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959" name=""/>
                  <p:cNvSpPr/>
                  <p:nvPr/>
                </p:nvSpPr>
                <p:spPr>
                  <a:xfrm>
                    <a:off x="2133360" y="1195560"/>
                    <a:ext cx="947160" cy="510480"/>
                  </a:xfrm>
                  <a:custGeom>
                    <a:avLst/>
                    <a:gdLst/>
                    <a:ahLst/>
                    <a:rect l="l" t="t" r="r" b="b"/>
                    <a:pathLst>
                      <a:path w="1094" h="703">
                        <a:moveTo>
                          <a:pt x="1094" y="4"/>
                        </a:moveTo>
                        <a:lnTo>
                          <a:pt x="0" y="0"/>
                        </a:lnTo>
                        <a:lnTo>
                          <a:pt x="97" y="82"/>
                        </a:lnTo>
                        <a:lnTo>
                          <a:pt x="240" y="179"/>
                        </a:lnTo>
                        <a:lnTo>
                          <a:pt x="240" y="190"/>
                        </a:lnTo>
                        <a:lnTo>
                          <a:pt x="348" y="337"/>
                        </a:lnTo>
                        <a:lnTo>
                          <a:pt x="344" y="366"/>
                        </a:lnTo>
                        <a:lnTo>
                          <a:pt x="373" y="409"/>
                        </a:lnTo>
                        <a:lnTo>
                          <a:pt x="420" y="441"/>
                        </a:lnTo>
                        <a:lnTo>
                          <a:pt x="420" y="473"/>
                        </a:lnTo>
                        <a:lnTo>
                          <a:pt x="395" y="524"/>
                        </a:lnTo>
                        <a:lnTo>
                          <a:pt x="384" y="538"/>
                        </a:lnTo>
                        <a:lnTo>
                          <a:pt x="398" y="570"/>
                        </a:lnTo>
                        <a:lnTo>
                          <a:pt x="438" y="588"/>
                        </a:lnTo>
                        <a:lnTo>
                          <a:pt x="459" y="631"/>
                        </a:lnTo>
                        <a:lnTo>
                          <a:pt x="717" y="674"/>
                        </a:lnTo>
                        <a:lnTo>
                          <a:pt x="965" y="703"/>
                        </a:lnTo>
                        <a:lnTo>
                          <a:pt x="1094" y="4"/>
                        </a:lnTo>
                      </a:path>
                    </a:pathLst>
                  </a:custGeom>
                  <a:solidFill>
                    <a:srgbClr val="00f008"/>
                  </a:solidFill>
                  <a:ln cap="rnd" w="12600">
                    <a:solidFill>
                      <a:srgbClr val="7f7f7f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sp>
              <p:nvSpPr>
                <p:cNvPr id="4960" name=""/>
                <p:cNvSpPr/>
                <p:nvPr/>
              </p:nvSpPr>
              <p:spPr>
                <a:xfrm>
                  <a:off x="1501560" y="1195560"/>
                  <a:ext cx="1028160" cy="457560"/>
                </a:xfrm>
                <a:custGeom>
                  <a:avLst/>
                  <a:gdLst/>
                  <a:ahLst/>
                  <a:rect l="l" t="t" r="r" b="b"/>
                  <a:pathLst>
                    <a:path w="703" h="335">
                      <a:moveTo>
                        <a:pt x="2" y="0"/>
                      </a:moveTo>
                      <a:lnTo>
                        <a:pt x="4" y="10"/>
                      </a:lnTo>
                      <a:lnTo>
                        <a:pt x="0" y="23"/>
                      </a:lnTo>
                      <a:lnTo>
                        <a:pt x="0" y="40"/>
                      </a:lnTo>
                      <a:lnTo>
                        <a:pt x="17" y="59"/>
                      </a:lnTo>
                      <a:lnTo>
                        <a:pt x="32" y="71"/>
                      </a:lnTo>
                      <a:lnTo>
                        <a:pt x="32" y="93"/>
                      </a:lnTo>
                      <a:lnTo>
                        <a:pt x="21" y="124"/>
                      </a:lnTo>
                      <a:lnTo>
                        <a:pt x="19" y="139"/>
                      </a:lnTo>
                      <a:lnTo>
                        <a:pt x="32" y="145"/>
                      </a:lnTo>
                      <a:lnTo>
                        <a:pt x="49" y="141"/>
                      </a:lnTo>
                      <a:lnTo>
                        <a:pt x="49" y="158"/>
                      </a:lnTo>
                      <a:lnTo>
                        <a:pt x="49" y="166"/>
                      </a:lnTo>
                      <a:lnTo>
                        <a:pt x="66" y="166"/>
                      </a:lnTo>
                      <a:lnTo>
                        <a:pt x="77" y="175"/>
                      </a:lnTo>
                      <a:lnTo>
                        <a:pt x="66" y="186"/>
                      </a:lnTo>
                      <a:lnTo>
                        <a:pt x="47" y="197"/>
                      </a:lnTo>
                      <a:lnTo>
                        <a:pt x="39" y="210"/>
                      </a:lnTo>
                      <a:lnTo>
                        <a:pt x="53" y="215"/>
                      </a:lnTo>
                      <a:lnTo>
                        <a:pt x="80" y="212"/>
                      </a:lnTo>
                      <a:lnTo>
                        <a:pt x="93" y="213"/>
                      </a:lnTo>
                      <a:lnTo>
                        <a:pt x="98" y="212"/>
                      </a:lnTo>
                      <a:lnTo>
                        <a:pt x="96" y="219"/>
                      </a:lnTo>
                      <a:lnTo>
                        <a:pt x="362" y="276"/>
                      </a:lnTo>
                      <a:lnTo>
                        <a:pt x="475" y="303"/>
                      </a:lnTo>
                      <a:lnTo>
                        <a:pt x="535" y="308"/>
                      </a:lnTo>
                      <a:lnTo>
                        <a:pt x="703" y="335"/>
                      </a:lnTo>
                      <a:lnTo>
                        <a:pt x="692" y="310"/>
                      </a:lnTo>
                      <a:lnTo>
                        <a:pt x="669" y="305"/>
                      </a:lnTo>
                      <a:lnTo>
                        <a:pt x="659" y="286"/>
                      </a:lnTo>
                      <a:lnTo>
                        <a:pt x="680" y="247"/>
                      </a:lnTo>
                      <a:lnTo>
                        <a:pt x="677" y="232"/>
                      </a:lnTo>
                      <a:lnTo>
                        <a:pt x="654" y="219"/>
                      </a:lnTo>
                      <a:lnTo>
                        <a:pt x="633" y="192"/>
                      </a:lnTo>
                      <a:lnTo>
                        <a:pt x="640" y="179"/>
                      </a:lnTo>
                      <a:lnTo>
                        <a:pt x="571" y="95"/>
                      </a:lnTo>
                      <a:lnTo>
                        <a:pt x="488" y="44"/>
                      </a:lnTo>
                      <a:lnTo>
                        <a:pt x="431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00f008"/>
                </a:solidFill>
                <a:ln cap="rnd" w="12600">
                  <a:solidFill>
                    <a:srgbClr val="7f7f7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4961" name=""/>
              <p:cNvSpPr/>
              <p:nvPr/>
            </p:nvSpPr>
            <p:spPr>
              <a:xfrm>
                <a:off x="1386720" y="1460160"/>
                <a:ext cx="799560" cy="508680"/>
              </a:xfrm>
              <a:custGeom>
                <a:avLst/>
                <a:gdLst/>
                <a:ahLst/>
                <a:rect l="l" t="t" r="r" b="b"/>
                <a:pathLst>
                  <a:path w="511" h="377">
                    <a:moveTo>
                      <a:pt x="452" y="376"/>
                    </a:moveTo>
                    <a:lnTo>
                      <a:pt x="386" y="358"/>
                    </a:lnTo>
                    <a:lnTo>
                      <a:pt x="342" y="348"/>
                    </a:lnTo>
                    <a:lnTo>
                      <a:pt x="308" y="352"/>
                    </a:lnTo>
                    <a:lnTo>
                      <a:pt x="290" y="344"/>
                    </a:lnTo>
                    <a:lnTo>
                      <a:pt x="268" y="344"/>
                    </a:lnTo>
                    <a:lnTo>
                      <a:pt x="236" y="350"/>
                    </a:lnTo>
                    <a:lnTo>
                      <a:pt x="204" y="340"/>
                    </a:lnTo>
                    <a:lnTo>
                      <a:pt x="166" y="340"/>
                    </a:lnTo>
                    <a:lnTo>
                      <a:pt x="138" y="332"/>
                    </a:lnTo>
                    <a:lnTo>
                      <a:pt x="90" y="326"/>
                    </a:lnTo>
                    <a:lnTo>
                      <a:pt x="68" y="300"/>
                    </a:lnTo>
                    <a:lnTo>
                      <a:pt x="70" y="268"/>
                    </a:lnTo>
                    <a:lnTo>
                      <a:pt x="56" y="258"/>
                    </a:lnTo>
                    <a:lnTo>
                      <a:pt x="40" y="254"/>
                    </a:lnTo>
                    <a:lnTo>
                      <a:pt x="30" y="238"/>
                    </a:lnTo>
                    <a:lnTo>
                      <a:pt x="6" y="234"/>
                    </a:lnTo>
                    <a:lnTo>
                      <a:pt x="0" y="222"/>
                    </a:lnTo>
                    <a:lnTo>
                      <a:pt x="2" y="206"/>
                    </a:lnTo>
                    <a:lnTo>
                      <a:pt x="14" y="202"/>
                    </a:lnTo>
                    <a:lnTo>
                      <a:pt x="20" y="192"/>
                    </a:lnTo>
                    <a:lnTo>
                      <a:pt x="10" y="164"/>
                    </a:lnTo>
                    <a:lnTo>
                      <a:pt x="12" y="112"/>
                    </a:lnTo>
                    <a:lnTo>
                      <a:pt x="16" y="90"/>
                    </a:lnTo>
                    <a:lnTo>
                      <a:pt x="2" y="58"/>
                    </a:lnTo>
                    <a:lnTo>
                      <a:pt x="2" y="36"/>
                    </a:lnTo>
                    <a:lnTo>
                      <a:pt x="14" y="26"/>
                    </a:lnTo>
                    <a:lnTo>
                      <a:pt x="28" y="30"/>
                    </a:lnTo>
                    <a:lnTo>
                      <a:pt x="46" y="46"/>
                    </a:lnTo>
                    <a:lnTo>
                      <a:pt x="72" y="58"/>
                    </a:lnTo>
                    <a:lnTo>
                      <a:pt x="102" y="62"/>
                    </a:lnTo>
                    <a:lnTo>
                      <a:pt x="116" y="64"/>
                    </a:lnTo>
                    <a:lnTo>
                      <a:pt x="134" y="92"/>
                    </a:lnTo>
                    <a:lnTo>
                      <a:pt x="126" y="102"/>
                    </a:lnTo>
                    <a:lnTo>
                      <a:pt x="124" y="108"/>
                    </a:lnTo>
                    <a:lnTo>
                      <a:pt x="130" y="120"/>
                    </a:lnTo>
                    <a:lnTo>
                      <a:pt x="134" y="124"/>
                    </a:lnTo>
                    <a:lnTo>
                      <a:pt x="114" y="164"/>
                    </a:lnTo>
                    <a:lnTo>
                      <a:pt x="122" y="164"/>
                    </a:lnTo>
                    <a:lnTo>
                      <a:pt x="150" y="164"/>
                    </a:lnTo>
                    <a:lnTo>
                      <a:pt x="146" y="118"/>
                    </a:lnTo>
                    <a:lnTo>
                      <a:pt x="166" y="114"/>
                    </a:lnTo>
                    <a:lnTo>
                      <a:pt x="168" y="100"/>
                    </a:lnTo>
                    <a:lnTo>
                      <a:pt x="160" y="94"/>
                    </a:lnTo>
                    <a:lnTo>
                      <a:pt x="138" y="90"/>
                    </a:lnTo>
                    <a:lnTo>
                      <a:pt x="138" y="80"/>
                    </a:lnTo>
                    <a:lnTo>
                      <a:pt x="164" y="42"/>
                    </a:lnTo>
                    <a:lnTo>
                      <a:pt x="146" y="12"/>
                    </a:lnTo>
                    <a:lnTo>
                      <a:pt x="156" y="0"/>
                    </a:lnTo>
                    <a:lnTo>
                      <a:pt x="510" y="88"/>
                    </a:lnTo>
                    <a:lnTo>
                      <a:pt x="452" y="37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62" name=""/>
              <p:cNvSpPr/>
              <p:nvPr/>
            </p:nvSpPr>
            <p:spPr>
              <a:xfrm>
                <a:off x="1179720" y="1775520"/>
                <a:ext cx="956880" cy="681840"/>
              </a:xfrm>
              <a:custGeom>
                <a:avLst/>
                <a:gdLst/>
                <a:ahLst/>
                <a:rect l="l" t="t" r="r" b="b"/>
                <a:pathLst>
                  <a:path w="613" h="507">
                    <a:moveTo>
                      <a:pt x="520" y="506"/>
                    </a:moveTo>
                    <a:lnTo>
                      <a:pt x="546" y="350"/>
                    </a:lnTo>
                    <a:lnTo>
                      <a:pt x="544" y="324"/>
                    </a:lnTo>
                    <a:lnTo>
                      <a:pt x="554" y="310"/>
                    </a:lnTo>
                    <a:lnTo>
                      <a:pt x="554" y="296"/>
                    </a:lnTo>
                    <a:lnTo>
                      <a:pt x="538" y="284"/>
                    </a:lnTo>
                    <a:lnTo>
                      <a:pt x="538" y="274"/>
                    </a:lnTo>
                    <a:lnTo>
                      <a:pt x="550" y="266"/>
                    </a:lnTo>
                    <a:lnTo>
                      <a:pt x="560" y="256"/>
                    </a:lnTo>
                    <a:lnTo>
                      <a:pt x="574" y="252"/>
                    </a:lnTo>
                    <a:lnTo>
                      <a:pt x="578" y="230"/>
                    </a:lnTo>
                    <a:lnTo>
                      <a:pt x="588" y="216"/>
                    </a:lnTo>
                    <a:lnTo>
                      <a:pt x="598" y="206"/>
                    </a:lnTo>
                    <a:lnTo>
                      <a:pt x="612" y="188"/>
                    </a:lnTo>
                    <a:lnTo>
                      <a:pt x="608" y="168"/>
                    </a:lnTo>
                    <a:lnTo>
                      <a:pt x="588" y="140"/>
                    </a:lnTo>
                    <a:lnTo>
                      <a:pt x="476" y="112"/>
                    </a:lnTo>
                    <a:lnTo>
                      <a:pt x="442" y="116"/>
                    </a:lnTo>
                    <a:lnTo>
                      <a:pt x="420" y="108"/>
                    </a:lnTo>
                    <a:lnTo>
                      <a:pt x="392" y="108"/>
                    </a:lnTo>
                    <a:lnTo>
                      <a:pt x="364" y="116"/>
                    </a:lnTo>
                    <a:lnTo>
                      <a:pt x="332" y="100"/>
                    </a:lnTo>
                    <a:lnTo>
                      <a:pt x="296" y="104"/>
                    </a:lnTo>
                    <a:lnTo>
                      <a:pt x="254" y="92"/>
                    </a:lnTo>
                    <a:lnTo>
                      <a:pt x="228" y="90"/>
                    </a:lnTo>
                    <a:lnTo>
                      <a:pt x="200" y="62"/>
                    </a:lnTo>
                    <a:lnTo>
                      <a:pt x="202" y="32"/>
                    </a:lnTo>
                    <a:lnTo>
                      <a:pt x="186" y="20"/>
                    </a:lnTo>
                    <a:lnTo>
                      <a:pt x="174" y="18"/>
                    </a:lnTo>
                    <a:lnTo>
                      <a:pt x="164" y="4"/>
                    </a:lnTo>
                    <a:lnTo>
                      <a:pt x="142" y="0"/>
                    </a:lnTo>
                    <a:lnTo>
                      <a:pt x="134" y="16"/>
                    </a:lnTo>
                    <a:lnTo>
                      <a:pt x="124" y="50"/>
                    </a:lnTo>
                    <a:lnTo>
                      <a:pt x="122" y="84"/>
                    </a:lnTo>
                    <a:lnTo>
                      <a:pt x="108" y="100"/>
                    </a:lnTo>
                    <a:lnTo>
                      <a:pt x="106" y="132"/>
                    </a:lnTo>
                    <a:lnTo>
                      <a:pt x="44" y="250"/>
                    </a:lnTo>
                    <a:lnTo>
                      <a:pt x="32" y="288"/>
                    </a:lnTo>
                    <a:lnTo>
                      <a:pt x="14" y="302"/>
                    </a:lnTo>
                    <a:lnTo>
                      <a:pt x="8" y="316"/>
                    </a:lnTo>
                    <a:lnTo>
                      <a:pt x="10" y="332"/>
                    </a:lnTo>
                    <a:lnTo>
                      <a:pt x="8" y="342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6"/>
                    </a:lnTo>
                    <a:lnTo>
                      <a:pt x="14" y="380"/>
                    </a:lnTo>
                    <a:lnTo>
                      <a:pt x="16" y="384"/>
                    </a:lnTo>
                    <a:lnTo>
                      <a:pt x="520" y="50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63" name=""/>
              <p:cNvSpPr/>
              <p:nvPr/>
            </p:nvSpPr>
            <p:spPr>
              <a:xfrm>
                <a:off x="1988640" y="1579680"/>
                <a:ext cx="671760" cy="969480"/>
              </a:xfrm>
              <a:custGeom>
                <a:avLst/>
                <a:gdLst/>
                <a:ahLst/>
                <a:rect l="l" t="t" r="r" b="b"/>
                <a:pathLst>
                  <a:path w="429" h="721">
                    <a:moveTo>
                      <a:pt x="124" y="0"/>
                    </a:moveTo>
                    <a:lnTo>
                      <a:pt x="178" y="8"/>
                    </a:lnTo>
                    <a:lnTo>
                      <a:pt x="160" y="118"/>
                    </a:lnTo>
                    <a:lnTo>
                      <a:pt x="166" y="130"/>
                    </a:lnTo>
                    <a:lnTo>
                      <a:pt x="178" y="140"/>
                    </a:lnTo>
                    <a:lnTo>
                      <a:pt x="178" y="150"/>
                    </a:lnTo>
                    <a:lnTo>
                      <a:pt x="172" y="166"/>
                    </a:lnTo>
                    <a:lnTo>
                      <a:pt x="172" y="174"/>
                    </a:lnTo>
                    <a:lnTo>
                      <a:pt x="196" y="182"/>
                    </a:lnTo>
                    <a:lnTo>
                      <a:pt x="202" y="202"/>
                    </a:lnTo>
                    <a:lnTo>
                      <a:pt x="226" y="256"/>
                    </a:lnTo>
                    <a:lnTo>
                      <a:pt x="240" y="256"/>
                    </a:lnTo>
                    <a:lnTo>
                      <a:pt x="248" y="276"/>
                    </a:lnTo>
                    <a:lnTo>
                      <a:pt x="230" y="294"/>
                    </a:lnTo>
                    <a:lnTo>
                      <a:pt x="232" y="306"/>
                    </a:lnTo>
                    <a:lnTo>
                      <a:pt x="240" y="320"/>
                    </a:lnTo>
                    <a:lnTo>
                      <a:pt x="238" y="322"/>
                    </a:lnTo>
                    <a:lnTo>
                      <a:pt x="226" y="328"/>
                    </a:lnTo>
                    <a:lnTo>
                      <a:pt x="222" y="346"/>
                    </a:lnTo>
                    <a:lnTo>
                      <a:pt x="218" y="364"/>
                    </a:lnTo>
                    <a:lnTo>
                      <a:pt x="224" y="370"/>
                    </a:lnTo>
                    <a:lnTo>
                      <a:pt x="240" y="356"/>
                    </a:lnTo>
                    <a:lnTo>
                      <a:pt x="246" y="352"/>
                    </a:lnTo>
                    <a:lnTo>
                      <a:pt x="262" y="356"/>
                    </a:lnTo>
                    <a:lnTo>
                      <a:pt x="262" y="378"/>
                    </a:lnTo>
                    <a:lnTo>
                      <a:pt x="270" y="390"/>
                    </a:lnTo>
                    <a:lnTo>
                      <a:pt x="272" y="436"/>
                    </a:lnTo>
                    <a:lnTo>
                      <a:pt x="282" y="442"/>
                    </a:lnTo>
                    <a:lnTo>
                      <a:pt x="298" y="444"/>
                    </a:lnTo>
                    <a:lnTo>
                      <a:pt x="302" y="470"/>
                    </a:lnTo>
                    <a:lnTo>
                      <a:pt x="312" y="480"/>
                    </a:lnTo>
                    <a:lnTo>
                      <a:pt x="318" y="476"/>
                    </a:lnTo>
                    <a:lnTo>
                      <a:pt x="356" y="476"/>
                    </a:lnTo>
                    <a:lnTo>
                      <a:pt x="402" y="468"/>
                    </a:lnTo>
                    <a:lnTo>
                      <a:pt x="428" y="492"/>
                    </a:lnTo>
                    <a:lnTo>
                      <a:pt x="400" y="720"/>
                    </a:lnTo>
                    <a:lnTo>
                      <a:pt x="0" y="656"/>
                    </a:lnTo>
                    <a:lnTo>
                      <a:pt x="26" y="494"/>
                    </a:lnTo>
                    <a:lnTo>
                      <a:pt x="22" y="474"/>
                    </a:lnTo>
                    <a:lnTo>
                      <a:pt x="36" y="452"/>
                    </a:lnTo>
                    <a:lnTo>
                      <a:pt x="18" y="430"/>
                    </a:lnTo>
                    <a:lnTo>
                      <a:pt x="20" y="422"/>
                    </a:lnTo>
                    <a:lnTo>
                      <a:pt x="38" y="404"/>
                    </a:lnTo>
                    <a:lnTo>
                      <a:pt x="54" y="400"/>
                    </a:lnTo>
                    <a:lnTo>
                      <a:pt x="58" y="378"/>
                    </a:lnTo>
                    <a:lnTo>
                      <a:pt x="90" y="336"/>
                    </a:lnTo>
                    <a:lnTo>
                      <a:pt x="86" y="310"/>
                    </a:lnTo>
                    <a:lnTo>
                      <a:pt x="66" y="286"/>
                    </a:lnTo>
                    <a:lnTo>
                      <a:pt x="124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64" name=""/>
              <p:cNvSpPr/>
              <p:nvPr/>
            </p:nvSpPr>
            <p:spPr>
              <a:xfrm>
                <a:off x="2243520" y="1586880"/>
                <a:ext cx="1189440" cy="658440"/>
              </a:xfrm>
              <a:custGeom>
                <a:avLst/>
                <a:gdLst/>
                <a:ahLst/>
                <a:rect l="l" t="t" r="r" b="b"/>
                <a:pathLst>
                  <a:path w="763" h="489">
                    <a:moveTo>
                      <a:pt x="16" y="0"/>
                    </a:moveTo>
                    <a:lnTo>
                      <a:pt x="340" y="56"/>
                    </a:lnTo>
                    <a:lnTo>
                      <a:pt x="762" y="102"/>
                    </a:lnTo>
                    <a:lnTo>
                      <a:pt x="730" y="486"/>
                    </a:lnTo>
                    <a:lnTo>
                      <a:pt x="272" y="436"/>
                    </a:lnTo>
                    <a:lnTo>
                      <a:pt x="264" y="488"/>
                    </a:lnTo>
                    <a:lnTo>
                      <a:pt x="238" y="460"/>
                    </a:lnTo>
                    <a:lnTo>
                      <a:pt x="188" y="470"/>
                    </a:lnTo>
                    <a:lnTo>
                      <a:pt x="156" y="468"/>
                    </a:lnTo>
                    <a:lnTo>
                      <a:pt x="150" y="474"/>
                    </a:lnTo>
                    <a:lnTo>
                      <a:pt x="142" y="468"/>
                    </a:lnTo>
                    <a:lnTo>
                      <a:pt x="134" y="436"/>
                    </a:lnTo>
                    <a:lnTo>
                      <a:pt x="114" y="434"/>
                    </a:lnTo>
                    <a:lnTo>
                      <a:pt x="108" y="430"/>
                    </a:lnTo>
                    <a:lnTo>
                      <a:pt x="108" y="408"/>
                    </a:lnTo>
                    <a:lnTo>
                      <a:pt x="106" y="402"/>
                    </a:lnTo>
                    <a:lnTo>
                      <a:pt x="108" y="384"/>
                    </a:lnTo>
                    <a:lnTo>
                      <a:pt x="98" y="372"/>
                    </a:lnTo>
                    <a:lnTo>
                      <a:pt x="96" y="350"/>
                    </a:lnTo>
                    <a:lnTo>
                      <a:pt x="84" y="342"/>
                    </a:lnTo>
                    <a:lnTo>
                      <a:pt x="60" y="364"/>
                    </a:lnTo>
                    <a:lnTo>
                      <a:pt x="54" y="356"/>
                    </a:lnTo>
                    <a:lnTo>
                      <a:pt x="62" y="322"/>
                    </a:lnTo>
                    <a:lnTo>
                      <a:pt x="76" y="312"/>
                    </a:lnTo>
                    <a:lnTo>
                      <a:pt x="64" y="290"/>
                    </a:lnTo>
                    <a:lnTo>
                      <a:pt x="86" y="268"/>
                    </a:lnTo>
                    <a:lnTo>
                      <a:pt x="74" y="248"/>
                    </a:lnTo>
                    <a:lnTo>
                      <a:pt x="64" y="248"/>
                    </a:lnTo>
                    <a:lnTo>
                      <a:pt x="34" y="176"/>
                    </a:lnTo>
                    <a:lnTo>
                      <a:pt x="12" y="168"/>
                    </a:lnTo>
                    <a:lnTo>
                      <a:pt x="18" y="138"/>
                    </a:lnTo>
                    <a:lnTo>
                      <a:pt x="0" y="11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65" name=""/>
              <p:cNvSpPr/>
              <p:nvPr/>
            </p:nvSpPr>
            <p:spPr>
              <a:xfrm>
                <a:off x="3391560" y="1734840"/>
                <a:ext cx="784800" cy="418680"/>
              </a:xfrm>
              <a:custGeom>
                <a:avLst/>
                <a:gdLst/>
                <a:ahLst/>
                <a:rect l="l" t="t" r="r" b="b"/>
                <a:pathLst>
                  <a:path w="505" h="311">
                    <a:moveTo>
                      <a:pt x="24" y="0"/>
                    </a:moveTo>
                    <a:lnTo>
                      <a:pt x="252" y="12"/>
                    </a:lnTo>
                    <a:lnTo>
                      <a:pt x="460" y="16"/>
                    </a:lnTo>
                    <a:lnTo>
                      <a:pt x="462" y="32"/>
                    </a:lnTo>
                    <a:lnTo>
                      <a:pt x="472" y="44"/>
                    </a:lnTo>
                    <a:lnTo>
                      <a:pt x="472" y="50"/>
                    </a:lnTo>
                    <a:lnTo>
                      <a:pt x="456" y="60"/>
                    </a:lnTo>
                    <a:lnTo>
                      <a:pt x="470" y="78"/>
                    </a:lnTo>
                    <a:lnTo>
                      <a:pt x="464" y="96"/>
                    </a:lnTo>
                    <a:lnTo>
                      <a:pt x="468" y="108"/>
                    </a:lnTo>
                    <a:lnTo>
                      <a:pt x="480" y="150"/>
                    </a:lnTo>
                    <a:lnTo>
                      <a:pt x="486" y="160"/>
                    </a:lnTo>
                    <a:lnTo>
                      <a:pt x="490" y="178"/>
                    </a:lnTo>
                    <a:lnTo>
                      <a:pt x="484" y="180"/>
                    </a:lnTo>
                    <a:lnTo>
                      <a:pt x="478" y="196"/>
                    </a:lnTo>
                    <a:lnTo>
                      <a:pt x="488" y="208"/>
                    </a:lnTo>
                    <a:lnTo>
                      <a:pt x="488" y="226"/>
                    </a:lnTo>
                    <a:lnTo>
                      <a:pt x="482" y="232"/>
                    </a:lnTo>
                    <a:lnTo>
                      <a:pt x="488" y="240"/>
                    </a:lnTo>
                    <a:lnTo>
                      <a:pt x="480" y="250"/>
                    </a:lnTo>
                    <a:lnTo>
                      <a:pt x="484" y="260"/>
                    </a:lnTo>
                    <a:lnTo>
                      <a:pt x="498" y="274"/>
                    </a:lnTo>
                    <a:lnTo>
                      <a:pt x="504" y="308"/>
                    </a:lnTo>
                    <a:lnTo>
                      <a:pt x="348" y="310"/>
                    </a:lnTo>
                    <a:lnTo>
                      <a:pt x="214" y="306"/>
                    </a:lnTo>
                    <a:lnTo>
                      <a:pt x="60" y="300"/>
                    </a:lnTo>
                    <a:lnTo>
                      <a:pt x="0" y="294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66" name=""/>
              <p:cNvSpPr/>
              <p:nvPr/>
            </p:nvSpPr>
            <p:spPr>
              <a:xfrm>
                <a:off x="2589120" y="2172600"/>
                <a:ext cx="792720" cy="585720"/>
              </a:xfrm>
              <a:custGeom>
                <a:avLst/>
                <a:gdLst/>
                <a:ahLst/>
                <a:rect l="l" t="t" r="r" b="b"/>
                <a:pathLst>
                  <a:path w="510" h="435">
                    <a:moveTo>
                      <a:pt x="52" y="0"/>
                    </a:moveTo>
                    <a:lnTo>
                      <a:pt x="509" y="50"/>
                    </a:lnTo>
                    <a:lnTo>
                      <a:pt x="485" y="434"/>
                    </a:lnTo>
                    <a:lnTo>
                      <a:pt x="0" y="376"/>
                    </a:lnTo>
                    <a:lnTo>
                      <a:pt x="18" y="276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67" name=""/>
              <p:cNvSpPr/>
              <p:nvPr/>
            </p:nvSpPr>
            <p:spPr>
              <a:xfrm>
                <a:off x="3356640" y="2124360"/>
                <a:ext cx="829800" cy="456480"/>
              </a:xfrm>
              <a:custGeom>
                <a:avLst/>
                <a:gdLst/>
                <a:ahLst/>
                <a:rect l="l" t="t" r="r" b="b"/>
                <a:pathLst>
                  <a:path w="531" h="341">
                    <a:moveTo>
                      <a:pt x="16" y="0"/>
                    </a:moveTo>
                    <a:lnTo>
                      <a:pt x="140" y="8"/>
                    </a:lnTo>
                    <a:lnTo>
                      <a:pt x="314" y="14"/>
                    </a:lnTo>
                    <a:lnTo>
                      <a:pt x="458" y="12"/>
                    </a:lnTo>
                    <a:lnTo>
                      <a:pt x="518" y="12"/>
                    </a:lnTo>
                    <a:lnTo>
                      <a:pt x="516" y="32"/>
                    </a:lnTo>
                    <a:lnTo>
                      <a:pt x="510" y="36"/>
                    </a:lnTo>
                    <a:lnTo>
                      <a:pt x="504" y="40"/>
                    </a:lnTo>
                    <a:lnTo>
                      <a:pt x="502" y="54"/>
                    </a:lnTo>
                    <a:lnTo>
                      <a:pt x="514" y="74"/>
                    </a:lnTo>
                    <a:lnTo>
                      <a:pt x="524" y="80"/>
                    </a:lnTo>
                    <a:lnTo>
                      <a:pt x="522" y="92"/>
                    </a:lnTo>
                    <a:lnTo>
                      <a:pt x="526" y="100"/>
                    </a:lnTo>
                    <a:lnTo>
                      <a:pt x="526" y="230"/>
                    </a:lnTo>
                    <a:lnTo>
                      <a:pt x="530" y="248"/>
                    </a:lnTo>
                    <a:lnTo>
                      <a:pt x="522" y="252"/>
                    </a:lnTo>
                    <a:lnTo>
                      <a:pt x="520" y="258"/>
                    </a:lnTo>
                    <a:lnTo>
                      <a:pt x="526" y="266"/>
                    </a:lnTo>
                    <a:lnTo>
                      <a:pt x="524" y="310"/>
                    </a:lnTo>
                    <a:lnTo>
                      <a:pt x="518" y="314"/>
                    </a:lnTo>
                    <a:lnTo>
                      <a:pt x="520" y="332"/>
                    </a:lnTo>
                    <a:lnTo>
                      <a:pt x="526" y="340"/>
                    </a:lnTo>
                    <a:lnTo>
                      <a:pt x="518" y="340"/>
                    </a:lnTo>
                    <a:lnTo>
                      <a:pt x="506" y="340"/>
                    </a:lnTo>
                    <a:lnTo>
                      <a:pt x="490" y="328"/>
                    </a:lnTo>
                    <a:lnTo>
                      <a:pt x="480" y="312"/>
                    </a:lnTo>
                    <a:lnTo>
                      <a:pt x="474" y="310"/>
                    </a:lnTo>
                    <a:lnTo>
                      <a:pt x="458" y="318"/>
                    </a:lnTo>
                    <a:lnTo>
                      <a:pt x="446" y="302"/>
                    </a:lnTo>
                    <a:lnTo>
                      <a:pt x="422" y="316"/>
                    </a:lnTo>
                    <a:lnTo>
                      <a:pt x="408" y="316"/>
                    </a:lnTo>
                    <a:lnTo>
                      <a:pt x="398" y="312"/>
                    </a:lnTo>
                    <a:lnTo>
                      <a:pt x="384" y="294"/>
                    </a:lnTo>
                    <a:lnTo>
                      <a:pt x="0" y="286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68" name=""/>
              <p:cNvSpPr/>
              <p:nvPr/>
            </p:nvSpPr>
            <p:spPr>
              <a:xfrm>
                <a:off x="3347280" y="2507040"/>
                <a:ext cx="972720" cy="393840"/>
              </a:xfrm>
              <a:custGeom>
                <a:avLst/>
                <a:gdLst/>
                <a:ahLst/>
                <a:rect l="l" t="t" r="r" b="b"/>
                <a:pathLst>
                  <a:path w="624" h="293">
                    <a:moveTo>
                      <a:pt x="12" y="0"/>
                    </a:moveTo>
                    <a:lnTo>
                      <a:pt x="395" y="8"/>
                    </a:lnTo>
                    <a:lnTo>
                      <a:pt x="411" y="28"/>
                    </a:lnTo>
                    <a:lnTo>
                      <a:pt x="437" y="32"/>
                    </a:lnTo>
                    <a:lnTo>
                      <a:pt x="459" y="16"/>
                    </a:lnTo>
                    <a:lnTo>
                      <a:pt x="473" y="32"/>
                    </a:lnTo>
                    <a:lnTo>
                      <a:pt x="487" y="24"/>
                    </a:lnTo>
                    <a:lnTo>
                      <a:pt x="495" y="28"/>
                    </a:lnTo>
                    <a:lnTo>
                      <a:pt x="509" y="48"/>
                    </a:lnTo>
                    <a:lnTo>
                      <a:pt x="531" y="56"/>
                    </a:lnTo>
                    <a:lnTo>
                      <a:pt x="537" y="54"/>
                    </a:lnTo>
                    <a:lnTo>
                      <a:pt x="551" y="54"/>
                    </a:lnTo>
                    <a:lnTo>
                      <a:pt x="557" y="84"/>
                    </a:lnTo>
                    <a:lnTo>
                      <a:pt x="569" y="94"/>
                    </a:lnTo>
                    <a:lnTo>
                      <a:pt x="571" y="122"/>
                    </a:lnTo>
                    <a:lnTo>
                      <a:pt x="579" y="126"/>
                    </a:lnTo>
                    <a:lnTo>
                      <a:pt x="581" y="154"/>
                    </a:lnTo>
                    <a:lnTo>
                      <a:pt x="587" y="158"/>
                    </a:lnTo>
                    <a:lnTo>
                      <a:pt x="589" y="200"/>
                    </a:lnTo>
                    <a:lnTo>
                      <a:pt x="597" y="204"/>
                    </a:lnTo>
                    <a:lnTo>
                      <a:pt x="599" y="246"/>
                    </a:lnTo>
                    <a:lnTo>
                      <a:pt x="611" y="250"/>
                    </a:lnTo>
                    <a:lnTo>
                      <a:pt x="623" y="260"/>
                    </a:lnTo>
                    <a:lnTo>
                      <a:pt x="621" y="292"/>
                    </a:lnTo>
                    <a:lnTo>
                      <a:pt x="138" y="292"/>
                    </a:lnTo>
                    <a:lnTo>
                      <a:pt x="138" y="196"/>
                    </a:lnTo>
                    <a:lnTo>
                      <a:pt x="0" y="18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69" name=""/>
              <p:cNvSpPr/>
              <p:nvPr/>
            </p:nvSpPr>
            <p:spPr>
              <a:xfrm>
                <a:off x="2167200" y="2504160"/>
                <a:ext cx="627480" cy="708120"/>
              </a:xfrm>
              <a:custGeom>
                <a:avLst/>
                <a:gdLst/>
                <a:ahLst/>
                <a:rect l="l" t="t" r="r" b="b"/>
                <a:pathLst>
                  <a:path w="402" h="525">
                    <a:moveTo>
                      <a:pt x="76" y="0"/>
                    </a:moveTo>
                    <a:lnTo>
                      <a:pt x="285" y="32"/>
                    </a:lnTo>
                    <a:lnTo>
                      <a:pt x="269" y="130"/>
                    </a:lnTo>
                    <a:lnTo>
                      <a:pt x="401" y="146"/>
                    </a:lnTo>
                    <a:lnTo>
                      <a:pt x="361" y="524"/>
                    </a:lnTo>
                    <a:lnTo>
                      <a:pt x="0" y="466"/>
                    </a:lnTo>
                    <a:lnTo>
                      <a:pt x="76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70" name=""/>
              <p:cNvSpPr/>
              <p:nvPr/>
            </p:nvSpPr>
            <p:spPr>
              <a:xfrm>
                <a:off x="2729520" y="2700360"/>
                <a:ext cx="828000" cy="578520"/>
              </a:xfrm>
              <a:custGeom>
                <a:avLst/>
                <a:gdLst/>
                <a:ahLst/>
                <a:rect l="l" t="t" r="r" b="b"/>
                <a:pathLst>
                  <a:path w="531" h="429">
                    <a:moveTo>
                      <a:pt x="40" y="0"/>
                    </a:moveTo>
                    <a:lnTo>
                      <a:pt x="324" y="34"/>
                    </a:lnTo>
                    <a:lnTo>
                      <a:pt x="426" y="46"/>
                    </a:lnTo>
                    <a:lnTo>
                      <a:pt x="530" y="50"/>
                    </a:lnTo>
                    <a:lnTo>
                      <a:pt x="526" y="428"/>
                    </a:lnTo>
                    <a:lnTo>
                      <a:pt x="290" y="414"/>
                    </a:lnTo>
                    <a:lnTo>
                      <a:pt x="160" y="400"/>
                    </a:lnTo>
                    <a:lnTo>
                      <a:pt x="0" y="382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71" name=""/>
              <p:cNvSpPr/>
              <p:nvPr/>
            </p:nvSpPr>
            <p:spPr>
              <a:xfrm>
                <a:off x="3549600" y="2899800"/>
                <a:ext cx="869400" cy="393840"/>
              </a:xfrm>
              <a:custGeom>
                <a:avLst/>
                <a:gdLst/>
                <a:ahLst/>
                <a:rect l="l" t="t" r="r" b="b"/>
                <a:pathLst>
                  <a:path w="557" h="293">
                    <a:moveTo>
                      <a:pt x="4" y="0"/>
                    </a:moveTo>
                    <a:lnTo>
                      <a:pt x="486" y="0"/>
                    </a:lnTo>
                    <a:lnTo>
                      <a:pt x="514" y="4"/>
                    </a:lnTo>
                    <a:lnTo>
                      <a:pt x="524" y="12"/>
                    </a:lnTo>
                    <a:lnTo>
                      <a:pt x="532" y="20"/>
                    </a:lnTo>
                    <a:lnTo>
                      <a:pt x="530" y="34"/>
                    </a:lnTo>
                    <a:lnTo>
                      <a:pt x="520" y="34"/>
                    </a:lnTo>
                    <a:lnTo>
                      <a:pt x="516" y="42"/>
                    </a:lnTo>
                    <a:lnTo>
                      <a:pt x="518" y="48"/>
                    </a:lnTo>
                    <a:lnTo>
                      <a:pt x="532" y="54"/>
                    </a:lnTo>
                    <a:lnTo>
                      <a:pt x="534" y="64"/>
                    </a:lnTo>
                    <a:lnTo>
                      <a:pt x="532" y="74"/>
                    </a:lnTo>
                    <a:lnTo>
                      <a:pt x="546" y="86"/>
                    </a:lnTo>
                    <a:lnTo>
                      <a:pt x="550" y="98"/>
                    </a:lnTo>
                    <a:lnTo>
                      <a:pt x="556" y="292"/>
                    </a:lnTo>
                    <a:lnTo>
                      <a:pt x="176" y="288"/>
                    </a:lnTo>
                    <a:lnTo>
                      <a:pt x="0" y="28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72" name=""/>
              <p:cNvSpPr/>
              <p:nvPr/>
            </p:nvSpPr>
            <p:spPr>
              <a:xfrm>
                <a:off x="3433320" y="3268800"/>
                <a:ext cx="1010880" cy="438840"/>
              </a:xfrm>
              <a:custGeom>
                <a:avLst/>
                <a:gdLst/>
                <a:ahLst/>
                <a:rect l="l" t="t" r="r" b="b"/>
                <a:pathLst>
                  <a:path w="648" h="327">
                    <a:moveTo>
                      <a:pt x="2" y="0"/>
                    </a:moveTo>
                    <a:lnTo>
                      <a:pt x="230" y="14"/>
                    </a:lnTo>
                    <a:lnTo>
                      <a:pt x="633" y="16"/>
                    </a:lnTo>
                    <a:lnTo>
                      <a:pt x="633" y="62"/>
                    </a:lnTo>
                    <a:lnTo>
                      <a:pt x="643" y="116"/>
                    </a:lnTo>
                    <a:lnTo>
                      <a:pt x="647" y="326"/>
                    </a:lnTo>
                    <a:lnTo>
                      <a:pt x="627" y="322"/>
                    </a:lnTo>
                    <a:lnTo>
                      <a:pt x="623" y="312"/>
                    </a:lnTo>
                    <a:lnTo>
                      <a:pt x="615" y="304"/>
                    </a:lnTo>
                    <a:lnTo>
                      <a:pt x="603" y="302"/>
                    </a:lnTo>
                    <a:lnTo>
                      <a:pt x="595" y="308"/>
                    </a:lnTo>
                    <a:lnTo>
                      <a:pt x="585" y="318"/>
                    </a:lnTo>
                    <a:lnTo>
                      <a:pt x="571" y="308"/>
                    </a:lnTo>
                    <a:lnTo>
                      <a:pt x="559" y="306"/>
                    </a:lnTo>
                    <a:lnTo>
                      <a:pt x="539" y="318"/>
                    </a:lnTo>
                    <a:lnTo>
                      <a:pt x="513" y="318"/>
                    </a:lnTo>
                    <a:lnTo>
                      <a:pt x="493" y="310"/>
                    </a:lnTo>
                    <a:lnTo>
                      <a:pt x="471" y="312"/>
                    </a:lnTo>
                    <a:lnTo>
                      <a:pt x="459" y="324"/>
                    </a:lnTo>
                    <a:lnTo>
                      <a:pt x="453" y="324"/>
                    </a:lnTo>
                    <a:lnTo>
                      <a:pt x="437" y="308"/>
                    </a:lnTo>
                    <a:lnTo>
                      <a:pt x="413" y="308"/>
                    </a:lnTo>
                    <a:lnTo>
                      <a:pt x="397" y="308"/>
                    </a:lnTo>
                    <a:lnTo>
                      <a:pt x="385" y="300"/>
                    </a:lnTo>
                    <a:lnTo>
                      <a:pt x="375" y="280"/>
                    </a:lnTo>
                    <a:lnTo>
                      <a:pt x="359" y="276"/>
                    </a:lnTo>
                    <a:lnTo>
                      <a:pt x="349" y="276"/>
                    </a:lnTo>
                    <a:lnTo>
                      <a:pt x="339" y="284"/>
                    </a:lnTo>
                    <a:lnTo>
                      <a:pt x="306" y="282"/>
                    </a:lnTo>
                    <a:lnTo>
                      <a:pt x="294" y="276"/>
                    </a:lnTo>
                    <a:lnTo>
                      <a:pt x="290" y="258"/>
                    </a:lnTo>
                    <a:lnTo>
                      <a:pt x="282" y="250"/>
                    </a:lnTo>
                    <a:lnTo>
                      <a:pt x="276" y="252"/>
                    </a:lnTo>
                    <a:lnTo>
                      <a:pt x="258" y="260"/>
                    </a:lnTo>
                    <a:lnTo>
                      <a:pt x="248" y="260"/>
                    </a:lnTo>
                    <a:lnTo>
                      <a:pt x="242" y="258"/>
                    </a:lnTo>
                    <a:lnTo>
                      <a:pt x="240" y="250"/>
                    </a:lnTo>
                    <a:lnTo>
                      <a:pt x="236" y="238"/>
                    </a:lnTo>
                    <a:lnTo>
                      <a:pt x="234" y="230"/>
                    </a:lnTo>
                    <a:lnTo>
                      <a:pt x="230" y="208"/>
                    </a:lnTo>
                    <a:lnTo>
                      <a:pt x="220" y="64"/>
                    </a:lnTo>
                    <a:lnTo>
                      <a:pt x="0" y="4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73" name=""/>
              <p:cNvSpPr/>
              <p:nvPr/>
            </p:nvSpPr>
            <p:spPr>
              <a:xfrm>
                <a:off x="2638440" y="3212280"/>
                <a:ext cx="794520" cy="726840"/>
              </a:xfrm>
              <a:custGeom>
                <a:avLst/>
                <a:gdLst/>
                <a:ahLst/>
                <a:rect l="l" t="t" r="r" b="b"/>
                <a:pathLst>
                  <a:path w="509" h="541">
                    <a:moveTo>
                      <a:pt x="508" y="44"/>
                    </a:moveTo>
                    <a:lnTo>
                      <a:pt x="506" y="148"/>
                    </a:lnTo>
                    <a:lnTo>
                      <a:pt x="494" y="366"/>
                    </a:lnTo>
                    <a:lnTo>
                      <a:pt x="486" y="512"/>
                    </a:lnTo>
                    <a:lnTo>
                      <a:pt x="208" y="500"/>
                    </a:lnTo>
                    <a:lnTo>
                      <a:pt x="200" y="514"/>
                    </a:lnTo>
                    <a:lnTo>
                      <a:pt x="76" y="506"/>
                    </a:lnTo>
                    <a:lnTo>
                      <a:pt x="66" y="540"/>
                    </a:lnTo>
                    <a:lnTo>
                      <a:pt x="0" y="530"/>
                    </a:lnTo>
                    <a:lnTo>
                      <a:pt x="56" y="0"/>
                    </a:lnTo>
                    <a:lnTo>
                      <a:pt x="156" y="12"/>
                    </a:lnTo>
                    <a:lnTo>
                      <a:pt x="296" y="28"/>
                    </a:lnTo>
                    <a:lnTo>
                      <a:pt x="436" y="42"/>
                    </a:lnTo>
                    <a:lnTo>
                      <a:pt x="508" y="4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74" name=""/>
              <p:cNvSpPr/>
              <p:nvPr/>
            </p:nvSpPr>
            <p:spPr>
              <a:xfrm>
                <a:off x="1974600" y="3132000"/>
                <a:ext cx="754560" cy="789480"/>
              </a:xfrm>
              <a:custGeom>
                <a:avLst/>
                <a:gdLst/>
                <a:ahLst/>
                <a:rect l="l" t="t" r="r" b="b"/>
                <a:pathLst>
                  <a:path w="484" h="589">
                    <a:moveTo>
                      <a:pt x="122" y="0"/>
                    </a:moveTo>
                    <a:lnTo>
                      <a:pt x="106" y="92"/>
                    </a:lnTo>
                    <a:lnTo>
                      <a:pt x="96" y="96"/>
                    </a:lnTo>
                    <a:lnTo>
                      <a:pt x="84" y="86"/>
                    </a:lnTo>
                    <a:lnTo>
                      <a:pt x="76" y="80"/>
                    </a:lnTo>
                    <a:lnTo>
                      <a:pt x="58" y="84"/>
                    </a:lnTo>
                    <a:lnTo>
                      <a:pt x="52" y="92"/>
                    </a:lnTo>
                    <a:lnTo>
                      <a:pt x="54" y="102"/>
                    </a:lnTo>
                    <a:lnTo>
                      <a:pt x="58" y="108"/>
                    </a:lnTo>
                    <a:lnTo>
                      <a:pt x="58" y="116"/>
                    </a:lnTo>
                    <a:lnTo>
                      <a:pt x="50" y="118"/>
                    </a:lnTo>
                    <a:lnTo>
                      <a:pt x="52" y="122"/>
                    </a:lnTo>
                    <a:lnTo>
                      <a:pt x="58" y="124"/>
                    </a:lnTo>
                    <a:lnTo>
                      <a:pt x="54" y="130"/>
                    </a:lnTo>
                    <a:lnTo>
                      <a:pt x="52" y="134"/>
                    </a:lnTo>
                    <a:lnTo>
                      <a:pt x="56" y="146"/>
                    </a:lnTo>
                    <a:lnTo>
                      <a:pt x="60" y="156"/>
                    </a:lnTo>
                    <a:lnTo>
                      <a:pt x="54" y="176"/>
                    </a:lnTo>
                    <a:lnTo>
                      <a:pt x="50" y="192"/>
                    </a:lnTo>
                    <a:lnTo>
                      <a:pt x="46" y="198"/>
                    </a:lnTo>
                    <a:lnTo>
                      <a:pt x="58" y="218"/>
                    </a:lnTo>
                    <a:lnTo>
                      <a:pt x="60" y="230"/>
                    </a:lnTo>
                    <a:lnTo>
                      <a:pt x="74" y="252"/>
                    </a:lnTo>
                    <a:lnTo>
                      <a:pt x="72" y="258"/>
                    </a:lnTo>
                    <a:lnTo>
                      <a:pt x="66" y="264"/>
                    </a:lnTo>
                    <a:lnTo>
                      <a:pt x="54" y="280"/>
                    </a:lnTo>
                    <a:lnTo>
                      <a:pt x="44" y="276"/>
                    </a:lnTo>
                    <a:lnTo>
                      <a:pt x="42" y="290"/>
                    </a:lnTo>
                    <a:lnTo>
                      <a:pt x="40" y="308"/>
                    </a:lnTo>
                    <a:lnTo>
                      <a:pt x="20" y="332"/>
                    </a:lnTo>
                    <a:lnTo>
                      <a:pt x="16" y="342"/>
                    </a:lnTo>
                    <a:lnTo>
                      <a:pt x="20" y="374"/>
                    </a:lnTo>
                    <a:lnTo>
                      <a:pt x="20" y="390"/>
                    </a:lnTo>
                    <a:lnTo>
                      <a:pt x="12" y="396"/>
                    </a:lnTo>
                    <a:lnTo>
                      <a:pt x="8" y="400"/>
                    </a:lnTo>
                    <a:lnTo>
                      <a:pt x="0" y="402"/>
                    </a:lnTo>
                    <a:lnTo>
                      <a:pt x="2" y="410"/>
                    </a:lnTo>
                    <a:lnTo>
                      <a:pt x="271" y="574"/>
                    </a:lnTo>
                    <a:lnTo>
                      <a:pt x="427" y="588"/>
                    </a:lnTo>
                    <a:lnTo>
                      <a:pt x="483" y="58"/>
                    </a:lnTo>
                    <a:lnTo>
                      <a:pt x="12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75" name=""/>
              <p:cNvSpPr/>
              <p:nvPr/>
            </p:nvSpPr>
            <p:spPr>
              <a:xfrm>
                <a:off x="1553760" y="2393640"/>
                <a:ext cx="731160" cy="979560"/>
              </a:xfrm>
              <a:custGeom>
                <a:avLst/>
                <a:gdLst/>
                <a:ahLst/>
                <a:rect l="l" t="t" r="r" b="b"/>
                <a:pathLst>
                  <a:path w="469" h="727">
                    <a:moveTo>
                      <a:pt x="72" y="0"/>
                    </a:moveTo>
                    <a:lnTo>
                      <a:pt x="244" y="38"/>
                    </a:lnTo>
                    <a:lnTo>
                      <a:pt x="280" y="48"/>
                    </a:lnTo>
                    <a:lnTo>
                      <a:pt x="468" y="80"/>
                    </a:lnTo>
                    <a:lnTo>
                      <a:pt x="376" y="636"/>
                    </a:lnTo>
                    <a:lnTo>
                      <a:pt x="372" y="642"/>
                    </a:lnTo>
                    <a:lnTo>
                      <a:pt x="366" y="642"/>
                    </a:lnTo>
                    <a:lnTo>
                      <a:pt x="356" y="634"/>
                    </a:lnTo>
                    <a:lnTo>
                      <a:pt x="344" y="626"/>
                    </a:lnTo>
                    <a:lnTo>
                      <a:pt x="332" y="630"/>
                    </a:lnTo>
                    <a:lnTo>
                      <a:pt x="320" y="636"/>
                    </a:lnTo>
                    <a:lnTo>
                      <a:pt x="326" y="652"/>
                    </a:lnTo>
                    <a:lnTo>
                      <a:pt x="328" y="666"/>
                    </a:lnTo>
                    <a:lnTo>
                      <a:pt x="322" y="668"/>
                    </a:lnTo>
                    <a:lnTo>
                      <a:pt x="322" y="686"/>
                    </a:lnTo>
                    <a:lnTo>
                      <a:pt x="328" y="708"/>
                    </a:lnTo>
                    <a:lnTo>
                      <a:pt x="322" y="724"/>
                    </a:lnTo>
                    <a:lnTo>
                      <a:pt x="318" y="726"/>
                    </a:lnTo>
                    <a:lnTo>
                      <a:pt x="0" y="278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76" name=""/>
              <p:cNvSpPr/>
              <p:nvPr/>
            </p:nvSpPr>
            <p:spPr>
              <a:xfrm>
                <a:off x="1130400" y="2294640"/>
                <a:ext cx="961920" cy="1359360"/>
              </a:xfrm>
              <a:custGeom>
                <a:avLst/>
                <a:gdLst/>
                <a:ahLst/>
                <a:rect l="l" t="t" r="r" b="b"/>
                <a:pathLst>
                  <a:path w="619" h="1011">
                    <a:moveTo>
                      <a:pt x="52" y="0"/>
                    </a:moveTo>
                    <a:lnTo>
                      <a:pt x="46" y="12"/>
                    </a:lnTo>
                    <a:lnTo>
                      <a:pt x="42" y="14"/>
                    </a:lnTo>
                    <a:lnTo>
                      <a:pt x="38" y="28"/>
                    </a:lnTo>
                    <a:lnTo>
                      <a:pt x="48" y="44"/>
                    </a:lnTo>
                    <a:lnTo>
                      <a:pt x="42" y="56"/>
                    </a:lnTo>
                    <a:lnTo>
                      <a:pt x="40" y="72"/>
                    </a:lnTo>
                    <a:lnTo>
                      <a:pt x="30" y="78"/>
                    </a:lnTo>
                    <a:lnTo>
                      <a:pt x="28" y="102"/>
                    </a:lnTo>
                    <a:lnTo>
                      <a:pt x="24" y="114"/>
                    </a:lnTo>
                    <a:lnTo>
                      <a:pt x="8" y="116"/>
                    </a:lnTo>
                    <a:lnTo>
                      <a:pt x="0" y="120"/>
                    </a:lnTo>
                    <a:lnTo>
                      <a:pt x="0" y="144"/>
                    </a:lnTo>
                    <a:lnTo>
                      <a:pt x="0" y="154"/>
                    </a:lnTo>
                    <a:lnTo>
                      <a:pt x="8" y="170"/>
                    </a:lnTo>
                    <a:lnTo>
                      <a:pt x="18" y="210"/>
                    </a:lnTo>
                    <a:lnTo>
                      <a:pt x="26" y="226"/>
                    </a:lnTo>
                    <a:lnTo>
                      <a:pt x="16" y="244"/>
                    </a:lnTo>
                    <a:lnTo>
                      <a:pt x="10" y="258"/>
                    </a:lnTo>
                    <a:lnTo>
                      <a:pt x="6" y="284"/>
                    </a:lnTo>
                    <a:lnTo>
                      <a:pt x="8" y="310"/>
                    </a:lnTo>
                    <a:lnTo>
                      <a:pt x="16" y="320"/>
                    </a:lnTo>
                    <a:lnTo>
                      <a:pt x="34" y="336"/>
                    </a:lnTo>
                    <a:lnTo>
                      <a:pt x="46" y="360"/>
                    </a:lnTo>
                    <a:lnTo>
                      <a:pt x="48" y="386"/>
                    </a:lnTo>
                    <a:lnTo>
                      <a:pt x="46" y="390"/>
                    </a:lnTo>
                    <a:lnTo>
                      <a:pt x="58" y="422"/>
                    </a:lnTo>
                    <a:lnTo>
                      <a:pt x="62" y="446"/>
                    </a:lnTo>
                    <a:lnTo>
                      <a:pt x="56" y="456"/>
                    </a:lnTo>
                    <a:lnTo>
                      <a:pt x="62" y="462"/>
                    </a:lnTo>
                    <a:lnTo>
                      <a:pt x="68" y="484"/>
                    </a:lnTo>
                    <a:lnTo>
                      <a:pt x="86" y="498"/>
                    </a:lnTo>
                    <a:lnTo>
                      <a:pt x="90" y="512"/>
                    </a:lnTo>
                    <a:lnTo>
                      <a:pt x="82" y="540"/>
                    </a:lnTo>
                    <a:lnTo>
                      <a:pt x="72" y="548"/>
                    </a:lnTo>
                    <a:lnTo>
                      <a:pt x="76" y="568"/>
                    </a:lnTo>
                    <a:lnTo>
                      <a:pt x="90" y="578"/>
                    </a:lnTo>
                    <a:lnTo>
                      <a:pt x="98" y="582"/>
                    </a:lnTo>
                    <a:lnTo>
                      <a:pt x="106" y="618"/>
                    </a:lnTo>
                    <a:lnTo>
                      <a:pt x="110" y="642"/>
                    </a:lnTo>
                    <a:lnTo>
                      <a:pt x="116" y="650"/>
                    </a:lnTo>
                    <a:lnTo>
                      <a:pt x="136" y="654"/>
                    </a:lnTo>
                    <a:lnTo>
                      <a:pt x="132" y="672"/>
                    </a:lnTo>
                    <a:lnTo>
                      <a:pt x="130" y="682"/>
                    </a:lnTo>
                    <a:lnTo>
                      <a:pt x="144" y="698"/>
                    </a:lnTo>
                    <a:lnTo>
                      <a:pt x="146" y="710"/>
                    </a:lnTo>
                    <a:lnTo>
                      <a:pt x="134" y="718"/>
                    </a:lnTo>
                    <a:lnTo>
                      <a:pt x="130" y="724"/>
                    </a:lnTo>
                    <a:lnTo>
                      <a:pt x="134" y="740"/>
                    </a:lnTo>
                    <a:lnTo>
                      <a:pt x="136" y="770"/>
                    </a:lnTo>
                    <a:lnTo>
                      <a:pt x="156" y="770"/>
                    </a:lnTo>
                    <a:lnTo>
                      <a:pt x="184" y="776"/>
                    </a:lnTo>
                    <a:lnTo>
                      <a:pt x="216" y="784"/>
                    </a:lnTo>
                    <a:lnTo>
                      <a:pt x="226" y="790"/>
                    </a:lnTo>
                    <a:lnTo>
                      <a:pt x="242" y="818"/>
                    </a:lnTo>
                    <a:lnTo>
                      <a:pt x="268" y="818"/>
                    </a:lnTo>
                    <a:lnTo>
                      <a:pt x="270" y="832"/>
                    </a:lnTo>
                    <a:lnTo>
                      <a:pt x="280" y="850"/>
                    </a:lnTo>
                    <a:lnTo>
                      <a:pt x="288" y="862"/>
                    </a:lnTo>
                    <a:lnTo>
                      <a:pt x="308" y="880"/>
                    </a:lnTo>
                    <a:lnTo>
                      <a:pt x="328" y="894"/>
                    </a:lnTo>
                    <a:lnTo>
                      <a:pt x="350" y="930"/>
                    </a:lnTo>
                    <a:lnTo>
                      <a:pt x="354" y="956"/>
                    </a:lnTo>
                    <a:lnTo>
                      <a:pt x="362" y="958"/>
                    </a:lnTo>
                    <a:lnTo>
                      <a:pt x="360" y="992"/>
                    </a:lnTo>
                    <a:lnTo>
                      <a:pt x="562" y="1010"/>
                    </a:lnTo>
                    <a:lnTo>
                      <a:pt x="562" y="960"/>
                    </a:lnTo>
                    <a:lnTo>
                      <a:pt x="584" y="926"/>
                    </a:lnTo>
                    <a:lnTo>
                      <a:pt x="588" y="896"/>
                    </a:lnTo>
                    <a:lnTo>
                      <a:pt x="598" y="898"/>
                    </a:lnTo>
                    <a:lnTo>
                      <a:pt x="618" y="870"/>
                    </a:lnTo>
                    <a:lnTo>
                      <a:pt x="602" y="846"/>
                    </a:lnTo>
                    <a:lnTo>
                      <a:pt x="604" y="836"/>
                    </a:lnTo>
                    <a:lnTo>
                      <a:pt x="590" y="816"/>
                    </a:lnTo>
                    <a:lnTo>
                      <a:pt x="594" y="804"/>
                    </a:lnTo>
                    <a:lnTo>
                      <a:pt x="274" y="346"/>
                    </a:lnTo>
                    <a:lnTo>
                      <a:pt x="346" y="72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77" name=""/>
              <p:cNvSpPr/>
              <p:nvPr/>
            </p:nvSpPr>
            <p:spPr>
              <a:xfrm>
                <a:off x="4086000" y="1698480"/>
                <a:ext cx="753120" cy="767520"/>
              </a:xfrm>
              <a:custGeom>
                <a:avLst/>
                <a:gdLst/>
                <a:ahLst/>
                <a:rect l="l" t="t" r="r" b="b"/>
                <a:pathLst>
                  <a:path w="482" h="571">
                    <a:moveTo>
                      <a:pt x="4" y="34"/>
                    </a:moveTo>
                    <a:lnTo>
                      <a:pt x="128" y="32"/>
                    </a:lnTo>
                    <a:lnTo>
                      <a:pt x="132" y="0"/>
                    </a:lnTo>
                    <a:lnTo>
                      <a:pt x="154" y="0"/>
                    </a:lnTo>
                    <a:lnTo>
                      <a:pt x="156" y="42"/>
                    </a:lnTo>
                    <a:lnTo>
                      <a:pt x="166" y="54"/>
                    </a:lnTo>
                    <a:lnTo>
                      <a:pt x="170" y="68"/>
                    </a:lnTo>
                    <a:lnTo>
                      <a:pt x="188" y="74"/>
                    </a:lnTo>
                    <a:lnTo>
                      <a:pt x="206" y="76"/>
                    </a:lnTo>
                    <a:lnTo>
                      <a:pt x="224" y="92"/>
                    </a:lnTo>
                    <a:lnTo>
                      <a:pt x="234" y="88"/>
                    </a:lnTo>
                    <a:lnTo>
                      <a:pt x="243" y="72"/>
                    </a:lnTo>
                    <a:lnTo>
                      <a:pt x="293" y="76"/>
                    </a:lnTo>
                    <a:lnTo>
                      <a:pt x="297" y="96"/>
                    </a:lnTo>
                    <a:lnTo>
                      <a:pt x="305" y="100"/>
                    </a:lnTo>
                    <a:lnTo>
                      <a:pt x="313" y="94"/>
                    </a:lnTo>
                    <a:lnTo>
                      <a:pt x="327" y="94"/>
                    </a:lnTo>
                    <a:lnTo>
                      <a:pt x="351" y="118"/>
                    </a:lnTo>
                    <a:lnTo>
                      <a:pt x="399" y="116"/>
                    </a:lnTo>
                    <a:lnTo>
                      <a:pt x="399" y="104"/>
                    </a:lnTo>
                    <a:lnTo>
                      <a:pt x="411" y="94"/>
                    </a:lnTo>
                    <a:lnTo>
                      <a:pt x="423" y="110"/>
                    </a:lnTo>
                    <a:lnTo>
                      <a:pt x="455" y="108"/>
                    </a:lnTo>
                    <a:lnTo>
                      <a:pt x="481" y="118"/>
                    </a:lnTo>
                    <a:lnTo>
                      <a:pt x="439" y="148"/>
                    </a:lnTo>
                    <a:lnTo>
                      <a:pt x="391" y="182"/>
                    </a:lnTo>
                    <a:lnTo>
                      <a:pt x="355" y="232"/>
                    </a:lnTo>
                    <a:lnTo>
                      <a:pt x="343" y="254"/>
                    </a:lnTo>
                    <a:lnTo>
                      <a:pt x="323" y="266"/>
                    </a:lnTo>
                    <a:lnTo>
                      <a:pt x="319" y="286"/>
                    </a:lnTo>
                    <a:lnTo>
                      <a:pt x="327" y="308"/>
                    </a:lnTo>
                    <a:lnTo>
                      <a:pt x="311" y="326"/>
                    </a:lnTo>
                    <a:lnTo>
                      <a:pt x="295" y="348"/>
                    </a:lnTo>
                    <a:lnTo>
                      <a:pt x="295" y="362"/>
                    </a:lnTo>
                    <a:lnTo>
                      <a:pt x="299" y="364"/>
                    </a:lnTo>
                    <a:lnTo>
                      <a:pt x="297" y="438"/>
                    </a:lnTo>
                    <a:lnTo>
                      <a:pt x="357" y="470"/>
                    </a:lnTo>
                    <a:lnTo>
                      <a:pt x="371" y="486"/>
                    </a:lnTo>
                    <a:lnTo>
                      <a:pt x="373" y="500"/>
                    </a:lnTo>
                    <a:lnTo>
                      <a:pt x="401" y="502"/>
                    </a:lnTo>
                    <a:lnTo>
                      <a:pt x="411" y="544"/>
                    </a:lnTo>
                    <a:lnTo>
                      <a:pt x="423" y="554"/>
                    </a:lnTo>
                    <a:lnTo>
                      <a:pt x="419" y="560"/>
                    </a:lnTo>
                    <a:lnTo>
                      <a:pt x="277" y="560"/>
                    </a:lnTo>
                    <a:lnTo>
                      <a:pt x="138" y="564"/>
                    </a:lnTo>
                    <a:lnTo>
                      <a:pt x="56" y="570"/>
                    </a:lnTo>
                    <a:lnTo>
                      <a:pt x="56" y="554"/>
                    </a:lnTo>
                    <a:lnTo>
                      <a:pt x="56" y="402"/>
                    </a:lnTo>
                    <a:lnTo>
                      <a:pt x="32" y="372"/>
                    </a:lnTo>
                    <a:lnTo>
                      <a:pt x="36" y="354"/>
                    </a:lnTo>
                    <a:lnTo>
                      <a:pt x="48" y="340"/>
                    </a:lnTo>
                    <a:lnTo>
                      <a:pt x="48" y="294"/>
                    </a:lnTo>
                    <a:lnTo>
                      <a:pt x="24" y="274"/>
                    </a:lnTo>
                    <a:lnTo>
                      <a:pt x="28" y="266"/>
                    </a:lnTo>
                    <a:lnTo>
                      <a:pt x="34" y="260"/>
                    </a:lnTo>
                    <a:lnTo>
                      <a:pt x="24" y="250"/>
                    </a:lnTo>
                    <a:lnTo>
                      <a:pt x="30" y="240"/>
                    </a:lnTo>
                    <a:lnTo>
                      <a:pt x="32" y="226"/>
                    </a:lnTo>
                    <a:lnTo>
                      <a:pt x="20" y="216"/>
                    </a:lnTo>
                    <a:lnTo>
                      <a:pt x="28" y="200"/>
                    </a:lnTo>
                    <a:lnTo>
                      <a:pt x="36" y="192"/>
                    </a:lnTo>
                    <a:lnTo>
                      <a:pt x="24" y="170"/>
                    </a:lnTo>
                    <a:lnTo>
                      <a:pt x="10" y="118"/>
                    </a:lnTo>
                    <a:lnTo>
                      <a:pt x="14" y="98"/>
                    </a:lnTo>
                    <a:lnTo>
                      <a:pt x="0" y="82"/>
                    </a:lnTo>
                    <a:lnTo>
                      <a:pt x="18" y="68"/>
                    </a:lnTo>
                    <a:lnTo>
                      <a:pt x="8" y="52"/>
                    </a:lnTo>
                    <a:lnTo>
                      <a:pt x="4" y="3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78" name=""/>
              <p:cNvSpPr/>
              <p:nvPr/>
            </p:nvSpPr>
            <p:spPr>
              <a:xfrm>
                <a:off x="4413960" y="3330000"/>
                <a:ext cx="595800" cy="468000"/>
              </a:xfrm>
              <a:custGeom>
                <a:avLst/>
                <a:gdLst/>
                <a:ahLst/>
                <a:rect l="l" t="t" r="r" b="b"/>
                <a:pathLst>
                  <a:path w="381" h="347">
                    <a:moveTo>
                      <a:pt x="0" y="14"/>
                    </a:moveTo>
                    <a:lnTo>
                      <a:pt x="12" y="66"/>
                    </a:lnTo>
                    <a:lnTo>
                      <a:pt x="16" y="244"/>
                    </a:lnTo>
                    <a:lnTo>
                      <a:pt x="16" y="280"/>
                    </a:lnTo>
                    <a:lnTo>
                      <a:pt x="24" y="292"/>
                    </a:lnTo>
                    <a:lnTo>
                      <a:pt x="58" y="294"/>
                    </a:lnTo>
                    <a:lnTo>
                      <a:pt x="60" y="346"/>
                    </a:lnTo>
                    <a:lnTo>
                      <a:pt x="286" y="338"/>
                    </a:lnTo>
                    <a:lnTo>
                      <a:pt x="290" y="326"/>
                    </a:lnTo>
                    <a:lnTo>
                      <a:pt x="288" y="310"/>
                    </a:lnTo>
                    <a:lnTo>
                      <a:pt x="296" y="306"/>
                    </a:lnTo>
                    <a:lnTo>
                      <a:pt x="290" y="288"/>
                    </a:lnTo>
                    <a:lnTo>
                      <a:pt x="282" y="282"/>
                    </a:lnTo>
                    <a:lnTo>
                      <a:pt x="282" y="276"/>
                    </a:lnTo>
                    <a:lnTo>
                      <a:pt x="300" y="266"/>
                    </a:lnTo>
                    <a:lnTo>
                      <a:pt x="294" y="254"/>
                    </a:lnTo>
                    <a:lnTo>
                      <a:pt x="296" y="240"/>
                    </a:lnTo>
                    <a:lnTo>
                      <a:pt x="286" y="220"/>
                    </a:lnTo>
                    <a:lnTo>
                      <a:pt x="304" y="216"/>
                    </a:lnTo>
                    <a:lnTo>
                      <a:pt x="316" y="198"/>
                    </a:lnTo>
                    <a:lnTo>
                      <a:pt x="324" y="200"/>
                    </a:lnTo>
                    <a:lnTo>
                      <a:pt x="324" y="170"/>
                    </a:lnTo>
                    <a:lnTo>
                      <a:pt x="340" y="148"/>
                    </a:lnTo>
                    <a:lnTo>
                      <a:pt x="352" y="146"/>
                    </a:lnTo>
                    <a:lnTo>
                      <a:pt x="358" y="140"/>
                    </a:lnTo>
                    <a:lnTo>
                      <a:pt x="354" y="128"/>
                    </a:lnTo>
                    <a:lnTo>
                      <a:pt x="362" y="122"/>
                    </a:lnTo>
                    <a:lnTo>
                      <a:pt x="348" y="110"/>
                    </a:lnTo>
                    <a:lnTo>
                      <a:pt x="352" y="98"/>
                    </a:lnTo>
                    <a:lnTo>
                      <a:pt x="360" y="86"/>
                    </a:lnTo>
                    <a:lnTo>
                      <a:pt x="368" y="84"/>
                    </a:lnTo>
                    <a:lnTo>
                      <a:pt x="368" y="72"/>
                    </a:lnTo>
                    <a:lnTo>
                      <a:pt x="374" y="72"/>
                    </a:lnTo>
                    <a:lnTo>
                      <a:pt x="372" y="60"/>
                    </a:lnTo>
                    <a:lnTo>
                      <a:pt x="380" y="58"/>
                    </a:lnTo>
                    <a:lnTo>
                      <a:pt x="380" y="44"/>
                    </a:lnTo>
                    <a:lnTo>
                      <a:pt x="356" y="46"/>
                    </a:lnTo>
                    <a:lnTo>
                      <a:pt x="328" y="38"/>
                    </a:lnTo>
                    <a:lnTo>
                      <a:pt x="338" y="18"/>
                    </a:lnTo>
                    <a:lnTo>
                      <a:pt x="348" y="4"/>
                    </a:lnTo>
                    <a:lnTo>
                      <a:pt x="338" y="0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79" name=""/>
              <p:cNvSpPr/>
              <p:nvPr/>
            </p:nvSpPr>
            <p:spPr>
              <a:xfrm>
                <a:off x="4750200" y="2549160"/>
                <a:ext cx="480600" cy="700560"/>
              </a:xfrm>
              <a:custGeom>
                <a:avLst/>
                <a:gdLst/>
                <a:ahLst/>
                <a:rect l="l" t="t" r="r" b="b"/>
                <a:pathLst>
                  <a:path w="307" h="521">
                    <a:moveTo>
                      <a:pt x="52" y="6"/>
                    </a:moveTo>
                    <a:lnTo>
                      <a:pt x="50" y="22"/>
                    </a:lnTo>
                    <a:lnTo>
                      <a:pt x="62" y="26"/>
                    </a:lnTo>
                    <a:lnTo>
                      <a:pt x="64" y="38"/>
                    </a:lnTo>
                    <a:lnTo>
                      <a:pt x="72" y="46"/>
                    </a:lnTo>
                    <a:lnTo>
                      <a:pt x="82" y="50"/>
                    </a:lnTo>
                    <a:lnTo>
                      <a:pt x="78" y="98"/>
                    </a:lnTo>
                    <a:lnTo>
                      <a:pt x="20" y="124"/>
                    </a:lnTo>
                    <a:lnTo>
                      <a:pt x="28" y="152"/>
                    </a:lnTo>
                    <a:lnTo>
                      <a:pt x="30" y="162"/>
                    </a:lnTo>
                    <a:lnTo>
                      <a:pt x="8" y="192"/>
                    </a:lnTo>
                    <a:lnTo>
                      <a:pt x="6" y="214"/>
                    </a:lnTo>
                    <a:lnTo>
                      <a:pt x="0" y="222"/>
                    </a:lnTo>
                    <a:lnTo>
                      <a:pt x="10" y="270"/>
                    </a:lnTo>
                    <a:lnTo>
                      <a:pt x="20" y="292"/>
                    </a:lnTo>
                    <a:lnTo>
                      <a:pt x="54" y="308"/>
                    </a:lnTo>
                    <a:lnTo>
                      <a:pt x="62" y="346"/>
                    </a:lnTo>
                    <a:lnTo>
                      <a:pt x="82" y="352"/>
                    </a:lnTo>
                    <a:lnTo>
                      <a:pt x="92" y="348"/>
                    </a:lnTo>
                    <a:lnTo>
                      <a:pt x="106" y="368"/>
                    </a:lnTo>
                    <a:lnTo>
                      <a:pt x="96" y="410"/>
                    </a:lnTo>
                    <a:lnTo>
                      <a:pt x="114" y="418"/>
                    </a:lnTo>
                    <a:lnTo>
                      <a:pt x="136" y="432"/>
                    </a:lnTo>
                    <a:lnTo>
                      <a:pt x="130" y="452"/>
                    </a:lnTo>
                    <a:lnTo>
                      <a:pt x="160" y="458"/>
                    </a:lnTo>
                    <a:lnTo>
                      <a:pt x="164" y="488"/>
                    </a:lnTo>
                    <a:lnTo>
                      <a:pt x="168" y="510"/>
                    </a:lnTo>
                    <a:lnTo>
                      <a:pt x="182" y="520"/>
                    </a:lnTo>
                    <a:lnTo>
                      <a:pt x="200" y="520"/>
                    </a:lnTo>
                    <a:lnTo>
                      <a:pt x="208" y="506"/>
                    </a:lnTo>
                    <a:lnTo>
                      <a:pt x="256" y="516"/>
                    </a:lnTo>
                    <a:lnTo>
                      <a:pt x="254" y="504"/>
                    </a:lnTo>
                    <a:lnTo>
                      <a:pt x="238" y="494"/>
                    </a:lnTo>
                    <a:lnTo>
                      <a:pt x="240" y="488"/>
                    </a:lnTo>
                    <a:lnTo>
                      <a:pt x="256" y="474"/>
                    </a:lnTo>
                    <a:lnTo>
                      <a:pt x="270" y="472"/>
                    </a:lnTo>
                    <a:lnTo>
                      <a:pt x="270" y="458"/>
                    </a:lnTo>
                    <a:lnTo>
                      <a:pt x="276" y="442"/>
                    </a:lnTo>
                    <a:lnTo>
                      <a:pt x="262" y="440"/>
                    </a:lnTo>
                    <a:lnTo>
                      <a:pt x="266" y="424"/>
                    </a:lnTo>
                    <a:lnTo>
                      <a:pt x="276" y="408"/>
                    </a:lnTo>
                    <a:lnTo>
                      <a:pt x="270" y="390"/>
                    </a:lnTo>
                    <a:lnTo>
                      <a:pt x="296" y="364"/>
                    </a:lnTo>
                    <a:lnTo>
                      <a:pt x="296" y="352"/>
                    </a:lnTo>
                    <a:lnTo>
                      <a:pt x="306" y="346"/>
                    </a:lnTo>
                    <a:lnTo>
                      <a:pt x="292" y="342"/>
                    </a:lnTo>
                    <a:lnTo>
                      <a:pt x="296" y="306"/>
                    </a:lnTo>
                    <a:lnTo>
                      <a:pt x="286" y="306"/>
                    </a:lnTo>
                    <a:lnTo>
                      <a:pt x="286" y="290"/>
                    </a:lnTo>
                    <a:lnTo>
                      <a:pt x="294" y="266"/>
                    </a:lnTo>
                    <a:lnTo>
                      <a:pt x="286" y="164"/>
                    </a:lnTo>
                    <a:lnTo>
                      <a:pt x="272" y="64"/>
                    </a:lnTo>
                    <a:lnTo>
                      <a:pt x="266" y="48"/>
                    </a:lnTo>
                    <a:lnTo>
                      <a:pt x="268" y="36"/>
                    </a:lnTo>
                    <a:lnTo>
                      <a:pt x="256" y="24"/>
                    </a:lnTo>
                    <a:lnTo>
                      <a:pt x="244" y="22"/>
                    </a:lnTo>
                    <a:lnTo>
                      <a:pt x="242" y="0"/>
                    </a:lnTo>
                    <a:lnTo>
                      <a:pt x="52" y="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80" name=""/>
              <p:cNvSpPr/>
              <p:nvPr/>
            </p:nvSpPr>
            <p:spPr>
              <a:xfrm>
                <a:off x="4542840" y="1990800"/>
                <a:ext cx="613080" cy="571320"/>
              </a:xfrm>
              <a:custGeom>
                <a:avLst/>
                <a:gdLst/>
                <a:ahLst/>
                <a:rect l="l" t="t" r="r" b="b"/>
                <a:pathLst>
                  <a:path w="393" h="423">
                    <a:moveTo>
                      <a:pt x="366" y="414"/>
                    </a:moveTo>
                    <a:lnTo>
                      <a:pt x="366" y="394"/>
                    </a:lnTo>
                    <a:lnTo>
                      <a:pt x="360" y="374"/>
                    </a:lnTo>
                    <a:lnTo>
                      <a:pt x="356" y="344"/>
                    </a:lnTo>
                    <a:lnTo>
                      <a:pt x="358" y="324"/>
                    </a:lnTo>
                    <a:lnTo>
                      <a:pt x="362" y="310"/>
                    </a:lnTo>
                    <a:lnTo>
                      <a:pt x="368" y="298"/>
                    </a:lnTo>
                    <a:lnTo>
                      <a:pt x="362" y="284"/>
                    </a:lnTo>
                    <a:lnTo>
                      <a:pt x="356" y="276"/>
                    </a:lnTo>
                    <a:lnTo>
                      <a:pt x="360" y="264"/>
                    </a:lnTo>
                    <a:lnTo>
                      <a:pt x="368" y="260"/>
                    </a:lnTo>
                    <a:lnTo>
                      <a:pt x="368" y="206"/>
                    </a:lnTo>
                    <a:lnTo>
                      <a:pt x="376" y="194"/>
                    </a:lnTo>
                    <a:lnTo>
                      <a:pt x="392" y="178"/>
                    </a:lnTo>
                    <a:lnTo>
                      <a:pt x="390" y="160"/>
                    </a:lnTo>
                    <a:lnTo>
                      <a:pt x="384" y="154"/>
                    </a:lnTo>
                    <a:lnTo>
                      <a:pt x="374" y="158"/>
                    </a:lnTo>
                    <a:lnTo>
                      <a:pt x="370" y="180"/>
                    </a:lnTo>
                    <a:lnTo>
                      <a:pt x="360" y="188"/>
                    </a:lnTo>
                    <a:lnTo>
                      <a:pt x="352" y="194"/>
                    </a:lnTo>
                    <a:lnTo>
                      <a:pt x="350" y="206"/>
                    </a:lnTo>
                    <a:lnTo>
                      <a:pt x="338" y="216"/>
                    </a:lnTo>
                    <a:lnTo>
                      <a:pt x="322" y="218"/>
                    </a:lnTo>
                    <a:lnTo>
                      <a:pt x="330" y="198"/>
                    </a:lnTo>
                    <a:lnTo>
                      <a:pt x="344" y="180"/>
                    </a:lnTo>
                    <a:lnTo>
                      <a:pt x="356" y="164"/>
                    </a:lnTo>
                    <a:lnTo>
                      <a:pt x="360" y="150"/>
                    </a:lnTo>
                    <a:lnTo>
                      <a:pt x="332" y="146"/>
                    </a:lnTo>
                    <a:lnTo>
                      <a:pt x="342" y="112"/>
                    </a:lnTo>
                    <a:lnTo>
                      <a:pt x="314" y="102"/>
                    </a:lnTo>
                    <a:lnTo>
                      <a:pt x="304" y="94"/>
                    </a:lnTo>
                    <a:lnTo>
                      <a:pt x="290" y="90"/>
                    </a:lnTo>
                    <a:lnTo>
                      <a:pt x="284" y="80"/>
                    </a:lnTo>
                    <a:lnTo>
                      <a:pt x="264" y="88"/>
                    </a:lnTo>
                    <a:lnTo>
                      <a:pt x="252" y="76"/>
                    </a:lnTo>
                    <a:lnTo>
                      <a:pt x="224" y="62"/>
                    </a:lnTo>
                    <a:lnTo>
                      <a:pt x="210" y="74"/>
                    </a:lnTo>
                    <a:lnTo>
                      <a:pt x="200" y="76"/>
                    </a:lnTo>
                    <a:lnTo>
                      <a:pt x="192" y="70"/>
                    </a:lnTo>
                    <a:lnTo>
                      <a:pt x="168" y="54"/>
                    </a:lnTo>
                    <a:lnTo>
                      <a:pt x="164" y="48"/>
                    </a:lnTo>
                    <a:lnTo>
                      <a:pt x="166" y="34"/>
                    </a:lnTo>
                    <a:lnTo>
                      <a:pt x="148" y="38"/>
                    </a:lnTo>
                    <a:lnTo>
                      <a:pt x="140" y="30"/>
                    </a:lnTo>
                    <a:lnTo>
                      <a:pt x="126" y="10"/>
                    </a:lnTo>
                    <a:lnTo>
                      <a:pt x="122" y="0"/>
                    </a:lnTo>
                    <a:lnTo>
                      <a:pt x="110" y="4"/>
                    </a:lnTo>
                    <a:lnTo>
                      <a:pt x="84" y="26"/>
                    </a:lnTo>
                    <a:lnTo>
                      <a:pt x="64" y="36"/>
                    </a:lnTo>
                    <a:lnTo>
                      <a:pt x="46" y="38"/>
                    </a:lnTo>
                    <a:lnTo>
                      <a:pt x="30" y="48"/>
                    </a:lnTo>
                    <a:lnTo>
                      <a:pt x="26" y="66"/>
                    </a:lnTo>
                    <a:lnTo>
                      <a:pt x="30" y="90"/>
                    </a:lnTo>
                    <a:lnTo>
                      <a:pt x="2" y="126"/>
                    </a:lnTo>
                    <a:lnTo>
                      <a:pt x="0" y="144"/>
                    </a:lnTo>
                    <a:lnTo>
                      <a:pt x="8" y="148"/>
                    </a:lnTo>
                    <a:lnTo>
                      <a:pt x="2" y="216"/>
                    </a:lnTo>
                    <a:lnTo>
                      <a:pt x="58" y="248"/>
                    </a:lnTo>
                    <a:lnTo>
                      <a:pt x="78" y="264"/>
                    </a:lnTo>
                    <a:lnTo>
                      <a:pt x="80" y="284"/>
                    </a:lnTo>
                    <a:lnTo>
                      <a:pt x="106" y="282"/>
                    </a:lnTo>
                    <a:lnTo>
                      <a:pt x="114" y="322"/>
                    </a:lnTo>
                    <a:lnTo>
                      <a:pt x="128" y="332"/>
                    </a:lnTo>
                    <a:lnTo>
                      <a:pt x="128" y="346"/>
                    </a:lnTo>
                    <a:lnTo>
                      <a:pt x="120" y="380"/>
                    </a:lnTo>
                    <a:lnTo>
                      <a:pt x="132" y="398"/>
                    </a:lnTo>
                    <a:lnTo>
                      <a:pt x="140" y="412"/>
                    </a:lnTo>
                    <a:lnTo>
                      <a:pt x="172" y="414"/>
                    </a:lnTo>
                    <a:lnTo>
                      <a:pt x="174" y="422"/>
                    </a:lnTo>
                    <a:lnTo>
                      <a:pt x="366" y="41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81" name=""/>
              <p:cNvSpPr/>
              <p:nvPr/>
            </p:nvSpPr>
            <p:spPr>
              <a:xfrm>
                <a:off x="4817160" y="1904760"/>
                <a:ext cx="571680" cy="289440"/>
              </a:xfrm>
              <a:custGeom>
                <a:avLst/>
                <a:gdLst/>
                <a:ahLst/>
                <a:rect l="l" t="t" r="r" b="b"/>
                <a:pathLst>
                  <a:path w="367" h="215">
                    <a:moveTo>
                      <a:pt x="350" y="76"/>
                    </a:moveTo>
                    <a:lnTo>
                      <a:pt x="366" y="94"/>
                    </a:lnTo>
                    <a:lnTo>
                      <a:pt x="362" y="108"/>
                    </a:lnTo>
                    <a:lnTo>
                      <a:pt x="346" y="112"/>
                    </a:lnTo>
                    <a:lnTo>
                      <a:pt x="318" y="120"/>
                    </a:lnTo>
                    <a:lnTo>
                      <a:pt x="302" y="144"/>
                    </a:lnTo>
                    <a:lnTo>
                      <a:pt x="272" y="144"/>
                    </a:lnTo>
                    <a:lnTo>
                      <a:pt x="260" y="166"/>
                    </a:lnTo>
                    <a:lnTo>
                      <a:pt x="216" y="168"/>
                    </a:lnTo>
                    <a:lnTo>
                      <a:pt x="198" y="214"/>
                    </a:lnTo>
                    <a:lnTo>
                      <a:pt x="168" y="208"/>
                    </a:lnTo>
                    <a:lnTo>
                      <a:pt x="174" y="176"/>
                    </a:lnTo>
                    <a:lnTo>
                      <a:pt x="150" y="168"/>
                    </a:lnTo>
                    <a:lnTo>
                      <a:pt x="144" y="156"/>
                    </a:lnTo>
                    <a:lnTo>
                      <a:pt x="126" y="154"/>
                    </a:lnTo>
                    <a:lnTo>
                      <a:pt x="118" y="142"/>
                    </a:lnTo>
                    <a:lnTo>
                      <a:pt x="98" y="150"/>
                    </a:lnTo>
                    <a:lnTo>
                      <a:pt x="84" y="138"/>
                    </a:lnTo>
                    <a:lnTo>
                      <a:pt x="58" y="126"/>
                    </a:lnTo>
                    <a:lnTo>
                      <a:pt x="42" y="142"/>
                    </a:lnTo>
                    <a:lnTo>
                      <a:pt x="26" y="136"/>
                    </a:lnTo>
                    <a:lnTo>
                      <a:pt x="0" y="114"/>
                    </a:lnTo>
                    <a:lnTo>
                      <a:pt x="6" y="96"/>
                    </a:lnTo>
                    <a:lnTo>
                      <a:pt x="10" y="82"/>
                    </a:lnTo>
                    <a:lnTo>
                      <a:pt x="30" y="72"/>
                    </a:lnTo>
                    <a:lnTo>
                      <a:pt x="52" y="72"/>
                    </a:lnTo>
                    <a:lnTo>
                      <a:pt x="106" y="30"/>
                    </a:lnTo>
                    <a:lnTo>
                      <a:pt x="122" y="2"/>
                    </a:lnTo>
                    <a:lnTo>
                      <a:pt x="174" y="0"/>
                    </a:lnTo>
                    <a:lnTo>
                      <a:pt x="150" y="6"/>
                    </a:lnTo>
                    <a:lnTo>
                      <a:pt x="126" y="36"/>
                    </a:lnTo>
                    <a:lnTo>
                      <a:pt x="112" y="36"/>
                    </a:lnTo>
                    <a:lnTo>
                      <a:pt x="114" y="58"/>
                    </a:lnTo>
                    <a:lnTo>
                      <a:pt x="162" y="62"/>
                    </a:lnTo>
                    <a:lnTo>
                      <a:pt x="182" y="88"/>
                    </a:lnTo>
                    <a:lnTo>
                      <a:pt x="230" y="84"/>
                    </a:lnTo>
                    <a:lnTo>
                      <a:pt x="250" y="72"/>
                    </a:lnTo>
                    <a:lnTo>
                      <a:pt x="278" y="62"/>
                    </a:lnTo>
                    <a:lnTo>
                      <a:pt x="312" y="64"/>
                    </a:lnTo>
                    <a:lnTo>
                      <a:pt x="336" y="46"/>
                    </a:lnTo>
                    <a:lnTo>
                      <a:pt x="340" y="64"/>
                    </a:lnTo>
                    <a:lnTo>
                      <a:pt x="338" y="72"/>
                    </a:lnTo>
                    <a:lnTo>
                      <a:pt x="350" y="7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82" name=""/>
              <p:cNvSpPr/>
              <p:nvPr/>
            </p:nvSpPr>
            <p:spPr>
              <a:xfrm>
                <a:off x="5160960" y="2606040"/>
                <a:ext cx="371160" cy="536400"/>
              </a:xfrm>
              <a:custGeom>
                <a:avLst/>
                <a:gdLst/>
                <a:ahLst/>
                <a:rect l="l" t="t" r="r" b="b"/>
                <a:pathLst>
                  <a:path w="239" h="401">
                    <a:moveTo>
                      <a:pt x="12" y="20"/>
                    </a:moveTo>
                    <a:lnTo>
                      <a:pt x="52" y="24"/>
                    </a:lnTo>
                    <a:lnTo>
                      <a:pt x="66" y="6"/>
                    </a:lnTo>
                    <a:lnTo>
                      <a:pt x="204" y="0"/>
                    </a:lnTo>
                    <a:lnTo>
                      <a:pt x="236" y="244"/>
                    </a:lnTo>
                    <a:lnTo>
                      <a:pt x="238" y="256"/>
                    </a:lnTo>
                    <a:lnTo>
                      <a:pt x="234" y="278"/>
                    </a:lnTo>
                    <a:lnTo>
                      <a:pt x="220" y="296"/>
                    </a:lnTo>
                    <a:lnTo>
                      <a:pt x="198" y="294"/>
                    </a:lnTo>
                    <a:lnTo>
                      <a:pt x="196" y="310"/>
                    </a:lnTo>
                    <a:lnTo>
                      <a:pt x="180" y="316"/>
                    </a:lnTo>
                    <a:lnTo>
                      <a:pt x="178" y="336"/>
                    </a:lnTo>
                    <a:lnTo>
                      <a:pt x="166" y="348"/>
                    </a:lnTo>
                    <a:lnTo>
                      <a:pt x="162" y="370"/>
                    </a:lnTo>
                    <a:lnTo>
                      <a:pt x="140" y="372"/>
                    </a:lnTo>
                    <a:lnTo>
                      <a:pt x="138" y="360"/>
                    </a:lnTo>
                    <a:lnTo>
                      <a:pt x="124" y="362"/>
                    </a:lnTo>
                    <a:lnTo>
                      <a:pt x="112" y="388"/>
                    </a:lnTo>
                    <a:lnTo>
                      <a:pt x="102" y="388"/>
                    </a:lnTo>
                    <a:lnTo>
                      <a:pt x="92" y="388"/>
                    </a:lnTo>
                    <a:lnTo>
                      <a:pt x="74" y="390"/>
                    </a:lnTo>
                    <a:lnTo>
                      <a:pt x="72" y="386"/>
                    </a:lnTo>
                    <a:lnTo>
                      <a:pt x="66" y="380"/>
                    </a:lnTo>
                    <a:lnTo>
                      <a:pt x="54" y="380"/>
                    </a:lnTo>
                    <a:lnTo>
                      <a:pt x="44" y="400"/>
                    </a:lnTo>
                    <a:lnTo>
                      <a:pt x="0" y="398"/>
                    </a:lnTo>
                    <a:lnTo>
                      <a:pt x="4" y="386"/>
                    </a:lnTo>
                    <a:lnTo>
                      <a:pt x="12" y="364"/>
                    </a:lnTo>
                    <a:lnTo>
                      <a:pt x="6" y="350"/>
                    </a:lnTo>
                    <a:lnTo>
                      <a:pt x="34" y="324"/>
                    </a:lnTo>
                    <a:lnTo>
                      <a:pt x="34" y="314"/>
                    </a:lnTo>
                    <a:lnTo>
                      <a:pt x="46" y="308"/>
                    </a:lnTo>
                    <a:lnTo>
                      <a:pt x="28" y="298"/>
                    </a:lnTo>
                    <a:lnTo>
                      <a:pt x="34" y="266"/>
                    </a:lnTo>
                    <a:lnTo>
                      <a:pt x="22" y="264"/>
                    </a:lnTo>
                    <a:lnTo>
                      <a:pt x="24" y="242"/>
                    </a:lnTo>
                    <a:lnTo>
                      <a:pt x="32" y="220"/>
                    </a:lnTo>
                    <a:lnTo>
                      <a:pt x="26" y="118"/>
                    </a:lnTo>
                    <a:lnTo>
                      <a:pt x="12" y="2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83" name=""/>
              <p:cNvSpPr/>
              <p:nvPr/>
            </p:nvSpPr>
            <p:spPr>
              <a:xfrm>
                <a:off x="5481360" y="2512800"/>
                <a:ext cx="491760" cy="493920"/>
              </a:xfrm>
              <a:custGeom>
                <a:avLst/>
                <a:gdLst/>
                <a:ahLst/>
                <a:rect l="l" t="t" r="r" b="b"/>
                <a:pathLst>
                  <a:path w="315" h="367">
                    <a:moveTo>
                      <a:pt x="0" y="74"/>
                    </a:moveTo>
                    <a:lnTo>
                      <a:pt x="86" y="60"/>
                    </a:lnTo>
                    <a:lnTo>
                      <a:pt x="130" y="60"/>
                    </a:lnTo>
                    <a:lnTo>
                      <a:pt x="142" y="68"/>
                    </a:lnTo>
                    <a:lnTo>
                      <a:pt x="192" y="64"/>
                    </a:lnTo>
                    <a:lnTo>
                      <a:pt x="196" y="58"/>
                    </a:lnTo>
                    <a:lnTo>
                      <a:pt x="212" y="56"/>
                    </a:lnTo>
                    <a:lnTo>
                      <a:pt x="224" y="48"/>
                    </a:lnTo>
                    <a:lnTo>
                      <a:pt x="230" y="24"/>
                    </a:lnTo>
                    <a:lnTo>
                      <a:pt x="252" y="12"/>
                    </a:lnTo>
                    <a:lnTo>
                      <a:pt x="286" y="0"/>
                    </a:lnTo>
                    <a:lnTo>
                      <a:pt x="312" y="126"/>
                    </a:lnTo>
                    <a:lnTo>
                      <a:pt x="306" y="136"/>
                    </a:lnTo>
                    <a:lnTo>
                      <a:pt x="314" y="148"/>
                    </a:lnTo>
                    <a:lnTo>
                      <a:pt x="308" y="160"/>
                    </a:lnTo>
                    <a:lnTo>
                      <a:pt x="302" y="172"/>
                    </a:lnTo>
                    <a:lnTo>
                      <a:pt x="304" y="226"/>
                    </a:lnTo>
                    <a:lnTo>
                      <a:pt x="296" y="238"/>
                    </a:lnTo>
                    <a:lnTo>
                      <a:pt x="284" y="238"/>
                    </a:lnTo>
                    <a:lnTo>
                      <a:pt x="282" y="262"/>
                    </a:lnTo>
                    <a:lnTo>
                      <a:pt x="256" y="258"/>
                    </a:lnTo>
                    <a:lnTo>
                      <a:pt x="240" y="268"/>
                    </a:lnTo>
                    <a:lnTo>
                      <a:pt x="254" y="276"/>
                    </a:lnTo>
                    <a:lnTo>
                      <a:pt x="246" y="292"/>
                    </a:lnTo>
                    <a:lnTo>
                      <a:pt x="258" y="306"/>
                    </a:lnTo>
                    <a:lnTo>
                      <a:pt x="258" y="316"/>
                    </a:lnTo>
                    <a:lnTo>
                      <a:pt x="232" y="300"/>
                    </a:lnTo>
                    <a:lnTo>
                      <a:pt x="216" y="312"/>
                    </a:lnTo>
                    <a:lnTo>
                      <a:pt x="222" y="344"/>
                    </a:lnTo>
                    <a:lnTo>
                      <a:pt x="214" y="348"/>
                    </a:lnTo>
                    <a:lnTo>
                      <a:pt x="208" y="364"/>
                    </a:lnTo>
                    <a:lnTo>
                      <a:pt x="196" y="366"/>
                    </a:lnTo>
                    <a:lnTo>
                      <a:pt x="196" y="348"/>
                    </a:lnTo>
                    <a:lnTo>
                      <a:pt x="184" y="348"/>
                    </a:lnTo>
                    <a:lnTo>
                      <a:pt x="180" y="332"/>
                    </a:lnTo>
                    <a:lnTo>
                      <a:pt x="172" y="324"/>
                    </a:lnTo>
                    <a:lnTo>
                      <a:pt x="158" y="322"/>
                    </a:lnTo>
                    <a:lnTo>
                      <a:pt x="152" y="334"/>
                    </a:lnTo>
                    <a:lnTo>
                      <a:pt x="142" y="346"/>
                    </a:lnTo>
                    <a:lnTo>
                      <a:pt x="118" y="352"/>
                    </a:lnTo>
                    <a:lnTo>
                      <a:pt x="92" y="342"/>
                    </a:lnTo>
                    <a:lnTo>
                      <a:pt x="60" y="336"/>
                    </a:lnTo>
                    <a:lnTo>
                      <a:pt x="58" y="316"/>
                    </a:lnTo>
                    <a:lnTo>
                      <a:pt x="50" y="312"/>
                    </a:lnTo>
                    <a:lnTo>
                      <a:pt x="30" y="312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84" name=""/>
              <p:cNvSpPr/>
              <p:nvPr/>
            </p:nvSpPr>
            <p:spPr>
              <a:xfrm>
                <a:off x="5788440" y="2720520"/>
                <a:ext cx="465120" cy="420120"/>
              </a:xfrm>
              <a:custGeom>
                <a:avLst/>
                <a:gdLst/>
                <a:ahLst/>
                <a:rect l="l" t="t" r="r" b="b"/>
                <a:pathLst>
                  <a:path w="298" h="313">
                    <a:moveTo>
                      <a:pt x="114" y="0"/>
                    </a:moveTo>
                    <a:lnTo>
                      <a:pt x="104" y="14"/>
                    </a:lnTo>
                    <a:lnTo>
                      <a:pt x="108" y="60"/>
                    </a:lnTo>
                    <a:lnTo>
                      <a:pt x="104" y="84"/>
                    </a:lnTo>
                    <a:lnTo>
                      <a:pt x="88" y="82"/>
                    </a:lnTo>
                    <a:lnTo>
                      <a:pt x="82" y="106"/>
                    </a:lnTo>
                    <a:lnTo>
                      <a:pt x="58" y="104"/>
                    </a:lnTo>
                    <a:lnTo>
                      <a:pt x="48" y="110"/>
                    </a:lnTo>
                    <a:lnTo>
                      <a:pt x="54" y="122"/>
                    </a:lnTo>
                    <a:lnTo>
                      <a:pt x="50" y="136"/>
                    </a:lnTo>
                    <a:lnTo>
                      <a:pt x="62" y="150"/>
                    </a:lnTo>
                    <a:lnTo>
                      <a:pt x="56" y="160"/>
                    </a:lnTo>
                    <a:lnTo>
                      <a:pt x="36" y="146"/>
                    </a:lnTo>
                    <a:lnTo>
                      <a:pt x="22" y="156"/>
                    </a:lnTo>
                    <a:lnTo>
                      <a:pt x="26" y="192"/>
                    </a:lnTo>
                    <a:lnTo>
                      <a:pt x="16" y="192"/>
                    </a:lnTo>
                    <a:lnTo>
                      <a:pt x="14" y="208"/>
                    </a:lnTo>
                    <a:lnTo>
                      <a:pt x="0" y="214"/>
                    </a:lnTo>
                    <a:lnTo>
                      <a:pt x="4" y="228"/>
                    </a:lnTo>
                    <a:lnTo>
                      <a:pt x="8" y="240"/>
                    </a:lnTo>
                    <a:lnTo>
                      <a:pt x="12" y="256"/>
                    </a:lnTo>
                    <a:lnTo>
                      <a:pt x="30" y="266"/>
                    </a:lnTo>
                    <a:lnTo>
                      <a:pt x="48" y="270"/>
                    </a:lnTo>
                    <a:lnTo>
                      <a:pt x="50" y="286"/>
                    </a:lnTo>
                    <a:lnTo>
                      <a:pt x="72" y="298"/>
                    </a:lnTo>
                    <a:lnTo>
                      <a:pt x="74" y="312"/>
                    </a:lnTo>
                    <a:lnTo>
                      <a:pt x="96" y="306"/>
                    </a:lnTo>
                    <a:lnTo>
                      <a:pt x="96" y="298"/>
                    </a:lnTo>
                    <a:lnTo>
                      <a:pt x="128" y="300"/>
                    </a:lnTo>
                    <a:lnTo>
                      <a:pt x="132" y="292"/>
                    </a:lnTo>
                    <a:lnTo>
                      <a:pt x="148" y="290"/>
                    </a:lnTo>
                    <a:lnTo>
                      <a:pt x="148" y="274"/>
                    </a:lnTo>
                    <a:lnTo>
                      <a:pt x="171" y="274"/>
                    </a:lnTo>
                    <a:lnTo>
                      <a:pt x="173" y="262"/>
                    </a:lnTo>
                    <a:lnTo>
                      <a:pt x="185" y="250"/>
                    </a:lnTo>
                    <a:lnTo>
                      <a:pt x="187" y="232"/>
                    </a:lnTo>
                    <a:lnTo>
                      <a:pt x="197" y="222"/>
                    </a:lnTo>
                    <a:lnTo>
                      <a:pt x="195" y="198"/>
                    </a:lnTo>
                    <a:lnTo>
                      <a:pt x="203" y="188"/>
                    </a:lnTo>
                    <a:lnTo>
                      <a:pt x="209" y="172"/>
                    </a:lnTo>
                    <a:lnTo>
                      <a:pt x="213" y="160"/>
                    </a:lnTo>
                    <a:lnTo>
                      <a:pt x="229" y="156"/>
                    </a:lnTo>
                    <a:lnTo>
                      <a:pt x="235" y="168"/>
                    </a:lnTo>
                    <a:lnTo>
                      <a:pt x="255" y="132"/>
                    </a:lnTo>
                    <a:lnTo>
                      <a:pt x="273" y="130"/>
                    </a:lnTo>
                    <a:lnTo>
                      <a:pt x="277" y="118"/>
                    </a:lnTo>
                    <a:lnTo>
                      <a:pt x="271" y="106"/>
                    </a:lnTo>
                    <a:lnTo>
                      <a:pt x="295" y="100"/>
                    </a:lnTo>
                    <a:lnTo>
                      <a:pt x="289" y="82"/>
                    </a:lnTo>
                    <a:lnTo>
                      <a:pt x="289" y="62"/>
                    </a:lnTo>
                    <a:lnTo>
                      <a:pt x="297" y="60"/>
                    </a:lnTo>
                    <a:lnTo>
                      <a:pt x="293" y="50"/>
                    </a:lnTo>
                    <a:lnTo>
                      <a:pt x="263" y="56"/>
                    </a:lnTo>
                    <a:lnTo>
                      <a:pt x="243" y="52"/>
                    </a:lnTo>
                    <a:lnTo>
                      <a:pt x="243" y="68"/>
                    </a:lnTo>
                    <a:lnTo>
                      <a:pt x="211" y="88"/>
                    </a:lnTo>
                    <a:lnTo>
                      <a:pt x="203" y="40"/>
                    </a:lnTo>
                    <a:lnTo>
                      <a:pt x="130" y="50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85" name=""/>
              <p:cNvSpPr/>
              <p:nvPr/>
            </p:nvSpPr>
            <p:spPr>
              <a:xfrm>
                <a:off x="5019480" y="2935800"/>
                <a:ext cx="842400" cy="390960"/>
              </a:xfrm>
              <a:custGeom>
                <a:avLst/>
                <a:gdLst/>
                <a:ahLst/>
                <a:rect l="l" t="t" r="r" b="b"/>
                <a:pathLst>
                  <a:path w="541" h="291">
                    <a:moveTo>
                      <a:pt x="540" y="112"/>
                    </a:moveTo>
                    <a:lnTo>
                      <a:pt x="540" y="148"/>
                    </a:lnTo>
                    <a:lnTo>
                      <a:pt x="530" y="150"/>
                    </a:lnTo>
                    <a:lnTo>
                      <a:pt x="524" y="160"/>
                    </a:lnTo>
                    <a:lnTo>
                      <a:pt x="512" y="152"/>
                    </a:lnTo>
                    <a:lnTo>
                      <a:pt x="508" y="166"/>
                    </a:lnTo>
                    <a:lnTo>
                      <a:pt x="500" y="164"/>
                    </a:lnTo>
                    <a:lnTo>
                      <a:pt x="498" y="184"/>
                    </a:lnTo>
                    <a:lnTo>
                      <a:pt x="490" y="196"/>
                    </a:lnTo>
                    <a:lnTo>
                      <a:pt x="482" y="194"/>
                    </a:lnTo>
                    <a:lnTo>
                      <a:pt x="482" y="204"/>
                    </a:lnTo>
                    <a:lnTo>
                      <a:pt x="466" y="202"/>
                    </a:lnTo>
                    <a:lnTo>
                      <a:pt x="464" y="220"/>
                    </a:lnTo>
                    <a:lnTo>
                      <a:pt x="452" y="220"/>
                    </a:lnTo>
                    <a:lnTo>
                      <a:pt x="452" y="228"/>
                    </a:lnTo>
                    <a:lnTo>
                      <a:pt x="342" y="244"/>
                    </a:lnTo>
                    <a:lnTo>
                      <a:pt x="238" y="254"/>
                    </a:lnTo>
                    <a:lnTo>
                      <a:pt x="162" y="254"/>
                    </a:lnTo>
                    <a:lnTo>
                      <a:pt x="148" y="270"/>
                    </a:lnTo>
                    <a:lnTo>
                      <a:pt x="136" y="268"/>
                    </a:lnTo>
                    <a:lnTo>
                      <a:pt x="126" y="260"/>
                    </a:lnTo>
                    <a:lnTo>
                      <a:pt x="116" y="262"/>
                    </a:lnTo>
                    <a:lnTo>
                      <a:pt x="96" y="276"/>
                    </a:lnTo>
                    <a:lnTo>
                      <a:pt x="70" y="290"/>
                    </a:lnTo>
                    <a:lnTo>
                      <a:pt x="44" y="288"/>
                    </a:lnTo>
                    <a:lnTo>
                      <a:pt x="0" y="290"/>
                    </a:lnTo>
                    <a:lnTo>
                      <a:pt x="26" y="270"/>
                    </a:lnTo>
                    <a:lnTo>
                      <a:pt x="24" y="236"/>
                    </a:lnTo>
                    <a:lnTo>
                      <a:pt x="36" y="222"/>
                    </a:lnTo>
                    <a:lnTo>
                      <a:pt x="82" y="230"/>
                    </a:lnTo>
                    <a:lnTo>
                      <a:pt x="78" y="220"/>
                    </a:lnTo>
                    <a:lnTo>
                      <a:pt x="64" y="204"/>
                    </a:lnTo>
                    <a:lnTo>
                      <a:pt x="82" y="188"/>
                    </a:lnTo>
                    <a:lnTo>
                      <a:pt x="96" y="184"/>
                    </a:lnTo>
                    <a:lnTo>
                      <a:pt x="104" y="156"/>
                    </a:lnTo>
                    <a:lnTo>
                      <a:pt x="130" y="152"/>
                    </a:lnTo>
                    <a:lnTo>
                      <a:pt x="142" y="134"/>
                    </a:lnTo>
                    <a:lnTo>
                      <a:pt x="154" y="134"/>
                    </a:lnTo>
                    <a:lnTo>
                      <a:pt x="164" y="144"/>
                    </a:lnTo>
                    <a:lnTo>
                      <a:pt x="202" y="142"/>
                    </a:lnTo>
                    <a:lnTo>
                      <a:pt x="214" y="114"/>
                    </a:lnTo>
                    <a:lnTo>
                      <a:pt x="224" y="114"/>
                    </a:lnTo>
                    <a:lnTo>
                      <a:pt x="230" y="124"/>
                    </a:lnTo>
                    <a:lnTo>
                      <a:pt x="248" y="124"/>
                    </a:lnTo>
                    <a:lnTo>
                      <a:pt x="252" y="102"/>
                    </a:lnTo>
                    <a:lnTo>
                      <a:pt x="266" y="94"/>
                    </a:lnTo>
                    <a:lnTo>
                      <a:pt x="268" y="70"/>
                    </a:lnTo>
                    <a:lnTo>
                      <a:pt x="284" y="66"/>
                    </a:lnTo>
                    <a:lnTo>
                      <a:pt x="286" y="46"/>
                    </a:lnTo>
                    <a:lnTo>
                      <a:pt x="308" y="50"/>
                    </a:lnTo>
                    <a:lnTo>
                      <a:pt x="326" y="24"/>
                    </a:lnTo>
                    <a:lnTo>
                      <a:pt x="326" y="2"/>
                    </a:lnTo>
                    <a:lnTo>
                      <a:pt x="350" y="0"/>
                    </a:lnTo>
                    <a:lnTo>
                      <a:pt x="354" y="20"/>
                    </a:lnTo>
                    <a:lnTo>
                      <a:pt x="386" y="28"/>
                    </a:lnTo>
                    <a:lnTo>
                      <a:pt x="414" y="38"/>
                    </a:lnTo>
                    <a:lnTo>
                      <a:pt x="442" y="28"/>
                    </a:lnTo>
                    <a:lnTo>
                      <a:pt x="454" y="8"/>
                    </a:lnTo>
                    <a:lnTo>
                      <a:pt x="466" y="8"/>
                    </a:lnTo>
                    <a:lnTo>
                      <a:pt x="476" y="20"/>
                    </a:lnTo>
                    <a:lnTo>
                      <a:pt x="478" y="34"/>
                    </a:lnTo>
                    <a:lnTo>
                      <a:pt x="492" y="34"/>
                    </a:lnTo>
                    <a:lnTo>
                      <a:pt x="490" y="56"/>
                    </a:lnTo>
                    <a:lnTo>
                      <a:pt x="504" y="100"/>
                    </a:lnTo>
                    <a:lnTo>
                      <a:pt x="526" y="106"/>
                    </a:lnTo>
                    <a:lnTo>
                      <a:pt x="540" y="112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86" name=""/>
              <p:cNvSpPr/>
              <p:nvPr/>
            </p:nvSpPr>
            <p:spPr>
              <a:xfrm>
                <a:off x="6806160" y="1583640"/>
                <a:ext cx="415440" cy="599040"/>
              </a:xfrm>
              <a:custGeom>
                <a:avLst/>
                <a:gdLst/>
                <a:ahLst/>
                <a:rect l="l" t="t" r="r" b="b"/>
                <a:pathLst>
                  <a:path w="267" h="445">
                    <a:moveTo>
                      <a:pt x="0" y="248"/>
                    </a:moveTo>
                    <a:lnTo>
                      <a:pt x="20" y="222"/>
                    </a:lnTo>
                    <a:lnTo>
                      <a:pt x="20" y="180"/>
                    </a:lnTo>
                    <a:lnTo>
                      <a:pt x="30" y="156"/>
                    </a:lnTo>
                    <a:lnTo>
                      <a:pt x="28" y="136"/>
                    </a:lnTo>
                    <a:lnTo>
                      <a:pt x="18" y="96"/>
                    </a:lnTo>
                    <a:lnTo>
                      <a:pt x="40" y="32"/>
                    </a:lnTo>
                    <a:lnTo>
                      <a:pt x="46" y="26"/>
                    </a:lnTo>
                    <a:lnTo>
                      <a:pt x="46" y="12"/>
                    </a:lnTo>
                    <a:lnTo>
                      <a:pt x="62" y="6"/>
                    </a:lnTo>
                    <a:lnTo>
                      <a:pt x="74" y="24"/>
                    </a:lnTo>
                    <a:lnTo>
                      <a:pt x="94" y="24"/>
                    </a:lnTo>
                    <a:lnTo>
                      <a:pt x="96" y="20"/>
                    </a:lnTo>
                    <a:lnTo>
                      <a:pt x="110" y="16"/>
                    </a:lnTo>
                    <a:lnTo>
                      <a:pt x="118" y="0"/>
                    </a:lnTo>
                    <a:lnTo>
                      <a:pt x="126" y="12"/>
                    </a:lnTo>
                    <a:lnTo>
                      <a:pt x="126" y="20"/>
                    </a:lnTo>
                    <a:lnTo>
                      <a:pt x="162" y="38"/>
                    </a:lnTo>
                    <a:lnTo>
                      <a:pt x="182" y="132"/>
                    </a:lnTo>
                    <a:lnTo>
                      <a:pt x="198" y="150"/>
                    </a:lnTo>
                    <a:lnTo>
                      <a:pt x="226" y="150"/>
                    </a:lnTo>
                    <a:lnTo>
                      <a:pt x="230" y="158"/>
                    </a:lnTo>
                    <a:lnTo>
                      <a:pt x="228" y="178"/>
                    </a:lnTo>
                    <a:lnTo>
                      <a:pt x="236" y="188"/>
                    </a:lnTo>
                    <a:lnTo>
                      <a:pt x="262" y="194"/>
                    </a:lnTo>
                    <a:lnTo>
                      <a:pt x="266" y="212"/>
                    </a:lnTo>
                    <a:lnTo>
                      <a:pt x="256" y="240"/>
                    </a:lnTo>
                    <a:lnTo>
                      <a:pt x="226" y="268"/>
                    </a:lnTo>
                    <a:lnTo>
                      <a:pt x="200" y="270"/>
                    </a:lnTo>
                    <a:lnTo>
                      <a:pt x="192" y="276"/>
                    </a:lnTo>
                    <a:lnTo>
                      <a:pt x="186" y="292"/>
                    </a:lnTo>
                    <a:lnTo>
                      <a:pt x="180" y="294"/>
                    </a:lnTo>
                    <a:lnTo>
                      <a:pt x="160" y="282"/>
                    </a:lnTo>
                    <a:lnTo>
                      <a:pt x="158" y="296"/>
                    </a:lnTo>
                    <a:lnTo>
                      <a:pt x="164" y="314"/>
                    </a:lnTo>
                    <a:lnTo>
                      <a:pt x="164" y="332"/>
                    </a:lnTo>
                    <a:lnTo>
                      <a:pt x="152" y="336"/>
                    </a:lnTo>
                    <a:lnTo>
                      <a:pt x="114" y="334"/>
                    </a:lnTo>
                    <a:lnTo>
                      <a:pt x="116" y="352"/>
                    </a:lnTo>
                    <a:lnTo>
                      <a:pt x="110" y="366"/>
                    </a:lnTo>
                    <a:lnTo>
                      <a:pt x="98" y="366"/>
                    </a:lnTo>
                    <a:lnTo>
                      <a:pt x="94" y="394"/>
                    </a:lnTo>
                    <a:lnTo>
                      <a:pt x="90" y="408"/>
                    </a:lnTo>
                    <a:lnTo>
                      <a:pt x="82" y="414"/>
                    </a:lnTo>
                    <a:lnTo>
                      <a:pt x="84" y="444"/>
                    </a:lnTo>
                    <a:lnTo>
                      <a:pt x="66" y="444"/>
                    </a:lnTo>
                    <a:lnTo>
                      <a:pt x="60" y="430"/>
                    </a:lnTo>
                    <a:lnTo>
                      <a:pt x="44" y="418"/>
                    </a:lnTo>
                    <a:lnTo>
                      <a:pt x="50" y="386"/>
                    </a:lnTo>
                    <a:lnTo>
                      <a:pt x="36" y="368"/>
                    </a:lnTo>
                    <a:lnTo>
                      <a:pt x="32" y="336"/>
                    </a:lnTo>
                    <a:lnTo>
                      <a:pt x="22" y="318"/>
                    </a:lnTo>
                    <a:lnTo>
                      <a:pt x="0" y="248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87" name=""/>
              <p:cNvSpPr/>
              <p:nvPr/>
            </p:nvSpPr>
            <p:spPr>
              <a:xfrm>
                <a:off x="5659560" y="3110400"/>
                <a:ext cx="996480" cy="390960"/>
              </a:xfrm>
              <a:custGeom>
                <a:avLst/>
                <a:gdLst/>
                <a:ahLst/>
                <a:rect l="l" t="t" r="r" b="b"/>
                <a:pathLst>
                  <a:path w="639" h="289">
                    <a:moveTo>
                      <a:pt x="180" y="74"/>
                    </a:moveTo>
                    <a:lnTo>
                      <a:pt x="178" y="106"/>
                    </a:lnTo>
                    <a:lnTo>
                      <a:pt x="160" y="106"/>
                    </a:lnTo>
                    <a:lnTo>
                      <a:pt x="164" y="132"/>
                    </a:lnTo>
                    <a:lnTo>
                      <a:pt x="144" y="132"/>
                    </a:lnTo>
                    <a:lnTo>
                      <a:pt x="136" y="140"/>
                    </a:lnTo>
                    <a:lnTo>
                      <a:pt x="120" y="148"/>
                    </a:lnTo>
                    <a:lnTo>
                      <a:pt x="108" y="148"/>
                    </a:lnTo>
                    <a:lnTo>
                      <a:pt x="102" y="170"/>
                    </a:lnTo>
                    <a:lnTo>
                      <a:pt x="74" y="174"/>
                    </a:lnTo>
                    <a:lnTo>
                      <a:pt x="70" y="188"/>
                    </a:lnTo>
                    <a:lnTo>
                      <a:pt x="52" y="198"/>
                    </a:lnTo>
                    <a:lnTo>
                      <a:pt x="38" y="206"/>
                    </a:lnTo>
                    <a:lnTo>
                      <a:pt x="20" y="210"/>
                    </a:lnTo>
                    <a:lnTo>
                      <a:pt x="18" y="216"/>
                    </a:lnTo>
                    <a:lnTo>
                      <a:pt x="24" y="226"/>
                    </a:lnTo>
                    <a:lnTo>
                      <a:pt x="4" y="244"/>
                    </a:lnTo>
                    <a:lnTo>
                      <a:pt x="0" y="258"/>
                    </a:lnTo>
                    <a:lnTo>
                      <a:pt x="42" y="254"/>
                    </a:lnTo>
                    <a:lnTo>
                      <a:pt x="82" y="248"/>
                    </a:lnTo>
                    <a:lnTo>
                      <a:pt x="94" y="248"/>
                    </a:lnTo>
                    <a:lnTo>
                      <a:pt x="112" y="252"/>
                    </a:lnTo>
                    <a:lnTo>
                      <a:pt x="140" y="214"/>
                    </a:lnTo>
                    <a:lnTo>
                      <a:pt x="182" y="216"/>
                    </a:lnTo>
                    <a:lnTo>
                      <a:pt x="194" y="206"/>
                    </a:lnTo>
                    <a:lnTo>
                      <a:pt x="266" y="206"/>
                    </a:lnTo>
                    <a:lnTo>
                      <a:pt x="278" y="222"/>
                    </a:lnTo>
                    <a:lnTo>
                      <a:pt x="366" y="222"/>
                    </a:lnTo>
                    <a:lnTo>
                      <a:pt x="460" y="288"/>
                    </a:lnTo>
                    <a:lnTo>
                      <a:pt x="462" y="282"/>
                    </a:lnTo>
                    <a:lnTo>
                      <a:pt x="468" y="282"/>
                    </a:lnTo>
                    <a:lnTo>
                      <a:pt x="472" y="288"/>
                    </a:lnTo>
                    <a:lnTo>
                      <a:pt x="506" y="286"/>
                    </a:lnTo>
                    <a:lnTo>
                      <a:pt x="512" y="270"/>
                    </a:lnTo>
                    <a:lnTo>
                      <a:pt x="514" y="236"/>
                    </a:lnTo>
                    <a:lnTo>
                      <a:pt x="534" y="218"/>
                    </a:lnTo>
                    <a:lnTo>
                      <a:pt x="546" y="206"/>
                    </a:lnTo>
                    <a:lnTo>
                      <a:pt x="550" y="196"/>
                    </a:lnTo>
                    <a:lnTo>
                      <a:pt x="558" y="198"/>
                    </a:lnTo>
                    <a:lnTo>
                      <a:pt x="574" y="182"/>
                    </a:lnTo>
                    <a:lnTo>
                      <a:pt x="604" y="176"/>
                    </a:lnTo>
                    <a:lnTo>
                      <a:pt x="606" y="162"/>
                    </a:lnTo>
                    <a:lnTo>
                      <a:pt x="626" y="146"/>
                    </a:lnTo>
                    <a:lnTo>
                      <a:pt x="584" y="148"/>
                    </a:lnTo>
                    <a:lnTo>
                      <a:pt x="586" y="138"/>
                    </a:lnTo>
                    <a:lnTo>
                      <a:pt x="580" y="118"/>
                    </a:lnTo>
                    <a:lnTo>
                      <a:pt x="596" y="116"/>
                    </a:lnTo>
                    <a:lnTo>
                      <a:pt x="614" y="106"/>
                    </a:lnTo>
                    <a:lnTo>
                      <a:pt x="626" y="106"/>
                    </a:lnTo>
                    <a:lnTo>
                      <a:pt x="630" y="88"/>
                    </a:lnTo>
                    <a:lnTo>
                      <a:pt x="638" y="80"/>
                    </a:lnTo>
                    <a:lnTo>
                      <a:pt x="634" y="50"/>
                    </a:lnTo>
                    <a:lnTo>
                      <a:pt x="624" y="58"/>
                    </a:lnTo>
                    <a:lnTo>
                      <a:pt x="572" y="64"/>
                    </a:lnTo>
                    <a:lnTo>
                      <a:pt x="564" y="58"/>
                    </a:lnTo>
                    <a:lnTo>
                      <a:pt x="594" y="32"/>
                    </a:lnTo>
                    <a:lnTo>
                      <a:pt x="606" y="34"/>
                    </a:lnTo>
                    <a:lnTo>
                      <a:pt x="622" y="38"/>
                    </a:lnTo>
                    <a:lnTo>
                      <a:pt x="634" y="32"/>
                    </a:lnTo>
                    <a:lnTo>
                      <a:pt x="612" y="0"/>
                    </a:lnTo>
                    <a:lnTo>
                      <a:pt x="532" y="20"/>
                    </a:lnTo>
                    <a:lnTo>
                      <a:pt x="330" y="54"/>
                    </a:lnTo>
                    <a:lnTo>
                      <a:pt x="180" y="7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88" name=""/>
              <p:cNvSpPr/>
              <p:nvPr/>
            </p:nvSpPr>
            <p:spPr>
              <a:xfrm>
                <a:off x="4953960" y="3210480"/>
                <a:ext cx="983880" cy="311040"/>
              </a:xfrm>
              <a:custGeom>
                <a:avLst/>
                <a:gdLst/>
                <a:ahLst/>
                <a:rect l="l" t="t" r="r" b="b"/>
                <a:pathLst>
                  <a:path w="631" h="231">
                    <a:moveTo>
                      <a:pt x="630" y="0"/>
                    </a:moveTo>
                    <a:lnTo>
                      <a:pt x="628" y="28"/>
                    </a:lnTo>
                    <a:lnTo>
                      <a:pt x="612" y="30"/>
                    </a:lnTo>
                    <a:lnTo>
                      <a:pt x="614" y="54"/>
                    </a:lnTo>
                    <a:lnTo>
                      <a:pt x="600" y="58"/>
                    </a:lnTo>
                    <a:lnTo>
                      <a:pt x="572" y="74"/>
                    </a:lnTo>
                    <a:lnTo>
                      <a:pt x="560" y="72"/>
                    </a:lnTo>
                    <a:lnTo>
                      <a:pt x="554" y="96"/>
                    </a:lnTo>
                    <a:lnTo>
                      <a:pt x="530" y="98"/>
                    </a:lnTo>
                    <a:lnTo>
                      <a:pt x="522" y="112"/>
                    </a:lnTo>
                    <a:lnTo>
                      <a:pt x="490" y="130"/>
                    </a:lnTo>
                    <a:lnTo>
                      <a:pt x="470" y="136"/>
                    </a:lnTo>
                    <a:lnTo>
                      <a:pt x="476" y="148"/>
                    </a:lnTo>
                    <a:lnTo>
                      <a:pt x="450" y="170"/>
                    </a:lnTo>
                    <a:lnTo>
                      <a:pt x="448" y="182"/>
                    </a:lnTo>
                    <a:lnTo>
                      <a:pt x="300" y="202"/>
                    </a:lnTo>
                    <a:lnTo>
                      <a:pt x="212" y="216"/>
                    </a:lnTo>
                    <a:lnTo>
                      <a:pt x="126" y="222"/>
                    </a:lnTo>
                    <a:lnTo>
                      <a:pt x="10" y="230"/>
                    </a:lnTo>
                    <a:lnTo>
                      <a:pt x="8" y="216"/>
                    </a:lnTo>
                    <a:lnTo>
                      <a:pt x="14" y="212"/>
                    </a:lnTo>
                    <a:lnTo>
                      <a:pt x="0" y="200"/>
                    </a:lnTo>
                    <a:lnTo>
                      <a:pt x="10" y="180"/>
                    </a:lnTo>
                    <a:lnTo>
                      <a:pt x="22" y="172"/>
                    </a:lnTo>
                    <a:lnTo>
                      <a:pt x="24" y="158"/>
                    </a:lnTo>
                    <a:lnTo>
                      <a:pt x="34" y="146"/>
                    </a:lnTo>
                    <a:lnTo>
                      <a:pt x="34" y="130"/>
                    </a:lnTo>
                    <a:lnTo>
                      <a:pt x="42" y="96"/>
                    </a:lnTo>
                    <a:lnTo>
                      <a:pt x="48" y="90"/>
                    </a:lnTo>
                    <a:lnTo>
                      <a:pt x="62" y="84"/>
                    </a:lnTo>
                    <a:lnTo>
                      <a:pt x="96" y="86"/>
                    </a:lnTo>
                    <a:lnTo>
                      <a:pt x="112" y="86"/>
                    </a:lnTo>
                    <a:lnTo>
                      <a:pt x="162" y="54"/>
                    </a:lnTo>
                    <a:lnTo>
                      <a:pt x="172" y="62"/>
                    </a:lnTo>
                    <a:lnTo>
                      <a:pt x="194" y="64"/>
                    </a:lnTo>
                    <a:lnTo>
                      <a:pt x="206" y="48"/>
                    </a:lnTo>
                    <a:lnTo>
                      <a:pt x="296" y="48"/>
                    </a:lnTo>
                    <a:lnTo>
                      <a:pt x="428" y="34"/>
                    </a:lnTo>
                    <a:lnTo>
                      <a:pt x="556" y="12"/>
                    </a:lnTo>
                    <a:lnTo>
                      <a:pt x="630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89" name=""/>
              <p:cNvSpPr/>
              <p:nvPr/>
            </p:nvSpPr>
            <p:spPr>
              <a:xfrm>
                <a:off x="5785200" y="3386520"/>
                <a:ext cx="590760" cy="389520"/>
              </a:xfrm>
              <a:custGeom>
                <a:avLst/>
                <a:gdLst/>
                <a:ahLst/>
                <a:rect l="l" t="t" r="r" b="b"/>
                <a:pathLst>
                  <a:path w="379" h="289">
                    <a:moveTo>
                      <a:pt x="12" y="42"/>
                    </a:moveTo>
                    <a:lnTo>
                      <a:pt x="32" y="44"/>
                    </a:lnTo>
                    <a:lnTo>
                      <a:pt x="60" y="6"/>
                    </a:lnTo>
                    <a:lnTo>
                      <a:pt x="82" y="8"/>
                    </a:lnTo>
                    <a:lnTo>
                      <a:pt x="102" y="10"/>
                    </a:lnTo>
                    <a:lnTo>
                      <a:pt x="114" y="0"/>
                    </a:lnTo>
                    <a:lnTo>
                      <a:pt x="186" y="0"/>
                    </a:lnTo>
                    <a:lnTo>
                      <a:pt x="194" y="16"/>
                    </a:lnTo>
                    <a:lnTo>
                      <a:pt x="286" y="16"/>
                    </a:lnTo>
                    <a:lnTo>
                      <a:pt x="378" y="80"/>
                    </a:lnTo>
                    <a:lnTo>
                      <a:pt x="374" y="94"/>
                    </a:lnTo>
                    <a:lnTo>
                      <a:pt x="340" y="142"/>
                    </a:lnTo>
                    <a:lnTo>
                      <a:pt x="338" y="170"/>
                    </a:lnTo>
                    <a:lnTo>
                      <a:pt x="320" y="168"/>
                    </a:lnTo>
                    <a:lnTo>
                      <a:pt x="322" y="190"/>
                    </a:lnTo>
                    <a:lnTo>
                      <a:pt x="316" y="196"/>
                    </a:lnTo>
                    <a:lnTo>
                      <a:pt x="298" y="198"/>
                    </a:lnTo>
                    <a:lnTo>
                      <a:pt x="294" y="214"/>
                    </a:lnTo>
                    <a:lnTo>
                      <a:pt x="288" y="228"/>
                    </a:lnTo>
                    <a:lnTo>
                      <a:pt x="270" y="230"/>
                    </a:lnTo>
                    <a:lnTo>
                      <a:pt x="262" y="236"/>
                    </a:lnTo>
                    <a:lnTo>
                      <a:pt x="250" y="236"/>
                    </a:lnTo>
                    <a:lnTo>
                      <a:pt x="242" y="246"/>
                    </a:lnTo>
                    <a:lnTo>
                      <a:pt x="246" y="270"/>
                    </a:lnTo>
                    <a:lnTo>
                      <a:pt x="240" y="280"/>
                    </a:lnTo>
                    <a:lnTo>
                      <a:pt x="232" y="288"/>
                    </a:lnTo>
                    <a:lnTo>
                      <a:pt x="214" y="274"/>
                    </a:lnTo>
                    <a:lnTo>
                      <a:pt x="204" y="250"/>
                    </a:lnTo>
                    <a:lnTo>
                      <a:pt x="192" y="250"/>
                    </a:lnTo>
                    <a:lnTo>
                      <a:pt x="188" y="228"/>
                    </a:lnTo>
                    <a:lnTo>
                      <a:pt x="180" y="220"/>
                    </a:lnTo>
                    <a:lnTo>
                      <a:pt x="170" y="206"/>
                    </a:lnTo>
                    <a:lnTo>
                      <a:pt x="158" y="206"/>
                    </a:lnTo>
                    <a:lnTo>
                      <a:pt x="154" y="202"/>
                    </a:lnTo>
                    <a:lnTo>
                      <a:pt x="142" y="204"/>
                    </a:lnTo>
                    <a:lnTo>
                      <a:pt x="134" y="196"/>
                    </a:lnTo>
                    <a:lnTo>
                      <a:pt x="136" y="186"/>
                    </a:lnTo>
                    <a:lnTo>
                      <a:pt x="124" y="172"/>
                    </a:lnTo>
                    <a:lnTo>
                      <a:pt x="110" y="168"/>
                    </a:lnTo>
                    <a:lnTo>
                      <a:pt x="110" y="154"/>
                    </a:lnTo>
                    <a:lnTo>
                      <a:pt x="92" y="140"/>
                    </a:lnTo>
                    <a:lnTo>
                      <a:pt x="82" y="140"/>
                    </a:lnTo>
                    <a:lnTo>
                      <a:pt x="80" y="128"/>
                    </a:lnTo>
                    <a:lnTo>
                      <a:pt x="64" y="122"/>
                    </a:lnTo>
                    <a:lnTo>
                      <a:pt x="52" y="110"/>
                    </a:lnTo>
                    <a:lnTo>
                      <a:pt x="38" y="88"/>
                    </a:lnTo>
                    <a:lnTo>
                      <a:pt x="30" y="84"/>
                    </a:lnTo>
                    <a:lnTo>
                      <a:pt x="10" y="80"/>
                    </a:lnTo>
                    <a:lnTo>
                      <a:pt x="0" y="68"/>
                    </a:lnTo>
                    <a:lnTo>
                      <a:pt x="4" y="60"/>
                    </a:lnTo>
                    <a:lnTo>
                      <a:pt x="12" y="42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90" name=""/>
              <p:cNvSpPr/>
              <p:nvPr/>
            </p:nvSpPr>
            <p:spPr>
              <a:xfrm>
                <a:off x="5516280" y="3441600"/>
                <a:ext cx="628920" cy="572760"/>
              </a:xfrm>
              <a:custGeom>
                <a:avLst/>
                <a:gdLst/>
                <a:ahLst/>
                <a:rect l="l" t="t" r="r" b="b"/>
                <a:pathLst>
                  <a:path w="403" h="427">
                    <a:moveTo>
                      <a:pt x="0" y="24"/>
                    </a:moveTo>
                    <a:lnTo>
                      <a:pt x="88" y="12"/>
                    </a:lnTo>
                    <a:lnTo>
                      <a:pt x="178" y="0"/>
                    </a:lnTo>
                    <a:lnTo>
                      <a:pt x="172" y="24"/>
                    </a:lnTo>
                    <a:lnTo>
                      <a:pt x="180" y="42"/>
                    </a:lnTo>
                    <a:lnTo>
                      <a:pt x="210" y="46"/>
                    </a:lnTo>
                    <a:lnTo>
                      <a:pt x="226" y="74"/>
                    </a:lnTo>
                    <a:lnTo>
                      <a:pt x="250" y="86"/>
                    </a:lnTo>
                    <a:lnTo>
                      <a:pt x="252" y="98"/>
                    </a:lnTo>
                    <a:lnTo>
                      <a:pt x="264" y="100"/>
                    </a:lnTo>
                    <a:lnTo>
                      <a:pt x="278" y="110"/>
                    </a:lnTo>
                    <a:lnTo>
                      <a:pt x="278" y="126"/>
                    </a:lnTo>
                    <a:lnTo>
                      <a:pt x="304" y="138"/>
                    </a:lnTo>
                    <a:lnTo>
                      <a:pt x="306" y="156"/>
                    </a:lnTo>
                    <a:lnTo>
                      <a:pt x="308" y="164"/>
                    </a:lnTo>
                    <a:lnTo>
                      <a:pt x="328" y="162"/>
                    </a:lnTo>
                    <a:lnTo>
                      <a:pt x="346" y="168"/>
                    </a:lnTo>
                    <a:lnTo>
                      <a:pt x="356" y="190"/>
                    </a:lnTo>
                    <a:lnTo>
                      <a:pt x="362" y="210"/>
                    </a:lnTo>
                    <a:lnTo>
                      <a:pt x="380" y="212"/>
                    </a:lnTo>
                    <a:lnTo>
                      <a:pt x="384" y="236"/>
                    </a:lnTo>
                    <a:lnTo>
                      <a:pt x="402" y="248"/>
                    </a:lnTo>
                    <a:lnTo>
                      <a:pt x="402" y="272"/>
                    </a:lnTo>
                    <a:lnTo>
                      <a:pt x="386" y="274"/>
                    </a:lnTo>
                    <a:lnTo>
                      <a:pt x="388" y="284"/>
                    </a:lnTo>
                    <a:lnTo>
                      <a:pt x="380" y="292"/>
                    </a:lnTo>
                    <a:lnTo>
                      <a:pt x="388" y="304"/>
                    </a:lnTo>
                    <a:lnTo>
                      <a:pt x="392" y="320"/>
                    </a:lnTo>
                    <a:lnTo>
                      <a:pt x="380" y="326"/>
                    </a:lnTo>
                    <a:lnTo>
                      <a:pt x="378" y="352"/>
                    </a:lnTo>
                    <a:lnTo>
                      <a:pt x="372" y="354"/>
                    </a:lnTo>
                    <a:lnTo>
                      <a:pt x="380" y="364"/>
                    </a:lnTo>
                    <a:lnTo>
                      <a:pt x="378" y="390"/>
                    </a:lnTo>
                    <a:lnTo>
                      <a:pt x="362" y="386"/>
                    </a:lnTo>
                    <a:lnTo>
                      <a:pt x="354" y="378"/>
                    </a:lnTo>
                    <a:lnTo>
                      <a:pt x="342" y="380"/>
                    </a:lnTo>
                    <a:lnTo>
                      <a:pt x="336" y="390"/>
                    </a:lnTo>
                    <a:lnTo>
                      <a:pt x="338" y="404"/>
                    </a:lnTo>
                    <a:lnTo>
                      <a:pt x="344" y="408"/>
                    </a:lnTo>
                    <a:lnTo>
                      <a:pt x="344" y="426"/>
                    </a:lnTo>
                    <a:lnTo>
                      <a:pt x="332" y="424"/>
                    </a:lnTo>
                    <a:lnTo>
                      <a:pt x="322" y="412"/>
                    </a:lnTo>
                    <a:lnTo>
                      <a:pt x="232" y="414"/>
                    </a:lnTo>
                    <a:lnTo>
                      <a:pt x="104" y="418"/>
                    </a:lnTo>
                    <a:lnTo>
                      <a:pt x="90" y="392"/>
                    </a:lnTo>
                    <a:lnTo>
                      <a:pt x="90" y="384"/>
                    </a:lnTo>
                    <a:lnTo>
                      <a:pt x="84" y="376"/>
                    </a:lnTo>
                    <a:lnTo>
                      <a:pt x="72" y="378"/>
                    </a:lnTo>
                    <a:lnTo>
                      <a:pt x="76" y="366"/>
                    </a:lnTo>
                    <a:lnTo>
                      <a:pt x="84" y="324"/>
                    </a:lnTo>
                    <a:lnTo>
                      <a:pt x="76" y="320"/>
                    </a:lnTo>
                    <a:lnTo>
                      <a:pt x="78" y="296"/>
                    </a:lnTo>
                    <a:lnTo>
                      <a:pt x="92" y="276"/>
                    </a:lnTo>
                    <a:lnTo>
                      <a:pt x="80" y="272"/>
                    </a:lnTo>
                    <a:lnTo>
                      <a:pt x="72" y="262"/>
                    </a:lnTo>
                    <a:lnTo>
                      <a:pt x="60" y="258"/>
                    </a:lnTo>
                    <a:lnTo>
                      <a:pt x="58" y="246"/>
                    </a:lnTo>
                    <a:lnTo>
                      <a:pt x="70" y="234"/>
                    </a:lnTo>
                    <a:lnTo>
                      <a:pt x="68" y="228"/>
                    </a:lnTo>
                    <a:lnTo>
                      <a:pt x="58" y="220"/>
                    </a:lnTo>
                    <a:lnTo>
                      <a:pt x="36" y="138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91" name=""/>
              <p:cNvSpPr/>
              <p:nvPr/>
            </p:nvSpPr>
            <p:spPr>
              <a:xfrm>
                <a:off x="5205600" y="3472560"/>
                <a:ext cx="457200" cy="655560"/>
              </a:xfrm>
              <a:custGeom>
                <a:avLst/>
                <a:gdLst/>
                <a:ahLst/>
                <a:rect l="l" t="t" r="r" b="b"/>
                <a:pathLst>
                  <a:path w="291" h="487">
                    <a:moveTo>
                      <a:pt x="0" y="24"/>
                    </a:moveTo>
                    <a:lnTo>
                      <a:pt x="90" y="16"/>
                    </a:lnTo>
                    <a:lnTo>
                      <a:pt x="200" y="0"/>
                    </a:lnTo>
                    <a:lnTo>
                      <a:pt x="256" y="196"/>
                    </a:lnTo>
                    <a:lnTo>
                      <a:pt x="266" y="204"/>
                    </a:lnTo>
                    <a:lnTo>
                      <a:pt x="254" y="224"/>
                    </a:lnTo>
                    <a:lnTo>
                      <a:pt x="258" y="234"/>
                    </a:lnTo>
                    <a:lnTo>
                      <a:pt x="270" y="240"/>
                    </a:lnTo>
                    <a:lnTo>
                      <a:pt x="290" y="252"/>
                    </a:lnTo>
                    <a:lnTo>
                      <a:pt x="274" y="268"/>
                    </a:lnTo>
                    <a:lnTo>
                      <a:pt x="274" y="294"/>
                    </a:lnTo>
                    <a:lnTo>
                      <a:pt x="284" y="302"/>
                    </a:lnTo>
                    <a:lnTo>
                      <a:pt x="270" y="352"/>
                    </a:lnTo>
                    <a:lnTo>
                      <a:pt x="286" y="352"/>
                    </a:lnTo>
                    <a:lnTo>
                      <a:pt x="290" y="370"/>
                    </a:lnTo>
                    <a:lnTo>
                      <a:pt x="130" y="392"/>
                    </a:lnTo>
                    <a:lnTo>
                      <a:pt x="96" y="394"/>
                    </a:lnTo>
                    <a:lnTo>
                      <a:pt x="80" y="404"/>
                    </a:lnTo>
                    <a:lnTo>
                      <a:pt x="78" y="412"/>
                    </a:lnTo>
                    <a:lnTo>
                      <a:pt x="84" y="424"/>
                    </a:lnTo>
                    <a:lnTo>
                      <a:pt x="110" y="428"/>
                    </a:lnTo>
                    <a:lnTo>
                      <a:pt x="100" y="438"/>
                    </a:lnTo>
                    <a:lnTo>
                      <a:pt x="110" y="462"/>
                    </a:lnTo>
                    <a:lnTo>
                      <a:pt x="104" y="468"/>
                    </a:lnTo>
                    <a:lnTo>
                      <a:pt x="94" y="486"/>
                    </a:lnTo>
                    <a:lnTo>
                      <a:pt x="86" y="484"/>
                    </a:lnTo>
                    <a:lnTo>
                      <a:pt x="68" y="464"/>
                    </a:lnTo>
                    <a:lnTo>
                      <a:pt x="62" y="454"/>
                    </a:lnTo>
                    <a:lnTo>
                      <a:pt x="52" y="452"/>
                    </a:lnTo>
                    <a:lnTo>
                      <a:pt x="46" y="480"/>
                    </a:lnTo>
                    <a:lnTo>
                      <a:pt x="26" y="478"/>
                    </a:lnTo>
                    <a:lnTo>
                      <a:pt x="12" y="356"/>
                    </a:lnTo>
                    <a:lnTo>
                      <a:pt x="4" y="174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92" name=""/>
              <p:cNvSpPr/>
              <p:nvPr/>
            </p:nvSpPr>
            <p:spPr>
              <a:xfrm>
                <a:off x="5328000" y="3946680"/>
                <a:ext cx="1087560" cy="710640"/>
              </a:xfrm>
              <a:custGeom>
                <a:avLst/>
                <a:gdLst/>
                <a:ahLst/>
                <a:rect l="l" t="t" r="r" b="b"/>
                <a:pathLst>
                  <a:path w="697" h="529">
                    <a:moveTo>
                      <a:pt x="30" y="106"/>
                    </a:moveTo>
                    <a:lnTo>
                      <a:pt x="42" y="108"/>
                    </a:lnTo>
                    <a:lnTo>
                      <a:pt x="46" y="98"/>
                    </a:lnTo>
                    <a:lnTo>
                      <a:pt x="58" y="114"/>
                    </a:lnTo>
                    <a:lnTo>
                      <a:pt x="68" y="98"/>
                    </a:lnTo>
                    <a:lnTo>
                      <a:pt x="74" y="90"/>
                    </a:lnTo>
                    <a:lnTo>
                      <a:pt x="90" y="98"/>
                    </a:lnTo>
                    <a:lnTo>
                      <a:pt x="96" y="94"/>
                    </a:lnTo>
                    <a:lnTo>
                      <a:pt x="96" y="84"/>
                    </a:lnTo>
                    <a:lnTo>
                      <a:pt x="104" y="86"/>
                    </a:lnTo>
                    <a:lnTo>
                      <a:pt x="110" y="108"/>
                    </a:lnTo>
                    <a:lnTo>
                      <a:pt x="148" y="112"/>
                    </a:lnTo>
                    <a:lnTo>
                      <a:pt x="168" y="100"/>
                    </a:lnTo>
                    <a:lnTo>
                      <a:pt x="180" y="108"/>
                    </a:lnTo>
                    <a:lnTo>
                      <a:pt x="178" y="132"/>
                    </a:lnTo>
                    <a:lnTo>
                      <a:pt x="194" y="134"/>
                    </a:lnTo>
                    <a:lnTo>
                      <a:pt x="204" y="158"/>
                    </a:lnTo>
                    <a:lnTo>
                      <a:pt x="220" y="158"/>
                    </a:lnTo>
                    <a:lnTo>
                      <a:pt x="232" y="144"/>
                    </a:lnTo>
                    <a:lnTo>
                      <a:pt x="244" y="140"/>
                    </a:lnTo>
                    <a:lnTo>
                      <a:pt x="262" y="142"/>
                    </a:lnTo>
                    <a:lnTo>
                      <a:pt x="276" y="132"/>
                    </a:lnTo>
                    <a:lnTo>
                      <a:pt x="278" y="114"/>
                    </a:lnTo>
                    <a:lnTo>
                      <a:pt x="286" y="100"/>
                    </a:lnTo>
                    <a:lnTo>
                      <a:pt x="300" y="96"/>
                    </a:lnTo>
                    <a:lnTo>
                      <a:pt x="322" y="100"/>
                    </a:lnTo>
                    <a:lnTo>
                      <a:pt x="338" y="114"/>
                    </a:lnTo>
                    <a:lnTo>
                      <a:pt x="338" y="130"/>
                    </a:lnTo>
                    <a:lnTo>
                      <a:pt x="358" y="134"/>
                    </a:lnTo>
                    <a:lnTo>
                      <a:pt x="388" y="150"/>
                    </a:lnTo>
                    <a:lnTo>
                      <a:pt x="390" y="170"/>
                    </a:lnTo>
                    <a:lnTo>
                      <a:pt x="418" y="176"/>
                    </a:lnTo>
                    <a:lnTo>
                      <a:pt x="434" y="196"/>
                    </a:lnTo>
                    <a:lnTo>
                      <a:pt x="438" y="226"/>
                    </a:lnTo>
                    <a:lnTo>
                      <a:pt x="432" y="230"/>
                    </a:lnTo>
                    <a:lnTo>
                      <a:pt x="424" y="236"/>
                    </a:lnTo>
                    <a:lnTo>
                      <a:pt x="424" y="252"/>
                    </a:lnTo>
                    <a:lnTo>
                      <a:pt x="434" y="270"/>
                    </a:lnTo>
                    <a:lnTo>
                      <a:pt x="434" y="286"/>
                    </a:lnTo>
                    <a:lnTo>
                      <a:pt x="440" y="306"/>
                    </a:lnTo>
                    <a:lnTo>
                      <a:pt x="454" y="292"/>
                    </a:lnTo>
                    <a:lnTo>
                      <a:pt x="470" y="286"/>
                    </a:lnTo>
                    <a:lnTo>
                      <a:pt x="450" y="326"/>
                    </a:lnTo>
                    <a:lnTo>
                      <a:pt x="458" y="340"/>
                    </a:lnTo>
                    <a:lnTo>
                      <a:pt x="466" y="348"/>
                    </a:lnTo>
                    <a:lnTo>
                      <a:pt x="480" y="370"/>
                    </a:lnTo>
                    <a:lnTo>
                      <a:pt x="502" y="378"/>
                    </a:lnTo>
                    <a:lnTo>
                      <a:pt x="504" y="366"/>
                    </a:lnTo>
                    <a:lnTo>
                      <a:pt x="516" y="370"/>
                    </a:lnTo>
                    <a:lnTo>
                      <a:pt x="510" y="390"/>
                    </a:lnTo>
                    <a:lnTo>
                      <a:pt x="508" y="410"/>
                    </a:lnTo>
                    <a:lnTo>
                      <a:pt x="524" y="416"/>
                    </a:lnTo>
                    <a:lnTo>
                      <a:pt x="540" y="436"/>
                    </a:lnTo>
                    <a:lnTo>
                      <a:pt x="538" y="454"/>
                    </a:lnTo>
                    <a:lnTo>
                      <a:pt x="546" y="460"/>
                    </a:lnTo>
                    <a:lnTo>
                      <a:pt x="578" y="460"/>
                    </a:lnTo>
                    <a:lnTo>
                      <a:pt x="590" y="470"/>
                    </a:lnTo>
                    <a:lnTo>
                      <a:pt x="588" y="480"/>
                    </a:lnTo>
                    <a:lnTo>
                      <a:pt x="604" y="478"/>
                    </a:lnTo>
                    <a:lnTo>
                      <a:pt x="604" y="494"/>
                    </a:lnTo>
                    <a:lnTo>
                      <a:pt x="616" y="510"/>
                    </a:lnTo>
                    <a:lnTo>
                      <a:pt x="612" y="526"/>
                    </a:lnTo>
                    <a:lnTo>
                      <a:pt x="634" y="528"/>
                    </a:lnTo>
                    <a:lnTo>
                      <a:pt x="644" y="518"/>
                    </a:lnTo>
                    <a:lnTo>
                      <a:pt x="680" y="520"/>
                    </a:lnTo>
                    <a:lnTo>
                      <a:pt x="696" y="504"/>
                    </a:lnTo>
                    <a:lnTo>
                      <a:pt x="684" y="470"/>
                    </a:lnTo>
                    <a:lnTo>
                      <a:pt x="694" y="462"/>
                    </a:lnTo>
                    <a:lnTo>
                      <a:pt x="692" y="368"/>
                    </a:lnTo>
                    <a:lnTo>
                      <a:pt x="688" y="350"/>
                    </a:lnTo>
                    <a:lnTo>
                      <a:pt x="658" y="312"/>
                    </a:lnTo>
                    <a:lnTo>
                      <a:pt x="652" y="298"/>
                    </a:lnTo>
                    <a:lnTo>
                      <a:pt x="644" y="278"/>
                    </a:lnTo>
                    <a:lnTo>
                      <a:pt x="616" y="234"/>
                    </a:lnTo>
                    <a:lnTo>
                      <a:pt x="608" y="198"/>
                    </a:lnTo>
                    <a:lnTo>
                      <a:pt x="602" y="182"/>
                    </a:lnTo>
                    <a:lnTo>
                      <a:pt x="590" y="178"/>
                    </a:lnTo>
                    <a:lnTo>
                      <a:pt x="576" y="144"/>
                    </a:lnTo>
                    <a:lnTo>
                      <a:pt x="554" y="114"/>
                    </a:lnTo>
                    <a:lnTo>
                      <a:pt x="530" y="82"/>
                    </a:lnTo>
                    <a:lnTo>
                      <a:pt x="518" y="54"/>
                    </a:lnTo>
                    <a:lnTo>
                      <a:pt x="500" y="52"/>
                    </a:lnTo>
                    <a:lnTo>
                      <a:pt x="512" y="36"/>
                    </a:lnTo>
                    <a:lnTo>
                      <a:pt x="500" y="12"/>
                    </a:lnTo>
                    <a:lnTo>
                      <a:pt x="482" y="8"/>
                    </a:lnTo>
                    <a:lnTo>
                      <a:pt x="468" y="0"/>
                    </a:lnTo>
                    <a:lnTo>
                      <a:pt x="454" y="18"/>
                    </a:lnTo>
                    <a:lnTo>
                      <a:pt x="464" y="32"/>
                    </a:lnTo>
                    <a:lnTo>
                      <a:pt x="464" y="52"/>
                    </a:lnTo>
                    <a:lnTo>
                      <a:pt x="440" y="34"/>
                    </a:lnTo>
                    <a:lnTo>
                      <a:pt x="338" y="38"/>
                    </a:lnTo>
                    <a:lnTo>
                      <a:pt x="222" y="42"/>
                    </a:lnTo>
                    <a:lnTo>
                      <a:pt x="210" y="16"/>
                    </a:lnTo>
                    <a:lnTo>
                      <a:pt x="82" y="34"/>
                    </a:lnTo>
                    <a:lnTo>
                      <a:pt x="24" y="42"/>
                    </a:lnTo>
                    <a:lnTo>
                      <a:pt x="6" y="48"/>
                    </a:lnTo>
                    <a:lnTo>
                      <a:pt x="0" y="62"/>
                    </a:lnTo>
                    <a:lnTo>
                      <a:pt x="12" y="74"/>
                    </a:lnTo>
                    <a:lnTo>
                      <a:pt x="32" y="74"/>
                    </a:lnTo>
                    <a:lnTo>
                      <a:pt x="20" y="86"/>
                    </a:lnTo>
                    <a:lnTo>
                      <a:pt x="30" y="106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93" name=""/>
              <p:cNvSpPr/>
              <p:nvPr/>
            </p:nvSpPr>
            <p:spPr>
              <a:xfrm>
                <a:off x="4825080" y="3505680"/>
                <a:ext cx="418680" cy="638280"/>
              </a:xfrm>
              <a:custGeom>
                <a:avLst/>
                <a:gdLst/>
                <a:ahLst/>
                <a:rect l="l" t="t" r="r" b="b"/>
                <a:pathLst>
                  <a:path w="267" h="475">
                    <a:moveTo>
                      <a:pt x="94" y="10"/>
                    </a:moveTo>
                    <a:lnTo>
                      <a:pt x="90" y="18"/>
                    </a:lnTo>
                    <a:lnTo>
                      <a:pt x="82" y="16"/>
                    </a:lnTo>
                    <a:lnTo>
                      <a:pt x="60" y="36"/>
                    </a:lnTo>
                    <a:lnTo>
                      <a:pt x="60" y="72"/>
                    </a:lnTo>
                    <a:lnTo>
                      <a:pt x="52" y="66"/>
                    </a:lnTo>
                    <a:lnTo>
                      <a:pt x="38" y="84"/>
                    </a:lnTo>
                    <a:lnTo>
                      <a:pt x="24" y="88"/>
                    </a:lnTo>
                    <a:lnTo>
                      <a:pt x="26" y="104"/>
                    </a:lnTo>
                    <a:lnTo>
                      <a:pt x="30" y="118"/>
                    </a:lnTo>
                    <a:lnTo>
                      <a:pt x="36" y="134"/>
                    </a:lnTo>
                    <a:lnTo>
                      <a:pt x="20" y="144"/>
                    </a:lnTo>
                    <a:lnTo>
                      <a:pt x="30" y="176"/>
                    </a:lnTo>
                    <a:lnTo>
                      <a:pt x="24" y="182"/>
                    </a:lnTo>
                    <a:lnTo>
                      <a:pt x="24" y="206"/>
                    </a:lnTo>
                    <a:lnTo>
                      <a:pt x="40" y="218"/>
                    </a:lnTo>
                    <a:lnTo>
                      <a:pt x="42" y="232"/>
                    </a:lnTo>
                    <a:lnTo>
                      <a:pt x="34" y="242"/>
                    </a:lnTo>
                    <a:lnTo>
                      <a:pt x="42" y="250"/>
                    </a:lnTo>
                    <a:lnTo>
                      <a:pt x="52" y="276"/>
                    </a:lnTo>
                    <a:lnTo>
                      <a:pt x="42" y="286"/>
                    </a:lnTo>
                    <a:lnTo>
                      <a:pt x="34" y="316"/>
                    </a:lnTo>
                    <a:lnTo>
                      <a:pt x="18" y="330"/>
                    </a:lnTo>
                    <a:lnTo>
                      <a:pt x="18" y="354"/>
                    </a:lnTo>
                    <a:lnTo>
                      <a:pt x="0" y="382"/>
                    </a:lnTo>
                    <a:lnTo>
                      <a:pt x="20" y="406"/>
                    </a:lnTo>
                    <a:lnTo>
                      <a:pt x="70" y="404"/>
                    </a:lnTo>
                    <a:lnTo>
                      <a:pt x="132" y="396"/>
                    </a:lnTo>
                    <a:lnTo>
                      <a:pt x="158" y="398"/>
                    </a:lnTo>
                    <a:lnTo>
                      <a:pt x="152" y="418"/>
                    </a:lnTo>
                    <a:lnTo>
                      <a:pt x="184" y="474"/>
                    </a:lnTo>
                    <a:lnTo>
                      <a:pt x="218" y="450"/>
                    </a:lnTo>
                    <a:lnTo>
                      <a:pt x="266" y="452"/>
                    </a:lnTo>
                    <a:lnTo>
                      <a:pt x="254" y="288"/>
                    </a:lnTo>
                    <a:lnTo>
                      <a:pt x="242" y="0"/>
                    </a:lnTo>
                    <a:lnTo>
                      <a:pt x="94" y="1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94" name=""/>
              <p:cNvSpPr/>
              <p:nvPr/>
            </p:nvSpPr>
            <p:spPr>
              <a:xfrm>
                <a:off x="2952000" y="3331440"/>
                <a:ext cx="1634040" cy="1391400"/>
              </a:xfrm>
              <a:custGeom>
                <a:avLst/>
                <a:gdLst/>
                <a:ahLst/>
                <a:rect l="l" t="t" r="r" b="b"/>
                <a:pathLst>
                  <a:path w="1046" h="1033">
                    <a:moveTo>
                      <a:pt x="6" y="408"/>
                    </a:moveTo>
                    <a:lnTo>
                      <a:pt x="0" y="424"/>
                    </a:lnTo>
                    <a:lnTo>
                      <a:pt x="12" y="430"/>
                    </a:lnTo>
                    <a:lnTo>
                      <a:pt x="28" y="448"/>
                    </a:lnTo>
                    <a:lnTo>
                      <a:pt x="30" y="470"/>
                    </a:lnTo>
                    <a:lnTo>
                      <a:pt x="48" y="474"/>
                    </a:lnTo>
                    <a:lnTo>
                      <a:pt x="60" y="488"/>
                    </a:lnTo>
                    <a:lnTo>
                      <a:pt x="70" y="506"/>
                    </a:lnTo>
                    <a:lnTo>
                      <a:pt x="82" y="510"/>
                    </a:lnTo>
                    <a:lnTo>
                      <a:pt x="102" y="542"/>
                    </a:lnTo>
                    <a:lnTo>
                      <a:pt x="130" y="544"/>
                    </a:lnTo>
                    <a:lnTo>
                      <a:pt x="126" y="558"/>
                    </a:lnTo>
                    <a:lnTo>
                      <a:pt x="136" y="590"/>
                    </a:lnTo>
                    <a:lnTo>
                      <a:pt x="138" y="634"/>
                    </a:lnTo>
                    <a:lnTo>
                      <a:pt x="152" y="648"/>
                    </a:lnTo>
                    <a:lnTo>
                      <a:pt x="160" y="660"/>
                    </a:lnTo>
                    <a:lnTo>
                      <a:pt x="168" y="664"/>
                    </a:lnTo>
                    <a:lnTo>
                      <a:pt x="196" y="692"/>
                    </a:lnTo>
                    <a:lnTo>
                      <a:pt x="208" y="698"/>
                    </a:lnTo>
                    <a:lnTo>
                      <a:pt x="216" y="700"/>
                    </a:lnTo>
                    <a:lnTo>
                      <a:pt x="224" y="712"/>
                    </a:lnTo>
                    <a:lnTo>
                      <a:pt x="266" y="724"/>
                    </a:lnTo>
                    <a:lnTo>
                      <a:pt x="282" y="704"/>
                    </a:lnTo>
                    <a:lnTo>
                      <a:pt x="292" y="694"/>
                    </a:lnTo>
                    <a:lnTo>
                      <a:pt x="286" y="666"/>
                    </a:lnTo>
                    <a:lnTo>
                      <a:pt x="294" y="656"/>
                    </a:lnTo>
                    <a:lnTo>
                      <a:pt x="318" y="654"/>
                    </a:lnTo>
                    <a:lnTo>
                      <a:pt x="324" y="646"/>
                    </a:lnTo>
                    <a:lnTo>
                      <a:pt x="328" y="636"/>
                    </a:lnTo>
                    <a:lnTo>
                      <a:pt x="338" y="638"/>
                    </a:lnTo>
                    <a:lnTo>
                      <a:pt x="340" y="648"/>
                    </a:lnTo>
                    <a:lnTo>
                      <a:pt x="366" y="650"/>
                    </a:lnTo>
                    <a:lnTo>
                      <a:pt x="408" y="656"/>
                    </a:lnTo>
                    <a:lnTo>
                      <a:pt x="424" y="672"/>
                    </a:lnTo>
                    <a:lnTo>
                      <a:pt x="456" y="714"/>
                    </a:lnTo>
                    <a:lnTo>
                      <a:pt x="472" y="744"/>
                    </a:lnTo>
                    <a:lnTo>
                      <a:pt x="474" y="760"/>
                    </a:lnTo>
                    <a:lnTo>
                      <a:pt x="516" y="826"/>
                    </a:lnTo>
                    <a:lnTo>
                      <a:pt x="523" y="846"/>
                    </a:lnTo>
                    <a:lnTo>
                      <a:pt x="555" y="868"/>
                    </a:lnTo>
                    <a:lnTo>
                      <a:pt x="557" y="894"/>
                    </a:lnTo>
                    <a:lnTo>
                      <a:pt x="565" y="912"/>
                    </a:lnTo>
                    <a:lnTo>
                      <a:pt x="571" y="946"/>
                    </a:lnTo>
                    <a:lnTo>
                      <a:pt x="585" y="952"/>
                    </a:lnTo>
                    <a:lnTo>
                      <a:pt x="587" y="966"/>
                    </a:lnTo>
                    <a:lnTo>
                      <a:pt x="587" y="992"/>
                    </a:lnTo>
                    <a:lnTo>
                      <a:pt x="597" y="992"/>
                    </a:lnTo>
                    <a:lnTo>
                      <a:pt x="613" y="986"/>
                    </a:lnTo>
                    <a:lnTo>
                      <a:pt x="633" y="1008"/>
                    </a:lnTo>
                    <a:lnTo>
                      <a:pt x="651" y="1008"/>
                    </a:lnTo>
                    <a:lnTo>
                      <a:pt x="669" y="1020"/>
                    </a:lnTo>
                    <a:lnTo>
                      <a:pt x="693" y="1024"/>
                    </a:lnTo>
                    <a:lnTo>
                      <a:pt x="711" y="1018"/>
                    </a:lnTo>
                    <a:lnTo>
                      <a:pt x="727" y="1032"/>
                    </a:lnTo>
                    <a:lnTo>
                      <a:pt x="745" y="1032"/>
                    </a:lnTo>
                    <a:lnTo>
                      <a:pt x="753" y="1024"/>
                    </a:lnTo>
                    <a:lnTo>
                      <a:pt x="763" y="1022"/>
                    </a:lnTo>
                    <a:lnTo>
                      <a:pt x="775" y="1002"/>
                    </a:lnTo>
                    <a:lnTo>
                      <a:pt x="753" y="1006"/>
                    </a:lnTo>
                    <a:lnTo>
                      <a:pt x="741" y="982"/>
                    </a:lnTo>
                    <a:lnTo>
                      <a:pt x="737" y="976"/>
                    </a:lnTo>
                    <a:lnTo>
                      <a:pt x="735" y="940"/>
                    </a:lnTo>
                    <a:lnTo>
                      <a:pt x="727" y="926"/>
                    </a:lnTo>
                    <a:lnTo>
                      <a:pt x="737" y="908"/>
                    </a:lnTo>
                    <a:lnTo>
                      <a:pt x="737" y="888"/>
                    </a:lnTo>
                    <a:lnTo>
                      <a:pt x="747" y="874"/>
                    </a:lnTo>
                    <a:lnTo>
                      <a:pt x="745" y="856"/>
                    </a:lnTo>
                    <a:lnTo>
                      <a:pt x="743" y="844"/>
                    </a:lnTo>
                    <a:lnTo>
                      <a:pt x="755" y="838"/>
                    </a:lnTo>
                    <a:lnTo>
                      <a:pt x="761" y="820"/>
                    </a:lnTo>
                    <a:lnTo>
                      <a:pt x="775" y="818"/>
                    </a:lnTo>
                    <a:lnTo>
                      <a:pt x="791" y="808"/>
                    </a:lnTo>
                    <a:lnTo>
                      <a:pt x="795" y="796"/>
                    </a:lnTo>
                    <a:lnTo>
                      <a:pt x="809" y="800"/>
                    </a:lnTo>
                    <a:lnTo>
                      <a:pt x="819" y="790"/>
                    </a:lnTo>
                    <a:lnTo>
                      <a:pt x="815" y="772"/>
                    </a:lnTo>
                    <a:lnTo>
                      <a:pt x="827" y="778"/>
                    </a:lnTo>
                    <a:lnTo>
                      <a:pt x="859" y="778"/>
                    </a:lnTo>
                    <a:lnTo>
                      <a:pt x="891" y="758"/>
                    </a:lnTo>
                    <a:lnTo>
                      <a:pt x="907" y="740"/>
                    </a:lnTo>
                    <a:lnTo>
                      <a:pt x="925" y="732"/>
                    </a:lnTo>
                    <a:lnTo>
                      <a:pt x="941" y="714"/>
                    </a:lnTo>
                    <a:lnTo>
                      <a:pt x="957" y="708"/>
                    </a:lnTo>
                    <a:lnTo>
                      <a:pt x="951" y="686"/>
                    </a:lnTo>
                    <a:lnTo>
                      <a:pt x="935" y="670"/>
                    </a:lnTo>
                    <a:lnTo>
                      <a:pt x="935" y="648"/>
                    </a:lnTo>
                    <a:lnTo>
                      <a:pt x="953" y="662"/>
                    </a:lnTo>
                    <a:lnTo>
                      <a:pt x="965" y="686"/>
                    </a:lnTo>
                    <a:lnTo>
                      <a:pt x="1001" y="686"/>
                    </a:lnTo>
                    <a:lnTo>
                      <a:pt x="1017" y="662"/>
                    </a:lnTo>
                    <a:lnTo>
                      <a:pt x="1019" y="650"/>
                    </a:lnTo>
                    <a:lnTo>
                      <a:pt x="1031" y="636"/>
                    </a:lnTo>
                    <a:lnTo>
                      <a:pt x="1035" y="624"/>
                    </a:lnTo>
                    <a:lnTo>
                      <a:pt x="1029" y="610"/>
                    </a:lnTo>
                    <a:lnTo>
                      <a:pt x="1031" y="602"/>
                    </a:lnTo>
                    <a:lnTo>
                      <a:pt x="1037" y="596"/>
                    </a:lnTo>
                    <a:lnTo>
                      <a:pt x="1035" y="570"/>
                    </a:lnTo>
                    <a:lnTo>
                      <a:pt x="1043" y="552"/>
                    </a:lnTo>
                    <a:lnTo>
                      <a:pt x="1045" y="520"/>
                    </a:lnTo>
                    <a:lnTo>
                      <a:pt x="1037" y="508"/>
                    </a:lnTo>
                    <a:lnTo>
                      <a:pt x="1023" y="480"/>
                    </a:lnTo>
                    <a:lnTo>
                      <a:pt x="1021" y="458"/>
                    </a:lnTo>
                    <a:lnTo>
                      <a:pt x="999" y="442"/>
                    </a:lnTo>
                    <a:lnTo>
                      <a:pt x="993" y="292"/>
                    </a:lnTo>
                    <a:lnTo>
                      <a:pt x="959" y="290"/>
                    </a:lnTo>
                    <a:lnTo>
                      <a:pt x="951" y="274"/>
                    </a:lnTo>
                    <a:lnTo>
                      <a:pt x="937" y="280"/>
                    </a:lnTo>
                    <a:lnTo>
                      <a:pt x="923" y="256"/>
                    </a:lnTo>
                    <a:lnTo>
                      <a:pt x="913" y="254"/>
                    </a:lnTo>
                    <a:lnTo>
                      <a:pt x="893" y="272"/>
                    </a:lnTo>
                    <a:lnTo>
                      <a:pt x="877" y="258"/>
                    </a:lnTo>
                    <a:lnTo>
                      <a:pt x="863" y="256"/>
                    </a:lnTo>
                    <a:lnTo>
                      <a:pt x="843" y="272"/>
                    </a:lnTo>
                    <a:lnTo>
                      <a:pt x="817" y="268"/>
                    </a:lnTo>
                    <a:lnTo>
                      <a:pt x="797" y="260"/>
                    </a:lnTo>
                    <a:lnTo>
                      <a:pt x="777" y="262"/>
                    </a:lnTo>
                    <a:lnTo>
                      <a:pt x="763" y="276"/>
                    </a:lnTo>
                    <a:lnTo>
                      <a:pt x="739" y="258"/>
                    </a:lnTo>
                    <a:lnTo>
                      <a:pt x="705" y="262"/>
                    </a:lnTo>
                    <a:lnTo>
                      <a:pt x="687" y="248"/>
                    </a:lnTo>
                    <a:lnTo>
                      <a:pt x="677" y="230"/>
                    </a:lnTo>
                    <a:lnTo>
                      <a:pt x="657" y="224"/>
                    </a:lnTo>
                    <a:lnTo>
                      <a:pt x="645" y="234"/>
                    </a:lnTo>
                    <a:lnTo>
                      <a:pt x="607" y="234"/>
                    </a:lnTo>
                    <a:lnTo>
                      <a:pt x="601" y="222"/>
                    </a:lnTo>
                    <a:lnTo>
                      <a:pt x="595" y="208"/>
                    </a:lnTo>
                    <a:lnTo>
                      <a:pt x="587" y="200"/>
                    </a:lnTo>
                    <a:lnTo>
                      <a:pt x="559" y="212"/>
                    </a:lnTo>
                    <a:lnTo>
                      <a:pt x="547" y="206"/>
                    </a:lnTo>
                    <a:lnTo>
                      <a:pt x="539" y="170"/>
                    </a:lnTo>
                    <a:lnTo>
                      <a:pt x="531" y="96"/>
                    </a:lnTo>
                    <a:lnTo>
                      <a:pt x="523" y="16"/>
                    </a:lnTo>
                    <a:lnTo>
                      <a:pt x="308" y="0"/>
                    </a:lnTo>
                    <a:lnTo>
                      <a:pt x="282" y="422"/>
                    </a:lnTo>
                    <a:lnTo>
                      <a:pt x="6" y="408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95" name=""/>
              <p:cNvSpPr/>
              <p:nvPr/>
            </p:nvSpPr>
            <p:spPr>
              <a:xfrm>
                <a:off x="5997240" y="1983240"/>
                <a:ext cx="738720" cy="799560"/>
              </a:xfrm>
              <a:custGeom>
                <a:avLst/>
                <a:gdLst/>
                <a:ahLst/>
                <a:rect l="l" t="t" r="r" b="b"/>
                <a:pathLst>
                  <a:path w="475" h="593">
                    <a:moveTo>
                      <a:pt x="382" y="0"/>
                    </a:moveTo>
                    <a:lnTo>
                      <a:pt x="364" y="10"/>
                    </a:lnTo>
                    <a:lnTo>
                      <a:pt x="322" y="8"/>
                    </a:lnTo>
                    <a:lnTo>
                      <a:pt x="292" y="22"/>
                    </a:lnTo>
                    <a:lnTo>
                      <a:pt x="254" y="42"/>
                    </a:lnTo>
                    <a:lnTo>
                      <a:pt x="238" y="60"/>
                    </a:lnTo>
                    <a:lnTo>
                      <a:pt x="238" y="84"/>
                    </a:lnTo>
                    <a:lnTo>
                      <a:pt x="216" y="98"/>
                    </a:lnTo>
                    <a:lnTo>
                      <a:pt x="202" y="114"/>
                    </a:lnTo>
                    <a:lnTo>
                      <a:pt x="202" y="122"/>
                    </a:lnTo>
                    <a:lnTo>
                      <a:pt x="214" y="136"/>
                    </a:lnTo>
                    <a:lnTo>
                      <a:pt x="216" y="142"/>
                    </a:lnTo>
                    <a:lnTo>
                      <a:pt x="210" y="154"/>
                    </a:lnTo>
                    <a:lnTo>
                      <a:pt x="214" y="164"/>
                    </a:lnTo>
                    <a:lnTo>
                      <a:pt x="218" y="176"/>
                    </a:lnTo>
                    <a:lnTo>
                      <a:pt x="214" y="186"/>
                    </a:lnTo>
                    <a:lnTo>
                      <a:pt x="200" y="188"/>
                    </a:lnTo>
                    <a:lnTo>
                      <a:pt x="180" y="216"/>
                    </a:lnTo>
                    <a:lnTo>
                      <a:pt x="156" y="222"/>
                    </a:lnTo>
                    <a:lnTo>
                      <a:pt x="100" y="222"/>
                    </a:lnTo>
                    <a:lnTo>
                      <a:pt x="98" y="230"/>
                    </a:lnTo>
                    <a:lnTo>
                      <a:pt x="44" y="230"/>
                    </a:lnTo>
                    <a:lnTo>
                      <a:pt x="32" y="242"/>
                    </a:lnTo>
                    <a:lnTo>
                      <a:pt x="30" y="262"/>
                    </a:lnTo>
                    <a:lnTo>
                      <a:pt x="40" y="274"/>
                    </a:lnTo>
                    <a:lnTo>
                      <a:pt x="52" y="290"/>
                    </a:lnTo>
                    <a:lnTo>
                      <a:pt x="48" y="306"/>
                    </a:lnTo>
                    <a:lnTo>
                      <a:pt x="22" y="330"/>
                    </a:lnTo>
                    <a:lnTo>
                      <a:pt x="0" y="350"/>
                    </a:lnTo>
                    <a:lnTo>
                      <a:pt x="10" y="364"/>
                    </a:lnTo>
                    <a:lnTo>
                      <a:pt x="4" y="378"/>
                    </a:lnTo>
                    <a:lnTo>
                      <a:pt x="92" y="364"/>
                    </a:lnTo>
                    <a:lnTo>
                      <a:pt x="318" y="312"/>
                    </a:lnTo>
                    <a:lnTo>
                      <a:pt x="322" y="322"/>
                    </a:lnTo>
                    <a:lnTo>
                      <a:pt x="340" y="328"/>
                    </a:lnTo>
                    <a:lnTo>
                      <a:pt x="342" y="352"/>
                    </a:lnTo>
                    <a:lnTo>
                      <a:pt x="362" y="354"/>
                    </a:lnTo>
                    <a:lnTo>
                      <a:pt x="368" y="364"/>
                    </a:lnTo>
                    <a:lnTo>
                      <a:pt x="360" y="376"/>
                    </a:lnTo>
                    <a:lnTo>
                      <a:pt x="358" y="394"/>
                    </a:lnTo>
                    <a:lnTo>
                      <a:pt x="350" y="406"/>
                    </a:lnTo>
                    <a:lnTo>
                      <a:pt x="356" y="420"/>
                    </a:lnTo>
                    <a:lnTo>
                      <a:pt x="346" y="426"/>
                    </a:lnTo>
                    <a:lnTo>
                      <a:pt x="356" y="448"/>
                    </a:lnTo>
                    <a:lnTo>
                      <a:pt x="354" y="464"/>
                    </a:lnTo>
                    <a:lnTo>
                      <a:pt x="380" y="466"/>
                    </a:lnTo>
                    <a:lnTo>
                      <a:pt x="386" y="482"/>
                    </a:lnTo>
                    <a:lnTo>
                      <a:pt x="374" y="508"/>
                    </a:lnTo>
                    <a:lnTo>
                      <a:pt x="348" y="526"/>
                    </a:lnTo>
                    <a:lnTo>
                      <a:pt x="350" y="540"/>
                    </a:lnTo>
                    <a:lnTo>
                      <a:pt x="356" y="548"/>
                    </a:lnTo>
                    <a:lnTo>
                      <a:pt x="362" y="566"/>
                    </a:lnTo>
                    <a:lnTo>
                      <a:pt x="376" y="564"/>
                    </a:lnTo>
                    <a:lnTo>
                      <a:pt x="390" y="568"/>
                    </a:lnTo>
                    <a:lnTo>
                      <a:pt x="400" y="574"/>
                    </a:lnTo>
                    <a:lnTo>
                      <a:pt x="414" y="592"/>
                    </a:lnTo>
                    <a:lnTo>
                      <a:pt x="424" y="582"/>
                    </a:lnTo>
                    <a:lnTo>
                      <a:pt x="422" y="568"/>
                    </a:lnTo>
                    <a:lnTo>
                      <a:pt x="438" y="554"/>
                    </a:lnTo>
                    <a:lnTo>
                      <a:pt x="448" y="538"/>
                    </a:lnTo>
                    <a:lnTo>
                      <a:pt x="446" y="500"/>
                    </a:lnTo>
                    <a:lnTo>
                      <a:pt x="454" y="488"/>
                    </a:lnTo>
                    <a:lnTo>
                      <a:pt x="452" y="446"/>
                    </a:lnTo>
                    <a:lnTo>
                      <a:pt x="446" y="438"/>
                    </a:lnTo>
                    <a:lnTo>
                      <a:pt x="436" y="436"/>
                    </a:lnTo>
                    <a:lnTo>
                      <a:pt x="430" y="436"/>
                    </a:lnTo>
                    <a:lnTo>
                      <a:pt x="432" y="424"/>
                    </a:lnTo>
                    <a:lnTo>
                      <a:pt x="438" y="406"/>
                    </a:lnTo>
                    <a:lnTo>
                      <a:pt x="446" y="418"/>
                    </a:lnTo>
                    <a:lnTo>
                      <a:pt x="448" y="426"/>
                    </a:lnTo>
                    <a:lnTo>
                      <a:pt x="474" y="414"/>
                    </a:lnTo>
                    <a:lnTo>
                      <a:pt x="474" y="398"/>
                    </a:lnTo>
                    <a:lnTo>
                      <a:pt x="470" y="388"/>
                    </a:lnTo>
                    <a:lnTo>
                      <a:pt x="468" y="380"/>
                    </a:lnTo>
                    <a:lnTo>
                      <a:pt x="458" y="378"/>
                    </a:lnTo>
                    <a:lnTo>
                      <a:pt x="448" y="370"/>
                    </a:lnTo>
                    <a:lnTo>
                      <a:pt x="466" y="360"/>
                    </a:lnTo>
                    <a:lnTo>
                      <a:pt x="450" y="346"/>
                    </a:lnTo>
                    <a:lnTo>
                      <a:pt x="448" y="330"/>
                    </a:lnTo>
                    <a:lnTo>
                      <a:pt x="442" y="286"/>
                    </a:lnTo>
                    <a:lnTo>
                      <a:pt x="442" y="282"/>
                    </a:lnTo>
                    <a:lnTo>
                      <a:pt x="428" y="272"/>
                    </a:lnTo>
                    <a:lnTo>
                      <a:pt x="440" y="224"/>
                    </a:lnTo>
                    <a:lnTo>
                      <a:pt x="436" y="210"/>
                    </a:lnTo>
                    <a:lnTo>
                      <a:pt x="430" y="194"/>
                    </a:lnTo>
                    <a:lnTo>
                      <a:pt x="432" y="180"/>
                    </a:lnTo>
                    <a:lnTo>
                      <a:pt x="420" y="140"/>
                    </a:lnTo>
                    <a:lnTo>
                      <a:pt x="400" y="140"/>
                    </a:lnTo>
                    <a:lnTo>
                      <a:pt x="406" y="120"/>
                    </a:lnTo>
                    <a:lnTo>
                      <a:pt x="406" y="104"/>
                    </a:lnTo>
                    <a:lnTo>
                      <a:pt x="392" y="90"/>
                    </a:lnTo>
                    <a:lnTo>
                      <a:pt x="400" y="76"/>
                    </a:lnTo>
                    <a:lnTo>
                      <a:pt x="394" y="56"/>
                    </a:lnTo>
                    <a:lnTo>
                      <a:pt x="382" y="40"/>
                    </a:lnTo>
                    <a:lnTo>
                      <a:pt x="382" y="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96" name=""/>
              <p:cNvSpPr/>
              <p:nvPr/>
            </p:nvSpPr>
            <p:spPr>
              <a:xfrm>
                <a:off x="6590880" y="1948680"/>
                <a:ext cx="201960" cy="335520"/>
              </a:xfrm>
              <a:custGeom>
                <a:avLst/>
                <a:gdLst/>
                <a:ahLst/>
                <a:rect l="l" t="t" r="r" b="b"/>
                <a:pathLst>
                  <a:path w="129" h="249">
                    <a:moveTo>
                      <a:pt x="0" y="28"/>
                    </a:moveTo>
                    <a:lnTo>
                      <a:pt x="76" y="12"/>
                    </a:lnTo>
                    <a:lnTo>
                      <a:pt x="112" y="0"/>
                    </a:lnTo>
                    <a:lnTo>
                      <a:pt x="118" y="18"/>
                    </a:lnTo>
                    <a:lnTo>
                      <a:pt x="116" y="34"/>
                    </a:lnTo>
                    <a:lnTo>
                      <a:pt x="118" y="46"/>
                    </a:lnTo>
                    <a:lnTo>
                      <a:pt x="128" y="54"/>
                    </a:lnTo>
                    <a:lnTo>
                      <a:pt x="122" y="60"/>
                    </a:lnTo>
                    <a:lnTo>
                      <a:pt x="122" y="78"/>
                    </a:lnTo>
                    <a:lnTo>
                      <a:pt x="110" y="80"/>
                    </a:lnTo>
                    <a:lnTo>
                      <a:pt x="102" y="84"/>
                    </a:lnTo>
                    <a:lnTo>
                      <a:pt x="98" y="96"/>
                    </a:lnTo>
                    <a:lnTo>
                      <a:pt x="106" y="110"/>
                    </a:lnTo>
                    <a:lnTo>
                      <a:pt x="106" y="124"/>
                    </a:lnTo>
                    <a:lnTo>
                      <a:pt x="94" y="134"/>
                    </a:lnTo>
                    <a:lnTo>
                      <a:pt x="90" y="146"/>
                    </a:lnTo>
                    <a:lnTo>
                      <a:pt x="108" y="168"/>
                    </a:lnTo>
                    <a:lnTo>
                      <a:pt x="98" y="202"/>
                    </a:lnTo>
                    <a:lnTo>
                      <a:pt x="114" y="234"/>
                    </a:lnTo>
                    <a:lnTo>
                      <a:pt x="88" y="244"/>
                    </a:lnTo>
                    <a:lnTo>
                      <a:pt x="56" y="248"/>
                    </a:lnTo>
                    <a:lnTo>
                      <a:pt x="46" y="216"/>
                    </a:lnTo>
                    <a:lnTo>
                      <a:pt x="48" y="204"/>
                    </a:lnTo>
                    <a:lnTo>
                      <a:pt x="38" y="166"/>
                    </a:lnTo>
                    <a:lnTo>
                      <a:pt x="16" y="168"/>
                    </a:lnTo>
                    <a:lnTo>
                      <a:pt x="24" y="152"/>
                    </a:lnTo>
                    <a:lnTo>
                      <a:pt x="24" y="128"/>
                    </a:lnTo>
                    <a:lnTo>
                      <a:pt x="10" y="120"/>
                    </a:lnTo>
                    <a:lnTo>
                      <a:pt x="18" y="102"/>
                    </a:lnTo>
                    <a:lnTo>
                      <a:pt x="12" y="82"/>
                    </a:lnTo>
                    <a:lnTo>
                      <a:pt x="0" y="72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97" name=""/>
              <p:cNvSpPr/>
              <p:nvPr/>
            </p:nvSpPr>
            <p:spPr>
              <a:xfrm>
                <a:off x="4507920" y="3786120"/>
                <a:ext cx="694440" cy="514800"/>
              </a:xfrm>
              <a:custGeom>
                <a:avLst/>
                <a:gdLst/>
                <a:ahLst/>
                <a:rect l="l" t="t" r="r" b="b"/>
                <a:pathLst>
                  <a:path w="445" h="383">
                    <a:moveTo>
                      <a:pt x="0" y="10"/>
                    </a:moveTo>
                    <a:lnTo>
                      <a:pt x="86" y="6"/>
                    </a:lnTo>
                    <a:lnTo>
                      <a:pt x="224" y="0"/>
                    </a:lnTo>
                    <a:lnTo>
                      <a:pt x="242" y="8"/>
                    </a:lnTo>
                    <a:lnTo>
                      <a:pt x="246" y="22"/>
                    </a:lnTo>
                    <a:lnTo>
                      <a:pt x="238" y="30"/>
                    </a:lnTo>
                    <a:lnTo>
                      <a:pt x="248" y="48"/>
                    </a:lnTo>
                    <a:lnTo>
                      <a:pt x="256" y="66"/>
                    </a:lnTo>
                    <a:lnTo>
                      <a:pt x="244" y="80"/>
                    </a:lnTo>
                    <a:lnTo>
                      <a:pt x="242" y="94"/>
                    </a:lnTo>
                    <a:lnTo>
                      <a:pt x="238" y="104"/>
                    </a:lnTo>
                    <a:lnTo>
                      <a:pt x="222" y="118"/>
                    </a:lnTo>
                    <a:lnTo>
                      <a:pt x="220" y="146"/>
                    </a:lnTo>
                    <a:lnTo>
                      <a:pt x="204" y="172"/>
                    </a:lnTo>
                    <a:lnTo>
                      <a:pt x="222" y="196"/>
                    </a:lnTo>
                    <a:lnTo>
                      <a:pt x="356" y="186"/>
                    </a:lnTo>
                    <a:lnTo>
                      <a:pt x="354" y="210"/>
                    </a:lnTo>
                    <a:lnTo>
                      <a:pt x="386" y="264"/>
                    </a:lnTo>
                    <a:lnTo>
                      <a:pt x="394" y="260"/>
                    </a:lnTo>
                    <a:lnTo>
                      <a:pt x="408" y="284"/>
                    </a:lnTo>
                    <a:lnTo>
                      <a:pt x="388" y="304"/>
                    </a:lnTo>
                    <a:lnTo>
                      <a:pt x="402" y="320"/>
                    </a:lnTo>
                    <a:lnTo>
                      <a:pt x="422" y="322"/>
                    </a:lnTo>
                    <a:lnTo>
                      <a:pt x="426" y="342"/>
                    </a:lnTo>
                    <a:lnTo>
                      <a:pt x="444" y="356"/>
                    </a:lnTo>
                    <a:lnTo>
                      <a:pt x="438" y="366"/>
                    </a:lnTo>
                    <a:lnTo>
                      <a:pt x="408" y="382"/>
                    </a:lnTo>
                    <a:lnTo>
                      <a:pt x="390" y="356"/>
                    </a:lnTo>
                    <a:lnTo>
                      <a:pt x="376" y="346"/>
                    </a:lnTo>
                    <a:lnTo>
                      <a:pt x="348" y="374"/>
                    </a:lnTo>
                    <a:lnTo>
                      <a:pt x="318" y="358"/>
                    </a:lnTo>
                    <a:lnTo>
                      <a:pt x="306" y="362"/>
                    </a:lnTo>
                    <a:lnTo>
                      <a:pt x="300" y="380"/>
                    </a:lnTo>
                    <a:lnTo>
                      <a:pt x="264" y="364"/>
                    </a:lnTo>
                    <a:lnTo>
                      <a:pt x="200" y="338"/>
                    </a:lnTo>
                    <a:lnTo>
                      <a:pt x="184" y="334"/>
                    </a:lnTo>
                    <a:lnTo>
                      <a:pt x="170" y="344"/>
                    </a:lnTo>
                    <a:lnTo>
                      <a:pt x="146" y="334"/>
                    </a:lnTo>
                    <a:lnTo>
                      <a:pt x="122" y="326"/>
                    </a:lnTo>
                    <a:lnTo>
                      <a:pt x="100" y="326"/>
                    </a:lnTo>
                    <a:lnTo>
                      <a:pt x="70" y="312"/>
                    </a:lnTo>
                    <a:lnTo>
                      <a:pt x="58" y="320"/>
                    </a:lnTo>
                    <a:lnTo>
                      <a:pt x="22" y="320"/>
                    </a:lnTo>
                    <a:lnTo>
                      <a:pt x="36" y="302"/>
                    </a:lnTo>
                    <a:lnTo>
                      <a:pt x="38" y="286"/>
                    </a:lnTo>
                    <a:lnTo>
                      <a:pt x="36" y="272"/>
                    </a:lnTo>
                    <a:lnTo>
                      <a:pt x="40" y="258"/>
                    </a:lnTo>
                    <a:lnTo>
                      <a:pt x="40" y="236"/>
                    </a:lnTo>
                    <a:lnTo>
                      <a:pt x="46" y="216"/>
                    </a:lnTo>
                    <a:lnTo>
                      <a:pt x="50" y="182"/>
                    </a:lnTo>
                    <a:lnTo>
                      <a:pt x="40" y="172"/>
                    </a:lnTo>
                    <a:lnTo>
                      <a:pt x="34" y="154"/>
                    </a:lnTo>
                    <a:lnTo>
                      <a:pt x="28" y="142"/>
                    </a:lnTo>
                    <a:lnTo>
                      <a:pt x="26" y="124"/>
                    </a:lnTo>
                    <a:lnTo>
                      <a:pt x="18" y="118"/>
                    </a:lnTo>
                    <a:lnTo>
                      <a:pt x="2" y="106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00f008"/>
              </a:solidFill>
              <a:ln cap="rnd" w="12600">
                <a:solidFill>
                  <a:srgbClr val="7f7f7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4998" name=""/>
          <p:cNvSpPr/>
          <p:nvPr/>
        </p:nvSpPr>
        <p:spPr>
          <a:xfrm>
            <a:off x="6087960" y="4210200"/>
            <a:ext cx="64152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99" name=""/>
          <p:cNvSpPr/>
          <p:nvPr/>
        </p:nvSpPr>
        <p:spPr>
          <a:xfrm>
            <a:off x="6087960" y="4210200"/>
            <a:ext cx="64152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0" name=""/>
          <p:cNvSpPr/>
          <p:nvPr/>
        </p:nvSpPr>
        <p:spPr>
          <a:xfrm>
            <a:off x="7318440" y="2076480"/>
            <a:ext cx="64116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1" name=""/>
          <p:cNvSpPr/>
          <p:nvPr/>
        </p:nvSpPr>
        <p:spPr>
          <a:xfrm>
            <a:off x="542880" y="2873520"/>
            <a:ext cx="64152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2" name=""/>
          <p:cNvSpPr/>
          <p:nvPr/>
        </p:nvSpPr>
        <p:spPr>
          <a:xfrm>
            <a:off x="770040" y="3081240"/>
            <a:ext cx="63972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3" name=""/>
          <p:cNvSpPr/>
          <p:nvPr/>
        </p:nvSpPr>
        <p:spPr>
          <a:xfrm>
            <a:off x="1000080" y="3448080"/>
            <a:ext cx="63972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4" name=""/>
          <p:cNvSpPr/>
          <p:nvPr/>
        </p:nvSpPr>
        <p:spPr>
          <a:xfrm>
            <a:off x="1266840" y="3635280"/>
            <a:ext cx="638280" cy="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5" name=""/>
          <p:cNvSpPr/>
          <p:nvPr/>
        </p:nvSpPr>
        <p:spPr>
          <a:xfrm>
            <a:off x="209520" y="3273480"/>
            <a:ext cx="64152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6" name=""/>
          <p:cNvSpPr/>
          <p:nvPr/>
        </p:nvSpPr>
        <p:spPr>
          <a:xfrm>
            <a:off x="2249640" y="3357720"/>
            <a:ext cx="63972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7" name=""/>
          <p:cNvSpPr/>
          <p:nvPr/>
        </p:nvSpPr>
        <p:spPr>
          <a:xfrm>
            <a:off x="2809800" y="3157560"/>
            <a:ext cx="6429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8" name=""/>
          <p:cNvSpPr/>
          <p:nvPr/>
        </p:nvSpPr>
        <p:spPr>
          <a:xfrm>
            <a:off x="2124000" y="3060720"/>
            <a:ext cx="63972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09" name=""/>
          <p:cNvSpPr/>
          <p:nvPr/>
        </p:nvSpPr>
        <p:spPr>
          <a:xfrm>
            <a:off x="6027840" y="3965400"/>
            <a:ext cx="64116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0" name=""/>
          <p:cNvSpPr/>
          <p:nvPr/>
        </p:nvSpPr>
        <p:spPr>
          <a:xfrm>
            <a:off x="6194520" y="4386240"/>
            <a:ext cx="64116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1" name=""/>
          <p:cNvSpPr/>
          <p:nvPr/>
        </p:nvSpPr>
        <p:spPr>
          <a:xfrm>
            <a:off x="1749600" y="1197000"/>
            <a:ext cx="50004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2" name=""/>
          <p:cNvSpPr/>
          <p:nvPr/>
        </p:nvSpPr>
        <p:spPr>
          <a:xfrm>
            <a:off x="1671480" y="1668600"/>
            <a:ext cx="57816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3" name=""/>
          <p:cNvSpPr/>
          <p:nvPr/>
        </p:nvSpPr>
        <p:spPr>
          <a:xfrm>
            <a:off x="1434960" y="2664000"/>
            <a:ext cx="6400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4" name=""/>
          <p:cNvSpPr/>
          <p:nvPr/>
        </p:nvSpPr>
        <p:spPr>
          <a:xfrm>
            <a:off x="3265560" y="2620800"/>
            <a:ext cx="6411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5" name=""/>
          <p:cNvSpPr/>
          <p:nvPr/>
        </p:nvSpPr>
        <p:spPr>
          <a:xfrm>
            <a:off x="5057640" y="2567160"/>
            <a:ext cx="641520" cy="18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6" name=""/>
          <p:cNvSpPr/>
          <p:nvPr/>
        </p:nvSpPr>
        <p:spPr>
          <a:xfrm>
            <a:off x="6300720" y="2900520"/>
            <a:ext cx="639720" cy="18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7" name=""/>
          <p:cNvSpPr/>
          <p:nvPr/>
        </p:nvSpPr>
        <p:spPr>
          <a:xfrm>
            <a:off x="6438960" y="2708280"/>
            <a:ext cx="6429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8" name=""/>
          <p:cNvSpPr/>
          <p:nvPr/>
        </p:nvSpPr>
        <p:spPr>
          <a:xfrm>
            <a:off x="5641920" y="3365640"/>
            <a:ext cx="63972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19" name=""/>
          <p:cNvSpPr/>
          <p:nvPr/>
        </p:nvSpPr>
        <p:spPr>
          <a:xfrm>
            <a:off x="6578640" y="1898640"/>
            <a:ext cx="63972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20" name=""/>
          <p:cNvSpPr/>
          <p:nvPr/>
        </p:nvSpPr>
        <p:spPr>
          <a:xfrm>
            <a:off x="5072040" y="2108160"/>
            <a:ext cx="50472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21" name=""/>
          <p:cNvSpPr/>
          <p:nvPr/>
        </p:nvSpPr>
        <p:spPr>
          <a:xfrm>
            <a:off x="6245280" y="1903320"/>
            <a:ext cx="507960" cy="20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22" name=""/>
          <p:cNvSpPr/>
          <p:nvPr/>
        </p:nvSpPr>
        <p:spPr>
          <a:xfrm>
            <a:off x="5688000" y="1933560"/>
            <a:ext cx="55548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23" name=""/>
          <p:cNvSpPr/>
          <p:nvPr/>
        </p:nvSpPr>
        <p:spPr>
          <a:xfrm>
            <a:off x="5880240" y="2313000"/>
            <a:ext cx="6458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024" name=""/>
          <p:cNvGrpSpPr/>
          <p:nvPr/>
        </p:nvGrpSpPr>
        <p:grpSpPr>
          <a:xfrm>
            <a:off x="5618160" y="2157480"/>
            <a:ext cx="6480" cy="1440"/>
            <a:chOff x="5618160" y="2157480"/>
            <a:chExt cx="6480" cy="1440"/>
          </a:xfrm>
        </p:grpSpPr>
        <p:sp>
          <p:nvSpPr>
            <p:cNvPr id="5025" name=""/>
            <p:cNvSpPr/>
            <p:nvPr/>
          </p:nvSpPr>
          <p:spPr>
            <a:xfrm>
              <a:off x="5618160" y="2157480"/>
              <a:ext cx="6480" cy="1440"/>
            </a:xfrm>
            <a:custGeom>
              <a:avLst/>
              <a:gdLst/>
              <a:ahLst/>
              <a:rect l="l" t="t" r="r" b="b"/>
              <a:pathLst>
                <a:path w="9" h="0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26" name=""/>
            <p:cNvSpPr/>
            <p:nvPr/>
          </p:nvSpPr>
          <p:spPr>
            <a:xfrm>
              <a:off x="5618160" y="2157480"/>
              <a:ext cx="648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027" name=""/>
          <p:cNvGrpSpPr/>
          <p:nvPr/>
        </p:nvGrpSpPr>
        <p:grpSpPr>
          <a:xfrm>
            <a:off x="5618160" y="2157480"/>
            <a:ext cx="6480" cy="1440"/>
            <a:chOff x="5618160" y="2157480"/>
            <a:chExt cx="6480" cy="1440"/>
          </a:xfrm>
        </p:grpSpPr>
        <p:sp>
          <p:nvSpPr>
            <p:cNvPr id="5028" name=""/>
            <p:cNvSpPr/>
            <p:nvPr/>
          </p:nvSpPr>
          <p:spPr>
            <a:xfrm>
              <a:off x="5618160" y="2157480"/>
              <a:ext cx="6480" cy="1440"/>
            </a:xfrm>
            <a:custGeom>
              <a:avLst/>
              <a:gdLst/>
              <a:ahLst/>
              <a:rect l="l" t="t" r="r" b="b"/>
              <a:pathLst>
                <a:path w="9" h="0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29" name=""/>
            <p:cNvSpPr/>
            <p:nvPr/>
          </p:nvSpPr>
          <p:spPr>
            <a:xfrm>
              <a:off x="5618160" y="2157480"/>
              <a:ext cx="648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030" name=""/>
          <p:cNvSpPr/>
          <p:nvPr/>
        </p:nvSpPr>
        <p:spPr>
          <a:xfrm>
            <a:off x="7318440" y="2076480"/>
            <a:ext cx="64116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1" name=""/>
          <p:cNvSpPr/>
          <p:nvPr/>
        </p:nvSpPr>
        <p:spPr>
          <a:xfrm>
            <a:off x="542880" y="2873520"/>
            <a:ext cx="64152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2" name=""/>
          <p:cNvSpPr/>
          <p:nvPr/>
        </p:nvSpPr>
        <p:spPr>
          <a:xfrm>
            <a:off x="770040" y="3081240"/>
            <a:ext cx="63972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3" name=""/>
          <p:cNvSpPr/>
          <p:nvPr/>
        </p:nvSpPr>
        <p:spPr>
          <a:xfrm>
            <a:off x="1266840" y="3635280"/>
            <a:ext cx="638280" cy="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4" name=""/>
          <p:cNvSpPr/>
          <p:nvPr/>
        </p:nvSpPr>
        <p:spPr>
          <a:xfrm>
            <a:off x="209520" y="3273480"/>
            <a:ext cx="64152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5" name=""/>
          <p:cNvSpPr/>
          <p:nvPr/>
        </p:nvSpPr>
        <p:spPr>
          <a:xfrm>
            <a:off x="2249640" y="3357720"/>
            <a:ext cx="63972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6" name=""/>
          <p:cNvSpPr/>
          <p:nvPr/>
        </p:nvSpPr>
        <p:spPr>
          <a:xfrm>
            <a:off x="2809800" y="3157560"/>
            <a:ext cx="6429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7" name=""/>
          <p:cNvSpPr/>
          <p:nvPr/>
        </p:nvSpPr>
        <p:spPr>
          <a:xfrm>
            <a:off x="6027840" y="3965400"/>
            <a:ext cx="64116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8" name=""/>
          <p:cNvSpPr/>
          <p:nvPr/>
        </p:nvSpPr>
        <p:spPr>
          <a:xfrm>
            <a:off x="6194520" y="4386240"/>
            <a:ext cx="64116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39" name=""/>
          <p:cNvSpPr/>
          <p:nvPr/>
        </p:nvSpPr>
        <p:spPr>
          <a:xfrm>
            <a:off x="1749600" y="1197000"/>
            <a:ext cx="50004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0" name=""/>
          <p:cNvSpPr/>
          <p:nvPr/>
        </p:nvSpPr>
        <p:spPr>
          <a:xfrm>
            <a:off x="1671480" y="1668600"/>
            <a:ext cx="57816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1" name=""/>
          <p:cNvSpPr/>
          <p:nvPr/>
        </p:nvSpPr>
        <p:spPr>
          <a:xfrm>
            <a:off x="1434960" y="2664000"/>
            <a:ext cx="6400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2" name=""/>
          <p:cNvSpPr/>
          <p:nvPr/>
        </p:nvSpPr>
        <p:spPr>
          <a:xfrm>
            <a:off x="6300720" y="2900520"/>
            <a:ext cx="639720" cy="18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3" name=""/>
          <p:cNvSpPr/>
          <p:nvPr/>
        </p:nvSpPr>
        <p:spPr>
          <a:xfrm>
            <a:off x="5072040" y="2108160"/>
            <a:ext cx="504720" cy="20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4" name=""/>
          <p:cNvSpPr/>
          <p:nvPr/>
        </p:nvSpPr>
        <p:spPr>
          <a:xfrm>
            <a:off x="5688000" y="1933560"/>
            <a:ext cx="555480" cy="20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5" name=""/>
          <p:cNvSpPr/>
          <p:nvPr/>
        </p:nvSpPr>
        <p:spPr>
          <a:xfrm>
            <a:off x="5880240" y="2313000"/>
            <a:ext cx="6458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6" name=""/>
          <p:cNvSpPr/>
          <p:nvPr/>
        </p:nvSpPr>
        <p:spPr>
          <a:xfrm flipH="1">
            <a:off x="8465760" y="4100400"/>
            <a:ext cx="4680" cy="129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7" name=""/>
          <p:cNvSpPr/>
          <p:nvPr/>
        </p:nvSpPr>
        <p:spPr>
          <a:xfrm flipV="1">
            <a:off x="1535040" y="2468160"/>
            <a:ext cx="5187960" cy="10270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8" name=""/>
          <p:cNvSpPr/>
          <p:nvPr/>
        </p:nvSpPr>
        <p:spPr>
          <a:xfrm flipV="1">
            <a:off x="1241280" y="2222280"/>
            <a:ext cx="5527800" cy="803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49" name=""/>
          <p:cNvSpPr/>
          <p:nvPr/>
        </p:nvSpPr>
        <p:spPr>
          <a:xfrm>
            <a:off x="1468440" y="1665360"/>
            <a:ext cx="4871880" cy="1359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0" name=""/>
          <p:cNvSpPr/>
          <p:nvPr/>
        </p:nvSpPr>
        <p:spPr>
          <a:xfrm flipV="1">
            <a:off x="846000" y="3560400"/>
            <a:ext cx="4578480" cy="2682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1" name=""/>
          <p:cNvSpPr/>
          <p:nvPr/>
        </p:nvSpPr>
        <p:spPr>
          <a:xfrm>
            <a:off x="846000" y="3817800"/>
            <a:ext cx="3300480" cy="459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2" name=""/>
          <p:cNvSpPr/>
          <p:nvPr/>
        </p:nvSpPr>
        <p:spPr>
          <a:xfrm flipV="1">
            <a:off x="1569960" y="3068640"/>
            <a:ext cx="4781520" cy="4255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3" name=""/>
          <p:cNvSpPr/>
          <p:nvPr/>
        </p:nvSpPr>
        <p:spPr>
          <a:xfrm flipV="1">
            <a:off x="1569960" y="2744280"/>
            <a:ext cx="5075280" cy="7606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4" name=""/>
          <p:cNvSpPr/>
          <p:nvPr/>
        </p:nvSpPr>
        <p:spPr>
          <a:xfrm>
            <a:off x="2103480" y="1308240"/>
            <a:ext cx="1324080" cy="2142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5" name=""/>
          <p:cNvSpPr/>
          <p:nvPr/>
        </p:nvSpPr>
        <p:spPr>
          <a:xfrm>
            <a:off x="1535040" y="3495600"/>
            <a:ext cx="2633760" cy="6890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6" name=""/>
          <p:cNvSpPr/>
          <p:nvPr/>
        </p:nvSpPr>
        <p:spPr>
          <a:xfrm>
            <a:off x="1479600" y="1596960"/>
            <a:ext cx="90360" cy="19098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7" name=""/>
          <p:cNvSpPr/>
          <p:nvPr/>
        </p:nvSpPr>
        <p:spPr>
          <a:xfrm>
            <a:off x="4078440" y="3933720"/>
            <a:ext cx="125280" cy="2415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8" name=""/>
          <p:cNvSpPr/>
          <p:nvPr/>
        </p:nvSpPr>
        <p:spPr>
          <a:xfrm flipH="1">
            <a:off x="4192560" y="3662280"/>
            <a:ext cx="1208160" cy="5144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59" name=""/>
          <p:cNvSpPr/>
          <p:nvPr/>
        </p:nvSpPr>
        <p:spPr>
          <a:xfrm flipH="1">
            <a:off x="4214880" y="2492280"/>
            <a:ext cx="823680" cy="16621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0" name=""/>
          <p:cNvSpPr/>
          <p:nvPr/>
        </p:nvSpPr>
        <p:spPr>
          <a:xfrm>
            <a:off x="3535200" y="2682720"/>
            <a:ext cx="689040" cy="1494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1" name=""/>
          <p:cNvSpPr/>
          <p:nvPr/>
        </p:nvSpPr>
        <p:spPr>
          <a:xfrm>
            <a:off x="5877000" y="3673440"/>
            <a:ext cx="350640" cy="6555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2" name=""/>
          <p:cNvSpPr/>
          <p:nvPr/>
        </p:nvSpPr>
        <p:spPr>
          <a:xfrm flipH="1">
            <a:off x="6249600" y="3119400"/>
            <a:ext cx="98280" cy="1154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3" name=""/>
          <p:cNvSpPr/>
          <p:nvPr/>
        </p:nvSpPr>
        <p:spPr>
          <a:xfrm flipH="1">
            <a:off x="6249960" y="2798640"/>
            <a:ext cx="393840" cy="1451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4" name=""/>
          <p:cNvSpPr/>
          <p:nvPr/>
        </p:nvSpPr>
        <p:spPr>
          <a:xfrm flipH="1">
            <a:off x="5817960" y="3056040"/>
            <a:ext cx="509400" cy="4363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5" name=""/>
          <p:cNvSpPr/>
          <p:nvPr/>
        </p:nvSpPr>
        <p:spPr>
          <a:xfrm>
            <a:off x="5524560" y="2432160"/>
            <a:ext cx="304920" cy="10713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6" name=""/>
          <p:cNvSpPr/>
          <p:nvPr/>
        </p:nvSpPr>
        <p:spPr>
          <a:xfrm flipH="1">
            <a:off x="5829120" y="2230560"/>
            <a:ext cx="927000" cy="12492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7" name=""/>
          <p:cNvSpPr/>
          <p:nvPr/>
        </p:nvSpPr>
        <p:spPr>
          <a:xfrm>
            <a:off x="3556080" y="2682720"/>
            <a:ext cx="2297160" cy="7970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8" name=""/>
          <p:cNvSpPr/>
          <p:nvPr/>
        </p:nvSpPr>
        <p:spPr>
          <a:xfrm>
            <a:off x="1467000" y="1628640"/>
            <a:ext cx="1514160" cy="8366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9" name=""/>
          <p:cNvSpPr/>
          <p:nvPr/>
        </p:nvSpPr>
        <p:spPr>
          <a:xfrm>
            <a:off x="1509840" y="1649520"/>
            <a:ext cx="3537000" cy="8492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0" name=""/>
          <p:cNvSpPr/>
          <p:nvPr/>
        </p:nvSpPr>
        <p:spPr>
          <a:xfrm flipV="1">
            <a:off x="1554120" y="2654280"/>
            <a:ext cx="1981080" cy="8366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1" name=""/>
          <p:cNvSpPr/>
          <p:nvPr/>
        </p:nvSpPr>
        <p:spPr>
          <a:xfrm flipH="1" flipV="1">
            <a:off x="5547960" y="2400480"/>
            <a:ext cx="1141560" cy="554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2" name=""/>
          <p:cNvSpPr/>
          <p:nvPr/>
        </p:nvSpPr>
        <p:spPr>
          <a:xfrm flipH="1">
            <a:off x="1231560" y="1665360"/>
            <a:ext cx="236520" cy="13939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3" name=""/>
          <p:cNvSpPr/>
          <p:nvPr/>
        </p:nvSpPr>
        <p:spPr>
          <a:xfrm>
            <a:off x="1500120" y="1666800"/>
            <a:ext cx="2238480" cy="2162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4" name=""/>
          <p:cNvSpPr/>
          <p:nvPr/>
        </p:nvSpPr>
        <p:spPr>
          <a:xfrm>
            <a:off x="3533760" y="2665440"/>
            <a:ext cx="2666880" cy="16081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5" name=""/>
          <p:cNvSpPr/>
          <p:nvPr/>
        </p:nvSpPr>
        <p:spPr>
          <a:xfrm>
            <a:off x="1228680" y="3043080"/>
            <a:ext cx="316080" cy="4384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6" name=""/>
          <p:cNvSpPr/>
          <p:nvPr/>
        </p:nvSpPr>
        <p:spPr>
          <a:xfrm flipV="1">
            <a:off x="857160" y="3495240"/>
            <a:ext cx="723960" cy="3222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7" name=""/>
          <p:cNvSpPr/>
          <p:nvPr/>
        </p:nvSpPr>
        <p:spPr>
          <a:xfrm flipV="1">
            <a:off x="833400" y="3024360"/>
            <a:ext cx="407880" cy="8157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078" name=""/>
          <p:cNvGrpSpPr/>
          <p:nvPr/>
        </p:nvGrpSpPr>
        <p:grpSpPr>
          <a:xfrm>
            <a:off x="7105680" y="1025640"/>
            <a:ext cx="4576320" cy="3638160"/>
            <a:chOff x="7105680" y="1025640"/>
            <a:chExt cx="4576320" cy="3638160"/>
          </a:xfrm>
        </p:grpSpPr>
        <p:sp>
          <p:nvSpPr>
            <p:cNvPr id="5079" name=""/>
            <p:cNvSpPr/>
            <p:nvPr/>
          </p:nvSpPr>
          <p:spPr>
            <a:xfrm>
              <a:off x="7857000" y="2716200"/>
              <a:ext cx="1162800" cy="1095480"/>
            </a:xfrm>
            <a:custGeom>
              <a:avLst/>
              <a:gdLst/>
              <a:ahLst/>
              <a:rect l="l" t="t" r="r" b="b"/>
              <a:pathLst>
                <a:path w="1283" h="1186">
                  <a:moveTo>
                    <a:pt x="763" y="0"/>
                  </a:moveTo>
                  <a:lnTo>
                    <a:pt x="763" y="37"/>
                  </a:lnTo>
                  <a:lnTo>
                    <a:pt x="873" y="113"/>
                  </a:lnTo>
                  <a:lnTo>
                    <a:pt x="900" y="164"/>
                  </a:lnTo>
                  <a:lnTo>
                    <a:pt x="969" y="138"/>
                  </a:lnTo>
                  <a:lnTo>
                    <a:pt x="969" y="202"/>
                  </a:lnTo>
                  <a:lnTo>
                    <a:pt x="1051" y="215"/>
                  </a:lnTo>
                  <a:lnTo>
                    <a:pt x="1105" y="227"/>
                  </a:lnTo>
                  <a:lnTo>
                    <a:pt x="1146" y="277"/>
                  </a:lnTo>
                  <a:lnTo>
                    <a:pt x="1283" y="303"/>
                  </a:lnTo>
                  <a:lnTo>
                    <a:pt x="1229" y="429"/>
                  </a:lnTo>
                  <a:lnTo>
                    <a:pt x="1229" y="493"/>
                  </a:lnTo>
                  <a:lnTo>
                    <a:pt x="1174" y="505"/>
                  </a:lnTo>
                  <a:lnTo>
                    <a:pt x="1078" y="657"/>
                  </a:lnTo>
                  <a:lnTo>
                    <a:pt x="1078" y="695"/>
                  </a:lnTo>
                  <a:lnTo>
                    <a:pt x="1119" y="669"/>
                  </a:lnTo>
                  <a:lnTo>
                    <a:pt x="1146" y="669"/>
                  </a:lnTo>
                  <a:lnTo>
                    <a:pt x="1174" y="732"/>
                  </a:lnTo>
                  <a:lnTo>
                    <a:pt x="1146" y="746"/>
                  </a:lnTo>
                  <a:lnTo>
                    <a:pt x="1188" y="810"/>
                  </a:lnTo>
                  <a:lnTo>
                    <a:pt x="1146" y="859"/>
                  </a:lnTo>
                  <a:lnTo>
                    <a:pt x="1160" y="873"/>
                  </a:lnTo>
                  <a:lnTo>
                    <a:pt x="1188" y="947"/>
                  </a:lnTo>
                  <a:lnTo>
                    <a:pt x="1229" y="959"/>
                  </a:lnTo>
                  <a:lnTo>
                    <a:pt x="1229" y="996"/>
                  </a:lnTo>
                  <a:lnTo>
                    <a:pt x="1092" y="1097"/>
                  </a:lnTo>
                  <a:lnTo>
                    <a:pt x="982" y="1060"/>
                  </a:lnTo>
                  <a:lnTo>
                    <a:pt x="873" y="1034"/>
                  </a:lnTo>
                  <a:lnTo>
                    <a:pt x="804" y="1085"/>
                  </a:lnTo>
                  <a:lnTo>
                    <a:pt x="791" y="1123"/>
                  </a:lnTo>
                  <a:lnTo>
                    <a:pt x="791" y="1186"/>
                  </a:lnTo>
                  <a:lnTo>
                    <a:pt x="685" y="1186"/>
                  </a:lnTo>
                  <a:lnTo>
                    <a:pt x="644" y="1174"/>
                  </a:lnTo>
                  <a:lnTo>
                    <a:pt x="616" y="1149"/>
                  </a:lnTo>
                  <a:lnTo>
                    <a:pt x="575" y="1135"/>
                  </a:lnTo>
                  <a:lnTo>
                    <a:pt x="520" y="1149"/>
                  </a:lnTo>
                  <a:lnTo>
                    <a:pt x="411" y="1135"/>
                  </a:lnTo>
                  <a:lnTo>
                    <a:pt x="301" y="1060"/>
                  </a:lnTo>
                  <a:lnTo>
                    <a:pt x="356" y="1034"/>
                  </a:lnTo>
                  <a:lnTo>
                    <a:pt x="384" y="885"/>
                  </a:lnTo>
                  <a:lnTo>
                    <a:pt x="370" y="885"/>
                  </a:lnTo>
                  <a:lnTo>
                    <a:pt x="384" y="784"/>
                  </a:lnTo>
                  <a:lnTo>
                    <a:pt x="411" y="822"/>
                  </a:lnTo>
                  <a:lnTo>
                    <a:pt x="370" y="746"/>
                  </a:lnTo>
                  <a:lnTo>
                    <a:pt x="370" y="683"/>
                  </a:lnTo>
                  <a:lnTo>
                    <a:pt x="301" y="645"/>
                  </a:lnTo>
                  <a:lnTo>
                    <a:pt x="274" y="607"/>
                  </a:lnTo>
                  <a:lnTo>
                    <a:pt x="274" y="556"/>
                  </a:lnTo>
                  <a:lnTo>
                    <a:pt x="315" y="556"/>
                  </a:lnTo>
                  <a:lnTo>
                    <a:pt x="233" y="544"/>
                  </a:lnTo>
                  <a:lnTo>
                    <a:pt x="233" y="518"/>
                  </a:lnTo>
                  <a:lnTo>
                    <a:pt x="82" y="467"/>
                  </a:lnTo>
                  <a:lnTo>
                    <a:pt x="55" y="481"/>
                  </a:lnTo>
                  <a:lnTo>
                    <a:pt x="14" y="441"/>
                  </a:lnTo>
                  <a:lnTo>
                    <a:pt x="41" y="429"/>
                  </a:lnTo>
                  <a:lnTo>
                    <a:pt x="28" y="417"/>
                  </a:lnTo>
                  <a:lnTo>
                    <a:pt x="41" y="392"/>
                  </a:lnTo>
                  <a:lnTo>
                    <a:pt x="0" y="404"/>
                  </a:lnTo>
                  <a:lnTo>
                    <a:pt x="14" y="366"/>
                  </a:lnTo>
                  <a:lnTo>
                    <a:pt x="137" y="328"/>
                  </a:lnTo>
                  <a:lnTo>
                    <a:pt x="219" y="366"/>
                  </a:lnTo>
                  <a:lnTo>
                    <a:pt x="342" y="366"/>
                  </a:lnTo>
                  <a:lnTo>
                    <a:pt x="301" y="202"/>
                  </a:lnTo>
                  <a:lnTo>
                    <a:pt x="356" y="215"/>
                  </a:lnTo>
                  <a:lnTo>
                    <a:pt x="384" y="253"/>
                  </a:lnTo>
                  <a:lnTo>
                    <a:pt x="534" y="239"/>
                  </a:lnTo>
                  <a:lnTo>
                    <a:pt x="507" y="239"/>
                  </a:lnTo>
                  <a:lnTo>
                    <a:pt x="520" y="202"/>
                  </a:lnTo>
                  <a:lnTo>
                    <a:pt x="644" y="126"/>
                  </a:lnTo>
                  <a:lnTo>
                    <a:pt x="657" y="37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80" name=""/>
            <p:cNvSpPr/>
            <p:nvPr/>
          </p:nvSpPr>
          <p:spPr>
            <a:xfrm>
              <a:off x="7731360" y="1600200"/>
              <a:ext cx="705960" cy="1267560"/>
            </a:xfrm>
            <a:custGeom>
              <a:avLst/>
              <a:gdLst/>
              <a:ahLst/>
              <a:rect l="l" t="t" r="r" b="b"/>
              <a:pathLst>
                <a:path w="778" h="1372">
                  <a:moveTo>
                    <a:pt x="369" y="1297"/>
                  </a:moveTo>
                  <a:lnTo>
                    <a:pt x="449" y="1271"/>
                  </a:lnTo>
                  <a:lnTo>
                    <a:pt x="477" y="1245"/>
                  </a:lnTo>
                  <a:lnTo>
                    <a:pt x="532" y="1259"/>
                  </a:lnTo>
                  <a:lnTo>
                    <a:pt x="709" y="1233"/>
                  </a:lnTo>
                  <a:lnTo>
                    <a:pt x="750" y="1182"/>
                  </a:lnTo>
                  <a:lnTo>
                    <a:pt x="696" y="1170"/>
                  </a:lnTo>
                  <a:lnTo>
                    <a:pt x="668" y="1144"/>
                  </a:lnTo>
                  <a:lnTo>
                    <a:pt x="778" y="1059"/>
                  </a:lnTo>
                  <a:lnTo>
                    <a:pt x="778" y="970"/>
                  </a:lnTo>
                  <a:lnTo>
                    <a:pt x="737" y="932"/>
                  </a:lnTo>
                  <a:lnTo>
                    <a:pt x="614" y="946"/>
                  </a:lnTo>
                  <a:lnTo>
                    <a:pt x="655" y="882"/>
                  </a:lnTo>
                  <a:lnTo>
                    <a:pt x="573" y="819"/>
                  </a:lnTo>
                  <a:lnTo>
                    <a:pt x="627" y="831"/>
                  </a:lnTo>
                  <a:lnTo>
                    <a:pt x="627" y="807"/>
                  </a:lnTo>
                  <a:lnTo>
                    <a:pt x="545" y="680"/>
                  </a:lnTo>
                  <a:lnTo>
                    <a:pt x="504" y="667"/>
                  </a:lnTo>
                  <a:lnTo>
                    <a:pt x="449" y="516"/>
                  </a:lnTo>
                  <a:lnTo>
                    <a:pt x="355" y="441"/>
                  </a:lnTo>
                  <a:lnTo>
                    <a:pt x="287" y="441"/>
                  </a:lnTo>
                  <a:lnTo>
                    <a:pt x="355" y="415"/>
                  </a:lnTo>
                  <a:lnTo>
                    <a:pt x="314" y="365"/>
                  </a:lnTo>
                  <a:lnTo>
                    <a:pt x="355" y="365"/>
                  </a:lnTo>
                  <a:lnTo>
                    <a:pt x="395" y="302"/>
                  </a:lnTo>
                  <a:lnTo>
                    <a:pt x="436" y="213"/>
                  </a:lnTo>
                  <a:lnTo>
                    <a:pt x="422" y="163"/>
                  </a:lnTo>
                  <a:lnTo>
                    <a:pt x="191" y="187"/>
                  </a:lnTo>
                  <a:lnTo>
                    <a:pt x="191" y="163"/>
                  </a:lnTo>
                  <a:lnTo>
                    <a:pt x="232" y="137"/>
                  </a:lnTo>
                  <a:lnTo>
                    <a:pt x="205" y="124"/>
                  </a:lnTo>
                  <a:lnTo>
                    <a:pt x="301" y="50"/>
                  </a:lnTo>
                  <a:lnTo>
                    <a:pt x="301" y="0"/>
                  </a:lnTo>
                  <a:lnTo>
                    <a:pt x="287" y="0"/>
                  </a:lnTo>
                  <a:lnTo>
                    <a:pt x="123" y="12"/>
                  </a:lnTo>
                  <a:lnTo>
                    <a:pt x="95" y="64"/>
                  </a:lnTo>
                  <a:lnTo>
                    <a:pt x="82" y="76"/>
                  </a:lnTo>
                  <a:lnTo>
                    <a:pt x="68" y="90"/>
                  </a:lnTo>
                  <a:lnTo>
                    <a:pt x="82" y="113"/>
                  </a:lnTo>
                  <a:lnTo>
                    <a:pt x="41" y="137"/>
                  </a:lnTo>
                  <a:lnTo>
                    <a:pt x="54" y="187"/>
                  </a:lnTo>
                  <a:lnTo>
                    <a:pt x="27" y="187"/>
                  </a:lnTo>
                  <a:lnTo>
                    <a:pt x="27" y="213"/>
                  </a:lnTo>
                  <a:lnTo>
                    <a:pt x="68" y="225"/>
                  </a:lnTo>
                  <a:lnTo>
                    <a:pt x="27" y="314"/>
                  </a:lnTo>
                  <a:lnTo>
                    <a:pt x="0" y="326"/>
                  </a:lnTo>
                  <a:lnTo>
                    <a:pt x="41" y="365"/>
                  </a:lnTo>
                  <a:lnTo>
                    <a:pt x="82" y="351"/>
                  </a:lnTo>
                  <a:lnTo>
                    <a:pt x="41" y="554"/>
                  </a:lnTo>
                  <a:lnTo>
                    <a:pt x="82" y="490"/>
                  </a:lnTo>
                  <a:lnTo>
                    <a:pt x="68" y="441"/>
                  </a:lnTo>
                  <a:lnTo>
                    <a:pt x="95" y="415"/>
                  </a:lnTo>
                  <a:lnTo>
                    <a:pt x="82" y="466"/>
                  </a:lnTo>
                  <a:lnTo>
                    <a:pt x="123" y="441"/>
                  </a:lnTo>
                  <a:lnTo>
                    <a:pt x="150" y="466"/>
                  </a:lnTo>
                  <a:lnTo>
                    <a:pt x="123" y="504"/>
                  </a:lnTo>
                  <a:lnTo>
                    <a:pt x="150" y="528"/>
                  </a:lnTo>
                  <a:lnTo>
                    <a:pt x="109" y="617"/>
                  </a:lnTo>
                  <a:lnTo>
                    <a:pt x="95" y="617"/>
                  </a:lnTo>
                  <a:lnTo>
                    <a:pt x="109" y="667"/>
                  </a:lnTo>
                  <a:lnTo>
                    <a:pt x="123" y="629"/>
                  </a:lnTo>
                  <a:lnTo>
                    <a:pt x="164" y="667"/>
                  </a:lnTo>
                  <a:lnTo>
                    <a:pt x="177" y="643"/>
                  </a:lnTo>
                  <a:lnTo>
                    <a:pt x="301" y="617"/>
                  </a:lnTo>
                  <a:lnTo>
                    <a:pt x="246" y="692"/>
                  </a:lnTo>
                  <a:lnTo>
                    <a:pt x="287" y="756"/>
                  </a:lnTo>
                  <a:lnTo>
                    <a:pt x="342" y="730"/>
                  </a:lnTo>
                  <a:lnTo>
                    <a:pt x="314" y="807"/>
                  </a:lnTo>
                  <a:lnTo>
                    <a:pt x="328" y="807"/>
                  </a:lnTo>
                  <a:lnTo>
                    <a:pt x="314" y="857"/>
                  </a:lnTo>
                  <a:lnTo>
                    <a:pt x="328" y="869"/>
                  </a:lnTo>
                  <a:lnTo>
                    <a:pt x="232" y="869"/>
                  </a:lnTo>
                  <a:lnTo>
                    <a:pt x="150" y="946"/>
                  </a:lnTo>
                  <a:lnTo>
                    <a:pt x="205" y="932"/>
                  </a:lnTo>
                  <a:lnTo>
                    <a:pt x="218" y="995"/>
                  </a:lnTo>
                  <a:lnTo>
                    <a:pt x="205" y="1033"/>
                  </a:lnTo>
                  <a:lnTo>
                    <a:pt x="82" y="1096"/>
                  </a:lnTo>
                  <a:lnTo>
                    <a:pt x="109" y="1132"/>
                  </a:lnTo>
                  <a:lnTo>
                    <a:pt x="164" y="1108"/>
                  </a:lnTo>
                  <a:lnTo>
                    <a:pt x="191" y="1132"/>
                  </a:lnTo>
                  <a:lnTo>
                    <a:pt x="232" y="1132"/>
                  </a:lnTo>
                  <a:lnTo>
                    <a:pt x="273" y="1170"/>
                  </a:lnTo>
                  <a:lnTo>
                    <a:pt x="369" y="1132"/>
                  </a:lnTo>
                  <a:lnTo>
                    <a:pt x="314" y="1196"/>
                  </a:lnTo>
                  <a:lnTo>
                    <a:pt x="205" y="1208"/>
                  </a:lnTo>
                  <a:lnTo>
                    <a:pt x="54" y="1372"/>
                  </a:lnTo>
                  <a:lnTo>
                    <a:pt x="95" y="1372"/>
                  </a:lnTo>
                  <a:lnTo>
                    <a:pt x="150" y="1322"/>
                  </a:lnTo>
                  <a:lnTo>
                    <a:pt x="246" y="1334"/>
                  </a:lnTo>
                  <a:lnTo>
                    <a:pt x="273" y="1283"/>
                  </a:lnTo>
                  <a:lnTo>
                    <a:pt x="342" y="1259"/>
                  </a:lnTo>
                  <a:lnTo>
                    <a:pt x="369" y="129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81" name=""/>
            <p:cNvSpPr/>
            <p:nvPr/>
          </p:nvSpPr>
          <p:spPr>
            <a:xfrm>
              <a:off x="9815040" y="2916000"/>
              <a:ext cx="520560" cy="243720"/>
            </a:xfrm>
            <a:custGeom>
              <a:avLst/>
              <a:gdLst/>
              <a:ahLst/>
              <a:rect l="l" t="t" r="r" b="b"/>
              <a:pathLst>
                <a:path w="575" h="266">
                  <a:moveTo>
                    <a:pt x="0" y="153"/>
                  </a:moveTo>
                  <a:lnTo>
                    <a:pt x="41" y="113"/>
                  </a:lnTo>
                  <a:lnTo>
                    <a:pt x="69" y="113"/>
                  </a:lnTo>
                  <a:lnTo>
                    <a:pt x="110" y="64"/>
                  </a:lnTo>
                  <a:lnTo>
                    <a:pt x="110" y="38"/>
                  </a:lnTo>
                  <a:lnTo>
                    <a:pt x="151" y="12"/>
                  </a:lnTo>
                  <a:lnTo>
                    <a:pt x="178" y="0"/>
                  </a:lnTo>
                  <a:lnTo>
                    <a:pt x="219" y="26"/>
                  </a:lnTo>
                  <a:lnTo>
                    <a:pt x="274" y="12"/>
                  </a:lnTo>
                  <a:lnTo>
                    <a:pt x="315" y="52"/>
                  </a:lnTo>
                  <a:lnTo>
                    <a:pt x="465" y="26"/>
                  </a:lnTo>
                  <a:lnTo>
                    <a:pt x="575" y="76"/>
                  </a:lnTo>
                  <a:lnTo>
                    <a:pt x="534" y="177"/>
                  </a:lnTo>
                  <a:lnTo>
                    <a:pt x="397" y="153"/>
                  </a:lnTo>
                  <a:lnTo>
                    <a:pt x="315" y="202"/>
                  </a:lnTo>
                  <a:lnTo>
                    <a:pt x="192" y="228"/>
                  </a:lnTo>
                  <a:lnTo>
                    <a:pt x="164" y="266"/>
                  </a:lnTo>
                  <a:lnTo>
                    <a:pt x="96" y="266"/>
                  </a:lnTo>
                  <a:lnTo>
                    <a:pt x="28" y="214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82" name=""/>
            <p:cNvSpPr/>
            <p:nvPr/>
          </p:nvSpPr>
          <p:spPr>
            <a:xfrm>
              <a:off x="9381240" y="2716200"/>
              <a:ext cx="594720" cy="338040"/>
            </a:xfrm>
            <a:custGeom>
              <a:avLst/>
              <a:gdLst/>
              <a:ahLst/>
              <a:rect l="l" t="t" r="r" b="b"/>
              <a:pathLst>
                <a:path w="657" h="366">
                  <a:moveTo>
                    <a:pt x="479" y="366"/>
                  </a:moveTo>
                  <a:lnTo>
                    <a:pt x="520" y="328"/>
                  </a:lnTo>
                  <a:lnTo>
                    <a:pt x="548" y="328"/>
                  </a:lnTo>
                  <a:lnTo>
                    <a:pt x="589" y="277"/>
                  </a:lnTo>
                  <a:lnTo>
                    <a:pt x="589" y="253"/>
                  </a:lnTo>
                  <a:lnTo>
                    <a:pt x="630" y="227"/>
                  </a:lnTo>
                  <a:lnTo>
                    <a:pt x="657" y="214"/>
                  </a:lnTo>
                  <a:lnTo>
                    <a:pt x="575" y="152"/>
                  </a:lnTo>
                  <a:lnTo>
                    <a:pt x="575" y="113"/>
                  </a:lnTo>
                  <a:lnTo>
                    <a:pt x="493" y="101"/>
                  </a:lnTo>
                  <a:lnTo>
                    <a:pt x="465" y="126"/>
                  </a:lnTo>
                  <a:lnTo>
                    <a:pt x="395" y="51"/>
                  </a:lnTo>
                  <a:lnTo>
                    <a:pt x="313" y="12"/>
                  </a:lnTo>
                  <a:lnTo>
                    <a:pt x="272" y="37"/>
                  </a:lnTo>
                  <a:lnTo>
                    <a:pt x="217" y="0"/>
                  </a:lnTo>
                  <a:lnTo>
                    <a:pt x="204" y="37"/>
                  </a:lnTo>
                  <a:lnTo>
                    <a:pt x="28" y="138"/>
                  </a:lnTo>
                  <a:lnTo>
                    <a:pt x="0" y="113"/>
                  </a:lnTo>
                  <a:lnTo>
                    <a:pt x="55" y="227"/>
                  </a:lnTo>
                  <a:lnTo>
                    <a:pt x="176" y="340"/>
                  </a:lnTo>
                  <a:lnTo>
                    <a:pt x="258" y="354"/>
                  </a:lnTo>
                  <a:lnTo>
                    <a:pt x="313" y="303"/>
                  </a:lnTo>
                  <a:lnTo>
                    <a:pt x="465" y="328"/>
                  </a:lnTo>
                  <a:lnTo>
                    <a:pt x="479" y="366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83" name=""/>
            <p:cNvSpPr/>
            <p:nvPr/>
          </p:nvSpPr>
          <p:spPr>
            <a:xfrm>
              <a:off x="9145440" y="2997360"/>
              <a:ext cx="693000" cy="326520"/>
            </a:xfrm>
            <a:custGeom>
              <a:avLst/>
              <a:gdLst/>
              <a:ahLst/>
              <a:rect l="l" t="t" r="r" b="b"/>
              <a:pathLst>
                <a:path w="765" h="355">
                  <a:moveTo>
                    <a:pt x="737" y="64"/>
                  </a:moveTo>
                  <a:lnTo>
                    <a:pt x="724" y="26"/>
                  </a:lnTo>
                  <a:lnTo>
                    <a:pt x="573" y="0"/>
                  </a:lnTo>
                  <a:lnTo>
                    <a:pt x="518" y="52"/>
                  </a:lnTo>
                  <a:lnTo>
                    <a:pt x="436" y="38"/>
                  </a:lnTo>
                  <a:lnTo>
                    <a:pt x="342" y="101"/>
                  </a:lnTo>
                  <a:lnTo>
                    <a:pt x="356" y="190"/>
                  </a:lnTo>
                  <a:lnTo>
                    <a:pt x="342" y="202"/>
                  </a:lnTo>
                  <a:lnTo>
                    <a:pt x="288" y="177"/>
                  </a:lnTo>
                  <a:lnTo>
                    <a:pt x="178" y="216"/>
                  </a:lnTo>
                  <a:lnTo>
                    <a:pt x="110" y="202"/>
                  </a:lnTo>
                  <a:lnTo>
                    <a:pt x="82" y="228"/>
                  </a:lnTo>
                  <a:lnTo>
                    <a:pt x="41" y="202"/>
                  </a:lnTo>
                  <a:lnTo>
                    <a:pt x="0" y="216"/>
                  </a:lnTo>
                  <a:lnTo>
                    <a:pt x="28" y="280"/>
                  </a:lnTo>
                  <a:lnTo>
                    <a:pt x="96" y="292"/>
                  </a:lnTo>
                  <a:lnTo>
                    <a:pt x="260" y="266"/>
                  </a:lnTo>
                  <a:lnTo>
                    <a:pt x="301" y="317"/>
                  </a:lnTo>
                  <a:lnTo>
                    <a:pt x="424" y="343"/>
                  </a:lnTo>
                  <a:lnTo>
                    <a:pt x="505" y="355"/>
                  </a:lnTo>
                  <a:lnTo>
                    <a:pt x="669" y="292"/>
                  </a:lnTo>
                  <a:lnTo>
                    <a:pt x="710" y="266"/>
                  </a:lnTo>
                  <a:lnTo>
                    <a:pt x="710" y="177"/>
                  </a:lnTo>
                  <a:lnTo>
                    <a:pt x="765" y="177"/>
                  </a:lnTo>
                  <a:lnTo>
                    <a:pt x="765" y="127"/>
                  </a:lnTo>
                  <a:lnTo>
                    <a:pt x="737" y="64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84" name=""/>
            <p:cNvSpPr/>
            <p:nvPr/>
          </p:nvSpPr>
          <p:spPr>
            <a:xfrm>
              <a:off x="8548200" y="2681640"/>
              <a:ext cx="309960" cy="234360"/>
            </a:xfrm>
            <a:custGeom>
              <a:avLst/>
              <a:gdLst/>
              <a:ahLst/>
              <a:rect l="l" t="t" r="r" b="b"/>
              <a:pathLst>
                <a:path w="342" h="253">
                  <a:moveTo>
                    <a:pt x="219" y="0"/>
                  </a:moveTo>
                  <a:lnTo>
                    <a:pt x="96" y="26"/>
                  </a:lnTo>
                  <a:lnTo>
                    <a:pt x="55" y="0"/>
                  </a:lnTo>
                  <a:lnTo>
                    <a:pt x="0" y="38"/>
                  </a:lnTo>
                  <a:lnTo>
                    <a:pt x="0" y="75"/>
                  </a:lnTo>
                  <a:lnTo>
                    <a:pt x="110" y="152"/>
                  </a:lnTo>
                  <a:lnTo>
                    <a:pt x="137" y="202"/>
                  </a:lnTo>
                  <a:lnTo>
                    <a:pt x="206" y="178"/>
                  </a:lnTo>
                  <a:lnTo>
                    <a:pt x="206" y="241"/>
                  </a:lnTo>
                  <a:lnTo>
                    <a:pt x="288" y="253"/>
                  </a:lnTo>
                  <a:lnTo>
                    <a:pt x="274" y="216"/>
                  </a:lnTo>
                  <a:lnTo>
                    <a:pt x="315" y="178"/>
                  </a:lnTo>
                  <a:lnTo>
                    <a:pt x="342" y="139"/>
                  </a:lnTo>
                  <a:lnTo>
                    <a:pt x="315" y="89"/>
                  </a:lnTo>
                  <a:lnTo>
                    <a:pt x="274" y="75"/>
                  </a:lnTo>
                  <a:lnTo>
                    <a:pt x="274" y="26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85" name=""/>
            <p:cNvSpPr/>
            <p:nvPr/>
          </p:nvSpPr>
          <p:spPr>
            <a:xfrm>
              <a:off x="11239200" y="4545720"/>
              <a:ext cx="212040" cy="118080"/>
            </a:xfrm>
            <a:custGeom>
              <a:avLst/>
              <a:gdLst/>
              <a:ahLst/>
              <a:rect l="l" t="t" r="r" b="b"/>
              <a:pathLst>
                <a:path w="233" h="126">
                  <a:moveTo>
                    <a:pt x="178" y="25"/>
                  </a:moveTo>
                  <a:lnTo>
                    <a:pt x="233" y="0"/>
                  </a:lnTo>
                  <a:lnTo>
                    <a:pt x="178" y="89"/>
                  </a:lnTo>
                  <a:lnTo>
                    <a:pt x="83" y="126"/>
                  </a:lnTo>
                  <a:lnTo>
                    <a:pt x="28" y="114"/>
                  </a:lnTo>
                  <a:lnTo>
                    <a:pt x="0" y="75"/>
                  </a:lnTo>
                  <a:lnTo>
                    <a:pt x="69" y="37"/>
                  </a:lnTo>
                  <a:lnTo>
                    <a:pt x="178" y="25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86" name=""/>
            <p:cNvSpPr/>
            <p:nvPr/>
          </p:nvSpPr>
          <p:spPr>
            <a:xfrm>
              <a:off x="9751320" y="3054240"/>
              <a:ext cx="608040" cy="351000"/>
            </a:xfrm>
            <a:custGeom>
              <a:avLst/>
              <a:gdLst/>
              <a:ahLst/>
              <a:rect l="l" t="t" r="r" b="b"/>
              <a:pathLst>
                <a:path w="671" h="380">
                  <a:moveTo>
                    <a:pt x="27" y="253"/>
                  </a:moveTo>
                  <a:lnTo>
                    <a:pt x="178" y="380"/>
                  </a:lnTo>
                  <a:lnTo>
                    <a:pt x="260" y="355"/>
                  </a:lnTo>
                  <a:lnTo>
                    <a:pt x="356" y="329"/>
                  </a:lnTo>
                  <a:lnTo>
                    <a:pt x="411" y="329"/>
                  </a:lnTo>
                  <a:lnTo>
                    <a:pt x="506" y="305"/>
                  </a:lnTo>
                  <a:lnTo>
                    <a:pt x="588" y="127"/>
                  </a:lnTo>
                  <a:lnTo>
                    <a:pt x="671" y="75"/>
                  </a:lnTo>
                  <a:lnTo>
                    <a:pt x="602" y="26"/>
                  </a:lnTo>
                  <a:lnTo>
                    <a:pt x="465" y="0"/>
                  </a:lnTo>
                  <a:lnTo>
                    <a:pt x="383" y="51"/>
                  </a:lnTo>
                  <a:lnTo>
                    <a:pt x="260" y="75"/>
                  </a:lnTo>
                  <a:lnTo>
                    <a:pt x="233" y="115"/>
                  </a:lnTo>
                  <a:lnTo>
                    <a:pt x="164" y="115"/>
                  </a:lnTo>
                  <a:lnTo>
                    <a:pt x="96" y="63"/>
                  </a:lnTo>
                  <a:lnTo>
                    <a:pt x="96" y="115"/>
                  </a:lnTo>
                  <a:lnTo>
                    <a:pt x="41" y="115"/>
                  </a:lnTo>
                  <a:lnTo>
                    <a:pt x="41" y="202"/>
                  </a:lnTo>
                  <a:lnTo>
                    <a:pt x="0" y="228"/>
                  </a:lnTo>
                  <a:lnTo>
                    <a:pt x="27" y="253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87" name=""/>
            <p:cNvSpPr/>
            <p:nvPr/>
          </p:nvSpPr>
          <p:spPr>
            <a:xfrm>
              <a:off x="9615600" y="2123280"/>
              <a:ext cx="36000" cy="34920"/>
            </a:xfrm>
            <a:custGeom>
              <a:avLst/>
              <a:gdLst/>
              <a:ahLst/>
              <a:rect l="l" t="t" r="r" b="b"/>
              <a:pathLst>
                <a:path w="42" h="37">
                  <a:moveTo>
                    <a:pt x="42" y="37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42" y="3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88" name=""/>
            <p:cNvSpPr/>
            <p:nvPr/>
          </p:nvSpPr>
          <p:spPr>
            <a:xfrm>
              <a:off x="9019800" y="1739160"/>
              <a:ext cx="248760" cy="441360"/>
            </a:xfrm>
            <a:custGeom>
              <a:avLst/>
              <a:gdLst/>
              <a:ahLst/>
              <a:rect l="l" t="t" r="r" b="b"/>
              <a:pathLst>
                <a:path w="274" h="480">
                  <a:moveTo>
                    <a:pt x="137" y="480"/>
                  </a:moveTo>
                  <a:lnTo>
                    <a:pt x="55" y="468"/>
                  </a:lnTo>
                  <a:lnTo>
                    <a:pt x="55" y="405"/>
                  </a:lnTo>
                  <a:lnTo>
                    <a:pt x="0" y="367"/>
                  </a:lnTo>
                  <a:lnTo>
                    <a:pt x="0" y="228"/>
                  </a:lnTo>
                  <a:lnTo>
                    <a:pt x="14" y="139"/>
                  </a:lnTo>
                  <a:lnTo>
                    <a:pt x="233" y="0"/>
                  </a:lnTo>
                  <a:lnTo>
                    <a:pt x="247" y="89"/>
                  </a:lnTo>
                  <a:lnTo>
                    <a:pt x="192" y="190"/>
                  </a:lnTo>
                  <a:lnTo>
                    <a:pt x="219" y="190"/>
                  </a:lnTo>
                  <a:lnTo>
                    <a:pt x="206" y="214"/>
                  </a:lnTo>
                  <a:lnTo>
                    <a:pt x="274" y="214"/>
                  </a:lnTo>
                  <a:lnTo>
                    <a:pt x="274" y="240"/>
                  </a:lnTo>
                  <a:lnTo>
                    <a:pt x="247" y="278"/>
                  </a:lnTo>
                  <a:lnTo>
                    <a:pt x="219" y="266"/>
                  </a:lnTo>
                  <a:lnTo>
                    <a:pt x="219" y="304"/>
                  </a:lnTo>
                  <a:lnTo>
                    <a:pt x="178" y="315"/>
                  </a:lnTo>
                  <a:lnTo>
                    <a:pt x="178" y="341"/>
                  </a:lnTo>
                  <a:lnTo>
                    <a:pt x="151" y="341"/>
                  </a:lnTo>
                  <a:lnTo>
                    <a:pt x="165" y="367"/>
                  </a:lnTo>
                  <a:lnTo>
                    <a:pt x="137" y="442"/>
                  </a:lnTo>
                  <a:lnTo>
                    <a:pt x="165" y="480"/>
                  </a:lnTo>
                  <a:lnTo>
                    <a:pt x="137" y="48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89" name=""/>
            <p:cNvSpPr/>
            <p:nvPr/>
          </p:nvSpPr>
          <p:spPr>
            <a:xfrm>
              <a:off x="9257760" y="2158560"/>
              <a:ext cx="23400" cy="47520"/>
            </a:xfrm>
            <a:custGeom>
              <a:avLst/>
              <a:gdLst/>
              <a:ahLst/>
              <a:rect l="l" t="t" r="r" b="b"/>
              <a:pathLst>
                <a:path w="26" h="53">
                  <a:moveTo>
                    <a:pt x="26" y="0"/>
                  </a:moveTo>
                  <a:lnTo>
                    <a:pt x="12" y="53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90" name=""/>
            <p:cNvSpPr/>
            <p:nvPr/>
          </p:nvSpPr>
          <p:spPr>
            <a:xfrm>
              <a:off x="9168840" y="2066040"/>
              <a:ext cx="112320" cy="92520"/>
            </a:xfrm>
            <a:custGeom>
              <a:avLst/>
              <a:gdLst/>
              <a:ahLst/>
              <a:rect l="l" t="t" r="r" b="b"/>
              <a:pathLst>
                <a:path w="123" h="99">
                  <a:moveTo>
                    <a:pt x="41" y="12"/>
                  </a:moveTo>
                  <a:lnTo>
                    <a:pt x="95" y="0"/>
                  </a:lnTo>
                  <a:lnTo>
                    <a:pt x="123" y="62"/>
                  </a:lnTo>
                  <a:lnTo>
                    <a:pt x="109" y="87"/>
                  </a:lnTo>
                  <a:lnTo>
                    <a:pt x="41" y="99"/>
                  </a:lnTo>
                  <a:lnTo>
                    <a:pt x="0" y="24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91" name=""/>
            <p:cNvSpPr/>
            <p:nvPr/>
          </p:nvSpPr>
          <p:spPr>
            <a:xfrm>
              <a:off x="9294120" y="2169360"/>
              <a:ext cx="72720" cy="46080"/>
            </a:xfrm>
            <a:custGeom>
              <a:avLst/>
              <a:gdLst/>
              <a:ahLst/>
              <a:rect l="l" t="t" r="r" b="b"/>
              <a:pathLst>
                <a:path w="81" h="52">
                  <a:moveTo>
                    <a:pt x="28" y="0"/>
                  </a:moveTo>
                  <a:lnTo>
                    <a:pt x="67" y="12"/>
                  </a:lnTo>
                  <a:lnTo>
                    <a:pt x="81" y="5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92" name=""/>
            <p:cNvSpPr/>
            <p:nvPr/>
          </p:nvSpPr>
          <p:spPr>
            <a:xfrm>
              <a:off x="9366840" y="2169360"/>
              <a:ext cx="24840" cy="57240"/>
            </a:xfrm>
            <a:custGeom>
              <a:avLst/>
              <a:gdLst/>
              <a:ahLst/>
              <a:rect l="l" t="t" r="r" b="b"/>
              <a:pathLst>
                <a:path w="29" h="64">
                  <a:moveTo>
                    <a:pt x="0" y="0"/>
                  </a:moveTo>
                  <a:lnTo>
                    <a:pt x="29" y="12"/>
                  </a:lnTo>
                  <a:lnTo>
                    <a:pt x="13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93" name=""/>
            <p:cNvSpPr/>
            <p:nvPr/>
          </p:nvSpPr>
          <p:spPr>
            <a:xfrm>
              <a:off x="9281160" y="1995840"/>
              <a:ext cx="163080" cy="162360"/>
            </a:xfrm>
            <a:custGeom>
              <a:avLst/>
              <a:gdLst/>
              <a:ahLst/>
              <a:rect l="l" t="t" r="r" b="b"/>
              <a:pathLst>
                <a:path w="179" h="174">
                  <a:moveTo>
                    <a:pt x="54" y="12"/>
                  </a:moveTo>
                  <a:lnTo>
                    <a:pt x="68" y="37"/>
                  </a:lnTo>
                  <a:lnTo>
                    <a:pt x="0" y="61"/>
                  </a:lnTo>
                  <a:lnTo>
                    <a:pt x="27" y="87"/>
                  </a:lnTo>
                  <a:lnTo>
                    <a:pt x="41" y="137"/>
                  </a:lnTo>
                  <a:lnTo>
                    <a:pt x="97" y="149"/>
                  </a:lnTo>
                  <a:lnTo>
                    <a:pt x="82" y="174"/>
                  </a:lnTo>
                  <a:lnTo>
                    <a:pt x="125" y="174"/>
                  </a:lnTo>
                  <a:lnTo>
                    <a:pt x="125" y="137"/>
                  </a:lnTo>
                  <a:lnTo>
                    <a:pt x="152" y="137"/>
                  </a:lnTo>
                  <a:lnTo>
                    <a:pt x="138" y="99"/>
                  </a:lnTo>
                  <a:lnTo>
                    <a:pt x="179" y="75"/>
                  </a:lnTo>
                  <a:lnTo>
                    <a:pt x="152" y="0"/>
                  </a:lnTo>
                  <a:lnTo>
                    <a:pt x="111" y="12"/>
                  </a:lnTo>
                  <a:lnTo>
                    <a:pt x="111" y="37"/>
                  </a:lnTo>
                  <a:lnTo>
                    <a:pt x="97" y="75"/>
                  </a:lnTo>
                  <a:lnTo>
                    <a:pt x="97" y="25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94" name=""/>
            <p:cNvSpPr/>
            <p:nvPr/>
          </p:nvSpPr>
          <p:spPr>
            <a:xfrm>
              <a:off x="9480960" y="2215440"/>
              <a:ext cx="49320" cy="47880"/>
            </a:xfrm>
            <a:custGeom>
              <a:avLst/>
              <a:gdLst/>
              <a:ahLst/>
              <a:rect l="l" t="t" r="r" b="b"/>
              <a:pathLst>
                <a:path w="53" h="51">
                  <a:moveTo>
                    <a:pt x="40" y="25"/>
                  </a:moveTo>
                  <a:lnTo>
                    <a:pt x="53" y="51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26" y="25"/>
                  </a:lnTo>
                  <a:lnTo>
                    <a:pt x="14" y="0"/>
                  </a:lnTo>
                  <a:lnTo>
                    <a:pt x="40" y="12"/>
                  </a:lnTo>
                  <a:lnTo>
                    <a:pt x="40" y="25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95" name=""/>
            <p:cNvSpPr/>
            <p:nvPr/>
          </p:nvSpPr>
          <p:spPr>
            <a:xfrm>
              <a:off x="9480960" y="2215440"/>
              <a:ext cx="49320" cy="47880"/>
            </a:xfrm>
            <a:custGeom>
              <a:avLst/>
              <a:gdLst/>
              <a:ahLst/>
              <a:rect l="l" t="t" r="r" b="b"/>
              <a:pathLst>
                <a:path w="53" h="51">
                  <a:moveTo>
                    <a:pt x="40" y="25"/>
                  </a:moveTo>
                  <a:lnTo>
                    <a:pt x="53" y="51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26" y="25"/>
                  </a:lnTo>
                  <a:lnTo>
                    <a:pt x="14" y="0"/>
                  </a:lnTo>
                  <a:lnTo>
                    <a:pt x="40" y="12"/>
                  </a:lnTo>
                  <a:lnTo>
                    <a:pt x="40" y="25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96" name=""/>
            <p:cNvSpPr/>
            <p:nvPr/>
          </p:nvSpPr>
          <p:spPr>
            <a:xfrm>
              <a:off x="8835120" y="2169360"/>
              <a:ext cx="803520" cy="1038240"/>
            </a:xfrm>
            <a:custGeom>
              <a:avLst/>
              <a:gdLst/>
              <a:ahLst/>
              <a:rect l="l" t="t" r="r" b="b"/>
              <a:pathLst>
                <a:path w="888" h="1125">
                  <a:moveTo>
                    <a:pt x="874" y="632"/>
                  </a:moveTo>
                  <a:lnTo>
                    <a:pt x="888" y="555"/>
                  </a:lnTo>
                  <a:lnTo>
                    <a:pt x="860" y="517"/>
                  </a:lnTo>
                  <a:lnTo>
                    <a:pt x="833" y="355"/>
                  </a:lnTo>
                  <a:lnTo>
                    <a:pt x="806" y="329"/>
                  </a:lnTo>
                  <a:lnTo>
                    <a:pt x="833" y="254"/>
                  </a:lnTo>
                  <a:lnTo>
                    <a:pt x="806" y="190"/>
                  </a:lnTo>
                  <a:lnTo>
                    <a:pt x="684" y="89"/>
                  </a:lnTo>
                  <a:lnTo>
                    <a:pt x="630" y="101"/>
                  </a:lnTo>
                  <a:lnTo>
                    <a:pt x="657" y="76"/>
                  </a:lnTo>
                  <a:lnTo>
                    <a:pt x="534" y="165"/>
                  </a:lnTo>
                  <a:lnTo>
                    <a:pt x="465" y="165"/>
                  </a:lnTo>
                  <a:lnTo>
                    <a:pt x="493" y="101"/>
                  </a:lnTo>
                  <a:lnTo>
                    <a:pt x="397" y="89"/>
                  </a:lnTo>
                  <a:lnTo>
                    <a:pt x="383" y="64"/>
                  </a:lnTo>
                  <a:lnTo>
                    <a:pt x="383" y="26"/>
                  </a:lnTo>
                  <a:lnTo>
                    <a:pt x="342" y="12"/>
                  </a:lnTo>
                  <a:lnTo>
                    <a:pt x="260" y="0"/>
                  </a:lnTo>
                  <a:lnTo>
                    <a:pt x="301" y="64"/>
                  </a:lnTo>
                  <a:lnTo>
                    <a:pt x="260" y="101"/>
                  </a:lnTo>
                  <a:lnTo>
                    <a:pt x="301" y="178"/>
                  </a:lnTo>
                  <a:lnTo>
                    <a:pt x="260" y="190"/>
                  </a:lnTo>
                  <a:lnTo>
                    <a:pt x="260" y="254"/>
                  </a:lnTo>
                  <a:lnTo>
                    <a:pt x="246" y="228"/>
                  </a:lnTo>
                  <a:lnTo>
                    <a:pt x="205" y="242"/>
                  </a:lnTo>
                  <a:lnTo>
                    <a:pt x="205" y="202"/>
                  </a:lnTo>
                  <a:lnTo>
                    <a:pt x="164" y="202"/>
                  </a:lnTo>
                  <a:lnTo>
                    <a:pt x="123" y="202"/>
                  </a:lnTo>
                  <a:lnTo>
                    <a:pt x="110" y="242"/>
                  </a:lnTo>
                  <a:lnTo>
                    <a:pt x="151" y="279"/>
                  </a:lnTo>
                  <a:lnTo>
                    <a:pt x="110" y="279"/>
                  </a:lnTo>
                  <a:lnTo>
                    <a:pt x="82" y="343"/>
                  </a:lnTo>
                  <a:lnTo>
                    <a:pt x="55" y="367"/>
                  </a:lnTo>
                  <a:lnTo>
                    <a:pt x="96" y="418"/>
                  </a:lnTo>
                  <a:lnTo>
                    <a:pt x="55" y="481"/>
                  </a:lnTo>
                  <a:lnTo>
                    <a:pt x="0" y="469"/>
                  </a:lnTo>
                  <a:lnTo>
                    <a:pt x="0" y="644"/>
                  </a:lnTo>
                  <a:lnTo>
                    <a:pt x="27" y="695"/>
                  </a:lnTo>
                  <a:lnTo>
                    <a:pt x="0" y="733"/>
                  </a:lnTo>
                  <a:lnTo>
                    <a:pt x="27" y="796"/>
                  </a:lnTo>
                  <a:lnTo>
                    <a:pt x="27" y="820"/>
                  </a:lnTo>
                  <a:lnTo>
                    <a:pt x="68" y="872"/>
                  </a:lnTo>
                  <a:lnTo>
                    <a:pt x="205" y="897"/>
                  </a:lnTo>
                  <a:lnTo>
                    <a:pt x="151" y="1024"/>
                  </a:lnTo>
                  <a:lnTo>
                    <a:pt x="151" y="1087"/>
                  </a:lnTo>
                  <a:lnTo>
                    <a:pt x="274" y="1087"/>
                  </a:lnTo>
                  <a:lnTo>
                    <a:pt x="342" y="1113"/>
                  </a:lnTo>
                  <a:lnTo>
                    <a:pt x="383" y="1099"/>
                  </a:lnTo>
                  <a:lnTo>
                    <a:pt x="424" y="1125"/>
                  </a:lnTo>
                  <a:lnTo>
                    <a:pt x="452" y="1099"/>
                  </a:lnTo>
                  <a:lnTo>
                    <a:pt x="520" y="1113"/>
                  </a:lnTo>
                  <a:lnTo>
                    <a:pt x="630" y="1074"/>
                  </a:lnTo>
                  <a:lnTo>
                    <a:pt x="684" y="1099"/>
                  </a:lnTo>
                  <a:lnTo>
                    <a:pt x="698" y="1087"/>
                  </a:lnTo>
                  <a:lnTo>
                    <a:pt x="684" y="998"/>
                  </a:lnTo>
                  <a:lnTo>
                    <a:pt x="778" y="935"/>
                  </a:lnTo>
                  <a:lnTo>
                    <a:pt x="657" y="820"/>
                  </a:lnTo>
                  <a:lnTo>
                    <a:pt x="602" y="707"/>
                  </a:lnTo>
                  <a:lnTo>
                    <a:pt x="630" y="733"/>
                  </a:lnTo>
                  <a:lnTo>
                    <a:pt x="806" y="632"/>
                  </a:lnTo>
                  <a:lnTo>
                    <a:pt x="819" y="593"/>
                  </a:lnTo>
                  <a:lnTo>
                    <a:pt x="874" y="632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97" name=""/>
            <p:cNvSpPr/>
            <p:nvPr/>
          </p:nvSpPr>
          <p:spPr>
            <a:xfrm>
              <a:off x="9551520" y="2178720"/>
              <a:ext cx="947160" cy="824040"/>
            </a:xfrm>
            <a:custGeom>
              <a:avLst/>
              <a:gdLst/>
              <a:ahLst/>
              <a:rect l="l" t="t" r="r" b="b"/>
              <a:pathLst>
                <a:path w="1046" h="893">
                  <a:moveTo>
                    <a:pt x="1003" y="144"/>
                  </a:moveTo>
                  <a:lnTo>
                    <a:pt x="1032" y="329"/>
                  </a:lnTo>
                  <a:lnTo>
                    <a:pt x="960" y="408"/>
                  </a:lnTo>
                  <a:lnTo>
                    <a:pt x="1003" y="447"/>
                  </a:lnTo>
                  <a:lnTo>
                    <a:pt x="989" y="511"/>
                  </a:lnTo>
                  <a:lnTo>
                    <a:pt x="1046" y="668"/>
                  </a:lnTo>
                  <a:lnTo>
                    <a:pt x="945" y="774"/>
                  </a:lnTo>
                  <a:lnTo>
                    <a:pt x="917" y="839"/>
                  </a:lnTo>
                  <a:lnTo>
                    <a:pt x="917" y="893"/>
                  </a:lnTo>
                  <a:lnTo>
                    <a:pt x="888" y="893"/>
                  </a:lnTo>
                  <a:lnTo>
                    <a:pt x="774" y="839"/>
                  </a:lnTo>
                  <a:lnTo>
                    <a:pt x="616" y="867"/>
                  </a:lnTo>
                  <a:lnTo>
                    <a:pt x="573" y="827"/>
                  </a:lnTo>
                  <a:lnTo>
                    <a:pt x="515" y="839"/>
                  </a:lnTo>
                  <a:lnTo>
                    <a:pt x="472" y="814"/>
                  </a:lnTo>
                  <a:lnTo>
                    <a:pt x="387" y="749"/>
                  </a:lnTo>
                  <a:lnTo>
                    <a:pt x="387" y="708"/>
                  </a:lnTo>
                  <a:lnTo>
                    <a:pt x="301" y="696"/>
                  </a:lnTo>
                  <a:lnTo>
                    <a:pt x="272" y="721"/>
                  </a:lnTo>
                  <a:lnTo>
                    <a:pt x="200" y="643"/>
                  </a:lnTo>
                  <a:lnTo>
                    <a:pt x="115" y="603"/>
                  </a:lnTo>
                  <a:lnTo>
                    <a:pt x="72" y="629"/>
                  </a:lnTo>
                  <a:lnTo>
                    <a:pt x="86" y="550"/>
                  </a:lnTo>
                  <a:lnTo>
                    <a:pt x="57" y="511"/>
                  </a:lnTo>
                  <a:lnTo>
                    <a:pt x="29" y="343"/>
                  </a:lnTo>
                  <a:lnTo>
                    <a:pt x="0" y="316"/>
                  </a:lnTo>
                  <a:lnTo>
                    <a:pt x="29" y="237"/>
                  </a:lnTo>
                  <a:lnTo>
                    <a:pt x="0" y="172"/>
                  </a:lnTo>
                  <a:lnTo>
                    <a:pt x="43" y="185"/>
                  </a:lnTo>
                  <a:lnTo>
                    <a:pt x="43" y="158"/>
                  </a:lnTo>
                  <a:lnTo>
                    <a:pt x="14" y="158"/>
                  </a:lnTo>
                  <a:lnTo>
                    <a:pt x="29" y="144"/>
                  </a:lnTo>
                  <a:lnTo>
                    <a:pt x="330" y="0"/>
                  </a:lnTo>
                  <a:lnTo>
                    <a:pt x="488" y="0"/>
                  </a:lnTo>
                  <a:lnTo>
                    <a:pt x="488" y="26"/>
                  </a:lnTo>
                  <a:lnTo>
                    <a:pt x="459" y="14"/>
                  </a:lnTo>
                  <a:lnTo>
                    <a:pt x="488" y="79"/>
                  </a:lnTo>
                  <a:lnTo>
                    <a:pt x="587" y="54"/>
                  </a:lnTo>
                  <a:lnTo>
                    <a:pt x="731" y="79"/>
                  </a:lnTo>
                  <a:lnTo>
                    <a:pt x="917" y="66"/>
                  </a:lnTo>
                  <a:lnTo>
                    <a:pt x="1003" y="119"/>
                  </a:lnTo>
                  <a:lnTo>
                    <a:pt x="1003" y="144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98" name=""/>
            <p:cNvSpPr/>
            <p:nvPr/>
          </p:nvSpPr>
          <p:spPr>
            <a:xfrm>
              <a:off x="10121760" y="3882600"/>
              <a:ext cx="584280" cy="456120"/>
            </a:xfrm>
            <a:custGeom>
              <a:avLst/>
              <a:gdLst/>
              <a:ahLst/>
              <a:rect l="l" t="t" r="r" b="b"/>
              <a:pathLst>
                <a:path w="643" h="494">
                  <a:moveTo>
                    <a:pt x="55" y="330"/>
                  </a:moveTo>
                  <a:lnTo>
                    <a:pt x="96" y="342"/>
                  </a:lnTo>
                  <a:lnTo>
                    <a:pt x="96" y="354"/>
                  </a:lnTo>
                  <a:lnTo>
                    <a:pt x="55" y="354"/>
                  </a:lnTo>
                  <a:lnTo>
                    <a:pt x="96" y="419"/>
                  </a:lnTo>
                  <a:lnTo>
                    <a:pt x="262" y="405"/>
                  </a:lnTo>
                  <a:lnTo>
                    <a:pt x="303" y="431"/>
                  </a:lnTo>
                  <a:lnTo>
                    <a:pt x="275" y="443"/>
                  </a:lnTo>
                  <a:lnTo>
                    <a:pt x="357" y="457"/>
                  </a:lnTo>
                  <a:lnTo>
                    <a:pt x="398" y="494"/>
                  </a:lnTo>
                  <a:lnTo>
                    <a:pt x="385" y="431"/>
                  </a:lnTo>
                  <a:lnTo>
                    <a:pt x="232" y="342"/>
                  </a:lnTo>
                  <a:lnTo>
                    <a:pt x="289" y="342"/>
                  </a:lnTo>
                  <a:lnTo>
                    <a:pt x="275" y="304"/>
                  </a:lnTo>
                  <a:lnTo>
                    <a:pt x="316" y="304"/>
                  </a:lnTo>
                  <a:lnTo>
                    <a:pt x="262" y="215"/>
                  </a:lnTo>
                  <a:lnTo>
                    <a:pt x="262" y="152"/>
                  </a:lnTo>
                  <a:lnTo>
                    <a:pt x="275" y="140"/>
                  </a:lnTo>
                  <a:lnTo>
                    <a:pt x="275" y="164"/>
                  </a:lnTo>
                  <a:lnTo>
                    <a:pt x="344" y="227"/>
                  </a:lnTo>
                  <a:lnTo>
                    <a:pt x="344" y="190"/>
                  </a:lnTo>
                  <a:lnTo>
                    <a:pt x="385" y="215"/>
                  </a:lnTo>
                  <a:lnTo>
                    <a:pt x="371" y="164"/>
                  </a:lnTo>
                  <a:lnTo>
                    <a:pt x="426" y="190"/>
                  </a:lnTo>
                  <a:lnTo>
                    <a:pt x="357" y="140"/>
                  </a:lnTo>
                  <a:lnTo>
                    <a:pt x="439" y="101"/>
                  </a:lnTo>
                  <a:lnTo>
                    <a:pt x="494" y="89"/>
                  </a:lnTo>
                  <a:lnTo>
                    <a:pt x="602" y="126"/>
                  </a:lnTo>
                  <a:lnTo>
                    <a:pt x="643" y="37"/>
                  </a:lnTo>
                  <a:lnTo>
                    <a:pt x="616" y="0"/>
                  </a:lnTo>
                  <a:lnTo>
                    <a:pt x="602" y="0"/>
                  </a:lnTo>
                  <a:lnTo>
                    <a:pt x="602" y="25"/>
                  </a:lnTo>
                  <a:lnTo>
                    <a:pt x="575" y="51"/>
                  </a:lnTo>
                  <a:lnTo>
                    <a:pt x="534" y="63"/>
                  </a:lnTo>
                  <a:lnTo>
                    <a:pt x="439" y="25"/>
                  </a:lnTo>
                  <a:lnTo>
                    <a:pt x="289" y="51"/>
                  </a:lnTo>
                  <a:lnTo>
                    <a:pt x="82" y="114"/>
                  </a:lnTo>
                  <a:lnTo>
                    <a:pt x="96" y="152"/>
                  </a:lnTo>
                  <a:lnTo>
                    <a:pt x="0" y="253"/>
                  </a:lnTo>
                  <a:lnTo>
                    <a:pt x="55" y="33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99" name=""/>
            <p:cNvSpPr/>
            <p:nvPr/>
          </p:nvSpPr>
          <p:spPr>
            <a:xfrm>
              <a:off x="10087200" y="4116960"/>
              <a:ext cx="34560" cy="34920"/>
            </a:xfrm>
            <a:custGeom>
              <a:avLst/>
              <a:gdLst/>
              <a:ahLst/>
              <a:rect l="l" t="t" r="r" b="b"/>
              <a:pathLst>
                <a:path w="40" h="37">
                  <a:moveTo>
                    <a:pt x="40" y="37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0" name=""/>
            <p:cNvSpPr/>
            <p:nvPr/>
          </p:nvSpPr>
          <p:spPr>
            <a:xfrm>
              <a:off x="10150920" y="4259160"/>
              <a:ext cx="23400" cy="33480"/>
            </a:xfrm>
            <a:custGeom>
              <a:avLst/>
              <a:gdLst/>
              <a:ahLst/>
              <a:rect l="l" t="t" r="r" b="b"/>
              <a:pathLst>
                <a:path w="25" h="36">
                  <a:moveTo>
                    <a:pt x="25" y="36"/>
                  </a:moveTo>
                  <a:lnTo>
                    <a:pt x="25" y="0"/>
                  </a:lnTo>
                  <a:lnTo>
                    <a:pt x="0" y="24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1" name=""/>
            <p:cNvSpPr/>
            <p:nvPr/>
          </p:nvSpPr>
          <p:spPr>
            <a:xfrm>
              <a:off x="10210320" y="4268880"/>
              <a:ext cx="210600" cy="197280"/>
            </a:xfrm>
            <a:custGeom>
              <a:avLst/>
              <a:gdLst/>
              <a:ahLst/>
              <a:rect l="l" t="t" r="r" b="b"/>
              <a:pathLst>
                <a:path w="233" h="214">
                  <a:moveTo>
                    <a:pt x="96" y="0"/>
                  </a:moveTo>
                  <a:lnTo>
                    <a:pt x="28" y="12"/>
                  </a:lnTo>
                  <a:lnTo>
                    <a:pt x="0" y="64"/>
                  </a:lnTo>
                  <a:lnTo>
                    <a:pt x="55" y="127"/>
                  </a:lnTo>
                  <a:lnTo>
                    <a:pt x="55" y="165"/>
                  </a:lnTo>
                  <a:lnTo>
                    <a:pt x="69" y="177"/>
                  </a:lnTo>
                  <a:lnTo>
                    <a:pt x="96" y="151"/>
                  </a:lnTo>
                  <a:lnTo>
                    <a:pt x="123" y="214"/>
                  </a:lnTo>
                  <a:lnTo>
                    <a:pt x="165" y="177"/>
                  </a:lnTo>
                  <a:lnTo>
                    <a:pt x="206" y="214"/>
                  </a:lnTo>
                  <a:lnTo>
                    <a:pt x="165" y="88"/>
                  </a:lnTo>
                  <a:lnTo>
                    <a:pt x="206" y="127"/>
                  </a:lnTo>
                  <a:lnTo>
                    <a:pt x="233" y="101"/>
                  </a:lnTo>
                  <a:lnTo>
                    <a:pt x="206" y="3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2" name=""/>
            <p:cNvSpPr/>
            <p:nvPr/>
          </p:nvSpPr>
          <p:spPr>
            <a:xfrm>
              <a:off x="10546200" y="4303440"/>
              <a:ext cx="25200" cy="34920"/>
            </a:xfrm>
            <a:custGeom>
              <a:avLst/>
              <a:gdLst/>
              <a:ahLst/>
              <a:rect l="l" t="t" r="r" b="b"/>
              <a:pathLst>
                <a:path w="27" h="39">
                  <a:moveTo>
                    <a:pt x="27" y="39"/>
                  </a:moveTo>
                  <a:lnTo>
                    <a:pt x="27" y="14"/>
                  </a:lnTo>
                  <a:lnTo>
                    <a:pt x="0" y="0"/>
                  </a:lnTo>
                  <a:lnTo>
                    <a:pt x="27" y="3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3" name=""/>
            <p:cNvSpPr/>
            <p:nvPr/>
          </p:nvSpPr>
          <p:spPr>
            <a:xfrm>
              <a:off x="10433880" y="4556520"/>
              <a:ext cx="248400" cy="83160"/>
            </a:xfrm>
            <a:custGeom>
              <a:avLst/>
              <a:gdLst/>
              <a:ahLst/>
              <a:rect l="l" t="t" r="r" b="b"/>
              <a:pathLst>
                <a:path w="273" h="89">
                  <a:moveTo>
                    <a:pt x="152" y="25"/>
                  </a:moveTo>
                  <a:lnTo>
                    <a:pt x="82" y="25"/>
                  </a:lnTo>
                  <a:lnTo>
                    <a:pt x="54" y="0"/>
                  </a:lnTo>
                  <a:lnTo>
                    <a:pt x="13" y="0"/>
                  </a:lnTo>
                  <a:lnTo>
                    <a:pt x="0" y="51"/>
                  </a:lnTo>
                  <a:lnTo>
                    <a:pt x="95" y="51"/>
                  </a:lnTo>
                  <a:lnTo>
                    <a:pt x="125" y="89"/>
                  </a:lnTo>
                  <a:lnTo>
                    <a:pt x="260" y="77"/>
                  </a:lnTo>
                  <a:lnTo>
                    <a:pt x="273" y="37"/>
                  </a:lnTo>
                  <a:lnTo>
                    <a:pt x="246" y="51"/>
                  </a:lnTo>
                  <a:lnTo>
                    <a:pt x="152" y="25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4" name=""/>
            <p:cNvSpPr/>
            <p:nvPr/>
          </p:nvSpPr>
          <p:spPr>
            <a:xfrm>
              <a:off x="10816560" y="4466160"/>
              <a:ext cx="50400" cy="57240"/>
            </a:xfrm>
            <a:custGeom>
              <a:avLst/>
              <a:gdLst/>
              <a:ahLst/>
              <a:rect l="l" t="t" r="r" b="b"/>
              <a:pathLst>
                <a:path w="57" h="62">
                  <a:moveTo>
                    <a:pt x="43" y="52"/>
                  </a:moveTo>
                  <a:lnTo>
                    <a:pt x="57" y="0"/>
                  </a:lnTo>
                  <a:lnTo>
                    <a:pt x="0" y="38"/>
                  </a:lnTo>
                  <a:lnTo>
                    <a:pt x="0" y="62"/>
                  </a:lnTo>
                  <a:lnTo>
                    <a:pt x="43" y="52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5" name=""/>
            <p:cNvSpPr/>
            <p:nvPr/>
          </p:nvSpPr>
          <p:spPr>
            <a:xfrm>
              <a:off x="10642680" y="4235400"/>
              <a:ext cx="24840" cy="46080"/>
            </a:xfrm>
            <a:custGeom>
              <a:avLst/>
              <a:gdLst/>
              <a:ahLst/>
              <a:rect l="l" t="t" r="r" b="b"/>
              <a:pathLst>
                <a:path w="27" h="50">
                  <a:moveTo>
                    <a:pt x="14" y="50"/>
                  </a:moveTo>
                  <a:lnTo>
                    <a:pt x="27" y="12"/>
                  </a:lnTo>
                  <a:lnTo>
                    <a:pt x="0" y="0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6" name=""/>
            <p:cNvSpPr/>
            <p:nvPr/>
          </p:nvSpPr>
          <p:spPr>
            <a:xfrm>
              <a:off x="10642680" y="4152240"/>
              <a:ext cx="63360" cy="32760"/>
            </a:xfrm>
            <a:custGeom>
              <a:avLst/>
              <a:gdLst/>
              <a:ahLst/>
              <a:rect l="l" t="t" r="r" b="b"/>
              <a:pathLst>
                <a:path w="70" h="36">
                  <a:moveTo>
                    <a:pt x="70" y="36"/>
                  </a:moveTo>
                  <a:lnTo>
                    <a:pt x="43" y="0"/>
                  </a:lnTo>
                  <a:lnTo>
                    <a:pt x="0" y="24"/>
                  </a:lnTo>
                  <a:lnTo>
                    <a:pt x="70" y="36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040" bIns="-14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7" name=""/>
            <p:cNvSpPr/>
            <p:nvPr/>
          </p:nvSpPr>
          <p:spPr>
            <a:xfrm>
              <a:off x="10571760" y="4082040"/>
              <a:ext cx="23400" cy="23760"/>
            </a:xfrm>
            <a:custGeom>
              <a:avLst/>
              <a:gdLst/>
              <a:ahLst/>
              <a:rect l="l" t="t" r="r" b="b"/>
              <a:pathLst>
                <a:path w="28" h="26">
                  <a:moveTo>
                    <a:pt x="0" y="26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1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8" name=""/>
            <p:cNvSpPr/>
            <p:nvPr/>
          </p:nvSpPr>
          <p:spPr>
            <a:xfrm>
              <a:off x="10522800" y="3985920"/>
              <a:ext cx="23400" cy="23760"/>
            </a:xfrm>
            <a:custGeom>
              <a:avLst/>
              <a:gdLst/>
              <a:ahLst/>
              <a:rect l="l" t="t" r="r" b="b"/>
              <a:pathLst>
                <a:path w="26" h="25">
                  <a:moveTo>
                    <a:pt x="12" y="25"/>
                  </a:moveTo>
                  <a:lnTo>
                    <a:pt x="26" y="0"/>
                  </a:lnTo>
                  <a:lnTo>
                    <a:pt x="0" y="12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09" name=""/>
            <p:cNvSpPr/>
            <p:nvPr/>
          </p:nvSpPr>
          <p:spPr>
            <a:xfrm>
              <a:off x="10399320" y="4185360"/>
              <a:ext cx="133920" cy="118080"/>
            </a:xfrm>
            <a:custGeom>
              <a:avLst/>
              <a:gdLst/>
              <a:ahLst/>
              <a:rect l="l" t="t" r="r" b="b"/>
              <a:pathLst>
                <a:path w="149" h="127">
                  <a:moveTo>
                    <a:pt x="149" y="115"/>
                  </a:moveTo>
                  <a:lnTo>
                    <a:pt x="108" y="52"/>
                  </a:lnTo>
                  <a:lnTo>
                    <a:pt x="28" y="0"/>
                  </a:lnTo>
                  <a:lnTo>
                    <a:pt x="0" y="26"/>
                  </a:lnTo>
                  <a:lnTo>
                    <a:pt x="108" y="101"/>
                  </a:lnTo>
                  <a:lnTo>
                    <a:pt x="135" y="127"/>
                  </a:lnTo>
                  <a:lnTo>
                    <a:pt x="149" y="127"/>
                  </a:lnTo>
                  <a:lnTo>
                    <a:pt x="149" y="115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0" name=""/>
            <p:cNvSpPr/>
            <p:nvPr/>
          </p:nvSpPr>
          <p:spPr>
            <a:xfrm>
              <a:off x="8897040" y="3242880"/>
              <a:ext cx="1079280" cy="1060560"/>
            </a:xfrm>
            <a:custGeom>
              <a:avLst/>
              <a:gdLst/>
              <a:ahLst/>
              <a:rect l="l" t="t" r="r" b="b"/>
              <a:pathLst>
                <a:path w="1191" h="1147">
                  <a:moveTo>
                    <a:pt x="700" y="202"/>
                  </a:moveTo>
                  <a:lnTo>
                    <a:pt x="724" y="190"/>
                  </a:lnTo>
                  <a:lnTo>
                    <a:pt x="700" y="164"/>
                  </a:lnTo>
                  <a:lnTo>
                    <a:pt x="686" y="113"/>
                  </a:lnTo>
                  <a:lnTo>
                    <a:pt x="673" y="113"/>
                  </a:lnTo>
                  <a:lnTo>
                    <a:pt x="700" y="75"/>
                  </a:lnTo>
                  <a:lnTo>
                    <a:pt x="577" y="51"/>
                  </a:lnTo>
                  <a:lnTo>
                    <a:pt x="536" y="0"/>
                  </a:lnTo>
                  <a:lnTo>
                    <a:pt x="370" y="26"/>
                  </a:lnTo>
                  <a:lnTo>
                    <a:pt x="370" y="63"/>
                  </a:lnTo>
                  <a:lnTo>
                    <a:pt x="343" y="63"/>
                  </a:lnTo>
                  <a:lnTo>
                    <a:pt x="343" y="101"/>
                  </a:lnTo>
                  <a:lnTo>
                    <a:pt x="260" y="75"/>
                  </a:lnTo>
                  <a:lnTo>
                    <a:pt x="233" y="152"/>
                  </a:lnTo>
                  <a:lnTo>
                    <a:pt x="178" y="101"/>
                  </a:lnTo>
                  <a:lnTo>
                    <a:pt x="110" y="152"/>
                  </a:lnTo>
                  <a:lnTo>
                    <a:pt x="28" y="164"/>
                  </a:lnTo>
                  <a:lnTo>
                    <a:pt x="0" y="176"/>
                  </a:lnTo>
                  <a:lnTo>
                    <a:pt x="42" y="240"/>
                  </a:lnTo>
                  <a:lnTo>
                    <a:pt x="0" y="291"/>
                  </a:lnTo>
                  <a:lnTo>
                    <a:pt x="14" y="303"/>
                  </a:lnTo>
                  <a:lnTo>
                    <a:pt x="42" y="377"/>
                  </a:lnTo>
                  <a:lnTo>
                    <a:pt x="83" y="389"/>
                  </a:lnTo>
                  <a:lnTo>
                    <a:pt x="83" y="428"/>
                  </a:lnTo>
                  <a:lnTo>
                    <a:pt x="137" y="414"/>
                  </a:lnTo>
                  <a:lnTo>
                    <a:pt x="206" y="354"/>
                  </a:lnTo>
                  <a:lnTo>
                    <a:pt x="343" y="414"/>
                  </a:lnTo>
                  <a:lnTo>
                    <a:pt x="384" y="529"/>
                  </a:lnTo>
                  <a:lnTo>
                    <a:pt x="454" y="616"/>
                  </a:lnTo>
                  <a:lnTo>
                    <a:pt x="495" y="616"/>
                  </a:lnTo>
                  <a:lnTo>
                    <a:pt x="645" y="755"/>
                  </a:lnTo>
                  <a:lnTo>
                    <a:pt x="700" y="755"/>
                  </a:lnTo>
                  <a:lnTo>
                    <a:pt x="767" y="832"/>
                  </a:lnTo>
                  <a:lnTo>
                    <a:pt x="822" y="832"/>
                  </a:lnTo>
                  <a:lnTo>
                    <a:pt x="835" y="882"/>
                  </a:lnTo>
                  <a:lnTo>
                    <a:pt x="876" y="907"/>
                  </a:lnTo>
                  <a:lnTo>
                    <a:pt x="904" y="894"/>
                  </a:lnTo>
                  <a:lnTo>
                    <a:pt x="958" y="1046"/>
                  </a:lnTo>
                  <a:lnTo>
                    <a:pt x="917" y="1072"/>
                  </a:lnTo>
                  <a:lnTo>
                    <a:pt x="904" y="1121"/>
                  </a:lnTo>
                  <a:lnTo>
                    <a:pt x="904" y="1147"/>
                  </a:lnTo>
                  <a:lnTo>
                    <a:pt x="945" y="1147"/>
                  </a:lnTo>
                  <a:lnTo>
                    <a:pt x="986" y="1096"/>
                  </a:lnTo>
                  <a:lnTo>
                    <a:pt x="999" y="1046"/>
                  </a:lnTo>
                  <a:lnTo>
                    <a:pt x="1041" y="1020"/>
                  </a:lnTo>
                  <a:lnTo>
                    <a:pt x="1041" y="971"/>
                  </a:lnTo>
                  <a:lnTo>
                    <a:pt x="986" y="933"/>
                  </a:lnTo>
                  <a:lnTo>
                    <a:pt x="1013" y="856"/>
                  </a:lnTo>
                  <a:lnTo>
                    <a:pt x="1054" y="844"/>
                  </a:lnTo>
                  <a:lnTo>
                    <a:pt x="1123" y="882"/>
                  </a:lnTo>
                  <a:lnTo>
                    <a:pt x="1177" y="919"/>
                  </a:lnTo>
                  <a:lnTo>
                    <a:pt x="1191" y="894"/>
                  </a:lnTo>
                  <a:lnTo>
                    <a:pt x="1123" y="818"/>
                  </a:lnTo>
                  <a:lnTo>
                    <a:pt x="931" y="731"/>
                  </a:lnTo>
                  <a:lnTo>
                    <a:pt x="945" y="680"/>
                  </a:lnTo>
                  <a:lnTo>
                    <a:pt x="945" y="668"/>
                  </a:lnTo>
                  <a:lnTo>
                    <a:pt x="849" y="680"/>
                  </a:lnTo>
                  <a:lnTo>
                    <a:pt x="808" y="642"/>
                  </a:lnTo>
                  <a:lnTo>
                    <a:pt x="738" y="579"/>
                  </a:lnTo>
                  <a:lnTo>
                    <a:pt x="686" y="452"/>
                  </a:lnTo>
                  <a:lnTo>
                    <a:pt x="577" y="389"/>
                  </a:lnTo>
                  <a:lnTo>
                    <a:pt x="563" y="329"/>
                  </a:lnTo>
                  <a:lnTo>
                    <a:pt x="577" y="291"/>
                  </a:lnTo>
                  <a:lnTo>
                    <a:pt x="563" y="265"/>
                  </a:lnTo>
                  <a:lnTo>
                    <a:pt x="563" y="228"/>
                  </a:lnTo>
                  <a:lnTo>
                    <a:pt x="659" y="176"/>
                  </a:lnTo>
                  <a:lnTo>
                    <a:pt x="686" y="176"/>
                  </a:lnTo>
                  <a:lnTo>
                    <a:pt x="700" y="202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1" name=""/>
            <p:cNvSpPr/>
            <p:nvPr/>
          </p:nvSpPr>
          <p:spPr>
            <a:xfrm>
              <a:off x="9032760" y="3930480"/>
              <a:ext cx="136080" cy="278640"/>
            </a:xfrm>
            <a:custGeom>
              <a:avLst/>
              <a:gdLst/>
              <a:ahLst/>
              <a:rect l="l" t="t" r="r" b="b"/>
              <a:pathLst>
                <a:path w="151" h="301">
                  <a:moveTo>
                    <a:pt x="96" y="0"/>
                  </a:moveTo>
                  <a:lnTo>
                    <a:pt x="123" y="25"/>
                  </a:lnTo>
                  <a:lnTo>
                    <a:pt x="151" y="75"/>
                  </a:lnTo>
                  <a:lnTo>
                    <a:pt x="151" y="238"/>
                  </a:lnTo>
                  <a:lnTo>
                    <a:pt x="123" y="263"/>
                  </a:lnTo>
                  <a:lnTo>
                    <a:pt x="109" y="251"/>
                  </a:lnTo>
                  <a:lnTo>
                    <a:pt x="55" y="301"/>
                  </a:lnTo>
                  <a:lnTo>
                    <a:pt x="27" y="251"/>
                  </a:lnTo>
                  <a:lnTo>
                    <a:pt x="27" y="176"/>
                  </a:lnTo>
                  <a:lnTo>
                    <a:pt x="0" y="49"/>
                  </a:lnTo>
                  <a:lnTo>
                    <a:pt x="41" y="6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2" name=""/>
            <p:cNvSpPr/>
            <p:nvPr/>
          </p:nvSpPr>
          <p:spPr>
            <a:xfrm>
              <a:off x="9432000" y="4268880"/>
              <a:ext cx="281160" cy="164160"/>
            </a:xfrm>
            <a:custGeom>
              <a:avLst/>
              <a:gdLst/>
              <a:ahLst/>
              <a:rect l="l" t="t" r="r" b="b"/>
              <a:pathLst>
                <a:path w="309" h="178">
                  <a:moveTo>
                    <a:pt x="309" y="0"/>
                  </a:moveTo>
                  <a:lnTo>
                    <a:pt x="254" y="101"/>
                  </a:lnTo>
                  <a:lnTo>
                    <a:pt x="268" y="153"/>
                  </a:lnTo>
                  <a:lnTo>
                    <a:pt x="254" y="178"/>
                  </a:lnTo>
                  <a:lnTo>
                    <a:pt x="215" y="178"/>
                  </a:lnTo>
                  <a:lnTo>
                    <a:pt x="174" y="153"/>
                  </a:lnTo>
                  <a:lnTo>
                    <a:pt x="13" y="77"/>
                  </a:lnTo>
                  <a:lnTo>
                    <a:pt x="0" y="38"/>
                  </a:lnTo>
                  <a:lnTo>
                    <a:pt x="13" y="12"/>
                  </a:lnTo>
                  <a:lnTo>
                    <a:pt x="68" y="12"/>
                  </a:lnTo>
                  <a:lnTo>
                    <a:pt x="107" y="38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3" name=""/>
            <p:cNvSpPr/>
            <p:nvPr/>
          </p:nvSpPr>
          <p:spPr>
            <a:xfrm>
              <a:off x="8796960" y="2845800"/>
              <a:ext cx="61560" cy="82800"/>
            </a:xfrm>
            <a:custGeom>
              <a:avLst/>
              <a:gdLst/>
              <a:ahLst/>
              <a:rect l="l" t="t" r="r" b="b"/>
              <a:pathLst>
                <a:path w="68" h="89">
                  <a:moveTo>
                    <a:pt x="14" y="77"/>
                  </a:moveTo>
                  <a:lnTo>
                    <a:pt x="68" y="89"/>
                  </a:lnTo>
                  <a:lnTo>
                    <a:pt x="68" y="63"/>
                  </a:lnTo>
                  <a:lnTo>
                    <a:pt x="41" y="0"/>
                  </a:lnTo>
                  <a:lnTo>
                    <a:pt x="0" y="38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4" name=""/>
            <p:cNvSpPr/>
            <p:nvPr/>
          </p:nvSpPr>
          <p:spPr>
            <a:xfrm>
              <a:off x="8724600" y="2426400"/>
              <a:ext cx="33840" cy="36720"/>
            </a:xfrm>
            <a:custGeom>
              <a:avLst/>
              <a:gdLst/>
              <a:ahLst/>
              <a:rect l="l" t="t" r="r" b="b"/>
              <a:pathLst>
                <a:path w="39" h="40">
                  <a:moveTo>
                    <a:pt x="39" y="0"/>
                  </a:moveTo>
                  <a:lnTo>
                    <a:pt x="0" y="4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080" bIns="-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5" name=""/>
            <p:cNvSpPr/>
            <p:nvPr/>
          </p:nvSpPr>
          <p:spPr>
            <a:xfrm>
              <a:off x="8598960" y="2391120"/>
              <a:ext cx="334080" cy="371520"/>
            </a:xfrm>
            <a:custGeom>
              <a:avLst/>
              <a:gdLst/>
              <a:ahLst/>
              <a:rect l="l" t="t" r="r" b="b"/>
              <a:pathLst>
                <a:path w="368" h="400">
                  <a:moveTo>
                    <a:pt x="164" y="87"/>
                  </a:moveTo>
                  <a:lnTo>
                    <a:pt x="178" y="113"/>
                  </a:lnTo>
                  <a:lnTo>
                    <a:pt x="164" y="126"/>
                  </a:lnTo>
                  <a:lnTo>
                    <a:pt x="164" y="164"/>
                  </a:lnTo>
                  <a:lnTo>
                    <a:pt x="203" y="176"/>
                  </a:lnTo>
                  <a:lnTo>
                    <a:pt x="190" y="138"/>
                  </a:lnTo>
                  <a:lnTo>
                    <a:pt x="217" y="87"/>
                  </a:lnTo>
                  <a:lnTo>
                    <a:pt x="203" y="87"/>
                  </a:lnTo>
                  <a:lnTo>
                    <a:pt x="203" y="37"/>
                  </a:lnTo>
                  <a:lnTo>
                    <a:pt x="326" y="0"/>
                  </a:lnTo>
                  <a:lnTo>
                    <a:pt x="368" y="37"/>
                  </a:lnTo>
                  <a:lnTo>
                    <a:pt x="340" y="101"/>
                  </a:lnTo>
                  <a:lnTo>
                    <a:pt x="313" y="126"/>
                  </a:lnTo>
                  <a:lnTo>
                    <a:pt x="354" y="176"/>
                  </a:lnTo>
                  <a:lnTo>
                    <a:pt x="313" y="239"/>
                  </a:lnTo>
                  <a:lnTo>
                    <a:pt x="258" y="226"/>
                  </a:lnTo>
                  <a:lnTo>
                    <a:pt x="258" y="400"/>
                  </a:lnTo>
                  <a:lnTo>
                    <a:pt x="217" y="388"/>
                  </a:lnTo>
                  <a:lnTo>
                    <a:pt x="217" y="337"/>
                  </a:lnTo>
                  <a:lnTo>
                    <a:pt x="164" y="313"/>
                  </a:lnTo>
                  <a:lnTo>
                    <a:pt x="41" y="337"/>
                  </a:lnTo>
                  <a:lnTo>
                    <a:pt x="0" y="313"/>
                  </a:lnTo>
                  <a:lnTo>
                    <a:pt x="96" y="313"/>
                  </a:lnTo>
                  <a:lnTo>
                    <a:pt x="54" y="287"/>
                  </a:lnTo>
                  <a:lnTo>
                    <a:pt x="150" y="263"/>
                  </a:lnTo>
                  <a:lnTo>
                    <a:pt x="96" y="263"/>
                  </a:lnTo>
                  <a:lnTo>
                    <a:pt x="82" y="239"/>
                  </a:lnTo>
                  <a:lnTo>
                    <a:pt x="164" y="8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6" name=""/>
            <p:cNvSpPr/>
            <p:nvPr/>
          </p:nvSpPr>
          <p:spPr>
            <a:xfrm>
              <a:off x="7432200" y="3847320"/>
              <a:ext cx="299160" cy="550440"/>
            </a:xfrm>
            <a:custGeom>
              <a:avLst/>
              <a:gdLst/>
              <a:ahLst/>
              <a:rect l="l" t="t" r="r" b="b"/>
              <a:pathLst>
                <a:path w="331" h="596">
                  <a:moveTo>
                    <a:pt x="69" y="38"/>
                  </a:moveTo>
                  <a:lnTo>
                    <a:pt x="82" y="139"/>
                  </a:lnTo>
                  <a:lnTo>
                    <a:pt x="0" y="406"/>
                  </a:lnTo>
                  <a:lnTo>
                    <a:pt x="28" y="443"/>
                  </a:lnTo>
                  <a:lnTo>
                    <a:pt x="82" y="431"/>
                  </a:lnTo>
                  <a:lnTo>
                    <a:pt x="55" y="596"/>
                  </a:lnTo>
                  <a:lnTo>
                    <a:pt x="207" y="584"/>
                  </a:lnTo>
                  <a:lnTo>
                    <a:pt x="207" y="532"/>
                  </a:lnTo>
                  <a:lnTo>
                    <a:pt x="262" y="481"/>
                  </a:lnTo>
                  <a:lnTo>
                    <a:pt x="221" y="431"/>
                  </a:lnTo>
                  <a:lnTo>
                    <a:pt x="248" y="368"/>
                  </a:lnTo>
                  <a:lnTo>
                    <a:pt x="221" y="305"/>
                  </a:lnTo>
                  <a:lnTo>
                    <a:pt x="262" y="265"/>
                  </a:lnTo>
                  <a:lnTo>
                    <a:pt x="262" y="228"/>
                  </a:lnTo>
                  <a:lnTo>
                    <a:pt x="276" y="127"/>
                  </a:lnTo>
                  <a:lnTo>
                    <a:pt x="331" y="63"/>
                  </a:lnTo>
                  <a:lnTo>
                    <a:pt x="303" y="26"/>
                  </a:lnTo>
                  <a:lnTo>
                    <a:pt x="151" y="26"/>
                  </a:lnTo>
                  <a:lnTo>
                    <a:pt x="137" y="0"/>
                  </a:lnTo>
                  <a:lnTo>
                    <a:pt x="69" y="38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7" name=""/>
            <p:cNvSpPr/>
            <p:nvPr/>
          </p:nvSpPr>
          <p:spPr>
            <a:xfrm>
              <a:off x="10121760" y="3089520"/>
              <a:ext cx="858240" cy="572760"/>
            </a:xfrm>
            <a:custGeom>
              <a:avLst/>
              <a:gdLst/>
              <a:ahLst/>
              <a:rect l="l" t="t" r="r" b="b"/>
              <a:pathLst>
                <a:path w="944" h="620">
                  <a:moveTo>
                    <a:pt x="0" y="291"/>
                  </a:moveTo>
                  <a:lnTo>
                    <a:pt x="96" y="267"/>
                  </a:lnTo>
                  <a:lnTo>
                    <a:pt x="178" y="89"/>
                  </a:lnTo>
                  <a:lnTo>
                    <a:pt x="260" y="37"/>
                  </a:lnTo>
                  <a:lnTo>
                    <a:pt x="439" y="37"/>
                  </a:lnTo>
                  <a:lnTo>
                    <a:pt x="481" y="63"/>
                  </a:lnTo>
                  <a:lnTo>
                    <a:pt x="657" y="0"/>
                  </a:lnTo>
                  <a:lnTo>
                    <a:pt x="725" y="63"/>
                  </a:lnTo>
                  <a:lnTo>
                    <a:pt x="794" y="203"/>
                  </a:lnTo>
                  <a:lnTo>
                    <a:pt x="807" y="380"/>
                  </a:lnTo>
                  <a:lnTo>
                    <a:pt x="848" y="406"/>
                  </a:lnTo>
                  <a:lnTo>
                    <a:pt x="944" y="394"/>
                  </a:lnTo>
                  <a:lnTo>
                    <a:pt x="944" y="469"/>
                  </a:lnTo>
                  <a:lnTo>
                    <a:pt x="889" y="508"/>
                  </a:lnTo>
                  <a:lnTo>
                    <a:pt x="903" y="469"/>
                  </a:lnTo>
                  <a:lnTo>
                    <a:pt x="876" y="457"/>
                  </a:lnTo>
                  <a:lnTo>
                    <a:pt x="862" y="594"/>
                  </a:lnTo>
                  <a:lnTo>
                    <a:pt x="684" y="556"/>
                  </a:lnTo>
                  <a:lnTo>
                    <a:pt x="532" y="620"/>
                  </a:lnTo>
                  <a:lnTo>
                    <a:pt x="287" y="594"/>
                  </a:lnTo>
                  <a:lnTo>
                    <a:pt x="274" y="582"/>
                  </a:lnTo>
                  <a:lnTo>
                    <a:pt x="287" y="556"/>
                  </a:lnTo>
                  <a:lnTo>
                    <a:pt x="260" y="556"/>
                  </a:lnTo>
                  <a:lnTo>
                    <a:pt x="232" y="520"/>
                  </a:lnTo>
                  <a:lnTo>
                    <a:pt x="246" y="508"/>
                  </a:lnTo>
                  <a:lnTo>
                    <a:pt x="232" y="483"/>
                  </a:lnTo>
                  <a:lnTo>
                    <a:pt x="219" y="508"/>
                  </a:lnTo>
                  <a:lnTo>
                    <a:pt x="137" y="457"/>
                  </a:lnTo>
                  <a:lnTo>
                    <a:pt x="123" y="419"/>
                  </a:lnTo>
                  <a:lnTo>
                    <a:pt x="96" y="406"/>
                  </a:lnTo>
                  <a:lnTo>
                    <a:pt x="55" y="33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8" name=""/>
            <p:cNvSpPr/>
            <p:nvPr/>
          </p:nvSpPr>
          <p:spPr>
            <a:xfrm>
              <a:off x="9504720" y="3265200"/>
              <a:ext cx="270360" cy="153360"/>
            </a:xfrm>
            <a:custGeom>
              <a:avLst/>
              <a:gdLst/>
              <a:ahLst/>
              <a:rect l="l" t="t" r="r" b="b"/>
              <a:pathLst>
                <a:path w="298" h="166">
                  <a:moveTo>
                    <a:pt x="298" y="25"/>
                  </a:moveTo>
                  <a:lnTo>
                    <a:pt x="284" y="51"/>
                  </a:lnTo>
                  <a:lnTo>
                    <a:pt x="216" y="77"/>
                  </a:lnTo>
                  <a:lnTo>
                    <a:pt x="188" y="166"/>
                  </a:lnTo>
                  <a:lnTo>
                    <a:pt x="106" y="154"/>
                  </a:lnTo>
                  <a:lnTo>
                    <a:pt x="53" y="166"/>
                  </a:lnTo>
                  <a:lnTo>
                    <a:pt x="27" y="140"/>
                  </a:lnTo>
                  <a:lnTo>
                    <a:pt x="14" y="89"/>
                  </a:lnTo>
                  <a:lnTo>
                    <a:pt x="0" y="89"/>
                  </a:lnTo>
                  <a:lnTo>
                    <a:pt x="27" y="51"/>
                  </a:lnTo>
                  <a:lnTo>
                    <a:pt x="106" y="63"/>
                  </a:lnTo>
                  <a:lnTo>
                    <a:pt x="270" y="0"/>
                  </a:lnTo>
                  <a:lnTo>
                    <a:pt x="298" y="25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9" name=""/>
            <p:cNvSpPr/>
            <p:nvPr/>
          </p:nvSpPr>
          <p:spPr>
            <a:xfrm>
              <a:off x="9530280" y="3288960"/>
              <a:ext cx="531360" cy="489600"/>
            </a:xfrm>
            <a:custGeom>
              <a:avLst/>
              <a:gdLst/>
              <a:ahLst/>
              <a:rect l="l" t="t" r="r" b="b"/>
              <a:pathLst>
                <a:path w="587" h="531">
                  <a:moveTo>
                    <a:pt x="354" y="430"/>
                  </a:moveTo>
                  <a:lnTo>
                    <a:pt x="478" y="519"/>
                  </a:lnTo>
                  <a:lnTo>
                    <a:pt x="464" y="531"/>
                  </a:lnTo>
                  <a:lnTo>
                    <a:pt x="423" y="506"/>
                  </a:lnTo>
                  <a:lnTo>
                    <a:pt x="341" y="480"/>
                  </a:lnTo>
                  <a:lnTo>
                    <a:pt x="396" y="480"/>
                  </a:lnTo>
                  <a:lnTo>
                    <a:pt x="327" y="430"/>
                  </a:lnTo>
                  <a:lnTo>
                    <a:pt x="245" y="417"/>
                  </a:lnTo>
                  <a:lnTo>
                    <a:pt x="149" y="341"/>
                  </a:lnTo>
                  <a:lnTo>
                    <a:pt x="177" y="317"/>
                  </a:lnTo>
                  <a:lnTo>
                    <a:pt x="149" y="292"/>
                  </a:lnTo>
                  <a:lnTo>
                    <a:pt x="122" y="216"/>
                  </a:lnTo>
                  <a:lnTo>
                    <a:pt x="94" y="191"/>
                  </a:lnTo>
                  <a:lnTo>
                    <a:pt x="67" y="191"/>
                  </a:lnTo>
                  <a:lnTo>
                    <a:pt x="40" y="254"/>
                  </a:lnTo>
                  <a:lnTo>
                    <a:pt x="26" y="242"/>
                  </a:lnTo>
                  <a:lnTo>
                    <a:pt x="0" y="204"/>
                  </a:lnTo>
                  <a:lnTo>
                    <a:pt x="0" y="153"/>
                  </a:lnTo>
                  <a:lnTo>
                    <a:pt x="26" y="141"/>
                  </a:lnTo>
                  <a:lnTo>
                    <a:pt x="81" y="127"/>
                  </a:lnTo>
                  <a:lnTo>
                    <a:pt x="163" y="141"/>
                  </a:lnTo>
                  <a:lnTo>
                    <a:pt x="190" y="52"/>
                  </a:lnTo>
                  <a:lnTo>
                    <a:pt x="259" y="26"/>
                  </a:lnTo>
                  <a:lnTo>
                    <a:pt x="272" y="0"/>
                  </a:lnTo>
                  <a:lnTo>
                    <a:pt x="423" y="127"/>
                  </a:lnTo>
                  <a:lnTo>
                    <a:pt x="505" y="102"/>
                  </a:lnTo>
                  <a:lnTo>
                    <a:pt x="532" y="179"/>
                  </a:lnTo>
                  <a:lnTo>
                    <a:pt x="587" y="204"/>
                  </a:lnTo>
                  <a:lnTo>
                    <a:pt x="560" y="204"/>
                  </a:lnTo>
                  <a:lnTo>
                    <a:pt x="546" y="228"/>
                  </a:lnTo>
                  <a:lnTo>
                    <a:pt x="532" y="242"/>
                  </a:lnTo>
                  <a:lnTo>
                    <a:pt x="505" y="204"/>
                  </a:lnTo>
                  <a:lnTo>
                    <a:pt x="327" y="179"/>
                  </a:lnTo>
                  <a:lnTo>
                    <a:pt x="259" y="204"/>
                  </a:lnTo>
                  <a:lnTo>
                    <a:pt x="231" y="165"/>
                  </a:lnTo>
                  <a:lnTo>
                    <a:pt x="204" y="228"/>
                  </a:lnTo>
                  <a:lnTo>
                    <a:pt x="231" y="254"/>
                  </a:lnTo>
                  <a:lnTo>
                    <a:pt x="354" y="43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20" name=""/>
            <p:cNvSpPr/>
            <p:nvPr/>
          </p:nvSpPr>
          <p:spPr>
            <a:xfrm>
              <a:off x="9713520" y="3440880"/>
              <a:ext cx="358920" cy="325080"/>
            </a:xfrm>
            <a:custGeom>
              <a:avLst/>
              <a:gdLst/>
              <a:ahLst/>
              <a:rect l="l" t="t" r="r" b="b"/>
              <a:pathLst>
                <a:path w="397" h="353">
                  <a:moveTo>
                    <a:pt x="151" y="264"/>
                  </a:moveTo>
                  <a:lnTo>
                    <a:pt x="28" y="89"/>
                  </a:lnTo>
                  <a:lnTo>
                    <a:pt x="0" y="63"/>
                  </a:lnTo>
                  <a:lnTo>
                    <a:pt x="28" y="0"/>
                  </a:lnTo>
                  <a:lnTo>
                    <a:pt x="55" y="38"/>
                  </a:lnTo>
                  <a:lnTo>
                    <a:pt x="123" y="12"/>
                  </a:lnTo>
                  <a:lnTo>
                    <a:pt x="301" y="38"/>
                  </a:lnTo>
                  <a:lnTo>
                    <a:pt x="329" y="75"/>
                  </a:lnTo>
                  <a:lnTo>
                    <a:pt x="342" y="63"/>
                  </a:lnTo>
                  <a:lnTo>
                    <a:pt x="383" y="75"/>
                  </a:lnTo>
                  <a:lnTo>
                    <a:pt x="342" y="139"/>
                  </a:lnTo>
                  <a:lnTo>
                    <a:pt x="397" y="175"/>
                  </a:lnTo>
                  <a:lnTo>
                    <a:pt x="383" y="188"/>
                  </a:lnTo>
                  <a:lnTo>
                    <a:pt x="356" y="188"/>
                  </a:lnTo>
                  <a:lnTo>
                    <a:pt x="383" y="226"/>
                  </a:lnTo>
                  <a:lnTo>
                    <a:pt x="356" y="238"/>
                  </a:lnTo>
                  <a:lnTo>
                    <a:pt x="329" y="238"/>
                  </a:lnTo>
                  <a:lnTo>
                    <a:pt x="342" y="264"/>
                  </a:lnTo>
                  <a:lnTo>
                    <a:pt x="301" y="238"/>
                  </a:lnTo>
                  <a:lnTo>
                    <a:pt x="288" y="252"/>
                  </a:lnTo>
                  <a:lnTo>
                    <a:pt x="301" y="289"/>
                  </a:lnTo>
                  <a:lnTo>
                    <a:pt x="274" y="315"/>
                  </a:lnTo>
                  <a:lnTo>
                    <a:pt x="274" y="353"/>
                  </a:lnTo>
                  <a:lnTo>
                    <a:pt x="151" y="264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21" name=""/>
            <p:cNvSpPr/>
            <p:nvPr/>
          </p:nvSpPr>
          <p:spPr>
            <a:xfrm>
              <a:off x="9987480" y="3359520"/>
              <a:ext cx="386280" cy="476640"/>
            </a:xfrm>
            <a:custGeom>
              <a:avLst/>
              <a:gdLst/>
              <a:ahLst/>
              <a:rect l="l" t="t" r="r" b="b"/>
              <a:pathLst>
                <a:path w="426" h="515">
                  <a:moveTo>
                    <a:pt x="41" y="150"/>
                  </a:moveTo>
                  <a:lnTo>
                    <a:pt x="55" y="126"/>
                  </a:lnTo>
                  <a:lnTo>
                    <a:pt x="82" y="126"/>
                  </a:lnTo>
                  <a:lnTo>
                    <a:pt x="27" y="101"/>
                  </a:lnTo>
                  <a:lnTo>
                    <a:pt x="0" y="25"/>
                  </a:lnTo>
                  <a:lnTo>
                    <a:pt x="96" y="0"/>
                  </a:lnTo>
                  <a:lnTo>
                    <a:pt x="151" y="0"/>
                  </a:lnTo>
                  <a:lnTo>
                    <a:pt x="205" y="37"/>
                  </a:lnTo>
                  <a:lnTo>
                    <a:pt x="248" y="113"/>
                  </a:lnTo>
                  <a:lnTo>
                    <a:pt x="275" y="126"/>
                  </a:lnTo>
                  <a:lnTo>
                    <a:pt x="289" y="164"/>
                  </a:lnTo>
                  <a:lnTo>
                    <a:pt x="371" y="214"/>
                  </a:lnTo>
                  <a:lnTo>
                    <a:pt x="385" y="190"/>
                  </a:lnTo>
                  <a:lnTo>
                    <a:pt x="399" y="214"/>
                  </a:lnTo>
                  <a:lnTo>
                    <a:pt x="385" y="227"/>
                  </a:lnTo>
                  <a:lnTo>
                    <a:pt x="412" y="263"/>
                  </a:lnTo>
                  <a:lnTo>
                    <a:pt x="385" y="263"/>
                  </a:lnTo>
                  <a:lnTo>
                    <a:pt x="371" y="301"/>
                  </a:lnTo>
                  <a:lnTo>
                    <a:pt x="385" y="339"/>
                  </a:lnTo>
                  <a:lnTo>
                    <a:pt x="426" y="402"/>
                  </a:lnTo>
                  <a:lnTo>
                    <a:pt x="385" y="452"/>
                  </a:lnTo>
                  <a:lnTo>
                    <a:pt x="385" y="477"/>
                  </a:lnTo>
                  <a:lnTo>
                    <a:pt x="275" y="477"/>
                  </a:lnTo>
                  <a:lnTo>
                    <a:pt x="205" y="515"/>
                  </a:lnTo>
                  <a:lnTo>
                    <a:pt x="151" y="465"/>
                  </a:lnTo>
                  <a:lnTo>
                    <a:pt x="123" y="452"/>
                  </a:lnTo>
                  <a:lnTo>
                    <a:pt x="123" y="426"/>
                  </a:lnTo>
                  <a:lnTo>
                    <a:pt x="137" y="440"/>
                  </a:lnTo>
                  <a:lnTo>
                    <a:pt x="151" y="414"/>
                  </a:lnTo>
                  <a:lnTo>
                    <a:pt x="55" y="339"/>
                  </a:lnTo>
                  <a:lnTo>
                    <a:pt x="55" y="325"/>
                  </a:lnTo>
                  <a:lnTo>
                    <a:pt x="82" y="313"/>
                  </a:lnTo>
                  <a:lnTo>
                    <a:pt x="55" y="275"/>
                  </a:lnTo>
                  <a:lnTo>
                    <a:pt x="82" y="275"/>
                  </a:lnTo>
                  <a:lnTo>
                    <a:pt x="96" y="263"/>
                  </a:lnTo>
                  <a:lnTo>
                    <a:pt x="41" y="227"/>
                  </a:lnTo>
                  <a:lnTo>
                    <a:pt x="82" y="164"/>
                  </a:lnTo>
                  <a:lnTo>
                    <a:pt x="41" y="15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22" name=""/>
            <p:cNvSpPr/>
            <p:nvPr/>
          </p:nvSpPr>
          <p:spPr>
            <a:xfrm>
              <a:off x="9949320" y="3662280"/>
              <a:ext cx="172080" cy="210600"/>
            </a:xfrm>
            <a:custGeom>
              <a:avLst/>
              <a:gdLst/>
              <a:ahLst/>
              <a:rect l="l" t="t" r="r" b="b"/>
              <a:pathLst>
                <a:path w="190" h="227">
                  <a:moveTo>
                    <a:pt x="0" y="138"/>
                  </a:moveTo>
                  <a:lnTo>
                    <a:pt x="0" y="126"/>
                  </a:lnTo>
                  <a:lnTo>
                    <a:pt x="108" y="227"/>
                  </a:lnTo>
                  <a:lnTo>
                    <a:pt x="121" y="152"/>
                  </a:lnTo>
                  <a:lnTo>
                    <a:pt x="149" y="126"/>
                  </a:lnTo>
                  <a:lnTo>
                    <a:pt x="162" y="126"/>
                  </a:lnTo>
                  <a:lnTo>
                    <a:pt x="162" y="101"/>
                  </a:lnTo>
                  <a:lnTo>
                    <a:pt x="176" y="113"/>
                  </a:lnTo>
                  <a:lnTo>
                    <a:pt x="190" y="89"/>
                  </a:lnTo>
                  <a:lnTo>
                    <a:pt x="94" y="12"/>
                  </a:lnTo>
                  <a:lnTo>
                    <a:pt x="94" y="0"/>
                  </a:lnTo>
                  <a:lnTo>
                    <a:pt x="68" y="0"/>
                  </a:lnTo>
                  <a:lnTo>
                    <a:pt x="82" y="25"/>
                  </a:lnTo>
                  <a:lnTo>
                    <a:pt x="41" y="0"/>
                  </a:lnTo>
                  <a:lnTo>
                    <a:pt x="27" y="12"/>
                  </a:lnTo>
                  <a:lnTo>
                    <a:pt x="41" y="51"/>
                  </a:lnTo>
                  <a:lnTo>
                    <a:pt x="14" y="75"/>
                  </a:lnTo>
                  <a:lnTo>
                    <a:pt x="14" y="11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23" name=""/>
            <p:cNvSpPr/>
            <p:nvPr/>
          </p:nvSpPr>
          <p:spPr>
            <a:xfrm>
              <a:off x="7445160" y="3662280"/>
              <a:ext cx="1153800" cy="849960"/>
            </a:xfrm>
            <a:custGeom>
              <a:avLst/>
              <a:gdLst/>
              <a:ahLst/>
              <a:rect l="l" t="t" r="r" b="b"/>
              <a:pathLst>
                <a:path w="1273" h="921">
                  <a:moveTo>
                    <a:pt x="754" y="37"/>
                  </a:moveTo>
                  <a:lnTo>
                    <a:pt x="864" y="113"/>
                  </a:lnTo>
                  <a:lnTo>
                    <a:pt x="973" y="126"/>
                  </a:lnTo>
                  <a:lnTo>
                    <a:pt x="1028" y="113"/>
                  </a:lnTo>
                  <a:lnTo>
                    <a:pt x="1069" y="126"/>
                  </a:lnTo>
                  <a:lnTo>
                    <a:pt x="1097" y="164"/>
                  </a:lnTo>
                  <a:lnTo>
                    <a:pt x="1097" y="150"/>
                  </a:lnTo>
                  <a:lnTo>
                    <a:pt x="1138" y="164"/>
                  </a:lnTo>
                  <a:lnTo>
                    <a:pt x="1245" y="164"/>
                  </a:lnTo>
                  <a:lnTo>
                    <a:pt x="1273" y="176"/>
                  </a:lnTo>
                  <a:lnTo>
                    <a:pt x="1245" y="239"/>
                  </a:lnTo>
                  <a:lnTo>
                    <a:pt x="1014" y="352"/>
                  </a:lnTo>
                  <a:lnTo>
                    <a:pt x="905" y="530"/>
                  </a:lnTo>
                  <a:lnTo>
                    <a:pt x="919" y="580"/>
                  </a:lnTo>
                  <a:lnTo>
                    <a:pt x="960" y="592"/>
                  </a:lnTo>
                  <a:lnTo>
                    <a:pt x="946" y="618"/>
                  </a:lnTo>
                  <a:lnTo>
                    <a:pt x="891" y="655"/>
                  </a:lnTo>
                  <a:lnTo>
                    <a:pt x="864" y="744"/>
                  </a:lnTo>
                  <a:lnTo>
                    <a:pt x="809" y="744"/>
                  </a:lnTo>
                  <a:lnTo>
                    <a:pt x="741" y="832"/>
                  </a:lnTo>
                  <a:lnTo>
                    <a:pt x="508" y="832"/>
                  </a:lnTo>
                  <a:lnTo>
                    <a:pt x="397" y="921"/>
                  </a:lnTo>
                  <a:lnTo>
                    <a:pt x="328" y="895"/>
                  </a:lnTo>
                  <a:lnTo>
                    <a:pt x="274" y="794"/>
                  </a:lnTo>
                  <a:lnTo>
                    <a:pt x="192" y="782"/>
                  </a:lnTo>
                  <a:lnTo>
                    <a:pt x="192" y="731"/>
                  </a:lnTo>
                  <a:lnTo>
                    <a:pt x="246" y="681"/>
                  </a:lnTo>
                  <a:lnTo>
                    <a:pt x="205" y="630"/>
                  </a:lnTo>
                  <a:lnTo>
                    <a:pt x="233" y="568"/>
                  </a:lnTo>
                  <a:lnTo>
                    <a:pt x="205" y="505"/>
                  </a:lnTo>
                  <a:lnTo>
                    <a:pt x="246" y="467"/>
                  </a:lnTo>
                  <a:lnTo>
                    <a:pt x="246" y="429"/>
                  </a:lnTo>
                  <a:lnTo>
                    <a:pt x="260" y="328"/>
                  </a:lnTo>
                  <a:lnTo>
                    <a:pt x="315" y="265"/>
                  </a:lnTo>
                  <a:lnTo>
                    <a:pt x="287" y="227"/>
                  </a:lnTo>
                  <a:lnTo>
                    <a:pt x="137" y="227"/>
                  </a:lnTo>
                  <a:lnTo>
                    <a:pt x="123" y="202"/>
                  </a:lnTo>
                  <a:lnTo>
                    <a:pt x="55" y="239"/>
                  </a:lnTo>
                  <a:lnTo>
                    <a:pt x="68" y="164"/>
                  </a:lnTo>
                  <a:lnTo>
                    <a:pt x="55" y="176"/>
                  </a:lnTo>
                  <a:lnTo>
                    <a:pt x="41" y="150"/>
                  </a:lnTo>
                  <a:lnTo>
                    <a:pt x="55" y="126"/>
                  </a:lnTo>
                  <a:lnTo>
                    <a:pt x="0" y="89"/>
                  </a:lnTo>
                  <a:lnTo>
                    <a:pt x="41" y="49"/>
                  </a:lnTo>
                  <a:lnTo>
                    <a:pt x="96" y="49"/>
                  </a:lnTo>
                  <a:lnTo>
                    <a:pt x="123" y="0"/>
                  </a:lnTo>
                  <a:lnTo>
                    <a:pt x="754" y="3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24" name=""/>
            <p:cNvSpPr/>
            <p:nvPr/>
          </p:nvSpPr>
          <p:spPr>
            <a:xfrm>
              <a:off x="8414280" y="4185360"/>
              <a:ext cx="23400" cy="23760"/>
            </a:xfrm>
            <a:custGeom>
              <a:avLst/>
              <a:gdLst/>
              <a:ahLst/>
              <a:rect l="l" t="t" r="r" b="b"/>
              <a:pathLst>
                <a:path w="28" h="26">
                  <a:moveTo>
                    <a:pt x="28" y="0"/>
                  </a:moveTo>
                  <a:lnTo>
                    <a:pt x="14" y="26"/>
                  </a:lnTo>
                  <a:lnTo>
                    <a:pt x="0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25" name=""/>
            <p:cNvSpPr/>
            <p:nvPr/>
          </p:nvSpPr>
          <p:spPr>
            <a:xfrm>
              <a:off x="8647920" y="4082040"/>
              <a:ext cx="36360" cy="11160"/>
            </a:xfrm>
            <a:custGeom>
              <a:avLst/>
              <a:gdLst/>
              <a:ahLst/>
              <a:rect l="l" t="t" r="r" b="b"/>
              <a:pathLst>
                <a:path w="41" h="12">
                  <a:moveTo>
                    <a:pt x="27" y="0"/>
                  </a:moveTo>
                  <a:lnTo>
                    <a:pt x="41" y="12"/>
                  </a:lnTo>
                  <a:lnTo>
                    <a:pt x="0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26" name=""/>
            <p:cNvSpPr/>
            <p:nvPr/>
          </p:nvSpPr>
          <p:spPr>
            <a:xfrm>
              <a:off x="8512200" y="4082040"/>
              <a:ext cx="86760" cy="79560"/>
            </a:xfrm>
            <a:custGeom>
              <a:avLst/>
              <a:gdLst/>
              <a:ahLst/>
              <a:rect l="l" t="t" r="r" b="b"/>
              <a:pathLst>
                <a:path w="98" h="88">
                  <a:moveTo>
                    <a:pt x="84" y="0"/>
                  </a:moveTo>
                  <a:lnTo>
                    <a:pt x="84" y="26"/>
                  </a:lnTo>
                  <a:lnTo>
                    <a:pt x="98" y="38"/>
                  </a:lnTo>
                  <a:lnTo>
                    <a:pt x="70" y="88"/>
                  </a:lnTo>
                  <a:lnTo>
                    <a:pt x="0" y="5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2760" bIns="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5127" name=""/>
            <p:cNvGrpSpPr/>
            <p:nvPr/>
          </p:nvGrpSpPr>
          <p:grpSpPr>
            <a:xfrm>
              <a:off x="8736840" y="1025640"/>
              <a:ext cx="707400" cy="655560"/>
              <a:chOff x="8736840" y="1025640"/>
              <a:chExt cx="707400" cy="655560"/>
            </a:xfrm>
          </p:grpSpPr>
          <p:sp>
            <p:nvSpPr>
              <p:cNvPr id="5128" name=""/>
              <p:cNvSpPr/>
              <p:nvPr/>
            </p:nvSpPr>
            <p:spPr>
              <a:xfrm>
                <a:off x="8736840" y="1025640"/>
                <a:ext cx="707400" cy="655560"/>
              </a:xfrm>
              <a:custGeom>
                <a:avLst/>
                <a:gdLst/>
                <a:ahLst/>
                <a:rect l="l" t="t" r="r" b="b"/>
                <a:pathLst>
                  <a:path w="780" h="709">
                    <a:moveTo>
                      <a:pt x="23" y="0"/>
                    </a:moveTo>
                    <a:lnTo>
                      <a:pt x="28" y="0"/>
                    </a:lnTo>
                    <a:lnTo>
                      <a:pt x="14" y="38"/>
                    </a:lnTo>
                    <a:lnTo>
                      <a:pt x="28" y="51"/>
                    </a:lnTo>
                    <a:lnTo>
                      <a:pt x="14" y="101"/>
                    </a:lnTo>
                    <a:lnTo>
                      <a:pt x="14" y="152"/>
                    </a:lnTo>
                    <a:lnTo>
                      <a:pt x="137" y="152"/>
                    </a:lnTo>
                    <a:lnTo>
                      <a:pt x="151" y="101"/>
                    </a:lnTo>
                    <a:lnTo>
                      <a:pt x="151" y="140"/>
                    </a:lnTo>
                    <a:lnTo>
                      <a:pt x="206" y="140"/>
                    </a:lnTo>
                    <a:lnTo>
                      <a:pt x="260" y="75"/>
                    </a:lnTo>
                    <a:lnTo>
                      <a:pt x="233" y="140"/>
                    </a:lnTo>
                    <a:lnTo>
                      <a:pt x="274" y="127"/>
                    </a:lnTo>
                    <a:lnTo>
                      <a:pt x="219" y="152"/>
                    </a:lnTo>
                    <a:lnTo>
                      <a:pt x="219" y="190"/>
                    </a:lnTo>
                    <a:lnTo>
                      <a:pt x="192" y="204"/>
                    </a:lnTo>
                    <a:lnTo>
                      <a:pt x="178" y="152"/>
                    </a:lnTo>
                    <a:lnTo>
                      <a:pt x="14" y="190"/>
                    </a:lnTo>
                    <a:lnTo>
                      <a:pt x="28" y="204"/>
                    </a:lnTo>
                    <a:lnTo>
                      <a:pt x="28" y="228"/>
                    </a:lnTo>
                    <a:lnTo>
                      <a:pt x="0" y="216"/>
                    </a:lnTo>
                    <a:lnTo>
                      <a:pt x="28" y="253"/>
                    </a:lnTo>
                    <a:lnTo>
                      <a:pt x="69" y="241"/>
                    </a:lnTo>
                    <a:lnTo>
                      <a:pt x="28" y="303"/>
                    </a:lnTo>
                    <a:lnTo>
                      <a:pt x="28" y="341"/>
                    </a:lnTo>
                    <a:lnTo>
                      <a:pt x="55" y="317"/>
                    </a:lnTo>
                    <a:lnTo>
                      <a:pt x="69" y="341"/>
                    </a:lnTo>
                    <a:lnTo>
                      <a:pt x="55" y="368"/>
                    </a:lnTo>
                    <a:lnTo>
                      <a:pt x="55" y="380"/>
                    </a:lnTo>
                    <a:lnTo>
                      <a:pt x="137" y="265"/>
                    </a:lnTo>
                    <a:lnTo>
                      <a:pt x="206" y="265"/>
                    </a:lnTo>
                    <a:lnTo>
                      <a:pt x="164" y="303"/>
                    </a:lnTo>
                    <a:lnTo>
                      <a:pt x="151" y="279"/>
                    </a:lnTo>
                    <a:lnTo>
                      <a:pt x="82" y="394"/>
                    </a:lnTo>
                    <a:lnTo>
                      <a:pt x="137" y="406"/>
                    </a:lnTo>
                    <a:lnTo>
                      <a:pt x="28" y="469"/>
                    </a:lnTo>
                    <a:lnTo>
                      <a:pt x="28" y="481"/>
                    </a:lnTo>
                    <a:lnTo>
                      <a:pt x="137" y="455"/>
                    </a:lnTo>
                    <a:lnTo>
                      <a:pt x="96" y="556"/>
                    </a:lnTo>
                    <a:lnTo>
                      <a:pt x="69" y="544"/>
                    </a:lnTo>
                    <a:lnTo>
                      <a:pt x="55" y="596"/>
                    </a:lnTo>
                    <a:lnTo>
                      <a:pt x="137" y="671"/>
                    </a:lnTo>
                    <a:lnTo>
                      <a:pt x="178" y="659"/>
                    </a:lnTo>
                    <a:lnTo>
                      <a:pt x="164" y="709"/>
                    </a:lnTo>
                    <a:lnTo>
                      <a:pt x="274" y="709"/>
                    </a:lnTo>
                    <a:lnTo>
                      <a:pt x="411" y="621"/>
                    </a:lnTo>
                    <a:lnTo>
                      <a:pt x="466" y="531"/>
                    </a:lnTo>
                    <a:lnTo>
                      <a:pt x="520" y="544"/>
                    </a:lnTo>
                    <a:lnTo>
                      <a:pt x="548" y="493"/>
                    </a:lnTo>
                    <a:lnTo>
                      <a:pt x="520" y="418"/>
                    </a:lnTo>
                    <a:lnTo>
                      <a:pt x="561" y="443"/>
                    </a:lnTo>
                    <a:lnTo>
                      <a:pt x="548" y="394"/>
                    </a:lnTo>
                    <a:lnTo>
                      <a:pt x="561" y="380"/>
                    </a:lnTo>
                    <a:lnTo>
                      <a:pt x="573" y="507"/>
                    </a:lnTo>
                    <a:lnTo>
                      <a:pt x="616" y="531"/>
                    </a:lnTo>
                    <a:lnTo>
                      <a:pt x="628" y="582"/>
                    </a:lnTo>
                    <a:lnTo>
                      <a:pt x="657" y="556"/>
                    </a:lnTo>
                    <a:lnTo>
                      <a:pt x="671" y="493"/>
                    </a:lnTo>
                    <a:lnTo>
                      <a:pt x="657" y="443"/>
                    </a:lnTo>
                    <a:lnTo>
                      <a:pt x="685" y="380"/>
                    </a:lnTo>
                    <a:lnTo>
                      <a:pt x="739" y="341"/>
                    </a:lnTo>
                    <a:lnTo>
                      <a:pt x="753" y="265"/>
                    </a:lnTo>
                    <a:lnTo>
                      <a:pt x="712" y="190"/>
                    </a:lnTo>
                    <a:lnTo>
                      <a:pt x="780" y="113"/>
                    </a:lnTo>
                    <a:lnTo>
                      <a:pt x="741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29" name=""/>
              <p:cNvSpPr/>
              <p:nvPr/>
            </p:nvSpPr>
            <p:spPr>
              <a:xfrm>
                <a:off x="8736840" y="1025640"/>
                <a:ext cx="707400" cy="655560"/>
              </a:xfrm>
              <a:custGeom>
                <a:avLst/>
                <a:gdLst/>
                <a:ahLst/>
                <a:rect l="l" t="t" r="r" b="b"/>
                <a:pathLst>
                  <a:path w="780" h="709">
                    <a:moveTo>
                      <a:pt x="23" y="0"/>
                    </a:moveTo>
                    <a:lnTo>
                      <a:pt x="28" y="0"/>
                    </a:lnTo>
                    <a:lnTo>
                      <a:pt x="14" y="38"/>
                    </a:lnTo>
                    <a:lnTo>
                      <a:pt x="28" y="51"/>
                    </a:lnTo>
                    <a:lnTo>
                      <a:pt x="14" y="101"/>
                    </a:lnTo>
                    <a:lnTo>
                      <a:pt x="14" y="152"/>
                    </a:lnTo>
                    <a:lnTo>
                      <a:pt x="137" y="152"/>
                    </a:lnTo>
                    <a:lnTo>
                      <a:pt x="151" y="101"/>
                    </a:lnTo>
                    <a:lnTo>
                      <a:pt x="151" y="140"/>
                    </a:lnTo>
                    <a:lnTo>
                      <a:pt x="206" y="140"/>
                    </a:lnTo>
                    <a:lnTo>
                      <a:pt x="260" y="75"/>
                    </a:lnTo>
                    <a:lnTo>
                      <a:pt x="233" y="140"/>
                    </a:lnTo>
                    <a:lnTo>
                      <a:pt x="274" y="127"/>
                    </a:lnTo>
                    <a:lnTo>
                      <a:pt x="219" y="152"/>
                    </a:lnTo>
                    <a:lnTo>
                      <a:pt x="219" y="190"/>
                    </a:lnTo>
                    <a:lnTo>
                      <a:pt x="192" y="204"/>
                    </a:lnTo>
                    <a:lnTo>
                      <a:pt x="178" y="152"/>
                    </a:lnTo>
                    <a:lnTo>
                      <a:pt x="14" y="190"/>
                    </a:lnTo>
                    <a:lnTo>
                      <a:pt x="28" y="204"/>
                    </a:lnTo>
                    <a:lnTo>
                      <a:pt x="28" y="228"/>
                    </a:lnTo>
                    <a:lnTo>
                      <a:pt x="0" y="216"/>
                    </a:lnTo>
                    <a:lnTo>
                      <a:pt x="28" y="253"/>
                    </a:lnTo>
                    <a:lnTo>
                      <a:pt x="69" y="241"/>
                    </a:lnTo>
                    <a:lnTo>
                      <a:pt x="28" y="303"/>
                    </a:lnTo>
                    <a:lnTo>
                      <a:pt x="28" y="341"/>
                    </a:lnTo>
                    <a:lnTo>
                      <a:pt x="55" y="317"/>
                    </a:lnTo>
                    <a:lnTo>
                      <a:pt x="69" y="341"/>
                    </a:lnTo>
                    <a:lnTo>
                      <a:pt x="55" y="368"/>
                    </a:lnTo>
                    <a:lnTo>
                      <a:pt x="55" y="380"/>
                    </a:lnTo>
                    <a:lnTo>
                      <a:pt x="137" y="265"/>
                    </a:lnTo>
                    <a:lnTo>
                      <a:pt x="206" y="265"/>
                    </a:lnTo>
                    <a:lnTo>
                      <a:pt x="164" y="303"/>
                    </a:lnTo>
                    <a:lnTo>
                      <a:pt x="151" y="279"/>
                    </a:lnTo>
                    <a:lnTo>
                      <a:pt x="82" y="394"/>
                    </a:lnTo>
                    <a:lnTo>
                      <a:pt x="137" y="406"/>
                    </a:lnTo>
                    <a:lnTo>
                      <a:pt x="28" y="469"/>
                    </a:lnTo>
                    <a:lnTo>
                      <a:pt x="28" y="481"/>
                    </a:lnTo>
                    <a:lnTo>
                      <a:pt x="137" y="455"/>
                    </a:lnTo>
                    <a:lnTo>
                      <a:pt x="96" y="556"/>
                    </a:lnTo>
                    <a:lnTo>
                      <a:pt x="69" y="544"/>
                    </a:lnTo>
                    <a:lnTo>
                      <a:pt x="55" y="596"/>
                    </a:lnTo>
                    <a:lnTo>
                      <a:pt x="137" y="671"/>
                    </a:lnTo>
                    <a:lnTo>
                      <a:pt x="178" y="659"/>
                    </a:lnTo>
                    <a:lnTo>
                      <a:pt x="164" y="709"/>
                    </a:lnTo>
                    <a:lnTo>
                      <a:pt x="274" y="709"/>
                    </a:lnTo>
                    <a:lnTo>
                      <a:pt x="411" y="621"/>
                    </a:lnTo>
                    <a:lnTo>
                      <a:pt x="466" y="531"/>
                    </a:lnTo>
                    <a:lnTo>
                      <a:pt x="520" y="544"/>
                    </a:lnTo>
                    <a:lnTo>
                      <a:pt x="548" y="493"/>
                    </a:lnTo>
                    <a:lnTo>
                      <a:pt x="520" y="418"/>
                    </a:lnTo>
                    <a:lnTo>
                      <a:pt x="561" y="443"/>
                    </a:lnTo>
                    <a:lnTo>
                      <a:pt x="548" y="394"/>
                    </a:lnTo>
                    <a:lnTo>
                      <a:pt x="561" y="380"/>
                    </a:lnTo>
                    <a:lnTo>
                      <a:pt x="573" y="507"/>
                    </a:lnTo>
                    <a:lnTo>
                      <a:pt x="616" y="531"/>
                    </a:lnTo>
                    <a:lnTo>
                      <a:pt x="628" y="582"/>
                    </a:lnTo>
                    <a:lnTo>
                      <a:pt x="657" y="556"/>
                    </a:lnTo>
                    <a:lnTo>
                      <a:pt x="671" y="493"/>
                    </a:lnTo>
                    <a:lnTo>
                      <a:pt x="657" y="443"/>
                    </a:lnTo>
                    <a:lnTo>
                      <a:pt x="685" y="380"/>
                    </a:lnTo>
                    <a:lnTo>
                      <a:pt x="739" y="341"/>
                    </a:lnTo>
                    <a:lnTo>
                      <a:pt x="753" y="265"/>
                    </a:lnTo>
                    <a:lnTo>
                      <a:pt x="712" y="190"/>
                    </a:lnTo>
                    <a:lnTo>
                      <a:pt x="780" y="113"/>
                    </a:lnTo>
                    <a:lnTo>
                      <a:pt x="741" y="0"/>
                    </a:lnTo>
                  </a:path>
                </a:pathLst>
              </a:custGeom>
              <a:noFill/>
              <a:ln w="12600">
                <a:solidFill>
                  <a:srgbClr val="505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5130" name=""/>
            <p:cNvSpPr/>
            <p:nvPr/>
          </p:nvSpPr>
          <p:spPr>
            <a:xfrm>
              <a:off x="9294120" y="1025640"/>
              <a:ext cx="694800" cy="1075320"/>
            </a:xfrm>
            <a:custGeom>
              <a:avLst/>
              <a:gdLst/>
              <a:ahLst/>
              <a:rect l="l" t="t" r="r" b="b"/>
              <a:pathLst>
                <a:path w="767" h="1163">
                  <a:moveTo>
                    <a:pt x="113" y="0"/>
                  </a:moveTo>
                  <a:lnTo>
                    <a:pt x="165" y="113"/>
                  </a:lnTo>
                  <a:lnTo>
                    <a:pt x="96" y="190"/>
                  </a:lnTo>
                  <a:lnTo>
                    <a:pt x="137" y="265"/>
                  </a:lnTo>
                  <a:lnTo>
                    <a:pt x="124" y="341"/>
                  </a:lnTo>
                  <a:lnTo>
                    <a:pt x="69" y="380"/>
                  </a:lnTo>
                  <a:lnTo>
                    <a:pt x="41" y="443"/>
                  </a:lnTo>
                  <a:lnTo>
                    <a:pt x="55" y="495"/>
                  </a:lnTo>
                  <a:lnTo>
                    <a:pt x="41" y="556"/>
                  </a:lnTo>
                  <a:lnTo>
                    <a:pt x="14" y="582"/>
                  </a:lnTo>
                  <a:lnTo>
                    <a:pt x="0" y="532"/>
                  </a:lnTo>
                  <a:lnTo>
                    <a:pt x="0" y="556"/>
                  </a:lnTo>
                  <a:lnTo>
                    <a:pt x="0" y="633"/>
                  </a:lnTo>
                  <a:lnTo>
                    <a:pt x="28" y="671"/>
                  </a:lnTo>
                  <a:lnTo>
                    <a:pt x="41" y="659"/>
                  </a:lnTo>
                  <a:lnTo>
                    <a:pt x="55" y="671"/>
                  </a:lnTo>
                  <a:lnTo>
                    <a:pt x="28" y="709"/>
                  </a:lnTo>
                  <a:lnTo>
                    <a:pt x="55" y="709"/>
                  </a:lnTo>
                  <a:lnTo>
                    <a:pt x="55" y="757"/>
                  </a:lnTo>
                  <a:lnTo>
                    <a:pt x="82" y="757"/>
                  </a:lnTo>
                  <a:lnTo>
                    <a:pt x="69" y="834"/>
                  </a:lnTo>
                  <a:lnTo>
                    <a:pt x="178" y="972"/>
                  </a:lnTo>
                  <a:lnTo>
                    <a:pt x="151" y="998"/>
                  </a:lnTo>
                  <a:lnTo>
                    <a:pt x="165" y="1022"/>
                  </a:lnTo>
                  <a:lnTo>
                    <a:pt x="137" y="1036"/>
                  </a:lnTo>
                  <a:lnTo>
                    <a:pt x="178" y="1125"/>
                  </a:lnTo>
                  <a:lnTo>
                    <a:pt x="165" y="1163"/>
                  </a:lnTo>
                  <a:lnTo>
                    <a:pt x="300" y="1163"/>
                  </a:lnTo>
                  <a:lnTo>
                    <a:pt x="327" y="1050"/>
                  </a:lnTo>
                  <a:lnTo>
                    <a:pt x="478" y="1036"/>
                  </a:lnTo>
                  <a:lnTo>
                    <a:pt x="548" y="822"/>
                  </a:lnTo>
                  <a:lnTo>
                    <a:pt x="532" y="734"/>
                  </a:lnTo>
                  <a:lnTo>
                    <a:pt x="560" y="734"/>
                  </a:lnTo>
                  <a:lnTo>
                    <a:pt x="560" y="671"/>
                  </a:lnTo>
                  <a:lnTo>
                    <a:pt x="519" y="645"/>
                  </a:lnTo>
                  <a:lnTo>
                    <a:pt x="560" y="633"/>
                  </a:lnTo>
                  <a:lnTo>
                    <a:pt x="505" y="620"/>
                  </a:lnTo>
                  <a:lnTo>
                    <a:pt x="587" y="594"/>
                  </a:lnTo>
                  <a:lnTo>
                    <a:pt x="642" y="532"/>
                  </a:lnTo>
                  <a:lnTo>
                    <a:pt x="669" y="556"/>
                  </a:lnTo>
                  <a:lnTo>
                    <a:pt x="712" y="519"/>
                  </a:lnTo>
                  <a:lnTo>
                    <a:pt x="712" y="495"/>
                  </a:lnTo>
                  <a:lnTo>
                    <a:pt x="753" y="481"/>
                  </a:lnTo>
                  <a:lnTo>
                    <a:pt x="614" y="495"/>
                  </a:lnTo>
                  <a:lnTo>
                    <a:pt x="519" y="457"/>
                  </a:lnTo>
                  <a:lnTo>
                    <a:pt x="587" y="443"/>
                  </a:lnTo>
                  <a:lnTo>
                    <a:pt x="669" y="481"/>
                  </a:lnTo>
                  <a:lnTo>
                    <a:pt x="739" y="443"/>
                  </a:lnTo>
                  <a:lnTo>
                    <a:pt x="767" y="380"/>
                  </a:lnTo>
                  <a:lnTo>
                    <a:pt x="724" y="317"/>
                  </a:lnTo>
                  <a:lnTo>
                    <a:pt x="739" y="303"/>
                  </a:lnTo>
                  <a:lnTo>
                    <a:pt x="642" y="241"/>
                  </a:lnTo>
                  <a:lnTo>
                    <a:pt x="575" y="329"/>
                  </a:lnTo>
                  <a:lnTo>
                    <a:pt x="505" y="341"/>
                  </a:lnTo>
                  <a:lnTo>
                    <a:pt x="603" y="279"/>
                  </a:lnTo>
                  <a:lnTo>
                    <a:pt x="587" y="75"/>
                  </a:lnTo>
                  <a:lnTo>
                    <a:pt x="603" y="38"/>
                  </a:lnTo>
                  <a:lnTo>
                    <a:pt x="630" y="51"/>
                  </a:lnTo>
                  <a:lnTo>
                    <a:pt x="64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31" name=""/>
            <p:cNvSpPr/>
            <p:nvPr/>
          </p:nvSpPr>
          <p:spPr>
            <a:xfrm>
              <a:off x="9938520" y="1714680"/>
              <a:ext cx="73800" cy="138600"/>
            </a:xfrm>
            <a:custGeom>
              <a:avLst/>
              <a:gdLst/>
              <a:ahLst/>
              <a:rect l="l" t="t" r="r" b="b"/>
              <a:pathLst>
                <a:path w="82" h="150">
                  <a:moveTo>
                    <a:pt x="0" y="150"/>
                  </a:moveTo>
                  <a:lnTo>
                    <a:pt x="69" y="75"/>
                  </a:lnTo>
                  <a:lnTo>
                    <a:pt x="55" y="25"/>
                  </a:lnTo>
                  <a:lnTo>
                    <a:pt x="82" y="0"/>
                  </a:lnTo>
                  <a:lnTo>
                    <a:pt x="41" y="0"/>
                  </a:lnTo>
                  <a:lnTo>
                    <a:pt x="0" y="49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32" name=""/>
            <p:cNvSpPr/>
            <p:nvPr/>
          </p:nvSpPr>
          <p:spPr>
            <a:xfrm>
              <a:off x="9762480" y="1853640"/>
              <a:ext cx="52560" cy="118080"/>
            </a:xfrm>
            <a:custGeom>
              <a:avLst/>
              <a:gdLst/>
              <a:ahLst/>
              <a:rect l="l" t="t" r="r" b="b"/>
              <a:pathLst>
                <a:path w="58" h="127">
                  <a:moveTo>
                    <a:pt x="0" y="127"/>
                  </a:moveTo>
                  <a:lnTo>
                    <a:pt x="58" y="0"/>
                  </a:lnTo>
                  <a:lnTo>
                    <a:pt x="14" y="5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33" name=""/>
            <p:cNvSpPr/>
            <p:nvPr/>
          </p:nvSpPr>
          <p:spPr>
            <a:xfrm>
              <a:off x="8835120" y="3170880"/>
              <a:ext cx="395280" cy="223560"/>
            </a:xfrm>
            <a:custGeom>
              <a:avLst/>
              <a:gdLst/>
              <a:ahLst/>
              <a:rect l="l" t="t" r="r" b="b"/>
              <a:pathLst>
                <a:path w="438" h="243">
                  <a:moveTo>
                    <a:pt x="151" y="0"/>
                  </a:moveTo>
                  <a:lnTo>
                    <a:pt x="274" y="0"/>
                  </a:lnTo>
                  <a:lnTo>
                    <a:pt x="342" y="26"/>
                  </a:lnTo>
                  <a:lnTo>
                    <a:pt x="370" y="89"/>
                  </a:lnTo>
                  <a:lnTo>
                    <a:pt x="438" y="103"/>
                  </a:lnTo>
                  <a:lnTo>
                    <a:pt x="438" y="140"/>
                  </a:lnTo>
                  <a:lnTo>
                    <a:pt x="411" y="140"/>
                  </a:lnTo>
                  <a:lnTo>
                    <a:pt x="411" y="180"/>
                  </a:lnTo>
                  <a:lnTo>
                    <a:pt x="328" y="154"/>
                  </a:lnTo>
                  <a:lnTo>
                    <a:pt x="301" y="231"/>
                  </a:lnTo>
                  <a:lnTo>
                    <a:pt x="246" y="180"/>
                  </a:lnTo>
                  <a:lnTo>
                    <a:pt x="178" y="231"/>
                  </a:lnTo>
                  <a:lnTo>
                    <a:pt x="96" y="243"/>
                  </a:lnTo>
                  <a:lnTo>
                    <a:pt x="68" y="180"/>
                  </a:lnTo>
                  <a:lnTo>
                    <a:pt x="41" y="180"/>
                  </a:lnTo>
                  <a:lnTo>
                    <a:pt x="0" y="206"/>
                  </a:lnTo>
                  <a:lnTo>
                    <a:pt x="0" y="166"/>
                  </a:lnTo>
                  <a:lnTo>
                    <a:pt x="96" y="12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34" name=""/>
            <p:cNvSpPr/>
            <p:nvPr/>
          </p:nvSpPr>
          <p:spPr>
            <a:xfrm>
              <a:off x="9602640" y="3477600"/>
              <a:ext cx="25200" cy="33480"/>
            </a:xfrm>
            <a:custGeom>
              <a:avLst/>
              <a:gdLst/>
              <a:ahLst/>
              <a:rect l="l" t="t" r="r" b="b"/>
              <a:pathLst>
                <a:path w="27" h="38">
                  <a:moveTo>
                    <a:pt x="0" y="0"/>
                  </a:moveTo>
                  <a:lnTo>
                    <a:pt x="27" y="3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35" name=""/>
            <p:cNvSpPr/>
            <p:nvPr/>
          </p:nvSpPr>
          <p:spPr>
            <a:xfrm>
              <a:off x="9070920" y="3730680"/>
              <a:ext cx="84960" cy="199800"/>
            </a:xfrm>
            <a:custGeom>
              <a:avLst/>
              <a:gdLst/>
              <a:ahLst/>
              <a:rect l="l" t="t" r="r" b="b"/>
              <a:pathLst>
                <a:path w="94" h="218">
                  <a:moveTo>
                    <a:pt x="66" y="0"/>
                  </a:moveTo>
                  <a:lnTo>
                    <a:pt x="94" y="103"/>
                  </a:lnTo>
                  <a:lnTo>
                    <a:pt x="66" y="218"/>
                  </a:lnTo>
                  <a:lnTo>
                    <a:pt x="13" y="166"/>
                  </a:lnTo>
                  <a:lnTo>
                    <a:pt x="0" y="77"/>
                  </a:lnTo>
                  <a:lnTo>
                    <a:pt x="13" y="52"/>
                  </a:lnTo>
                  <a:lnTo>
                    <a:pt x="66" y="3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36" name=""/>
            <p:cNvSpPr/>
            <p:nvPr/>
          </p:nvSpPr>
          <p:spPr>
            <a:xfrm>
              <a:off x="10667880" y="3847320"/>
              <a:ext cx="272160" cy="221400"/>
            </a:xfrm>
            <a:custGeom>
              <a:avLst/>
              <a:gdLst/>
              <a:ahLst/>
              <a:rect l="l" t="t" r="r" b="b"/>
              <a:pathLst>
                <a:path w="301" h="240">
                  <a:moveTo>
                    <a:pt x="192" y="12"/>
                  </a:moveTo>
                  <a:lnTo>
                    <a:pt x="110" y="0"/>
                  </a:lnTo>
                  <a:lnTo>
                    <a:pt x="14" y="38"/>
                  </a:lnTo>
                  <a:lnTo>
                    <a:pt x="41" y="75"/>
                  </a:lnTo>
                  <a:lnTo>
                    <a:pt x="0" y="164"/>
                  </a:lnTo>
                  <a:lnTo>
                    <a:pt x="55" y="176"/>
                  </a:lnTo>
                  <a:lnTo>
                    <a:pt x="14" y="202"/>
                  </a:lnTo>
                  <a:lnTo>
                    <a:pt x="14" y="240"/>
                  </a:lnTo>
                  <a:lnTo>
                    <a:pt x="151" y="127"/>
                  </a:lnTo>
                  <a:lnTo>
                    <a:pt x="274" y="127"/>
                  </a:lnTo>
                  <a:lnTo>
                    <a:pt x="301" y="101"/>
                  </a:lnTo>
                  <a:lnTo>
                    <a:pt x="206" y="63"/>
                  </a:lnTo>
                  <a:lnTo>
                    <a:pt x="192" y="12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37" name=""/>
            <p:cNvSpPr/>
            <p:nvPr/>
          </p:nvSpPr>
          <p:spPr>
            <a:xfrm>
              <a:off x="10324800" y="1306800"/>
              <a:ext cx="34560" cy="46080"/>
            </a:xfrm>
            <a:custGeom>
              <a:avLst/>
              <a:gdLst/>
              <a:ahLst/>
              <a:rect l="l" t="t" r="r" b="b"/>
              <a:pathLst>
                <a:path w="40" h="50">
                  <a:moveTo>
                    <a:pt x="14" y="50"/>
                  </a:moveTo>
                  <a:lnTo>
                    <a:pt x="40" y="0"/>
                  </a:lnTo>
                  <a:lnTo>
                    <a:pt x="0" y="50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38" name=""/>
            <p:cNvSpPr/>
            <p:nvPr/>
          </p:nvSpPr>
          <p:spPr>
            <a:xfrm>
              <a:off x="10072800" y="1293480"/>
              <a:ext cx="38160" cy="59040"/>
            </a:xfrm>
            <a:custGeom>
              <a:avLst/>
              <a:gdLst/>
              <a:ahLst/>
              <a:rect l="l" t="t" r="r" b="b"/>
              <a:pathLst>
                <a:path w="43" h="64">
                  <a:moveTo>
                    <a:pt x="29" y="0"/>
                  </a:moveTo>
                  <a:lnTo>
                    <a:pt x="14" y="0"/>
                  </a:lnTo>
                  <a:lnTo>
                    <a:pt x="0" y="52"/>
                  </a:lnTo>
                  <a:lnTo>
                    <a:pt x="43" y="6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39" name=""/>
            <p:cNvSpPr/>
            <p:nvPr/>
          </p:nvSpPr>
          <p:spPr>
            <a:xfrm>
              <a:off x="10221480" y="1025640"/>
              <a:ext cx="852480" cy="340200"/>
            </a:xfrm>
            <a:custGeom>
              <a:avLst/>
              <a:gdLst/>
              <a:ahLst/>
              <a:rect l="l" t="t" r="r" b="b"/>
              <a:pathLst>
                <a:path w="939" h="366">
                  <a:moveTo>
                    <a:pt x="0" y="0"/>
                  </a:moveTo>
                  <a:lnTo>
                    <a:pt x="45" y="75"/>
                  </a:lnTo>
                  <a:lnTo>
                    <a:pt x="17" y="75"/>
                  </a:lnTo>
                  <a:lnTo>
                    <a:pt x="17" y="139"/>
                  </a:lnTo>
                  <a:lnTo>
                    <a:pt x="4" y="176"/>
                  </a:lnTo>
                  <a:lnTo>
                    <a:pt x="17" y="216"/>
                  </a:lnTo>
                  <a:lnTo>
                    <a:pt x="4" y="241"/>
                  </a:lnTo>
                  <a:lnTo>
                    <a:pt x="127" y="317"/>
                  </a:lnTo>
                  <a:lnTo>
                    <a:pt x="154" y="291"/>
                  </a:lnTo>
                  <a:lnTo>
                    <a:pt x="180" y="366"/>
                  </a:lnTo>
                  <a:lnTo>
                    <a:pt x="207" y="341"/>
                  </a:lnTo>
                  <a:lnTo>
                    <a:pt x="223" y="366"/>
                  </a:lnTo>
                  <a:lnTo>
                    <a:pt x="318" y="354"/>
                  </a:lnTo>
                  <a:lnTo>
                    <a:pt x="466" y="279"/>
                  </a:lnTo>
                  <a:lnTo>
                    <a:pt x="643" y="253"/>
                  </a:lnTo>
                  <a:lnTo>
                    <a:pt x="939" y="3"/>
                  </a:lnTo>
                  <a:lnTo>
                    <a:pt x="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40" name=""/>
            <p:cNvSpPr/>
            <p:nvPr/>
          </p:nvSpPr>
          <p:spPr>
            <a:xfrm>
              <a:off x="8414280" y="3778920"/>
              <a:ext cx="23400" cy="32760"/>
            </a:xfrm>
            <a:custGeom>
              <a:avLst/>
              <a:gdLst/>
              <a:ahLst/>
              <a:rect l="l" t="t" r="r" b="b"/>
              <a:pathLst>
                <a:path w="28" h="36">
                  <a:moveTo>
                    <a:pt x="0" y="0"/>
                  </a:moveTo>
                  <a:lnTo>
                    <a:pt x="28" y="24"/>
                  </a:lnTo>
                  <a:lnTo>
                    <a:pt x="2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040" bIns="-14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41" name=""/>
            <p:cNvSpPr/>
            <p:nvPr/>
          </p:nvSpPr>
          <p:spPr>
            <a:xfrm>
              <a:off x="7491960" y="2123280"/>
              <a:ext cx="248760" cy="545040"/>
            </a:xfrm>
            <a:custGeom>
              <a:avLst/>
              <a:gdLst/>
              <a:ahLst/>
              <a:rect l="l" t="t" r="r" b="b"/>
              <a:pathLst>
                <a:path w="276" h="590">
                  <a:moveTo>
                    <a:pt x="180" y="49"/>
                  </a:moveTo>
                  <a:lnTo>
                    <a:pt x="171" y="0"/>
                  </a:lnTo>
                  <a:lnTo>
                    <a:pt x="146" y="25"/>
                  </a:lnTo>
                  <a:lnTo>
                    <a:pt x="103" y="101"/>
                  </a:lnTo>
                  <a:lnTo>
                    <a:pt x="137" y="113"/>
                  </a:lnTo>
                  <a:lnTo>
                    <a:pt x="112" y="164"/>
                  </a:lnTo>
                  <a:lnTo>
                    <a:pt x="43" y="150"/>
                  </a:lnTo>
                  <a:lnTo>
                    <a:pt x="35" y="188"/>
                  </a:lnTo>
                  <a:lnTo>
                    <a:pt x="35" y="214"/>
                  </a:lnTo>
                  <a:lnTo>
                    <a:pt x="17" y="214"/>
                  </a:lnTo>
                  <a:lnTo>
                    <a:pt x="52" y="239"/>
                  </a:lnTo>
                  <a:lnTo>
                    <a:pt x="17" y="277"/>
                  </a:lnTo>
                  <a:lnTo>
                    <a:pt x="35" y="303"/>
                  </a:lnTo>
                  <a:lnTo>
                    <a:pt x="94" y="328"/>
                  </a:lnTo>
                  <a:lnTo>
                    <a:pt x="35" y="428"/>
                  </a:lnTo>
                  <a:lnTo>
                    <a:pt x="94" y="390"/>
                  </a:lnTo>
                  <a:lnTo>
                    <a:pt x="103" y="416"/>
                  </a:lnTo>
                  <a:lnTo>
                    <a:pt x="52" y="428"/>
                  </a:lnTo>
                  <a:lnTo>
                    <a:pt x="35" y="479"/>
                  </a:lnTo>
                  <a:lnTo>
                    <a:pt x="0" y="491"/>
                  </a:lnTo>
                  <a:lnTo>
                    <a:pt x="35" y="505"/>
                  </a:lnTo>
                  <a:lnTo>
                    <a:pt x="9" y="542"/>
                  </a:lnTo>
                  <a:lnTo>
                    <a:pt x="43" y="542"/>
                  </a:lnTo>
                  <a:lnTo>
                    <a:pt x="17" y="565"/>
                  </a:lnTo>
                  <a:lnTo>
                    <a:pt x="52" y="554"/>
                  </a:lnTo>
                  <a:lnTo>
                    <a:pt x="43" y="590"/>
                  </a:lnTo>
                  <a:lnTo>
                    <a:pt x="69" y="578"/>
                  </a:lnTo>
                  <a:lnTo>
                    <a:pt x="180" y="491"/>
                  </a:lnTo>
                  <a:lnTo>
                    <a:pt x="250" y="491"/>
                  </a:lnTo>
                  <a:lnTo>
                    <a:pt x="276" y="378"/>
                  </a:lnTo>
                  <a:lnTo>
                    <a:pt x="276" y="277"/>
                  </a:lnTo>
                  <a:lnTo>
                    <a:pt x="259" y="227"/>
                  </a:lnTo>
                  <a:lnTo>
                    <a:pt x="267" y="202"/>
                  </a:lnTo>
                  <a:lnTo>
                    <a:pt x="242" y="138"/>
                  </a:lnTo>
                  <a:lnTo>
                    <a:pt x="171" y="176"/>
                  </a:lnTo>
                  <a:lnTo>
                    <a:pt x="146" y="126"/>
                  </a:lnTo>
                  <a:lnTo>
                    <a:pt x="180" y="4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42" name=""/>
            <p:cNvSpPr/>
            <p:nvPr/>
          </p:nvSpPr>
          <p:spPr>
            <a:xfrm>
              <a:off x="7805880" y="2066040"/>
              <a:ext cx="12600" cy="34920"/>
            </a:xfrm>
            <a:custGeom>
              <a:avLst/>
              <a:gdLst/>
              <a:ahLst/>
              <a:rect l="l" t="t" r="r" b="b"/>
              <a:pathLst>
                <a:path w="13" h="38">
                  <a:moveTo>
                    <a:pt x="0" y="0"/>
                  </a:moveTo>
                  <a:lnTo>
                    <a:pt x="13" y="3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43" name=""/>
            <p:cNvSpPr/>
            <p:nvPr/>
          </p:nvSpPr>
          <p:spPr>
            <a:xfrm>
              <a:off x="7611840" y="2123280"/>
              <a:ext cx="165240" cy="186120"/>
            </a:xfrm>
            <a:custGeom>
              <a:avLst/>
              <a:gdLst/>
              <a:ahLst/>
              <a:rect l="l" t="t" r="r" b="b"/>
              <a:pathLst>
                <a:path w="181" h="202">
                  <a:moveTo>
                    <a:pt x="37" y="59"/>
                  </a:moveTo>
                  <a:lnTo>
                    <a:pt x="0" y="130"/>
                  </a:lnTo>
                  <a:lnTo>
                    <a:pt x="29" y="178"/>
                  </a:lnTo>
                  <a:lnTo>
                    <a:pt x="104" y="142"/>
                  </a:lnTo>
                  <a:lnTo>
                    <a:pt x="133" y="202"/>
                  </a:lnTo>
                  <a:lnTo>
                    <a:pt x="171" y="154"/>
                  </a:lnTo>
                  <a:lnTo>
                    <a:pt x="162" y="118"/>
                  </a:lnTo>
                  <a:lnTo>
                    <a:pt x="171" y="142"/>
                  </a:lnTo>
                  <a:lnTo>
                    <a:pt x="181" y="130"/>
                  </a:lnTo>
                  <a:lnTo>
                    <a:pt x="143" y="106"/>
                  </a:lnTo>
                  <a:lnTo>
                    <a:pt x="152" y="59"/>
                  </a:lnTo>
                  <a:lnTo>
                    <a:pt x="133" y="23"/>
                  </a:lnTo>
                  <a:lnTo>
                    <a:pt x="56" y="47"/>
                  </a:lnTo>
                  <a:lnTo>
                    <a:pt x="77" y="12"/>
                  </a:lnTo>
                  <a:lnTo>
                    <a:pt x="48" y="0"/>
                  </a:lnTo>
                  <a:lnTo>
                    <a:pt x="37" y="59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44" name=""/>
            <p:cNvSpPr/>
            <p:nvPr/>
          </p:nvSpPr>
          <p:spPr>
            <a:xfrm>
              <a:off x="7680960" y="1748160"/>
              <a:ext cx="87120" cy="95760"/>
            </a:xfrm>
            <a:custGeom>
              <a:avLst/>
              <a:gdLst/>
              <a:ahLst/>
              <a:rect l="l" t="t" r="r" b="b"/>
              <a:pathLst>
                <a:path w="96" h="104">
                  <a:moveTo>
                    <a:pt x="41" y="0"/>
                  </a:moveTo>
                  <a:lnTo>
                    <a:pt x="0" y="51"/>
                  </a:lnTo>
                  <a:lnTo>
                    <a:pt x="82" y="104"/>
                  </a:lnTo>
                  <a:lnTo>
                    <a:pt x="96" y="78"/>
                  </a:lnTo>
                  <a:lnTo>
                    <a:pt x="68" y="7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45" name=""/>
            <p:cNvSpPr/>
            <p:nvPr/>
          </p:nvSpPr>
          <p:spPr>
            <a:xfrm>
              <a:off x="7719120" y="1927080"/>
              <a:ext cx="48960" cy="33480"/>
            </a:xfrm>
            <a:custGeom>
              <a:avLst/>
              <a:gdLst/>
              <a:ahLst/>
              <a:rect l="l" t="t" r="r" b="b"/>
              <a:pathLst>
                <a:path w="55" h="36">
                  <a:moveTo>
                    <a:pt x="55" y="36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27" y="36"/>
                  </a:lnTo>
                  <a:lnTo>
                    <a:pt x="55" y="36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46" name=""/>
            <p:cNvSpPr/>
            <p:nvPr/>
          </p:nvSpPr>
          <p:spPr>
            <a:xfrm>
              <a:off x="7741080" y="1995840"/>
              <a:ext cx="52200" cy="46080"/>
            </a:xfrm>
            <a:custGeom>
              <a:avLst/>
              <a:gdLst/>
              <a:ahLst/>
              <a:rect l="l" t="t" r="r" b="b"/>
              <a:pathLst>
                <a:path w="56" h="49">
                  <a:moveTo>
                    <a:pt x="56" y="0"/>
                  </a:moveTo>
                  <a:lnTo>
                    <a:pt x="0" y="49"/>
                  </a:lnTo>
                  <a:lnTo>
                    <a:pt x="27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47" name=""/>
            <p:cNvSpPr/>
            <p:nvPr/>
          </p:nvSpPr>
          <p:spPr>
            <a:xfrm>
              <a:off x="7707960" y="2030760"/>
              <a:ext cx="32760" cy="34920"/>
            </a:xfrm>
            <a:custGeom>
              <a:avLst/>
              <a:gdLst/>
              <a:ahLst/>
              <a:rect l="l" t="t" r="r" b="b"/>
              <a:pathLst>
                <a:path w="38" h="38">
                  <a:moveTo>
                    <a:pt x="12" y="0"/>
                  </a:moveTo>
                  <a:lnTo>
                    <a:pt x="0" y="38"/>
                  </a:lnTo>
                  <a:lnTo>
                    <a:pt x="38" y="3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48" name=""/>
            <p:cNvSpPr/>
            <p:nvPr/>
          </p:nvSpPr>
          <p:spPr>
            <a:xfrm>
              <a:off x="7857000" y="2250720"/>
              <a:ext cx="23400" cy="47880"/>
            </a:xfrm>
            <a:custGeom>
              <a:avLst/>
              <a:gdLst/>
              <a:ahLst/>
              <a:rect l="l" t="t" r="r" b="b"/>
              <a:pathLst>
                <a:path w="26" h="52">
                  <a:moveTo>
                    <a:pt x="26" y="0"/>
                  </a:moveTo>
                  <a:lnTo>
                    <a:pt x="0" y="52"/>
                  </a:lnTo>
                  <a:lnTo>
                    <a:pt x="26" y="3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" bIns="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49" name=""/>
            <p:cNvSpPr/>
            <p:nvPr/>
          </p:nvSpPr>
          <p:spPr>
            <a:xfrm>
              <a:off x="7880400" y="2391120"/>
              <a:ext cx="38160" cy="34920"/>
            </a:xfrm>
            <a:custGeom>
              <a:avLst/>
              <a:gdLst/>
              <a:ahLst/>
              <a:rect l="l" t="t" r="r" b="b"/>
              <a:pathLst>
                <a:path w="43" h="37">
                  <a:moveTo>
                    <a:pt x="43" y="37"/>
                  </a:moveTo>
                  <a:lnTo>
                    <a:pt x="0" y="0"/>
                  </a:lnTo>
                  <a:lnTo>
                    <a:pt x="29" y="37"/>
                  </a:lnTo>
                  <a:lnTo>
                    <a:pt x="43" y="3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50" name=""/>
            <p:cNvSpPr/>
            <p:nvPr/>
          </p:nvSpPr>
          <p:spPr>
            <a:xfrm>
              <a:off x="7644600" y="1622520"/>
              <a:ext cx="74160" cy="103320"/>
            </a:xfrm>
            <a:custGeom>
              <a:avLst/>
              <a:gdLst/>
              <a:ahLst/>
              <a:rect l="l" t="t" r="r" b="b"/>
              <a:pathLst>
                <a:path w="82" h="112">
                  <a:moveTo>
                    <a:pt x="82" y="0"/>
                  </a:moveTo>
                  <a:lnTo>
                    <a:pt x="0" y="50"/>
                  </a:lnTo>
                  <a:lnTo>
                    <a:pt x="0" y="112"/>
                  </a:lnTo>
                  <a:lnTo>
                    <a:pt x="68" y="76"/>
                  </a:lnTo>
                  <a:lnTo>
                    <a:pt x="68" y="64"/>
                  </a:lnTo>
                  <a:lnTo>
                    <a:pt x="82" y="3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5151" name=""/>
            <p:cNvGrpSpPr/>
            <p:nvPr/>
          </p:nvGrpSpPr>
          <p:grpSpPr>
            <a:xfrm>
              <a:off x="10177920" y="1400760"/>
              <a:ext cx="739800" cy="374400"/>
              <a:chOff x="10177920" y="1400760"/>
              <a:chExt cx="739800" cy="374400"/>
            </a:xfrm>
          </p:grpSpPr>
          <p:sp>
            <p:nvSpPr>
              <p:cNvPr id="5152" name=""/>
              <p:cNvSpPr/>
              <p:nvPr/>
            </p:nvSpPr>
            <p:spPr>
              <a:xfrm>
                <a:off x="10191960" y="1535400"/>
                <a:ext cx="110520" cy="49680"/>
              </a:xfrm>
              <a:custGeom>
                <a:avLst/>
                <a:gdLst/>
                <a:ahLst/>
                <a:rect l="l" t="t" r="r" b="b"/>
                <a:pathLst>
                  <a:path w="123" h="53">
                    <a:moveTo>
                      <a:pt x="106" y="0"/>
                    </a:moveTo>
                    <a:lnTo>
                      <a:pt x="0" y="26"/>
                    </a:lnTo>
                    <a:lnTo>
                      <a:pt x="53" y="53"/>
                    </a:lnTo>
                    <a:lnTo>
                      <a:pt x="123" y="4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f008"/>
              </a:solidFill>
              <a:ln w="12600">
                <a:solidFill>
                  <a:srgbClr val="505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" bIns="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53" name=""/>
              <p:cNvSpPr/>
              <p:nvPr/>
            </p:nvSpPr>
            <p:spPr>
              <a:xfrm>
                <a:off x="10177920" y="1609200"/>
                <a:ext cx="157320" cy="106920"/>
              </a:xfrm>
              <a:custGeom>
                <a:avLst/>
                <a:gdLst/>
                <a:ahLst/>
                <a:rect l="l" t="t" r="r" b="b"/>
                <a:pathLst>
                  <a:path w="173" h="114">
                    <a:moveTo>
                      <a:pt x="139" y="0"/>
                    </a:moveTo>
                    <a:lnTo>
                      <a:pt x="0" y="12"/>
                    </a:lnTo>
                    <a:lnTo>
                      <a:pt x="0" y="51"/>
                    </a:lnTo>
                    <a:lnTo>
                      <a:pt x="35" y="77"/>
                    </a:lnTo>
                    <a:lnTo>
                      <a:pt x="35" y="114"/>
                    </a:lnTo>
                    <a:lnTo>
                      <a:pt x="69" y="51"/>
                    </a:lnTo>
                    <a:lnTo>
                      <a:pt x="173" y="25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0f008"/>
              </a:solidFill>
              <a:ln w="12600">
                <a:solidFill>
                  <a:srgbClr val="505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54" name=""/>
              <p:cNvSpPr/>
              <p:nvPr/>
            </p:nvSpPr>
            <p:spPr>
              <a:xfrm>
                <a:off x="10348200" y="1400760"/>
                <a:ext cx="569520" cy="374400"/>
              </a:xfrm>
              <a:custGeom>
                <a:avLst/>
                <a:gdLst/>
                <a:ahLst/>
                <a:rect l="l" t="t" r="r" b="b"/>
                <a:pathLst>
                  <a:path w="627" h="406">
                    <a:moveTo>
                      <a:pt x="525" y="406"/>
                    </a:moveTo>
                    <a:lnTo>
                      <a:pt x="525" y="392"/>
                    </a:lnTo>
                    <a:lnTo>
                      <a:pt x="576" y="352"/>
                    </a:lnTo>
                    <a:lnTo>
                      <a:pt x="559" y="328"/>
                    </a:lnTo>
                    <a:lnTo>
                      <a:pt x="542" y="315"/>
                    </a:lnTo>
                    <a:lnTo>
                      <a:pt x="525" y="275"/>
                    </a:lnTo>
                    <a:lnTo>
                      <a:pt x="508" y="263"/>
                    </a:lnTo>
                    <a:lnTo>
                      <a:pt x="473" y="171"/>
                    </a:lnTo>
                    <a:lnTo>
                      <a:pt x="576" y="145"/>
                    </a:lnTo>
                    <a:lnTo>
                      <a:pt x="627" y="78"/>
                    </a:lnTo>
                    <a:lnTo>
                      <a:pt x="627" y="25"/>
                    </a:lnTo>
                    <a:lnTo>
                      <a:pt x="593" y="0"/>
                    </a:lnTo>
                    <a:lnTo>
                      <a:pt x="576" y="65"/>
                    </a:lnTo>
                    <a:lnTo>
                      <a:pt x="559" y="65"/>
                    </a:lnTo>
                    <a:lnTo>
                      <a:pt x="287" y="25"/>
                    </a:lnTo>
                    <a:lnTo>
                      <a:pt x="17" y="118"/>
                    </a:lnTo>
                    <a:lnTo>
                      <a:pt x="0" y="185"/>
                    </a:lnTo>
                    <a:lnTo>
                      <a:pt x="51" y="197"/>
                    </a:lnTo>
                    <a:lnTo>
                      <a:pt x="17" y="224"/>
                    </a:lnTo>
                    <a:lnTo>
                      <a:pt x="51" y="275"/>
                    </a:lnTo>
                    <a:lnTo>
                      <a:pt x="154" y="263"/>
                    </a:lnTo>
                    <a:lnTo>
                      <a:pt x="136" y="352"/>
                    </a:lnTo>
                    <a:lnTo>
                      <a:pt x="254" y="328"/>
                    </a:lnTo>
                    <a:lnTo>
                      <a:pt x="355" y="366"/>
                    </a:lnTo>
                    <a:lnTo>
                      <a:pt x="422" y="406"/>
                    </a:lnTo>
                    <a:lnTo>
                      <a:pt x="491" y="406"/>
                    </a:lnTo>
                    <a:lnTo>
                      <a:pt x="525" y="406"/>
                    </a:lnTo>
                    <a:close/>
                  </a:path>
                </a:pathLst>
              </a:custGeom>
              <a:solidFill>
                <a:srgbClr val="00f008"/>
              </a:solidFill>
              <a:ln w="12600">
                <a:solidFill>
                  <a:srgbClr val="505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55" name=""/>
            <p:cNvGrpSpPr/>
            <p:nvPr/>
          </p:nvGrpSpPr>
          <p:grpSpPr>
            <a:xfrm>
              <a:off x="10014480" y="1692720"/>
              <a:ext cx="917640" cy="655560"/>
              <a:chOff x="10014480" y="1692720"/>
              <a:chExt cx="917640" cy="655560"/>
            </a:xfrm>
          </p:grpSpPr>
          <p:sp>
            <p:nvSpPr>
              <p:cNvPr id="5156" name=""/>
              <p:cNvSpPr/>
              <p:nvPr/>
            </p:nvSpPr>
            <p:spPr>
              <a:xfrm>
                <a:off x="10146960" y="1692720"/>
                <a:ext cx="785160" cy="389880"/>
              </a:xfrm>
              <a:custGeom>
                <a:avLst/>
                <a:gdLst/>
                <a:ahLst/>
                <a:rect l="l" t="t" r="r" b="b"/>
                <a:pathLst>
                  <a:path w="866" h="421">
                    <a:moveTo>
                      <a:pt x="0" y="329"/>
                    </a:moveTo>
                    <a:lnTo>
                      <a:pt x="16" y="236"/>
                    </a:lnTo>
                    <a:lnTo>
                      <a:pt x="94" y="91"/>
                    </a:lnTo>
                    <a:lnTo>
                      <a:pt x="190" y="51"/>
                    </a:lnTo>
                    <a:lnTo>
                      <a:pt x="284" y="169"/>
                    </a:lnTo>
                    <a:lnTo>
                      <a:pt x="378" y="197"/>
                    </a:lnTo>
                    <a:lnTo>
                      <a:pt x="395" y="144"/>
                    </a:lnTo>
                    <a:lnTo>
                      <a:pt x="411" y="24"/>
                    </a:lnTo>
                    <a:lnTo>
                      <a:pt x="522" y="0"/>
                    </a:lnTo>
                    <a:lnTo>
                      <a:pt x="613" y="37"/>
                    </a:lnTo>
                    <a:lnTo>
                      <a:pt x="676" y="77"/>
                    </a:lnTo>
                    <a:lnTo>
                      <a:pt x="739" y="77"/>
                    </a:lnTo>
                    <a:lnTo>
                      <a:pt x="772" y="77"/>
                    </a:lnTo>
                    <a:lnTo>
                      <a:pt x="818" y="130"/>
                    </a:lnTo>
                    <a:lnTo>
                      <a:pt x="802" y="197"/>
                    </a:lnTo>
                    <a:lnTo>
                      <a:pt x="835" y="209"/>
                    </a:lnTo>
                    <a:lnTo>
                      <a:pt x="866" y="262"/>
                    </a:lnTo>
                    <a:lnTo>
                      <a:pt x="866" y="342"/>
                    </a:lnTo>
                    <a:lnTo>
                      <a:pt x="835" y="342"/>
                    </a:lnTo>
                    <a:lnTo>
                      <a:pt x="787" y="395"/>
                    </a:lnTo>
                    <a:lnTo>
                      <a:pt x="739" y="395"/>
                    </a:lnTo>
                    <a:lnTo>
                      <a:pt x="708" y="421"/>
                    </a:lnTo>
                    <a:lnTo>
                      <a:pt x="660" y="407"/>
                    </a:lnTo>
                    <a:lnTo>
                      <a:pt x="566" y="342"/>
                    </a:lnTo>
                    <a:lnTo>
                      <a:pt x="522" y="329"/>
                    </a:lnTo>
                    <a:lnTo>
                      <a:pt x="474" y="275"/>
                    </a:lnTo>
                    <a:lnTo>
                      <a:pt x="411" y="315"/>
                    </a:lnTo>
                    <a:lnTo>
                      <a:pt x="347" y="289"/>
                    </a:lnTo>
                    <a:lnTo>
                      <a:pt x="158" y="289"/>
                    </a:lnTo>
                    <a:lnTo>
                      <a:pt x="79" y="315"/>
                    </a:lnTo>
                    <a:lnTo>
                      <a:pt x="48" y="342"/>
                    </a:lnTo>
                    <a:lnTo>
                      <a:pt x="0" y="329"/>
                    </a:lnTo>
                    <a:close/>
                  </a:path>
                </a:pathLst>
              </a:custGeom>
              <a:solidFill>
                <a:srgbClr val="00f008"/>
              </a:solidFill>
              <a:ln w="12600">
                <a:solidFill>
                  <a:srgbClr val="505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57" name=""/>
              <p:cNvSpPr/>
              <p:nvPr/>
            </p:nvSpPr>
            <p:spPr>
              <a:xfrm>
                <a:off x="10014480" y="2128680"/>
                <a:ext cx="346320" cy="158400"/>
              </a:xfrm>
              <a:custGeom>
                <a:avLst/>
                <a:gdLst/>
                <a:ahLst/>
                <a:rect l="l" t="t" r="r" b="b"/>
                <a:pathLst>
                  <a:path w="381" h="172">
                    <a:moveTo>
                      <a:pt x="366" y="158"/>
                    </a:moveTo>
                    <a:lnTo>
                      <a:pt x="381" y="93"/>
                    </a:lnTo>
                    <a:lnTo>
                      <a:pt x="366" y="53"/>
                    </a:lnTo>
                    <a:lnTo>
                      <a:pt x="285" y="40"/>
                    </a:lnTo>
                    <a:lnTo>
                      <a:pt x="190" y="0"/>
                    </a:lnTo>
                    <a:lnTo>
                      <a:pt x="190" y="14"/>
                    </a:lnTo>
                    <a:lnTo>
                      <a:pt x="174" y="65"/>
                    </a:lnTo>
                    <a:lnTo>
                      <a:pt x="111" y="53"/>
                    </a:lnTo>
                    <a:lnTo>
                      <a:pt x="126" y="26"/>
                    </a:lnTo>
                    <a:lnTo>
                      <a:pt x="48" y="65"/>
                    </a:lnTo>
                    <a:lnTo>
                      <a:pt x="0" y="146"/>
                    </a:lnTo>
                    <a:lnTo>
                      <a:pt x="159" y="172"/>
                    </a:lnTo>
                    <a:lnTo>
                      <a:pt x="366" y="158"/>
                    </a:lnTo>
                    <a:close/>
                  </a:path>
                </a:pathLst>
              </a:custGeom>
              <a:solidFill>
                <a:srgbClr val="00f008"/>
              </a:solidFill>
              <a:ln w="12600">
                <a:solidFill>
                  <a:srgbClr val="505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58" name=""/>
              <p:cNvSpPr/>
              <p:nvPr/>
            </p:nvSpPr>
            <p:spPr>
              <a:xfrm>
                <a:off x="10146960" y="1947600"/>
                <a:ext cx="642240" cy="400680"/>
              </a:xfrm>
              <a:custGeom>
                <a:avLst/>
                <a:gdLst/>
                <a:ahLst/>
                <a:rect l="l" t="t" r="r" b="b"/>
                <a:pathLst>
                  <a:path w="708" h="435">
                    <a:moveTo>
                      <a:pt x="221" y="357"/>
                    </a:moveTo>
                    <a:lnTo>
                      <a:pt x="238" y="290"/>
                    </a:lnTo>
                    <a:lnTo>
                      <a:pt x="221" y="250"/>
                    </a:lnTo>
                    <a:lnTo>
                      <a:pt x="142" y="238"/>
                    </a:lnTo>
                    <a:lnTo>
                      <a:pt x="48" y="197"/>
                    </a:lnTo>
                    <a:lnTo>
                      <a:pt x="0" y="54"/>
                    </a:lnTo>
                    <a:lnTo>
                      <a:pt x="48" y="66"/>
                    </a:lnTo>
                    <a:lnTo>
                      <a:pt x="79" y="40"/>
                    </a:lnTo>
                    <a:lnTo>
                      <a:pt x="158" y="14"/>
                    </a:lnTo>
                    <a:lnTo>
                      <a:pt x="347" y="14"/>
                    </a:lnTo>
                    <a:lnTo>
                      <a:pt x="411" y="40"/>
                    </a:lnTo>
                    <a:lnTo>
                      <a:pt x="474" y="0"/>
                    </a:lnTo>
                    <a:lnTo>
                      <a:pt x="522" y="54"/>
                    </a:lnTo>
                    <a:lnTo>
                      <a:pt x="566" y="66"/>
                    </a:lnTo>
                    <a:lnTo>
                      <a:pt x="660" y="132"/>
                    </a:lnTo>
                    <a:lnTo>
                      <a:pt x="708" y="146"/>
                    </a:lnTo>
                    <a:lnTo>
                      <a:pt x="660" y="172"/>
                    </a:lnTo>
                    <a:lnTo>
                      <a:pt x="660" y="197"/>
                    </a:lnTo>
                    <a:lnTo>
                      <a:pt x="708" y="197"/>
                    </a:lnTo>
                    <a:lnTo>
                      <a:pt x="678" y="238"/>
                    </a:lnTo>
                    <a:lnTo>
                      <a:pt x="597" y="264"/>
                    </a:lnTo>
                    <a:lnTo>
                      <a:pt x="566" y="357"/>
                    </a:lnTo>
                    <a:lnTo>
                      <a:pt x="582" y="396"/>
                    </a:lnTo>
                    <a:lnTo>
                      <a:pt x="566" y="396"/>
                    </a:lnTo>
                    <a:lnTo>
                      <a:pt x="534" y="370"/>
                    </a:lnTo>
                    <a:lnTo>
                      <a:pt x="474" y="396"/>
                    </a:lnTo>
                    <a:lnTo>
                      <a:pt x="474" y="422"/>
                    </a:lnTo>
                    <a:lnTo>
                      <a:pt x="317" y="435"/>
                    </a:lnTo>
                    <a:lnTo>
                      <a:pt x="317" y="410"/>
                    </a:lnTo>
                    <a:lnTo>
                      <a:pt x="221" y="357"/>
                    </a:lnTo>
                    <a:close/>
                  </a:path>
                </a:pathLst>
              </a:custGeom>
              <a:solidFill>
                <a:srgbClr val="00f008"/>
              </a:solidFill>
              <a:ln w="12600">
                <a:solidFill>
                  <a:srgbClr val="505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5159" name=""/>
            <p:cNvSpPr/>
            <p:nvPr/>
          </p:nvSpPr>
          <p:spPr>
            <a:xfrm>
              <a:off x="10399320" y="1995840"/>
              <a:ext cx="890640" cy="685440"/>
            </a:xfrm>
            <a:custGeom>
              <a:avLst/>
              <a:gdLst/>
              <a:ahLst/>
              <a:rect l="l" t="t" r="r" b="b"/>
              <a:pathLst>
                <a:path w="982" h="741">
                  <a:moveTo>
                    <a:pt x="28" y="703"/>
                  </a:moveTo>
                  <a:lnTo>
                    <a:pt x="41" y="642"/>
                  </a:lnTo>
                  <a:lnTo>
                    <a:pt x="0" y="604"/>
                  </a:lnTo>
                  <a:lnTo>
                    <a:pt x="69" y="529"/>
                  </a:lnTo>
                  <a:lnTo>
                    <a:pt x="41" y="352"/>
                  </a:lnTo>
                  <a:lnTo>
                    <a:pt x="178" y="340"/>
                  </a:lnTo>
                  <a:lnTo>
                    <a:pt x="178" y="315"/>
                  </a:lnTo>
                  <a:lnTo>
                    <a:pt x="231" y="289"/>
                  </a:lnTo>
                  <a:lnTo>
                    <a:pt x="257" y="315"/>
                  </a:lnTo>
                  <a:lnTo>
                    <a:pt x="271" y="315"/>
                  </a:lnTo>
                  <a:lnTo>
                    <a:pt x="257" y="277"/>
                  </a:lnTo>
                  <a:lnTo>
                    <a:pt x="284" y="188"/>
                  </a:lnTo>
                  <a:lnTo>
                    <a:pt x="353" y="164"/>
                  </a:lnTo>
                  <a:lnTo>
                    <a:pt x="380" y="126"/>
                  </a:lnTo>
                  <a:lnTo>
                    <a:pt x="339" y="126"/>
                  </a:lnTo>
                  <a:lnTo>
                    <a:pt x="339" y="101"/>
                  </a:lnTo>
                  <a:lnTo>
                    <a:pt x="380" y="75"/>
                  </a:lnTo>
                  <a:lnTo>
                    <a:pt x="407" y="49"/>
                  </a:lnTo>
                  <a:lnTo>
                    <a:pt x="448" y="49"/>
                  </a:lnTo>
                  <a:lnTo>
                    <a:pt x="490" y="0"/>
                  </a:lnTo>
                  <a:lnTo>
                    <a:pt x="517" y="0"/>
                  </a:lnTo>
                  <a:lnTo>
                    <a:pt x="531" y="0"/>
                  </a:lnTo>
                  <a:lnTo>
                    <a:pt x="626" y="12"/>
                  </a:lnTo>
                  <a:lnTo>
                    <a:pt x="640" y="37"/>
                  </a:lnTo>
                  <a:lnTo>
                    <a:pt x="640" y="63"/>
                  </a:lnTo>
                  <a:lnTo>
                    <a:pt x="722" y="37"/>
                  </a:lnTo>
                  <a:lnTo>
                    <a:pt x="791" y="89"/>
                  </a:lnTo>
                  <a:lnTo>
                    <a:pt x="791" y="126"/>
                  </a:lnTo>
                  <a:lnTo>
                    <a:pt x="804" y="150"/>
                  </a:lnTo>
                  <a:lnTo>
                    <a:pt x="791" y="214"/>
                  </a:lnTo>
                  <a:lnTo>
                    <a:pt x="845" y="303"/>
                  </a:lnTo>
                  <a:lnTo>
                    <a:pt x="886" y="327"/>
                  </a:lnTo>
                  <a:lnTo>
                    <a:pt x="886" y="364"/>
                  </a:lnTo>
                  <a:lnTo>
                    <a:pt x="927" y="364"/>
                  </a:lnTo>
                  <a:lnTo>
                    <a:pt x="955" y="378"/>
                  </a:lnTo>
                  <a:lnTo>
                    <a:pt x="969" y="404"/>
                  </a:lnTo>
                  <a:lnTo>
                    <a:pt x="982" y="404"/>
                  </a:lnTo>
                  <a:lnTo>
                    <a:pt x="982" y="428"/>
                  </a:lnTo>
                  <a:lnTo>
                    <a:pt x="927" y="465"/>
                  </a:lnTo>
                  <a:lnTo>
                    <a:pt x="859" y="453"/>
                  </a:lnTo>
                  <a:lnTo>
                    <a:pt x="832" y="479"/>
                  </a:lnTo>
                  <a:lnTo>
                    <a:pt x="845" y="503"/>
                  </a:lnTo>
                  <a:lnTo>
                    <a:pt x="886" y="630"/>
                  </a:lnTo>
                  <a:lnTo>
                    <a:pt x="804" y="642"/>
                  </a:lnTo>
                  <a:lnTo>
                    <a:pt x="777" y="667"/>
                  </a:lnTo>
                  <a:lnTo>
                    <a:pt x="763" y="729"/>
                  </a:lnTo>
                  <a:lnTo>
                    <a:pt x="736" y="741"/>
                  </a:lnTo>
                  <a:lnTo>
                    <a:pt x="722" y="729"/>
                  </a:lnTo>
                  <a:lnTo>
                    <a:pt x="654" y="741"/>
                  </a:lnTo>
                  <a:lnTo>
                    <a:pt x="613" y="703"/>
                  </a:lnTo>
                  <a:lnTo>
                    <a:pt x="572" y="741"/>
                  </a:lnTo>
                  <a:lnTo>
                    <a:pt x="517" y="703"/>
                  </a:lnTo>
                  <a:lnTo>
                    <a:pt x="462" y="729"/>
                  </a:lnTo>
                  <a:lnTo>
                    <a:pt x="448" y="703"/>
                  </a:lnTo>
                  <a:lnTo>
                    <a:pt x="421" y="703"/>
                  </a:lnTo>
                  <a:lnTo>
                    <a:pt x="394" y="679"/>
                  </a:lnTo>
                  <a:lnTo>
                    <a:pt x="284" y="655"/>
                  </a:lnTo>
                  <a:lnTo>
                    <a:pt x="151" y="655"/>
                  </a:lnTo>
                  <a:lnTo>
                    <a:pt x="123" y="679"/>
                  </a:lnTo>
                  <a:lnTo>
                    <a:pt x="28" y="703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0" name=""/>
            <p:cNvSpPr/>
            <p:nvPr/>
          </p:nvSpPr>
          <p:spPr>
            <a:xfrm>
              <a:off x="10718640" y="3065760"/>
              <a:ext cx="308520" cy="374760"/>
            </a:xfrm>
            <a:custGeom>
              <a:avLst/>
              <a:gdLst/>
              <a:ahLst/>
              <a:rect l="l" t="t" r="r" b="b"/>
              <a:pathLst>
                <a:path w="340" h="406">
                  <a:moveTo>
                    <a:pt x="150" y="406"/>
                  </a:moveTo>
                  <a:lnTo>
                    <a:pt x="190" y="394"/>
                  </a:lnTo>
                  <a:lnTo>
                    <a:pt x="203" y="368"/>
                  </a:lnTo>
                  <a:lnTo>
                    <a:pt x="244" y="331"/>
                  </a:lnTo>
                  <a:lnTo>
                    <a:pt x="258" y="279"/>
                  </a:lnTo>
                  <a:lnTo>
                    <a:pt x="340" y="279"/>
                  </a:lnTo>
                  <a:lnTo>
                    <a:pt x="340" y="228"/>
                  </a:lnTo>
                  <a:lnTo>
                    <a:pt x="313" y="202"/>
                  </a:lnTo>
                  <a:lnTo>
                    <a:pt x="299" y="152"/>
                  </a:lnTo>
                  <a:lnTo>
                    <a:pt x="258" y="127"/>
                  </a:lnTo>
                  <a:lnTo>
                    <a:pt x="258" y="63"/>
                  </a:lnTo>
                  <a:lnTo>
                    <a:pt x="203" y="38"/>
                  </a:lnTo>
                  <a:lnTo>
                    <a:pt x="164" y="38"/>
                  </a:lnTo>
                  <a:lnTo>
                    <a:pt x="82" y="0"/>
                  </a:lnTo>
                  <a:lnTo>
                    <a:pt x="27" y="0"/>
                  </a:lnTo>
                  <a:lnTo>
                    <a:pt x="0" y="26"/>
                  </a:lnTo>
                  <a:lnTo>
                    <a:pt x="68" y="89"/>
                  </a:lnTo>
                  <a:lnTo>
                    <a:pt x="137" y="228"/>
                  </a:lnTo>
                  <a:lnTo>
                    <a:pt x="150" y="406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1" name=""/>
            <p:cNvSpPr/>
            <p:nvPr/>
          </p:nvSpPr>
          <p:spPr>
            <a:xfrm>
              <a:off x="10047240" y="3778920"/>
              <a:ext cx="163080" cy="338040"/>
            </a:xfrm>
            <a:custGeom>
              <a:avLst/>
              <a:gdLst/>
              <a:ahLst/>
              <a:rect l="l" t="t" r="r" b="b"/>
              <a:pathLst>
                <a:path w="179" h="367">
                  <a:moveTo>
                    <a:pt x="166" y="228"/>
                  </a:moveTo>
                  <a:lnTo>
                    <a:pt x="179" y="266"/>
                  </a:lnTo>
                  <a:lnTo>
                    <a:pt x="82" y="367"/>
                  </a:lnTo>
                  <a:lnTo>
                    <a:pt x="0" y="278"/>
                  </a:lnTo>
                  <a:lnTo>
                    <a:pt x="13" y="278"/>
                  </a:lnTo>
                  <a:lnTo>
                    <a:pt x="0" y="165"/>
                  </a:lnTo>
                  <a:lnTo>
                    <a:pt x="27" y="113"/>
                  </a:lnTo>
                  <a:lnTo>
                    <a:pt x="0" y="101"/>
                  </a:lnTo>
                  <a:lnTo>
                    <a:pt x="13" y="26"/>
                  </a:lnTo>
                  <a:lnTo>
                    <a:pt x="41" y="0"/>
                  </a:lnTo>
                  <a:lnTo>
                    <a:pt x="54" y="0"/>
                  </a:lnTo>
                  <a:lnTo>
                    <a:pt x="82" y="12"/>
                  </a:lnTo>
                  <a:lnTo>
                    <a:pt x="138" y="64"/>
                  </a:lnTo>
                  <a:lnTo>
                    <a:pt x="111" y="165"/>
                  </a:lnTo>
                  <a:lnTo>
                    <a:pt x="166" y="228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2" name=""/>
            <p:cNvSpPr/>
            <p:nvPr/>
          </p:nvSpPr>
          <p:spPr>
            <a:xfrm>
              <a:off x="10150920" y="3801240"/>
              <a:ext cx="233640" cy="184680"/>
            </a:xfrm>
            <a:custGeom>
              <a:avLst/>
              <a:gdLst/>
              <a:ahLst/>
              <a:rect l="l" t="t" r="r" b="b"/>
              <a:pathLst>
                <a:path w="258" h="201">
                  <a:moveTo>
                    <a:pt x="54" y="201"/>
                  </a:moveTo>
                  <a:lnTo>
                    <a:pt x="0" y="137"/>
                  </a:lnTo>
                  <a:lnTo>
                    <a:pt x="27" y="38"/>
                  </a:lnTo>
                  <a:lnTo>
                    <a:pt x="95" y="0"/>
                  </a:lnTo>
                  <a:lnTo>
                    <a:pt x="203" y="0"/>
                  </a:lnTo>
                  <a:lnTo>
                    <a:pt x="203" y="26"/>
                  </a:lnTo>
                  <a:lnTo>
                    <a:pt x="244" y="50"/>
                  </a:lnTo>
                  <a:lnTo>
                    <a:pt x="258" y="137"/>
                  </a:lnTo>
                  <a:lnTo>
                    <a:pt x="54" y="20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3" name=""/>
            <p:cNvSpPr/>
            <p:nvPr/>
          </p:nvSpPr>
          <p:spPr>
            <a:xfrm>
              <a:off x="10324800" y="3601800"/>
              <a:ext cx="580320" cy="339480"/>
            </a:xfrm>
            <a:custGeom>
              <a:avLst/>
              <a:gdLst/>
              <a:ahLst/>
              <a:rect l="l" t="t" r="r" b="b"/>
              <a:pathLst>
                <a:path w="642" h="368">
                  <a:moveTo>
                    <a:pt x="642" y="37"/>
                  </a:moveTo>
                  <a:lnTo>
                    <a:pt x="464" y="0"/>
                  </a:lnTo>
                  <a:lnTo>
                    <a:pt x="313" y="63"/>
                  </a:lnTo>
                  <a:lnTo>
                    <a:pt x="69" y="37"/>
                  </a:lnTo>
                  <a:lnTo>
                    <a:pt x="55" y="25"/>
                  </a:lnTo>
                  <a:lnTo>
                    <a:pt x="69" y="0"/>
                  </a:lnTo>
                  <a:lnTo>
                    <a:pt x="41" y="0"/>
                  </a:lnTo>
                  <a:lnTo>
                    <a:pt x="14" y="0"/>
                  </a:lnTo>
                  <a:lnTo>
                    <a:pt x="0" y="37"/>
                  </a:lnTo>
                  <a:lnTo>
                    <a:pt x="14" y="75"/>
                  </a:lnTo>
                  <a:lnTo>
                    <a:pt x="55" y="140"/>
                  </a:lnTo>
                  <a:lnTo>
                    <a:pt x="14" y="190"/>
                  </a:lnTo>
                  <a:lnTo>
                    <a:pt x="14" y="215"/>
                  </a:lnTo>
                  <a:lnTo>
                    <a:pt x="14" y="241"/>
                  </a:lnTo>
                  <a:lnTo>
                    <a:pt x="55" y="267"/>
                  </a:lnTo>
                  <a:lnTo>
                    <a:pt x="69" y="356"/>
                  </a:lnTo>
                  <a:lnTo>
                    <a:pt x="219" y="330"/>
                  </a:lnTo>
                  <a:lnTo>
                    <a:pt x="313" y="368"/>
                  </a:lnTo>
                  <a:lnTo>
                    <a:pt x="354" y="356"/>
                  </a:lnTo>
                  <a:lnTo>
                    <a:pt x="382" y="330"/>
                  </a:lnTo>
                  <a:lnTo>
                    <a:pt x="382" y="304"/>
                  </a:lnTo>
                  <a:lnTo>
                    <a:pt x="395" y="304"/>
                  </a:lnTo>
                  <a:lnTo>
                    <a:pt x="491" y="267"/>
                  </a:lnTo>
                  <a:lnTo>
                    <a:pt x="573" y="279"/>
                  </a:lnTo>
                  <a:lnTo>
                    <a:pt x="519" y="215"/>
                  </a:lnTo>
                  <a:lnTo>
                    <a:pt x="560" y="178"/>
                  </a:lnTo>
                  <a:lnTo>
                    <a:pt x="573" y="126"/>
                  </a:lnTo>
                  <a:lnTo>
                    <a:pt x="628" y="89"/>
                  </a:lnTo>
                  <a:lnTo>
                    <a:pt x="642" y="3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4" name=""/>
            <p:cNvSpPr/>
            <p:nvPr/>
          </p:nvSpPr>
          <p:spPr>
            <a:xfrm>
              <a:off x="10780560" y="3317040"/>
              <a:ext cx="901440" cy="136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5" name=""/>
            <p:cNvSpPr/>
            <p:nvPr/>
          </p:nvSpPr>
          <p:spPr>
            <a:xfrm>
              <a:off x="10780560" y="3317040"/>
              <a:ext cx="901440" cy="136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6" name=""/>
            <p:cNvSpPr/>
            <p:nvPr/>
          </p:nvSpPr>
          <p:spPr>
            <a:xfrm>
              <a:off x="8619120" y="2145600"/>
              <a:ext cx="774720" cy="263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7" name=""/>
            <p:cNvSpPr/>
            <p:nvPr/>
          </p:nvSpPr>
          <p:spPr>
            <a:xfrm>
              <a:off x="8976600" y="1443240"/>
              <a:ext cx="242640" cy="133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8" name=""/>
            <p:cNvSpPr/>
            <p:nvPr/>
          </p:nvSpPr>
          <p:spPr>
            <a:xfrm>
              <a:off x="8805960" y="2849400"/>
              <a:ext cx="502560" cy="13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69" name=""/>
            <p:cNvSpPr/>
            <p:nvPr/>
          </p:nvSpPr>
          <p:spPr>
            <a:xfrm>
              <a:off x="9319680" y="3875040"/>
              <a:ext cx="542160" cy="26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70" name=""/>
            <p:cNvSpPr/>
            <p:nvPr/>
          </p:nvSpPr>
          <p:spPr>
            <a:xfrm>
              <a:off x="8916480" y="4070880"/>
              <a:ext cx="446400" cy="263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71" name=""/>
            <p:cNvSpPr/>
            <p:nvPr/>
          </p:nvSpPr>
          <p:spPr>
            <a:xfrm>
              <a:off x="9653400" y="3409200"/>
              <a:ext cx="479160" cy="264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72" name=""/>
            <p:cNvSpPr/>
            <p:nvPr/>
          </p:nvSpPr>
          <p:spPr>
            <a:xfrm>
              <a:off x="8161920" y="1545120"/>
              <a:ext cx="607680" cy="601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73" name=""/>
            <p:cNvSpPr/>
            <p:nvPr/>
          </p:nvSpPr>
          <p:spPr>
            <a:xfrm>
              <a:off x="10936440" y="4141080"/>
              <a:ext cx="493200" cy="264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74" name=""/>
            <p:cNvSpPr/>
            <p:nvPr/>
          </p:nvSpPr>
          <p:spPr>
            <a:xfrm>
              <a:off x="8325000" y="2077200"/>
              <a:ext cx="740520" cy="263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75" name=""/>
            <p:cNvSpPr/>
            <p:nvPr/>
          </p:nvSpPr>
          <p:spPr>
            <a:xfrm>
              <a:off x="10364760" y="2583360"/>
              <a:ext cx="807120" cy="263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76" name=""/>
            <p:cNvSpPr/>
            <p:nvPr/>
          </p:nvSpPr>
          <p:spPr>
            <a:xfrm>
              <a:off x="9907560" y="2431800"/>
              <a:ext cx="440640" cy="133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77" name=""/>
            <p:cNvSpPr/>
            <p:nvPr/>
          </p:nvSpPr>
          <p:spPr>
            <a:xfrm>
              <a:off x="10116360" y="2947680"/>
              <a:ext cx="496800" cy="263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78" name=""/>
            <p:cNvSpPr/>
            <p:nvPr/>
          </p:nvSpPr>
          <p:spPr>
            <a:xfrm>
              <a:off x="10958400" y="2984400"/>
              <a:ext cx="444240" cy="263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79" name=""/>
            <p:cNvSpPr/>
            <p:nvPr/>
          </p:nvSpPr>
          <p:spPr>
            <a:xfrm>
              <a:off x="9961920" y="3305880"/>
              <a:ext cx="575280" cy="13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80" name=""/>
            <p:cNvSpPr/>
            <p:nvPr/>
          </p:nvSpPr>
          <p:spPr>
            <a:xfrm>
              <a:off x="8619120" y="2145600"/>
              <a:ext cx="774720" cy="263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81" name=""/>
            <p:cNvSpPr/>
            <p:nvPr/>
          </p:nvSpPr>
          <p:spPr>
            <a:xfrm>
              <a:off x="8805960" y="2849400"/>
              <a:ext cx="502560" cy="13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82" name=""/>
            <p:cNvSpPr/>
            <p:nvPr/>
          </p:nvSpPr>
          <p:spPr>
            <a:xfrm>
              <a:off x="9319680" y="3875040"/>
              <a:ext cx="542160" cy="266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83" name=""/>
            <p:cNvSpPr/>
            <p:nvPr/>
          </p:nvSpPr>
          <p:spPr>
            <a:xfrm>
              <a:off x="9653400" y="3409200"/>
              <a:ext cx="479160" cy="264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84" name=""/>
            <p:cNvSpPr/>
            <p:nvPr/>
          </p:nvSpPr>
          <p:spPr>
            <a:xfrm>
              <a:off x="10364760" y="2583360"/>
              <a:ext cx="807120" cy="263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85" name=""/>
            <p:cNvSpPr/>
            <p:nvPr/>
          </p:nvSpPr>
          <p:spPr>
            <a:xfrm>
              <a:off x="9907560" y="2431800"/>
              <a:ext cx="440640" cy="133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86" name=""/>
            <p:cNvSpPr/>
            <p:nvPr/>
          </p:nvSpPr>
          <p:spPr>
            <a:xfrm>
              <a:off x="10116360" y="2947680"/>
              <a:ext cx="496800" cy="263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87" name=""/>
            <p:cNvSpPr/>
            <p:nvPr/>
          </p:nvSpPr>
          <p:spPr>
            <a:xfrm>
              <a:off x="10895040" y="2984400"/>
              <a:ext cx="446040" cy="263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88" name=""/>
            <p:cNvSpPr/>
            <p:nvPr/>
          </p:nvSpPr>
          <p:spPr>
            <a:xfrm>
              <a:off x="9961920" y="3305880"/>
              <a:ext cx="575280" cy="13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89" name=""/>
            <p:cNvSpPr/>
            <p:nvPr/>
          </p:nvSpPr>
          <p:spPr>
            <a:xfrm>
              <a:off x="7105680" y="3167280"/>
              <a:ext cx="976320" cy="264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90" name=""/>
            <p:cNvSpPr/>
            <p:nvPr/>
          </p:nvSpPr>
          <p:spPr>
            <a:xfrm>
              <a:off x="8038440" y="3577320"/>
              <a:ext cx="387720" cy="134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91" name=""/>
            <p:cNvSpPr/>
            <p:nvPr/>
          </p:nvSpPr>
          <p:spPr>
            <a:xfrm>
              <a:off x="7958520" y="3828960"/>
              <a:ext cx="542160" cy="262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92" name=""/>
            <p:cNvSpPr/>
            <p:nvPr/>
          </p:nvSpPr>
          <p:spPr>
            <a:xfrm>
              <a:off x="7958520" y="3828960"/>
              <a:ext cx="542160" cy="262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193" name=""/>
          <p:cNvSpPr/>
          <p:nvPr/>
        </p:nvSpPr>
        <p:spPr>
          <a:xfrm>
            <a:off x="10044000" y="893880"/>
            <a:ext cx="669960" cy="3894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94" name=""/>
          <p:cNvSpPr/>
          <p:nvPr/>
        </p:nvSpPr>
        <p:spPr>
          <a:xfrm>
            <a:off x="1035000" y="88920"/>
            <a:ext cx="8145360" cy="8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Bandwidth Intermediation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Top Tier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95" name=""/>
          <p:cNvSpPr/>
          <p:nvPr/>
        </p:nvSpPr>
        <p:spPr>
          <a:xfrm>
            <a:off x="3522600" y="4937040"/>
            <a:ext cx="5921280" cy="14335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96" name=""/>
          <p:cNvSpPr/>
          <p:nvPr/>
        </p:nvSpPr>
        <p:spPr>
          <a:xfrm>
            <a:off x="3701880" y="5014800"/>
            <a:ext cx="6097680" cy="169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Over 50 Transactions Effected YTD with 17 Counterparties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60 Counterparties Reviewing Contract Terms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EnronOnline Offerings Recently Expanded to Over 30 Products in 14 City Pairs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97" name=""/>
          <p:cNvSpPr/>
          <p:nvPr/>
        </p:nvSpPr>
        <p:spPr>
          <a:xfrm>
            <a:off x="3645000" y="5135400"/>
            <a:ext cx="81000" cy="81000"/>
          </a:xfrm>
          <a:prstGeom prst="ellipse">
            <a:avLst/>
          </a:prstGeom>
          <a:solidFill>
            <a:srgbClr val="fc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98" name=""/>
          <p:cNvSpPr/>
          <p:nvPr/>
        </p:nvSpPr>
        <p:spPr>
          <a:xfrm>
            <a:off x="3645000" y="5511960"/>
            <a:ext cx="81000" cy="80640"/>
          </a:xfrm>
          <a:prstGeom prst="ellipse">
            <a:avLst/>
          </a:prstGeom>
          <a:solidFill>
            <a:srgbClr val="fc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0" bIns="10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99" name=""/>
          <p:cNvSpPr/>
          <p:nvPr/>
        </p:nvSpPr>
        <p:spPr>
          <a:xfrm>
            <a:off x="9833040" y="3546360"/>
            <a:ext cx="6120" cy="181080"/>
          </a:xfrm>
          <a:prstGeom prst="line">
            <a:avLst/>
          </a:prstGeom>
          <a:ln w="93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00" name=""/>
          <p:cNvSpPr/>
          <p:nvPr/>
        </p:nvSpPr>
        <p:spPr>
          <a:xfrm>
            <a:off x="3411360" y="1536840"/>
            <a:ext cx="3267360" cy="997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01" name=""/>
          <p:cNvSpPr/>
          <p:nvPr/>
        </p:nvSpPr>
        <p:spPr>
          <a:xfrm>
            <a:off x="3436920" y="1549440"/>
            <a:ext cx="2797200" cy="3920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02" name=""/>
          <p:cNvSpPr/>
          <p:nvPr/>
        </p:nvSpPr>
        <p:spPr>
          <a:xfrm>
            <a:off x="3424320" y="1547640"/>
            <a:ext cx="1577880" cy="10544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03" name=""/>
          <p:cNvSpPr/>
          <p:nvPr/>
        </p:nvSpPr>
        <p:spPr>
          <a:xfrm>
            <a:off x="3449520" y="1535040"/>
            <a:ext cx="2111400" cy="8254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04" name=""/>
          <p:cNvSpPr/>
          <p:nvPr/>
        </p:nvSpPr>
        <p:spPr>
          <a:xfrm flipH="1">
            <a:off x="2602080" y="1522440"/>
            <a:ext cx="822240" cy="9777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05" name=""/>
          <p:cNvSpPr/>
          <p:nvPr/>
        </p:nvSpPr>
        <p:spPr>
          <a:xfrm flipH="1">
            <a:off x="2182680" y="1560600"/>
            <a:ext cx="1190880" cy="533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06" name=""/>
          <p:cNvSpPr/>
          <p:nvPr/>
        </p:nvSpPr>
        <p:spPr>
          <a:xfrm>
            <a:off x="3436920" y="1535040"/>
            <a:ext cx="333360" cy="22226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07" name=""/>
          <p:cNvSpPr/>
          <p:nvPr/>
        </p:nvSpPr>
        <p:spPr>
          <a:xfrm>
            <a:off x="3398760" y="1535040"/>
            <a:ext cx="2060640" cy="20574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08" name=""/>
          <p:cNvSpPr/>
          <p:nvPr/>
        </p:nvSpPr>
        <p:spPr>
          <a:xfrm flipH="1">
            <a:off x="2462040" y="1560600"/>
            <a:ext cx="911520" cy="16128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09" name=""/>
          <p:cNvSpPr/>
          <p:nvPr/>
        </p:nvSpPr>
        <p:spPr>
          <a:xfrm>
            <a:off x="3373560" y="1496880"/>
            <a:ext cx="1895400" cy="26416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10" name=""/>
          <p:cNvSpPr/>
          <p:nvPr/>
        </p:nvSpPr>
        <p:spPr>
          <a:xfrm>
            <a:off x="3271680" y="2614680"/>
            <a:ext cx="1845000" cy="14986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11" name=""/>
          <p:cNvSpPr/>
          <p:nvPr/>
        </p:nvSpPr>
        <p:spPr>
          <a:xfrm>
            <a:off x="3297240" y="2639880"/>
            <a:ext cx="536400" cy="11937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12" name=""/>
          <p:cNvSpPr/>
          <p:nvPr/>
        </p:nvSpPr>
        <p:spPr>
          <a:xfrm>
            <a:off x="2192400" y="1954080"/>
            <a:ext cx="1069920" cy="5461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13" name=""/>
          <p:cNvSpPr/>
          <p:nvPr/>
        </p:nvSpPr>
        <p:spPr>
          <a:xfrm>
            <a:off x="2293920" y="2398680"/>
            <a:ext cx="993960" cy="1396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14" name=""/>
          <p:cNvSpPr/>
          <p:nvPr/>
        </p:nvSpPr>
        <p:spPr>
          <a:xfrm>
            <a:off x="3348000" y="2550960"/>
            <a:ext cx="1413000" cy="255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15" name=""/>
          <p:cNvSpPr/>
          <p:nvPr/>
        </p:nvSpPr>
        <p:spPr>
          <a:xfrm flipV="1">
            <a:off x="3284640" y="1509480"/>
            <a:ext cx="104760" cy="965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16" name=""/>
          <p:cNvSpPr/>
          <p:nvPr/>
        </p:nvSpPr>
        <p:spPr>
          <a:xfrm flipV="1">
            <a:off x="2179800" y="2627280"/>
            <a:ext cx="1095120" cy="3808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17" name=""/>
          <p:cNvSpPr/>
          <p:nvPr/>
        </p:nvSpPr>
        <p:spPr>
          <a:xfrm flipV="1">
            <a:off x="1189080" y="2652840"/>
            <a:ext cx="1895400" cy="2793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18" name=""/>
          <p:cNvSpPr/>
          <p:nvPr/>
        </p:nvSpPr>
        <p:spPr>
          <a:xfrm flipV="1">
            <a:off x="1239840" y="2601720"/>
            <a:ext cx="1959120" cy="759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19" name=""/>
          <p:cNvSpPr/>
          <p:nvPr/>
        </p:nvSpPr>
        <p:spPr>
          <a:xfrm>
            <a:off x="1290600" y="2309760"/>
            <a:ext cx="1006560" cy="1270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20" name=""/>
          <p:cNvSpPr/>
          <p:nvPr/>
        </p:nvSpPr>
        <p:spPr>
          <a:xfrm flipH="1" flipV="1">
            <a:off x="2169720" y="2068200"/>
            <a:ext cx="174600" cy="3682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21" name=""/>
          <p:cNvSpPr/>
          <p:nvPr/>
        </p:nvSpPr>
        <p:spPr>
          <a:xfrm flipH="1" flipV="1">
            <a:off x="1459080" y="1623600"/>
            <a:ext cx="428400" cy="8002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22" name=""/>
          <p:cNvSpPr/>
          <p:nvPr/>
        </p:nvSpPr>
        <p:spPr>
          <a:xfrm flipH="1" flipV="1">
            <a:off x="2284560" y="1446120"/>
            <a:ext cx="250560" cy="9273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23" name=""/>
          <p:cNvSpPr/>
          <p:nvPr/>
        </p:nvSpPr>
        <p:spPr>
          <a:xfrm>
            <a:off x="7439040" y="2441520"/>
            <a:ext cx="817560" cy="1778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24" name=""/>
          <p:cNvSpPr/>
          <p:nvPr/>
        </p:nvSpPr>
        <p:spPr>
          <a:xfrm flipV="1">
            <a:off x="8442360" y="2362320"/>
            <a:ext cx="879480" cy="2584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25" name=""/>
          <p:cNvSpPr/>
          <p:nvPr/>
        </p:nvSpPr>
        <p:spPr>
          <a:xfrm flipH="1" flipV="1">
            <a:off x="8437680" y="2706480"/>
            <a:ext cx="650880" cy="11268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26" name=""/>
          <p:cNvSpPr/>
          <p:nvPr/>
        </p:nvSpPr>
        <p:spPr>
          <a:xfrm>
            <a:off x="7885800" y="2584440"/>
            <a:ext cx="644400" cy="24660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27" name=""/>
          <p:cNvSpPr/>
          <p:nvPr/>
        </p:nvSpPr>
        <p:spPr>
          <a:xfrm flipH="1" flipV="1">
            <a:off x="9045360" y="2374560"/>
            <a:ext cx="244440" cy="4446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28" name=""/>
          <p:cNvSpPr/>
          <p:nvPr/>
        </p:nvSpPr>
        <p:spPr>
          <a:xfrm>
            <a:off x="8436600" y="2270160"/>
            <a:ext cx="87660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Amsterdam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29" name=""/>
          <p:cNvSpPr/>
          <p:nvPr/>
        </p:nvSpPr>
        <p:spPr>
          <a:xfrm>
            <a:off x="8825040" y="2774880"/>
            <a:ext cx="73584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Frankfurt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30" name=""/>
          <p:cNvSpPr/>
          <p:nvPr/>
        </p:nvSpPr>
        <p:spPr>
          <a:xfrm flipH="1">
            <a:off x="1458720" y="1384200"/>
            <a:ext cx="618840" cy="2523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31" name=""/>
          <p:cNvSpPr/>
          <p:nvPr/>
        </p:nvSpPr>
        <p:spPr>
          <a:xfrm flipH="1">
            <a:off x="2042640" y="1333440"/>
            <a:ext cx="47880" cy="62064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32" name=""/>
          <p:cNvSpPr/>
          <p:nvPr/>
        </p:nvSpPr>
        <p:spPr>
          <a:xfrm>
            <a:off x="2179800" y="1371600"/>
            <a:ext cx="917280" cy="11034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33" name=""/>
          <p:cNvSpPr/>
          <p:nvPr/>
        </p:nvSpPr>
        <p:spPr>
          <a:xfrm>
            <a:off x="2128680" y="3149640"/>
            <a:ext cx="1590840" cy="722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34" name=""/>
          <p:cNvSpPr/>
          <p:nvPr/>
        </p:nvSpPr>
        <p:spPr>
          <a:xfrm flipV="1">
            <a:off x="2192400" y="2627280"/>
            <a:ext cx="1197000" cy="4968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35" name=""/>
          <p:cNvSpPr/>
          <p:nvPr/>
        </p:nvSpPr>
        <p:spPr>
          <a:xfrm flipV="1">
            <a:off x="2090880" y="2410920"/>
            <a:ext cx="371160" cy="7765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36" name=""/>
          <p:cNvSpPr/>
          <p:nvPr/>
        </p:nvSpPr>
        <p:spPr>
          <a:xfrm>
            <a:off x="1049400" y="3048120"/>
            <a:ext cx="993600" cy="871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37" name=""/>
          <p:cNvSpPr/>
          <p:nvPr/>
        </p:nvSpPr>
        <p:spPr>
          <a:xfrm>
            <a:off x="1100160" y="2654280"/>
            <a:ext cx="981000" cy="5065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38" name=""/>
          <p:cNvSpPr/>
          <p:nvPr/>
        </p:nvSpPr>
        <p:spPr>
          <a:xfrm>
            <a:off x="1150920" y="2273400"/>
            <a:ext cx="930240" cy="9000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39" name=""/>
          <p:cNvSpPr/>
          <p:nvPr/>
        </p:nvSpPr>
        <p:spPr>
          <a:xfrm>
            <a:off x="4948200" y="2641680"/>
            <a:ext cx="701640" cy="938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40" name=""/>
          <p:cNvSpPr/>
          <p:nvPr/>
        </p:nvSpPr>
        <p:spPr>
          <a:xfrm>
            <a:off x="5824440" y="2387520"/>
            <a:ext cx="739800" cy="6969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41" name=""/>
          <p:cNvSpPr/>
          <p:nvPr/>
        </p:nvSpPr>
        <p:spPr>
          <a:xfrm>
            <a:off x="5811840" y="2374920"/>
            <a:ext cx="1069920" cy="4176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42" name=""/>
          <p:cNvSpPr/>
          <p:nvPr/>
        </p:nvSpPr>
        <p:spPr>
          <a:xfrm>
            <a:off x="5837400" y="2374920"/>
            <a:ext cx="1171440" cy="871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43" name=""/>
          <p:cNvSpPr/>
          <p:nvPr/>
        </p:nvSpPr>
        <p:spPr>
          <a:xfrm>
            <a:off x="6993000" y="1663560"/>
            <a:ext cx="92160" cy="43020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44" name=""/>
          <p:cNvSpPr/>
          <p:nvPr/>
        </p:nvSpPr>
        <p:spPr>
          <a:xfrm flipH="1">
            <a:off x="6361200" y="1663560"/>
            <a:ext cx="606240" cy="2779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45" name=""/>
          <p:cNvSpPr/>
          <p:nvPr/>
        </p:nvSpPr>
        <p:spPr>
          <a:xfrm flipH="1">
            <a:off x="5929200" y="1676520"/>
            <a:ext cx="1038240" cy="6969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46" name=""/>
          <p:cNvSpPr/>
          <p:nvPr/>
        </p:nvSpPr>
        <p:spPr>
          <a:xfrm flipH="1">
            <a:off x="5725800" y="1600200"/>
            <a:ext cx="1266840" cy="186516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47" name=""/>
          <p:cNvSpPr/>
          <p:nvPr/>
        </p:nvSpPr>
        <p:spPr>
          <a:xfrm flipH="1">
            <a:off x="4049640" y="1714680"/>
            <a:ext cx="2905200" cy="2131920"/>
          </a:xfrm>
          <a:prstGeom prst="line">
            <a:avLst/>
          </a:prstGeom>
          <a:ln w="255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48" name=""/>
          <p:cNvSpPr/>
          <p:nvPr/>
        </p:nvSpPr>
        <p:spPr>
          <a:xfrm>
            <a:off x="6749280" y="1998720"/>
            <a:ext cx="616320" cy="24660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Boston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49" name=""/>
          <p:cNvSpPr/>
          <p:nvPr/>
        </p:nvSpPr>
        <p:spPr>
          <a:xfrm>
            <a:off x="6639480" y="2602080"/>
            <a:ext cx="925920" cy="24660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Philadelphia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0" name=""/>
          <p:cNvSpPr/>
          <p:nvPr/>
        </p:nvSpPr>
        <p:spPr>
          <a:xfrm>
            <a:off x="6322680" y="2913120"/>
            <a:ext cx="1192680" cy="24660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Washington D.C.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1" name=""/>
          <p:cNvSpPr/>
          <p:nvPr/>
        </p:nvSpPr>
        <p:spPr>
          <a:xfrm>
            <a:off x="6741360" y="2300400"/>
            <a:ext cx="757080" cy="24660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York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2" name=""/>
          <p:cNvSpPr/>
          <p:nvPr/>
        </p:nvSpPr>
        <p:spPr>
          <a:xfrm>
            <a:off x="6212880" y="4246560"/>
            <a:ext cx="539280" cy="24660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Miami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3" name=""/>
          <p:cNvSpPr/>
          <p:nvPr/>
        </p:nvSpPr>
        <p:spPr>
          <a:xfrm>
            <a:off x="5421960" y="3470400"/>
            <a:ext cx="609480" cy="24660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Atlanta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4" name=""/>
          <p:cNvSpPr/>
          <p:nvPr/>
        </p:nvSpPr>
        <p:spPr>
          <a:xfrm>
            <a:off x="913320" y="1446120"/>
            <a:ext cx="595440" cy="24660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Seattle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5" name=""/>
          <p:cNvSpPr/>
          <p:nvPr/>
        </p:nvSpPr>
        <p:spPr>
          <a:xfrm>
            <a:off x="2938320" y="2467080"/>
            <a:ext cx="609480" cy="24660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Denver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6" name=""/>
          <p:cNvSpPr/>
          <p:nvPr/>
        </p:nvSpPr>
        <p:spPr>
          <a:xfrm>
            <a:off x="3544560" y="3740040"/>
            <a:ext cx="553320" cy="24660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Dallas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7" name=""/>
          <p:cNvSpPr/>
          <p:nvPr/>
        </p:nvSpPr>
        <p:spPr>
          <a:xfrm>
            <a:off x="4689360" y="2457360"/>
            <a:ext cx="679680" cy="24660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Chicago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8" name=""/>
          <p:cNvSpPr/>
          <p:nvPr/>
        </p:nvSpPr>
        <p:spPr>
          <a:xfrm>
            <a:off x="4143240" y="4175280"/>
            <a:ext cx="693720" cy="24660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Houston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59" name=""/>
          <p:cNvSpPr/>
          <p:nvPr/>
        </p:nvSpPr>
        <p:spPr>
          <a:xfrm>
            <a:off x="614160" y="3338640"/>
            <a:ext cx="932760" cy="24660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Los Angeles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60" name=""/>
          <p:cNvSpPr/>
          <p:nvPr/>
        </p:nvSpPr>
        <p:spPr>
          <a:xfrm>
            <a:off x="288360" y="3722760"/>
            <a:ext cx="553320" cy="24660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Tokyo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61" name=""/>
          <p:cNvSpPr/>
          <p:nvPr/>
        </p:nvSpPr>
        <p:spPr>
          <a:xfrm>
            <a:off x="493200" y="2909880"/>
            <a:ext cx="736200" cy="24660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San Jose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62" name=""/>
          <p:cNvSpPr/>
          <p:nvPr/>
        </p:nvSpPr>
        <p:spPr>
          <a:xfrm>
            <a:off x="285480" y="2538360"/>
            <a:ext cx="104544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San Francisco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63" name=""/>
          <p:cNvSpPr/>
          <p:nvPr/>
        </p:nvSpPr>
        <p:spPr>
          <a:xfrm>
            <a:off x="587160" y="2163600"/>
            <a:ext cx="69372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Portland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64" name=""/>
          <p:cNvSpPr/>
          <p:nvPr/>
        </p:nvSpPr>
        <p:spPr>
          <a:xfrm>
            <a:off x="1698840" y="3027240"/>
            <a:ext cx="80640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Las Vegas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65" name=""/>
          <p:cNvSpPr/>
          <p:nvPr/>
        </p:nvSpPr>
        <p:spPr>
          <a:xfrm>
            <a:off x="1817640" y="2324160"/>
            <a:ext cx="992160" cy="399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Salt Lake City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66" name=""/>
          <p:cNvSpPr/>
          <p:nvPr/>
        </p:nvSpPr>
        <p:spPr>
          <a:xfrm>
            <a:off x="1844280" y="1917720"/>
            <a:ext cx="52524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Boise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67" name=""/>
          <p:cNvSpPr/>
          <p:nvPr/>
        </p:nvSpPr>
        <p:spPr>
          <a:xfrm>
            <a:off x="4899240" y="3981600"/>
            <a:ext cx="94716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Orleans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68" name=""/>
          <p:cNvSpPr/>
          <p:nvPr/>
        </p:nvSpPr>
        <p:spPr>
          <a:xfrm>
            <a:off x="5422320" y="2243160"/>
            <a:ext cx="58824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Detroit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69" name=""/>
          <p:cNvSpPr/>
          <p:nvPr/>
        </p:nvSpPr>
        <p:spPr>
          <a:xfrm>
            <a:off x="5998320" y="1820880"/>
            <a:ext cx="65844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Toronto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70" name=""/>
          <p:cNvSpPr/>
          <p:nvPr/>
        </p:nvSpPr>
        <p:spPr>
          <a:xfrm>
            <a:off x="6631200" y="1503360"/>
            <a:ext cx="70776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Montreal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71" name=""/>
          <p:cNvSpPr/>
          <p:nvPr/>
        </p:nvSpPr>
        <p:spPr>
          <a:xfrm>
            <a:off x="3094920" y="1376280"/>
            <a:ext cx="64476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Calgary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72" name=""/>
          <p:cNvSpPr/>
          <p:nvPr/>
        </p:nvSpPr>
        <p:spPr>
          <a:xfrm>
            <a:off x="1660320" y="1198440"/>
            <a:ext cx="827640" cy="246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Vancouver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73" name=""/>
          <p:cNvSpPr/>
          <p:nvPr/>
        </p:nvSpPr>
        <p:spPr>
          <a:xfrm>
            <a:off x="8362800" y="912960"/>
            <a:ext cx="1962360" cy="326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74" name=""/>
          <p:cNvSpPr/>
          <p:nvPr/>
        </p:nvSpPr>
        <p:spPr>
          <a:xfrm>
            <a:off x="3645000" y="5850000"/>
            <a:ext cx="81000" cy="81000"/>
          </a:xfrm>
          <a:prstGeom prst="ellipse">
            <a:avLst/>
          </a:prstGeom>
          <a:solidFill>
            <a:srgbClr val="fc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75" name=""/>
          <p:cNvSpPr/>
          <p:nvPr/>
        </p:nvSpPr>
        <p:spPr>
          <a:xfrm>
            <a:off x="6837480" y="4572000"/>
            <a:ext cx="233280" cy="174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76" name=""/>
          <p:cNvSpPr/>
          <p:nvPr/>
        </p:nvSpPr>
        <p:spPr>
          <a:xfrm>
            <a:off x="7027560" y="4523040"/>
            <a:ext cx="12308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Added in 2Q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5277" name=""/>
          <p:cNvGraphicFramePr/>
          <p:nvPr/>
        </p:nvGraphicFramePr>
        <p:xfrm>
          <a:off x="95400" y="4394160"/>
          <a:ext cx="2216160" cy="1962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27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5400" y="4394160"/>
                    <a:ext cx="2216160" cy="1962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279" name=""/>
          <p:cNvSpPr/>
          <p:nvPr/>
        </p:nvSpPr>
        <p:spPr>
          <a:xfrm>
            <a:off x="725400" y="6051600"/>
            <a:ext cx="268200" cy="0"/>
          </a:xfrm>
          <a:prstGeom prst="line">
            <a:avLst/>
          </a:prstGeom>
          <a:ln w="648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80" name=""/>
          <p:cNvSpPr/>
          <p:nvPr/>
        </p:nvSpPr>
        <p:spPr>
          <a:xfrm>
            <a:off x="227880" y="6189840"/>
            <a:ext cx="553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1Q00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81" name=""/>
          <p:cNvSpPr/>
          <p:nvPr/>
        </p:nvSpPr>
        <p:spPr>
          <a:xfrm>
            <a:off x="1392120" y="6186600"/>
            <a:ext cx="1041480" cy="58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Committed for Delivery Before Year-End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82" name=""/>
          <p:cNvSpPr/>
          <p:nvPr/>
        </p:nvSpPr>
        <p:spPr>
          <a:xfrm>
            <a:off x="294120" y="4322880"/>
            <a:ext cx="1789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DS-3 Month Deliveries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83" name=""/>
          <p:cNvSpPr/>
          <p:nvPr/>
        </p:nvSpPr>
        <p:spPr>
          <a:xfrm>
            <a:off x="285480" y="5999040"/>
            <a:ext cx="3715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432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84" name=""/>
          <p:cNvSpPr/>
          <p:nvPr/>
        </p:nvSpPr>
        <p:spPr>
          <a:xfrm>
            <a:off x="1698480" y="4537080"/>
            <a:ext cx="4669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5,170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85" name=""/>
          <p:cNvSpPr/>
          <p:nvPr/>
        </p:nvSpPr>
        <p:spPr>
          <a:xfrm>
            <a:off x="1143720" y="529416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3,793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86" name=""/>
          <p:cNvSpPr/>
          <p:nvPr/>
        </p:nvSpPr>
        <p:spPr>
          <a:xfrm>
            <a:off x="943920" y="6189840"/>
            <a:ext cx="553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87" name=""/>
          <p:cNvSpPr/>
          <p:nvPr/>
        </p:nvSpPr>
        <p:spPr>
          <a:xfrm>
            <a:off x="1700280" y="4784760"/>
            <a:ext cx="439560" cy="0"/>
          </a:xfrm>
          <a:prstGeom prst="line">
            <a:avLst/>
          </a:prstGeom>
          <a:ln w="12600">
            <a:solidFill>
              <a:srgbClr val="ffffff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88" name=""/>
          <p:cNvSpPr/>
          <p:nvPr/>
        </p:nvSpPr>
        <p:spPr>
          <a:xfrm>
            <a:off x="1424160" y="5835600"/>
            <a:ext cx="268200" cy="0"/>
          </a:xfrm>
          <a:prstGeom prst="line">
            <a:avLst/>
          </a:prstGeom>
          <a:ln w="648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89" name=""/>
          <p:cNvSpPr/>
          <p:nvPr/>
        </p:nvSpPr>
        <p:spPr>
          <a:xfrm>
            <a:off x="1027080" y="5827680"/>
            <a:ext cx="3715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985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90" name=""/>
          <p:cNvSpPr/>
          <p:nvPr/>
        </p:nvSpPr>
        <p:spPr>
          <a:xfrm flipH="1">
            <a:off x="1518840" y="4784760"/>
            <a:ext cx="158760" cy="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91" name=""/>
          <p:cNvSpPr/>
          <p:nvPr/>
        </p:nvSpPr>
        <p:spPr>
          <a:xfrm>
            <a:off x="1104840" y="4616280"/>
            <a:ext cx="5479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Target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2" name=""/>
          <p:cNvSpPr/>
          <p:nvPr/>
        </p:nvSpPr>
        <p:spPr>
          <a:xfrm>
            <a:off x="803160" y="1063800"/>
            <a:ext cx="3959280" cy="42228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93" name=""/>
          <p:cNvSpPr/>
          <p:nvPr/>
        </p:nvSpPr>
        <p:spPr>
          <a:xfrm>
            <a:off x="803160" y="1486080"/>
            <a:ext cx="3959280" cy="225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94" name=""/>
          <p:cNvSpPr/>
          <p:nvPr/>
        </p:nvSpPr>
        <p:spPr>
          <a:xfrm>
            <a:off x="816120" y="3935520"/>
            <a:ext cx="3958920" cy="42228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95" name=""/>
          <p:cNvSpPr/>
          <p:nvPr/>
        </p:nvSpPr>
        <p:spPr>
          <a:xfrm>
            <a:off x="816120" y="4357800"/>
            <a:ext cx="3958920" cy="225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96" name=""/>
          <p:cNvSpPr/>
          <p:nvPr/>
        </p:nvSpPr>
        <p:spPr>
          <a:xfrm>
            <a:off x="1744560" y="99000"/>
            <a:ext cx="68486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Wholesale Bandwidth Intermediation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Second Quarter Activity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97" name=""/>
          <p:cNvSpPr/>
          <p:nvPr/>
        </p:nvSpPr>
        <p:spPr>
          <a:xfrm>
            <a:off x="1228320" y="1069200"/>
            <a:ext cx="3109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Marketers and Resellers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98" name=""/>
          <p:cNvSpPr/>
          <p:nvPr/>
        </p:nvSpPr>
        <p:spPr>
          <a:xfrm>
            <a:off x="1058760" y="1582920"/>
            <a:ext cx="3614760" cy="19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Purchases and Sales of Off-Net Protected DS-3 Circuits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Terms Range Up to 12 Months; Committed 6 Weeks to 6 Months Forward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Predominantly Fixed Price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Transacting Between Multiple City Pairs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99" name=""/>
          <p:cNvSpPr/>
          <p:nvPr/>
        </p:nvSpPr>
        <p:spPr>
          <a:xfrm>
            <a:off x="1934640" y="3940920"/>
            <a:ext cx="1722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U.S. Carriers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00" name=""/>
          <p:cNvSpPr/>
          <p:nvPr/>
        </p:nvSpPr>
        <p:spPr>
          <a:xfrm>
            <a:off x="984240" y="1663560"/>
            <a:ext cx="90360" cy="90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280" bIns="17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01" name=""/>
          <p:cNvSpPr/>
          <p:nvPr/>
        </p:nvSpPr>
        <p:spPr>
          <a:xfrm>
            <a:off x="984240" y="2211480"/>
            <a:ext cx="9036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02" name=""/>
          <p:cNvSpPr/>
          <p:nvPr/>
        </p:nvSpPr>
        <p:spPr>
          <a:xfrm>
            <a:off x="984240" y="2943360"/>
            <a:ext cx="9036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03" name=""/>
          <p:cNvSpPr/>
          <p:nvPr/>
        </p:nvSpPr>
        <p:spPr>
          <a:xfrm>
            <a:off x="984240" y="3279600"/>
            <a:ext cx="90360" cy="90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280" bIns="17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04" name=""/>
          <p:cNvSpPr/>
          <p:nvPr/>
        </p:nvSpPr>
        <p:spPr>
          <a:xfrm>
            <a:off x="5524560" y="3943440"/>
            <a:ext cx="3959280" cy="42228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05" name=""/>
          <p:cNvSpPr/>
          <p:nvPr/>
        </p:nvSpPr>
        <p:spPr>
          <a:xfrm>
            <a:off x="5524560" y="4365720"/>
            <a:ext cx="3959280" cy="225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06" name=""/>
          <p:cNvSpPr/>
          <p:nvPr/>
        </p:nvSpPr>
        <p:spPr>
          <a:xfrm>
            <a:off x="5983200" y="3948840"/>
            <a:ext cx="2414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         International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07" name=""/>
          <p:cNvSpPr/>
          <p:nvPr/>
        </p:nvSpPr>
        <p:spPr>
          <a:xfrm>
            <a:off x="5715000" y="4645080"/>
            <a:ext cx="9036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08" name=""/>
          <p:cNvSpPr/>
          <p:nvPr/>
        </p:nvSpPr>
        <p:spPr>
          <a:xfrm>
            <a:off x="5715000" y="5167440"/>
            <a:ext cx="9036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09" name=""/>
          <p:cNvSpPr/>
          <p:nvPr/>
        </p:nvSpPr>
        <p:spPr>
          <a:xfrm>
            <a:off x="5715000" y="5708520"/>
            <a:ext cx="90360" cy="90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280" bIns="17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10" name=""/>
          <p:cNvSpPr/>
          <p:nvPr/>
        </p:nvSpPr>
        <p:spPr>
          <a:xfrm>
            <a:off x="5511960" y="1050840"/>
            <a:ext cx="3958920" cy="42228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11" name=""/>
          <p:cNvSpPr/>
          <p:nvPr/>
        </p:nvSpPr>
        <p:spPr>
          <a:xfrm>
            <a:off x="5511960" y="1473120"/>
            <a:ext cx="3958920" cy="225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12" name=""/>
          <p:cNvSpPr/>
          <p:nvPr/>
        </p:nvSpPr>
        <p:spPr>
          <a:xfrm>
            <a:off x="5717880" y="1056240"/>
            <a:ext cx="3547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Network Services Providers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13" name=""/>
          <p:cNvSpPr/>
          <p:nvPr/>
        </p:nvSpPr>
        <p:spPr>
          <a:xfrm>
            <a:off x="5734080" y="1643040"/>
            <a:ext cx="9036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14" name=""/>
          <p:cNvSpPr/>
          <p:nvPr/>
        </p:nvSpPr>
        <p:spPr>
          <a:xfrm>
            <a:off x="5734080" y="2165400"/>
            <a:ext cx="9036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15" name=""/>
          <p:cNvSpPr/>
          <p:nvPr/>
        </p:nvSpPr>
        <p:spPr>
          <a:xfrm>
            <a:off x="5734080" y="2503440"/>
            <a:ext cx="9036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16" name=""/>
          <p:cNvSpPr/>
          <p:nvPr/>
        </p:nvSpPr>
        <p:spPr>
          <a:xfrm>
            <a:off x="5734080" y="3024360"/>
            <a:ext cx="9036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17" name=""/>
          <p:cNvSpPr/>
          <p:nvPr/>
        </p:nvSpPr>
        <p:spPr>
          <a:xfrm>
            <a:off x="1038240" y="4565520"/>
            <a:ext cx="90360" cy="90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280" bIns="17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18" name=""/>
          <p:cNvSpPr/>
          <p:nvPr/>
        </p:nvSpPr>
        <p:spPr>
          <a:xfrm>
            <a:off x="1038240" y="5100480"/>
            <a:ext cx="90360" cy="90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280" bIns="17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19" name=""/>
          <p:cNvSpPr/>
          <p:nvPr/>
        </p:nvSpPr>
        <p:spPr>
          <a:xfrm>
            <a:off x="1038240" y="5438880"/>
            <a:ext cx="9036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20" name=""/>
          <p:cNvSpPr/>
          <p:nvPr/>
        </p:nvSpPr>
        <p:spPr>
          <a:xfrm>
            <a:off x="1038240" y="5985000"/>
            <a:ext cx="9036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21" name=""/>
          <p:cNvSpPr/>
          <p:nvPr/>
        </p:nvSpPr>
        <p:spPr>
          <a:xfrm>
            <a:off x="5800680" y="1533960"/>
            <a:ext cx="3340080" cy="19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Primarily Sales of On-Net OC-48 Channels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Up to Five-Year Terms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Strong Demand for Fixed Price Commitments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City Pairs Track Enron’s Network Build-Out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22" name=""/>
          <p:cNvSpPr/>
          <p:nvPr/>
        </p:nvSpPr>
        <p:spPr>
          <a:xfrm>
            <a:off x="1109520" y="4472640"/>
            <a:ext cx="3614760" cy="170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Purchases and Sales of Off-Net Protected Circuits and OC-48 Channels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Terms Range from 6 Months to 3 Years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Fixed Price Commitments and Option Structures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Transacting Between Multiple City Pairs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23" name=""/>
          <p:cNvSpPr/>
          <p:nvPr/>
        </p:nvSpPr>
        <p:spPr>
          <a:xfrm>
            <a:off x="5781600" y="4545360"/>
            <a:ext cx="3513240" cy="19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Purchases and Sales of Off-Net Protected Circuits and Channels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Includes Address-to-Address Connectivity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Terms Range up to 10 Years; Committed Up to 3 Years Forward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Primarily Fixed Price Commitments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24" name=""/>
          <p:cNvSpPr/>
          <p:nvPr/>
        </p:nvSpPr>
        <p:spPr>
          <a:xfrm>
            <a:off x="5715000" y="6230880"/>
            <a:ext cx="90360" cy="90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280" bIns="17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" name=""/>
          <p:cNvSpPr/>
          <p:nvPr/>
        </p:nvSpPr>
        <p:spPr>
          <a:xfrm>
            <a:off x="2479680" y="4540320"/>
            <a:ext cx="4487760" cy="1084320"/>
          </a:xfrm>
          <a:prstGeom prst="rect">
            <a:avLst/>
          </a:prstGeom>
          <a:gradFill rotWithShape="0">
            <a:gsLst>
              <a:gs pos="0">
                <a:srgbClr val="c6c6c6"/>
              </a:gs>
              <a:gs pos="100000">
                <a:srgbClr val="c0c0c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26" name=""/>
          <p:cNvSpPr/>
          <p:nvPr/>
        </p:nvSpPr>
        <p:spPr>
          <a:xfrm>
            <a:off x="3362400" y="4114800"/>
            <a:ext cx="2025720" cy="1879560"/>
          </a:xfrm>
          <a:prstGeom prst="rect">
            <a:avLst/>
          </a:prstGeom>
          <a:solidFill>
            <a:srgbClr val="bbe2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27" name=""/>
          <p:cNvSpPr/>
          <p:nvPr/>
        </p:nvSpPr>
        <p:spPr>
          <a:xfrm>
            <a:off x="6837480" y="3911760"/>
            <a:ext cx="1912680" cy="2070000"/>
          </a:xfrm>
          <a:custGeom>
            <a:avLst/>
            <a:gdLst/>
            <a:ahLst/>
            <a:rect l="l" t="t" r="r" b="b"/>
            <a:pathLst>
              <a:path w="1205" h="1304">
                <a:moveTo>
                  <a:pt x="5" y="404"/>
                </a:moveTo>
                <a:lnTo>
                  <a:pt x="0" y="1080"/>
                </a:lnTo>
                <a:lnTo>
                  <a:pt x="1197" y="1304"/>
                </a:lnTo>
                <a:lnTo>
                  <a:pt x="1205" y="0"/>
                </a:lnTo>
                <a:lnTo>
                  <a:pt x="5" y="404"/>
                </a:lnTo>
                <a:close/>
              </a:path>
            </a:pathLst>
          </a:custGeom>
          <a:gradFill rotWithShape="0">
            <a:gsLst>
              <a:gs pos="0">
                <a:srgbClr val="fefefe"/>
              </a:gs>
              <a:gs pos="100000">
                <a:srgbClr val="c0c0c0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28" name=""/>
          <p:cNvSpPr/>
          <p:nvPr/>
        </p:nvSpPr>
        <p:spPr>
          <a:xfrm>
            <a:off x="1082520" y="190440"/>
            <a:ext cx="8145720" cy="8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and Blockbuster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29" name=""/>
          <p:cNvSpPr/>
          <p:nvPr/>
        </p:nvSpPr>
        <p:spPr>
          <a:xfrm>
            <a:off x="1046160" y="970560"/>
            <a:ext cx="8769240" cy="29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90000"/>
              </a:lnSpc>
              <a:spcBef>
                <a:spcPts val="788"/>
              </a:spcBef>
              <a:tabLst>
                <a:tab algn="l" pos="0"/>
                <a:tab algn="l" pos="612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20-Year Exclusive, Worldwide Agreement; Over $1 Billion Potential Contract Value for Enron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788"/>
              </a:spcBef>
              <a:tabLst>
                <a:tab algn="l" pos="0"/>
                <a:tab algn="l" pos="612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Provides End-to-End Connectivity to Deliver Blockbuster’s Movie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Library via the EIN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Frutiger 45 Light"/>
              <a:buChar char="–"/>
              <a:tabLst>
                <a:tab algn="l" pos="612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Enron Paid for Services Based on Number of Movies Rented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Frutiger 45 Light"/>
              <a:buChar char="–"/>
              <a:tabLst>
                <a:tab algn="l" pos="612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New Broadband Distribution Agreements Enable DSL Delivery </a:t>
            </a:r>
            <a:br>
              <a:rPr sz="1600"/>
            </a:b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 the TV; Additional Partners and Cable Targeted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788"/>
              </a:spcBef>
              <a:tabLst>
                <a:tab algn="l" pos="0"/>
                <a:tab algn="l" pos="612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Service Available in Multiple U.S. Markets by Year-end; Rapidly Moving </a:t>
            </a:r>
            <a:br>
              <a:rPr sz="1800"/>
            </a:b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Toward Implementation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788"/>
              </a:spcBef>
              <a:tabLst>
                <a:tab algn="l" pos="0"/>
                <a:tab algn="l" pos="6127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Significant Expansion Opportunities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30" name=""/>
          <p:cNvSpPr/>
          <p:nvPr/>
        </p:nvSpPr>
        <p:spPr>
          <a:xfrm>
            <a:off x="708120" y="6071040"/>
            <a:ext cx="16873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31" name=""/>
          <p:cNvSpPr/>
          <p:nvPr/>
        </p:nvSpPr>
        <p:spPr>
          <a:xfrm>
            <a:off x="3130560" y="6069240"/>
            <a:ext cx="2489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Intelligent Network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5332" name="house" descr=""/>
          <p:cNvPicPr/>
          <p:nvPr/>
        </p:nvPicPr>
        <p:blipFill>
          <a:blip r:embed="rId1"/>
          <a:stretch/>
        </p:blipFill>
        <p:spPr>
          <a:xfrm>
            <a:off x="8026560" y="5083200"/>
            <a:ext cx="766440" cy="517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33" name="house" descr=""/>
          <p:cNvPicPr/>
          <p:nvPr/>
        </p:nvPicPr>
        <p:blipFill>
          <a:blip r:embed="rId2"/>
          <a:stretch/>
        </p:blipFill>
        <p:spPr>
          <a:xfrm>
            <a:off x="9253440" y="5027760"/>
            <a:ext cx="766800" cy="517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34" name="house" descr=""/>
          <p:cNvPicPr/>
          <p:nvPr/>
        </p:nvPicPr>
        <p:blipFill>
          <a:blip r:embed="rId3"/>
          <a:stretch/>
        </p:blipFill>
        <p:spPr>
          <a:xfrm>
            <a:off x="8102520" y="4146480"/>
            <a:ext cx="766800" cy="517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35" name="TV_for_Micheal" descr=""/>
          <p:cNvPicPr/>
          <p:nvPr/>
        </p:nvPicPr>
        <p:blipFill>
          <a:blip r:embed="rId4"/>
          <a:stretch/>
        </p:blipFill>
        <p:spPr>
          <a:xfrm>
            <a:off x="8921880" y="4233960"/>
            <a:ext cx="369720" cy="33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36" name="TV_for_Micheal" descr=""/>
          <p:cNvPicPr/>
          <p:nvPr/>
        </p:nvPicPr>
        <p:blipFill>
          <a:blip r:embed="rId5"/>
          <a:stretch/>
        </p:blipFill>
        <p:spPr>
          <a:xfrm>
            <a:off x="8242200" y="4724280"/>
            <a:ext cx="370080" cy="33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37" name="TV_for_Micheal" descr=""/>
          <p:cNvPicPr/>
          <p:nvPr/>
        </p:nvPicPr>
        <p:blipFill>
          <a:blip r:embed="rId6"/>
          <a:stretch/>
        </p:blipFill>
        <p:spPr>
          <a:xfrm>
            <a:off x="8801280" y="4751280"/>
            <a:ext cx="369720" cy="33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38" name="TV_for_Micheal" descr=""/>
          <p:cNvPicPr/>
          <p:nvPr/>
        </p:nvPicPr>
        <p:blipFill>
          <a:blip r:embed="rId7"/>
          <a:stretch/>
        </p:blipFill>
        <p:spPr>
          <a:xfrm>
            <a:off x="9333000" y="4560840"/>
            <a:ext cx="369720" cy="33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39" name="TV_for_Micheal" descr=""/>
          <p:cNvPicPr/>
          <p:nvPr/>
        </p:nvPicPr>
        <p:blipFill>
          <a:blip r:embed="rId8"/>
          <a:stretch/>
        </p:blipFill>
        <p:spPr>
          <a:xfrm>
            <a:off x="8859960" y="5330880"/>
            <a:ext cx="369720" cy="33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40" name=""/>
          <p:cNvSpPr/>
          <p:nvPr/>
        </p:nvSpPr>
        <p:spPr>
          <a:xfrm>
            <a:off x="8330760" y="6066000"/>
            <a:ext cx="13600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Blockbuster’s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Customers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41" name=""/>
          <p:cNvSpPr/>
          <p:nvPr/>
        </p:nvSpPr>
        <p:spPr>
          <a:xfrm>
            <a:off x="5683320" y="6070680"/>
            <a:ext cx="21495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Distribution Partners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5342" name="SBC" descr=""/>
          <p:cNvPicPr/>
          <p:nvPr/>
        </p:nvPicPr>
        <p:blipFill>
          <a:blip r:embed="rId9"/>
          <a:srcRect l="0" t="6857" r="0" b="12792"/>
          <a:stretch/>
        </p:blipFill>
        <p:spPr>
          <a:xfrm>
            <a:off x="6053040" y="4832280"/>
            <a:ext cx="1249560" cy="41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43" name=""/>
          <p:cNvSpPr/>
          <p:nvPr/>
        </p:nvSpPr>
        <p:spPr>
          <a:xfrm>
            <a:off x="958680" y="1065240"/>
            <a:ext cx="114480" cy="1141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200" bIns="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44" name=""/>
          <p:cNvSpPr/>
          <p:nvPr/>
        </p:nvSpPr>
        <p:spPr>
          <a:xfrm>
            <a:off x="958680" y="1658880"/>
            <a:ext cx="114480" cy="1144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560" bIns="34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45" name=""/>
          <p:cNvSpPr/>
          <p:nvPr/>
        </p:nvSpPr>
        <p:spPr>
          <a:xfrm>
            <a:off x="958680" y="3089160"/>
            <a:ext cx="114480" cy="1144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560" bIns="34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46" name=""/>
          <p:cNvSpPr/>
          <p:nvPr/>
        </p:nvSpPr>
        <p:spPr>
          <a:xfrm>
            <a:off x="958680" y="3673440"/>
            <a:ext cx="114480" cy="1144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560" bIns="34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47" name=""/>
          <p:cNvSpPr/>
          <p:nvPr/>
        </p:nvSpPr>
        <p:spPr>
          <a:xfrm>
            <a:off x="3531960" y="5274000"/>
            <a:ext cx="1687320" cy="85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Encoding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Storage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Bandwidth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Symbol" charset="2"/>
              <a:buChar char="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Streaming Control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5348" name="blockbuster_logo2" descr=""/>
          <p:cNvPicPr/>
          <p:nvPr/>
        </p:nvPicPr>
        <p:blipFill>
          <a:blip r:embed="rId10"/>
          <a:stretch/>
        </p:blipFill>
        <p:spPr>
          <a:xfrm>
            <a:off x="270000" y="4294080"/>
            <a:ext cx="2700360" cy="1704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49" name="qwest_logo" descr=""/>
          <p:cNvPicPr/>
          <p:nvPr/>
        </p:nvPicPr>
        <p:blipFill>
          <a:blip r:embed="rId11"/>
          <a:srcRect l="0" t="0" r="0" b="3117"/>
          <a:stretch/>
        </p:blipFill>
        <p:spPr>
          <a:xfrm>
            <a:off x="6048360" y="4411800"/>
            <a:ext cx="1249200" cy="406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50" name="Perfect%20E" descr=""/>
          <p:cNvPicPr/>
          <p:nvPr/>
        </p:nvPicPr>
        <p:blipFill>
          <a:blip r:embed="rId12"/>
          <a:stretch/>
        </p:blipFill>
        <p:spPr>
          <a:xfrm>
            <a:off x="3878280" y="4183200"/>
            <a:ext cx="995400" cy="995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51" name="verizon" descr=""/>
          <p:cNvPicPr/>
          <p:nvPr/>
        </p:nvPicPr>
        <p:blipFill>
          <a:blip r:embed="rId13"/>
          <a:srcRect l="1814" t="53855" r="72764" b="24614"/>
          <a:stretch/>
        </p:blipFill>
        <p:spPr>
          <a:xfrm>
            <a:off x="6049800" y="4105440"/>
            <a:ext cx="1247760" cy="28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52" name="REFLEX" descr=""/>
          <p:cNvPicPr/>
          <p:nvPr/>
        </p:nvPicPr>
        <p:blipFill>
          <a:blip r:embed="rId14"/>
          <a:stretch/>
        </p:blipFill>
        <p:spPr>
          <a:xfrm>
            <a:off x="6099120" y="5830920"/>
            <a:ext cx="1158840" cy="235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53" name="covad" descr=""/>
          <p:cNvPicPr/>
          <p:nvPr/>
        </p:nvPicPr>
        <p:blipFill>
          <a:blip r:embed="rId15"/>
          <a:srcRect l="0" t="24212" r="0" b="0"/>
          <a:stretch/>
        </p:blipFill>
        <p:spPr>
          <a:xfrm>
            <a:off x="6156360" y="5634000"/>
            <a:ext cx="1041480" cy="2016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5354" name=""/>
          <p:cNvGrpSpPr/>
          <p:nvPr/>
        </p:nvGrpSpPr>
        <p:grpSpPr>
          <a:xfrm>
            <a:off x="6058080" y="5272200"/>
            <a:ext cx="1238040" cy="347400"/>
            <a:chOff x="6058080" y="5272200"/>
            <a:chExt cx="1238040" cy="347400"/>
          </a:xfrm>
        </p:grpSpPr>
        <p:sp>
          <p:nvSpPr>
            <p:cNvPr id="5355" name=""/>
            <p:cNvSpPr/>
            <p:nvPr/>
          </p:nvSpPr>
          <p:spPr>
            <a:xfrm>
              <a:off x="6058080" y="5272200"/>
              <a:ext cx="1238040" cy="34740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pic>
          <p:nvPicPr>
            <p:cNvPr id="5356" name="telus_logo" descr=""/>
            <p:cNvPicPr/>
            <p:nvPr/>
          </p:nvPicPr>
          <p:blipFill>
            <a:blip r:embed="rId16"/>
            <a:srcRect l="1797" t="8537" r="10062" b="6524"/>
            <a:stretch/>
          </p:blipFill>
          <p:spPr>
            <a:xfrm>
              <a:off x="6073920" y="5284800"/>
              <a:ext cx="1206360" cy="3200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7" name=""/>
          <p:cNvSpPr/>
          <p:nvPr/>
        </p:nvSpPr>
        <p:spPr>
          <a:xfrm>
            <a:off x="3475440" y="247680"/>
            <a:ext cx="32932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Content Services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58" name=""/>
          <p:cNvSpPr/>
          <p:nvPr/>
        </p:nvSpPr>
        <p:spPr>
          <a:xfrm>
            <a:off x="922320" y="825840"/>
            <a:ext cx="3610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Total Contract Value Originated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(Millions)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59" name=""/>
          <p:cNvSpPr/>
          <p:nvPr/>
        </p:nvSpPr>
        <p:spPr>
          <a:xfrm>
            <a:off x="620640" y="836640"/>
            <a:ext cx="4111560" cy="56372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5360" name=""/>
          <p:cNvGraphicFramePr/>
          <p:nvPr/>
        </p:nvGraphicFramePr>
        <p:xfrm>
          <a:off x="1649520" y="230040"/>
          <a:ext cx="6859440" cy="45738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36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649520" y="230040"/>
                    <a:ext cx="6859440" cy="4573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362" name=""/>
          <p:cNvGraphicFramePr/>
          <p:nvPr/>
        </p:nvGraphicFramePr>
        <p:xfrm>
          <a:off x="927000" y="1249200"/>
          <a:ext cx="3494160" cy="5488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36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927000" y="1249200"/>
                    <a:ext cx="3494160" cy="5488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5364" name="Graphic1" descr=""/>
          <p:cNvPicPr/>
          <p:nvPr/>
        </p:nvPicPr>
        <p:blipFill>
          <a:blip r:embed="rId5"/>
          <a:stretch/>
        </p:blipFill>
        <p:spPr>
          <a:xfrm>
            <a:off x="2387520" y="2590920"/>
            <a:ext cx="2135160" cy="136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65" name=""/>
          <p:cNvSpPr/>
          <p:nvPr/>
        </p:nvSpPr>
        <p:spPr>
          <a:xfrm>
            <a:off x="1589760" y="573300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$31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66" name=""/>
          <p:cNvSpPr/>
          <p:nvPr/>
        </p:nvSpPr>
        <p:spPr>
          <a:xfrm>
            <a:off x="1475280" y="6082920"/>
            <a:ext cx="676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1Q00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67" name=""/>
          <p:cNvSpPr/>
          <p:nvPr/>
        </p:nvSpPr>
        <p:spPr>
          <a:xfrm>
            <a:off x="3172320" y="6082920"/>
            <a:ext cx="676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68" name=""/>
          <p:cNvSpPr/>
          <p:nvPr/>
        </p:nvSpPr>
        <p:spPr>
          <a:xfrm>
            <a:off x="1979280" y="4659840"/>
            <a:ext cx="1027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 Target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69" name=""/>
          <p:cNvSpPr/>
          <p:nvPr/>
        </p:nvSpPr>
        <p:spPr>
          <a:xfrm>
            <a:off x="5322960" y="1325160"/>
            <a:ext cx="4432320" cy="45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Premium Broadband </a:t>
            </a:r>
            <a:br>
              <a:rPr sz="24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Service Offering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14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Tailored for Over 100 Kbps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Access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1448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Very High Quality of Service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Broadband Content Entrants Accelerating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Major New Contract with Blockbuster Evidences Enron’s Network Advantages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70" name=""/>
          <p:cNvSpPr/>
          <p:nvPr/>
        </p:nvSpPr>
        <p:spPr>
          <a:xfrm>
            <a:off x="5211720" y="1627200"/>
            <a:ext cx="128520" cy="128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71" name=""/>
          <p:cNvSpPr/>
          <p:nvPr/>
        </p:nvSpPr>
        <p:spPr>
          <a:xfrm>
            <a:off x="5211720" y="3417840"/>
            <a:ext cx="128520" cy="128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72" name=""/>
          <p:cNvSpPr/>
          <p:nvPr/>
        </p:nvSpPr>
        <p:spPr>
          <a:xfrm>
            <a:off x="5211720" y="4267080"/>
            <a:ext cx="128520" cy="128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640" bIns="44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73" name=""/>
          <p:cNvSpPr/>
          <p:nvPr/>
        </p:nvSpPr>
        <p:spPr>
          <a:xfrm>
            <a:off x="3253320" y="545328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$19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74" name=""/>
          <p:cNvSpPr/>
          <p:nvPr/>
        </p:nvSpPr>
        <p:spPr>
          <a:xfrm>
            <a:off x="2946240" y="4788000"/>
            <a:ext cx="1117800" cy="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75" name=""/>
          <p:cNvSpPr/>
          <p:nvPr/>
        </p:nvSpPr>
        <p:spPr>
          <a:xfrm>
            <a:off x="2386080" y="5726160"/>
            <a:ext cx="557280" cy="0"/>
          </a:xfrm>
          <a:prstGeom prst="line">
            <a:avLst/>
          </a:prstGeom>
          <a:ln w="12600">
            <a:solidFill>
              <a:srgbClr val="000000"/>
            </a:solidFill>
            <a:prstDash val="dash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76" name=""/>
          <p:cNvSpPr/>
          <p:nvPr/>
        </p:nvSpPr>
        <p:spPr>
          <a:xfrm rot="20980800">
            <a:off x="2962440" y="4063680"/>
            <a:ext cx="1095120" cy="176040"/>
          </a:xfrm>
          <a:custGeom>
            <a:avLst/>
            <a:gdLst/>
            <a:ahLst/>
            <a:rect l="l" t="t" r="r" b="b"/>
            <a:pathLst>
              <a:path w="702" h="176">
                <a:moveTo>
                  <a:pt x="0" y="2"/>
                </a:moveTo>
                <a:lnTo>
                  <a:pt x="64" y="174"/>
                </a:lnTo>
                <a:lnTo>
                  <a:pt x="138" y="0"/>
                </a:lnTo>
                <a:lnTo>
                  <a:pt x="210" y="174"/>
                </a:lnTo>
                <a:lnTo>
                  <a:pt x="276" y="0"/>
                </a:lnTo>
                <a:lnTo>
                  <a:pt x="346" y="176"/>
                </a:lnTo>
                <a:lnTo>
                  <a:pt x="406" y="0"/>
                </a:lnTo>
                <a:lnTo>
                  <a:pt x="472" y="174"/>
                </a:lnTo>
                <a:lnTo>
                  <a:pt x="524" y="0"/>
                </a:lnTo>
                <a:lnTo>
                  <a:pt x="586" y="174"/>
                </a:lnTo>
                <a:lnTo>
                  <a:pt x="638" y="0"/>
                </a:lnTo>
                <a:lnTo>
                  <a:pt x="702" y="176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77" name=""/>
          <p:cNvSpPr/>
          <p:nvPr/>
        </p:nvSpPr>
        <p:spPr>
          <a:xfrm>
            <a:off x="2888640" y="1377000"/>
            <a:ext cx="1247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Over $1 Billion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"/>
          <p:cNvSpPr/>
          <p:nvPr/>
        </p:nvSpPr>
        <p:spPr>
          <a:xfrm>
            <a:off x="162000" y="1827360"/>
            <a:ext cx="10120320" cy="459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IBIT: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Transportation &amp; Distribution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Wholesale Energy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Retail Energy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Broadband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Corp. &amp; Other*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Total IBIT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Interest and Other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Taxes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 Income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224"/>
              </a:spcBef>
              <a:spcAft>
                <a:spcPts val="1463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224"/>
              </a:spcBef>
              <a:spcAft>
                <a:spcPts val="1463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" name=""/>
          <p:cNvSpPr/>
          <p:nvPr/>
        </p:nvSpPr>
        <p:spPr>
          <a:xfrm>
            <a:off x="5486400" y="2195640"/>
            <a:ext cx="1344600" cy="332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    139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437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24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609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256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   289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" name=""/>
          <p:cNvSpPr/>
          <p:nvPr/>
        </p:nvSpPr>
        <p:spPr>
          <a:xfrm>
            <a:off x="6988320" y="2195640"/>
            <a:ext cx="1344600" cy="331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     11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140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" name=""/>
          <p:cNvSpPr/>
          <p:nvPr/>
        </p:nvSpPr>
        <p:spPr>
          <a:xfrm>
            <a:off x="5616720" y="3284640"/>
            <a:ext cx="1344600" cy="2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           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" name=""/>
          <p:cNvSpPr/>
          <p:nvPr/>
        </p:nvSpPr>
        <p:spPr>
          <a:xfrm>
            <a:off x="8272440" y="2195640"/>
            <a:ext cx="1344600" cy="332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23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   NM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" name=""/>
          <p:cNvSpPr/>
          <p:nvPr/>
        </p:nvSpPr>
        <p:spPr>
          <a:xfrm>
            <a:off x="3902040" y="2195640"/>
            <a:ext cx="1344600" cy="332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   128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356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469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217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    222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" name=""/>
          <p:cNvSpPr/>
          <p:nvPr/>
        </p:nvSpPr>
        <p:spPr>
          <a:xfrm>
            <a:off x="4029120" y="2932200"/>
            <a:ext cx="1344600" cy="2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           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" name=""/>
          <p:cNvSpPr/>
          <p:nvPr/>
        </p:nvSpPr>
        <p:spPr>
          <a:xfrm>
            <a:off x="325440" y="198360"/>
            <a:ext cx="96026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Earnings Summary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(Millions)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" name=""/>
          <p:cNvSpPr/>
          <p:nvPr/>
        </p:nvSpPr>
        <p:spPr>
          <a:xfrm>
            <a:off x="4468320" y="1274760"/>
            <a:ext cx="80424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 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" name=""/>
          <p:cNvSpPr/>
          <p:nvPr/>
        </p:nvSpPr>
        <p:spPr>
          <a:xfrm>
            <a:off x="5947920" y="1274760"/>
            <a:ext cx="80424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 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" name=""/>
          <p:cNvSpPr/>
          <p:nvPr/>
        </p:nvSpPr>
        <p:spPr>
          <a:xfrm>
            <a:off x="4527720" y="1589040"/>
            <a:ext cx="78552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" name=""/>
          <p:cNvSpPr/>
          <p:nvPr/>
        </p:nvSpPr>
        <p:spPr>
          <a:xfrm>
            <a:off x="5994360" y="1589040"/>
            <a:ext cx="7858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" name=""/>
          <p:cNvSpPr/>
          <p:nvPr/>
        </p:nvSpPr>
        <p:spPr>
          <a:xfrm>
            <a:off x="158760" y="6242040"/>
            <a:ext cx="1671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 2Q99 Includes E&amp;P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8" name=""/>
          <p:cNvGrpSpPr/>
          <p:nvPr/>
        </p:nvGrpSpPr>
        <p:grpSpPr>
          <a:xfrm>
            <a:off x="7299360" y="990720"/>
            <a:ext cx="1057320" cy="637560"/>
            <a:chOff x="7299360" y="990720"/>
            <a:chExt cx="1057320" cy="637560"/>
          </a:xfrm>
        </p:grpSpPr>
        <p:sp>
          <p:nvSpPr>
            <p:cNvPr id="69" name=""/>
            <p:cNvSpPr/>
            <p:nvPr/>
          </p:nvSpPr>
          <p:spPr>
            <a:xfrm>
              <a:off x="7299360" y="990720"/>
              <a:ext cx="1057320" cy="63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Change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0" name=""/>
            <p:cNvSpPr/>
            <p:nvPr/>
          </p:nvSpPr>
          <p:spPr>
            <a:xfrm>
              <a:off x="7437240" y="1614600"/>
              <a:ext cx="862200" cy="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1" name=""/>
          <p:cNvSpPr/>
          <p:nvPr/>
        </p:nvSpPr>
        <p:spPr>
          <a:xfrm>
            <a:off x="4626000" y="3200400"/>
            <a:ext cx="635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2" name=""/>
          <p:cNvGrpSpPr/>
          <p:nvPr/>
        </p:nvGrpSpPr>
        <p:grpSpPr>
          <a:xfrm>
            <a:off x="8799480" y="990720"/>
            <a:ext cx="1057320" cy="637560"/>
            <a:chOff x="8799480" y="990720"/>
            <a:chExt cx="1057320" cy="637560"/>
          </a:xfrm>
        </p:grpSpPr>
        <p:sp>
          <p:nvSpPr>
            <p:cNvPr id="73" name=""/>
            <p:cNvSpPr/>
            <p:nvPr/>
          </p:nvSpPr>
          <p:spPr>
            <a:xfrm>
              <a:off x="8799480" y="990720"/>
              <a:ext cx="1057320" cy="63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360" rIns="90360" tIns="44280" bIns="4428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%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9113760" y="1614600"/>
              <a:ext cx="430200" cy="144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5" name=""/>
          <p:cNvSpPr/>
          <p:nvPr/>
        </p:nvSpPr>
        <p:spPr>
          <a:xfrm>
            <a:off x="9142560" y="1879560"/>
            <a:ext cx="105696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" name=""/>
          <p:cNvSpPr/>
          <p:nvPr/>
        </p:nvSpPr>
        <p:spPr>
          <a:xfrm>
            <a:off x="9142560" y="3745080"/>
            <a:ext cx="105696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" name=""/>
          <p:cNvSpPr/>
          <p:nvPr/>
        </p:nvSpPr>
        <p:spPr>
          <a:xfrm>
            <a:off x="9142560" y="4848120"/>
            <a:ext cx="1056960" cy="6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" name=""/>
          <p:cNvSpPr/>
          <p:nvPr/>
        </p:nvSpPr>
        <p:spPr>
          <a:xfrm>
            <a:off x="5603760" y="4786200"/>
            <a:ext cx="1344600" cy="2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           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" name=""/>
          <p:cNvSpPr/>
          <p:nvPr/>
        </p:nvSpPr>
        <p:spPr>
          <a:xfrm>
            <a:off x="4029120" y="4773600"/>
            <a:ext cx="1344600" cy="2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           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" name=""/>
          <p:cNvSpPr/>
          <p:nvPr/>
        </p:nvSpPr>
        <p:spPr>
          <a:xfrm>
            <a:off x="4397400" y="5033880"/>
            <a:ext cx="8380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" name=""/>
          <p:cNvSpPr/>
          <p:nvPr/>
        </p:nvSpPr>
        <p:spPr>
          <a:xfrm>
            <a:off x="5997600" y="5033880"/>
            <a:ext cx="8380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" name=""/>
          <p:cNvSpPr/>
          <p:nvPr/>
        </p:nvSpPr>
        <p:spPr>
          <a:xfrm>
            <a:off x="4397400" y="5459400"/>
            <a:ext cx="8380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" name=""/>
          <p:cNvSpPr/>
          <p:nvPr/>
        </p:nvSpPr>
        <p:spPr>
          <a:xfrm>
            <a:off x="4397400" y="5510160"/>
            <a:ext cx="8380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" name=""/>
          <p:cNvSpPr/>
          <p:nvPr/>
        </p:nvSpPr>
        <p:spPr>
          <a:xfrm>
            <a:off x="5997600" y="5459400"/>
            <a:ext cx="8380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" name=""/>
          <p:cNvSpPr/>
          <p:nvPr/>
        </p:nvSpPr>
        <p:spPr>
          <a:xfrm>
            <a:off x="5997600" y="5510160"/>
            <a:ext cx="8380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" name=""/>
          <p:cNvSpPr/>
          <p:nvPr/>
        </p:nvSpPr>
        <p:spPr>
          <a:xfrm>
            <a:off x="8906040" y="5459400"/>
            <a:ext cx="8380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" name=""/>
          <p:cNvSpPr/>
          <p:nvPr/>
        </p:nvSpPr>
        <p:spPr>
          <a:xfrm>
            <a:off x="8906040" y="5510160"/>
            <a:ext cx="8380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" name=""/>
          <p:cNvSpPr/>
          <p:nvPr/>
        </p:nvSpPr>
        <p:spPr>
          <a:xfrm>
            <a:off x="6365880" y="3247920"/>
            <a:ext cx="635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" name=""/>
          <p:cNvSpPr/>
          <p:nvPr/>
        </p:nvSpPr>
        <p:spPr>
          <a:xfrm>
            <a:off x="4397400" y="3933720"/>
            <a:ext cx="8380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0" name=""/>
          <p:cNvSpPr/>
          <p:nvPr/>
        </p:nvSpPr>
        <p:spPr>
          <a:xfrm>
            <a:off x="5962680" y="3933720"/>
            <a:ext cx="8380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1" name=""/>
          <p:cNvSpPr/>
          <p:nvPr/>
        </p:nvSpPr>
        <p:spPr>
          <a:xfrm>
            <a:off x="7473960" y="3933720"/>
            <a:ext cx="83808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" name=""/>
          <p:cNvSpPr/>
          <p:nvPr/>
        </p:nvSpPr>
        <p:spPr>
          <a:xfrm>
            <a:off x="8726400" y="3933720"/>
            <a:ext cx="838440" cy="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" name=""/>
          <p:cNvSpPr/>
          <p:nvPr/>
        </p:nvSpPr>
        <p:spPr>
          <a:xfrm>
            <a:off x="4029120" y="4408560"/>
            <a:ext cx="1344600" cy="2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           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" name=""/>
          <p:cNvSpPr/>
          <p:nvPr/>
        </p:nvSpPr>
        <p:spPr>
          <a:xfrm>
            <a:off x="5603760" y="4419720"/>
            <a:ext cx="1344600" cy="2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           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" name=""/>
          <p:cNvSpPr/>
          <p:nvPr/>
        </p:nvSpPr>
        <p:spPr>
          <a:xfrm>
            <a:off x="7120080" y="3298680"/>
            <a:ext cx="1344600" cy="2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75000"/>
              </a:lnSpc>
              <a:spcBef>
                <a:spcPts val="113"/>
              </a:spcBef>
              <a:spcAft>
                <a:spcPts val="1239"/>
              </a:spcAft>
              <a:tabLst>
                <a:tab algn="l" pos="0"/>
                <a:tab algn="l" pos="457200"/>
                <a:tab algn="l" pos="1370160"/>
                <a:tab algn="l" pos="4227480"/>
                <a:tab algn="l" pos="5545080"/>
                <a:tab algn="l" pos="7035840"/>
                <a:tab algn="l" pos="811548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           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8" name="blockbuster_logo" descr=""/>
          <p:cNvPicPr/>
          <p:nvPr/>
        </p:nvPicPr>
        <p:blipFill>
          <a:blip r:embed="rId1"/>
          <a:stretch/>
        </p:blipFill>
        <p:spPr>
          <a:xfrm>
            <a:off x="1433520" y="1701720"/>
            <a:ext cx="2243160" cy="141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79" name=""/>
          <p:cNvSpPr/>
          <p:nvPr/>
        </p:nvSpPr>
        <p:spPr>
          <a:xfrm>
            <a:off x="3325680" y="78120"/>
            <a:ext cx="36529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Content Services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Second Quarter Activity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5380" name="sisco" descr=""/>
          <p:cNvPicPr/>
          <p:nvPr/>
        </p:nvPicPr>
        <p:blipFill>
          <a:blip r:embed="rId2"/>
          <a:srcRect l="79700" t="0" r="0" b="0"/>
          <a:stretch/>
        </p:blipFill>
        <p:spPr>
          <a:xfrm>
            <a:off x="5446800" y="5168880"/>
            <a:ext cx="1158840" cy="747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81" name=""/>
          <p:cNvSpPr/>
          <p:nvPr/>
        </p:nvSpPr>
        <p:spPr>
          <a:xfrm>
            <a:off x="5278320" y="1230480"/>
            <a:ext cx="4540320" cy="5020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5382" name="webfn" descr=""/>
          <p:cNvPicPr/>
          <p:nvPr/>
        </p:nvPicPr>
        <p:blipFill>
          <a:blip r:embed="rId3"/>
          <a:stretch/>
        </p:blipFill>
        <p:spPr>
          <a:xfrm>
            <a:off x="8008920" y="1860480"/>
            <a:ext cx="1665360" cy="1700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83" name=""/>
          <p:cNvSpPr/>
          <p:nvPr/>
        </p:nvSpPr>
        <p:spPr>
          <a:xfrm>
            <a:off x="5278320" y="1239840"/>
            <a:ext cx="4546800" cy="36360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84" name=""/>
          <p:cNvSpPr/>
          <p:nvPr/>
        </p:nvSpPr>
        <p:spPr>
          <a:xfrm>
            <a:off x="6296040" y="1226520"/>
            <a:ext cx="2943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Enterprises and ASPs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5385" name="protrader" descr=""/>
          <p:cNvPicPr/>
          <p:nvPr/>
        </p:nvPicPr>
        <p:blipFill>
          <a:blip r:embed="rId4"/>
          <a:srcRect l="45001" t="22242" r="0" b="27976"/>
          <a:stretch/>
        </p:blipFill>
        <p:spPr>
          <a:xfrm>
            <a:off x="5691240" y="4761000"/>
            <a:ext cx="2341440" cy="296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86" name="activate%20logo" descr=""/>
          <p:cNvPicPr/>
          <p:nvPr/>
        </p:nvPicPr>
        <p:blipFill>
          <a:blip r:embed="rId5"/>
          <a:srcRect l="34500" t="0" r="0" b="0"/>
          <a:stretch/>
        </p:blipFill>
        <p:spPr>
          <a:xfrm>
            <a:off x="6799320" y="5419800"/>
            <a:ext cx="1603440" cy="380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87" name="picturetel" descr=""/>
          <p:cNvPicPr/>
          <p:nvPr/>
        </p:nvPicPr>
        <p:blipFill>
          <a:blip r:embed="rId6">
            <a:lum contrast="20000"/>
          </a:blip>
          <a:stretch/>
        </p:blipFill>
        <p:spPr>
          <a:xfrm>
            <a:off x="8574120" y="5229360"/>
            <a:ext cx="752400" cy="649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88" name=""/>
          <p:cNvSpPr/>
          <p:nvPr/>
        </p:nvSpPr>
        <p:spPr>
          <a:xfrm>
            <a:off x="2928960" y="4165560"/>
            <a:ext cx="1749240" cy="3920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5389" name="circle2" descr=""/>
          <p:cNvPicPr/>
          <p:nvPr/>
        </p:nvPicPr>
        <p:blipFill>
          <a:blip r:embed="rId7">
            <a:lum contrast="20000"/>
          </a:blip>
          <a:stretch/>
        </p:blipFill>
        <p:spPr>
          <a:xfrm>
            <a:off x="3235320" y="2881440"/>
            <a:ext cx="1211400" cy="1180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90" name="atom%20film" descr=""/>
          <p:cNvPicPr/>
          <p:nvPr/>
        </p:nvPicPr>
        <p:blipFill>
          <a:blip r:embed="rId8"/>
          <a:stretch/>
        </p:blipFill>
        <p:spPr>
          <a:xfrm>
            <a:off x="776160" y="3355920"/>
            <a:ext cx="1378080" cy="520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91" name="fusion" descr=""/>
          <p:cNvPicPr/>
          <p:nvPr/>
        </p:nvPicPr>
        <p:blipFill>
          <a:blip r:embed="rId9"/>
          <a:stretch/>
        </p:blipFill>
        <p:spPr>
          <a:xfrm>
            <a:off x="2587680" y="4673520"/>
            <a:ext cx="1519200" cy="330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92" name="villageworld.com" descr=""/>
          <p:cNvPicPr/>
          <p:nvPr/>
        </p:nvPicPr>
        <p:blipFill>
          <a:blip r:embed="rId10"/>
          <a:stretch/>
        </p:blipFill>
        <p:spPr>
          <a:xfrm>
            <a:off x="2665440" y="5208480"/>
            <a:ext cx="2208240" cy="70668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5393" name=""/>
          <p:cNvGrpSpPr/>
          <p:nvPr/>
        </p:nvGrpSpPr>
        <p:grpSpPr>
          <a:xfrm>
            <a:off x="1127160" y="4210200"/>
            <a:ext cx="702720" cy="541080"/>
            <a:chOff x="1127160" y="4210200"/>
            <a:chExt cx="702720" cy="541080"/>
          </a:xfrm>
        </p:grpSpPr>
        <p:pic>
          <p:nvPicPr>
            <p:cNvPr id="5394" name="columbia%20tristar" descr=""/>
            <p:cNvPicPr/>
            <p:nvPr/>
          </p:nvPicPr>
          <p:blipFill>
            <a:blip r:embed="rId11"/>
            <a:stretch/>
          </p:blipFill>
          <p:spPr>
            <a:xfrm>
              <a:off x="1484640" y="4210200"/>
              <a:ext cx="345240" cy="5385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5395" name="logolady" descr=""/>
            <p:cNvPicPr/>
            <p:nvPr/>
          </p:nvPicPr>
          <p:blipFill>
            <a:blip r:embed="rId12"/>
            <a:stretch/>
          </p:blipFill>
          <p:spPr>
            <a:xfrm>
              <a:off x="1127160" y="4212360"/>
              <a:ext cx="357480" cy="5389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5396" name=""/>
          <p:cNvSpPr/>
          <p:nvPr/>
        </p:nvSpPr>
        <p:spPr>
          <a:xfrm>
            <a:off x="2662200" y="351936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97" name=""/>
          <p:cNvSpPr/>
          <p:nvPr/>
        </p:nvSpPr>
        <p:spPr>
          <a:xfrm>
            <a:off x="514440" y="1212840"/>
            <a:ext cx="4540320" cy="5021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98" name=""/>
          <p:cNvSpPr/>
          <p:nvPr/>
        </p:nvSpPr>
        <p:spPr>
          <a:xfrm>
            <a:off x="512640" y="1222200"/>
            <a:ext cx="4546800" cy="36360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99" name=""/>
          <p:cNvSpPr/>
          <p:nvPr/>
        </p:nvSpPr>
        <p:spPr>
          <a:xfrm>
            <a:off x="1575000" y="1221480"/>
            <a:ext cx="2162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Content Providers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5400" name="stream%20search" descr=""/>
          <p:cNvPicPr/>
          <p:nvPr/>
        </p:nvPicPr>
        <p:blipFill>
          <a:blip r:embed="rId13"/>
          <a:stretch/>
        </p:blipFill>
        <p:spPr>
          <a:xfrm>
            <a:off x="611280" y="4979880"/>
            <a:ext cx="2030400" cy="533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01" name="media1st" descr=""/>
          <p:cNvPicPr/>
          <p:nvPr/>
        </p:nvPicPr>
        <p:blipFill>
          <a:blip r:embed="rId14"/>
          <a:stretch/>
        </p:blipFill>
        <p:spPr>
          <a:xfrm>
            <a:off x="2984400" y="4203720"/>
            <a:ext cx="1666800" cy="333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02" name=""/>
          <p:cNvSpPr/>
          <p:nvPr/>
        </p:nvSpPr>
        <p:spPr>
          <a:xfrm>
            <a:off x="770040" y="4729680"/>
            <a:ext cx="1391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Columbia Tristar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5403" name="1414c" descr=""/>
          <p:cNvPicPr/>
          <p:nvPr/>
        </p:nvPicPr>
        <p:blipFill>
          <a:blip r:embed="rId15"/>
          <a:stretch/>
        </p:blipFill>
        <p:spPr>
          <a:xfrm>
            <a:off x="8339040" y="4591080"/>
            <a:ext cx="1128960" cy="471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04" name="caliber" descr=""/>
          <p:cNvPicPr/>
          <p:nvPr/>
        </p:nvPicPr>
        <p:blipFill>
          <a:blip r:embed="rId16"/>
          <a:stretch/>
        </p:blipFill>
        <p:spPr>
          <a:xfrm>
            <a:off x="6081840" y="2484360"/>
            <a:ext cx="1253880" cy="55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05" name="i2" descr=""/>
          <p:cNvPicPr/>
          <p:nvPr/>
        </p:nvPicPr>
        <p:blipFill>
          <a:blip r:embed="rId17"/>
          <a:stretch/>
        </p:blipFill>
        <p:spPr>
          <a:xfrm>
            <a:off x="5715000" y="1682640"/>
            <a:ext cx="1916280" cy="773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06" name="sun_logo" descr=""/>
          <p:cNvPicPr/>
          <p:nvPr/>
        </p:nvPicPr>
        <p:blipFill>
          <a:blip r:embed="rId18"/>
          <a:stretch/>
        </p:blipFill>
        <p:spPr>
          <a:xfrm>
            <a:off x="5591160" y="3816360"/>
            <a:ext cx="1271520" cy="54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07" name="GALAXYONLINE" descr=""/>
          <p:cNvPicPr/>
          <p:nvPr/>
        </p:nvPicPr>
        <p:blipFill>
          <a:blip r:embed="rId19"/>
          <a:stretch/>
        </p:blipFill>
        <p:spPr>
          <a:xfrm>
            <a:off x="830160" y="5460840"/>
            <a:ext cx="1382760" cy="621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08" name="SAVVIS" descr=""/>
          <p:cNvPicPr/>
          <p:nvPr/>
        </p:nvPicPr>
        <p:blipFill>
          <a:blip r:embed="rId20"/>
          <a:stretch/>
        </p:blipFill>
        <p:spPr>
          <a:xfrm>
            <a:off x="7192800" y="3728880"/>
            <a:ext cx="2428920" cy="719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09" name="vectrix" descr=""/>
          <p:cNvPicPr/>
          <p:nvPr/>
        </p:nvPicPr>
        <p:blipFill>
          <a:blip r:embed="rId21"/>
          <a:stretch/>
        </p:blipFill>
        <p:spPr>
          <a:xfrm>
            <a:off x="5899320" y="3189240"/>
            <a:ext cx="1616040" cy="304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0" name=""/>
          <p:cNvSpPr/>
          <p:nvPr/>
        </p:nvSpPr>
        <p:spPr>
          <a:xfrm>
            <a:off x="323388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1" name=""/>
          <p:cNvSpPr/>
          <p:nvPr/>
        </p:nvSpPr>
        <p:spPr>
          <a:xfrm>
            <a:off x="1338120" y="2419200"/>
            <a:ext cx="7628040" cy="425520"/>
          </a:xfrm>
          <a:custGeom>
            <a:avLst/>
            <a:gdLst/>
            <a:ahLst/>
            <a:rect l="l" t="t" r="r" b="b"/>
            <a:pathLst>
              <a:path w="4608" h="277">
                <a:moveTo>
                  <a:pt x="0" y="274"/>
                </a:moveTo>
                <a:lnTo>
                  <a:pt x="0" y="0"/>
                </a:lnTo>
                <a:lnTo>
                  <a:pt x="4606" y="0"/>
                </a:lnTo>
                <a:lnTo>
                  <a:pt x="4608" y="27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2" name=""/>
          <p:cNvSpPr/>
          <p:nvPr/>
        </p:nvSpPr>
        <p:spPr>
          <a:xfrm>
            <a:off x="5033880" y="1474920"/>
            <a:ext cx="0" cy="939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3" name=""/>
          <p:cNvSpPr/>
          <p:nvPr/>
        </p:nvSpPr>
        <p:spPr>
          <a:xfrm>
            <a:off x="474840" y="2833560"/>
            <a:ext cx="1644480" cy="130032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4" name=""/>
          <p:cNvSpPr/>
          <p:nvPr/>
        </p:nvSpPr>
        <p:spPr>
          <a:xfrm>
            <a:off x="4290840" y="2833560"/>
            <a:ext cx="1644840" cy="130032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5" name=""/>
          <p:cNvSpPr/>
          <p:nvPr/>
        </p:nvSpPr>
        <p:spPr>
          <a:xfrm>
            <a:off x="400320" y="3025800"/>
            <a:ext cx="17935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6" name=""/>
          <p:cNvSpPr/>
          <p:nvPr/>
        </p:nvSpPr>
        <p:spPr>
          <a:xfrm>
            <a:off x="6199200" y="2843280"/>
            <a:ext cx="1644480" cy="129996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7" name=""/>
          <p:cNvSpPr/>
          <p:nvPr/>
        </p:nvSpPr>
        <p:spPr>
          <a:xfrm>
            <a:off x="6340680" y="3164040"/>
            <a:ext cx="138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8" name=""/>
          <p:cNvSpPr/>
          <p:nvPr/>
        </p:nvSpPr>
        <p:spPr>
          <a:xfrm>
            <a:off x="4635360" y="3164040"/>
            <a:ext cx="955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9" name=""/>
          <p:cNvSpPr/>
          <p:nvPr/>
        </p:nvSpPr>
        <p:spPr>
          <a:xfrm>
            <a:off x="2382840" y="2833560"/>
            <a:ext cx="1644480" cy="130032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5420" name="LogoWh" descr=""/>
          <p:cNvPicPr/>
          <p:nvPr/>
        </p:nvPicPr>
        <p:blipFill>
          <a:blip r:embed="rId1"/>
          <a:stretch/>
        </p:blipFill>
        <p:spPr>
          <a:xfrm>
            <a:off x="4114800" y="404640"/>
            <a:ext cx="1851120" cy="185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21" name=""/>
          <p:cNvSpPr/>
          <p:nvPr/>
        </p:nvSpPr>
        <p:spPr>
          <a:xfrm>
            <a:off x="8107200" y="2843280"/>
            <a:ext cx="1644840" cy="129996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2" name=""/>
          <p:cNvSpPr/>
          <p:nvPr/>
        </p:nvSpPr>
        <p:spPr>
          <a:xfrm>
            <a:off x="8280360" y="3300480"/>
            <a:ext cx="1311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3" name=""/>
          <p:cNvSpPr/>
          <p:nvPr/>
        </p:nvSpPr>
        <p:spPr>
          <a:xfrm>
            <a:off x="8156520" y="4200480"/>
            <a:ext cx="2130480" cy="73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Expansion Vehicle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for New Commodity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Industry Penetration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4" name=""/>
          <p:cNvSpPr/>
          <p:nvPr/>
        </p:nvSpPr>
        <p:spPr>
          <a:xfrm>
            <a:off x="8086680" y="4300560"/>
            <a:ext cx="9864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5" name=""/>
          <p:cNvSpPr/>
          <p:nvPr/>
        </p:nvSpPr>
        <p:spPr>
          <a:xfrm>
            <a:off x="503388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6" name=""/>
          <p:cNvSpPr/>
          <p:nvPr/>
        </p:nvSpPr>
        <p:spPr>
          <a:xfrm>
            <a:off x="708012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" name=""/>
          <p:cNvSpPr/>
          <p:nvPr/>
        </p:nvSpPr>
        <p:spPr>
          <a:xfrm>
            <a:off x="2640960" y="537480"/>
            <a:ext cx="4986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Current Market Conditions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8" name=""/>
          <p:cNvSpPr/>
          <p:nvPr/>
        </p:nvSpPr>
        <p:spPr>
          <a:xfrm>
            <a:off x="1698480" y="1873080"/>
            <a:ext cx="6799320" cy="33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9" name=""/>
          <p:cNvSpPr/>
          <p:nvPr/>
        </p:nvSpPr>
        <p:spPr>
          <a:xfrm>
            <a:off x="1487520" y="1758960"/>
            <a:ext cx="155520" cy="155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0" name=""/>
          <p:cNvSpPr/>
          <p:nvPr/>
        </p:nvSpPr>
        <p:spPr>
          <a:xfrm>
            <a:off x="1487520" y="2747880"/>
            <a:ext cx="155520" cy="155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1" name=""/>
          <p:cNvSpPr/>
          <p:nvPr/>
        </p:nvSpPr>
        <p:spPr>
          <a:xfrm>
            <a:off x="1487520" y="3755880"/>
            <a:ext cx="155520" cy="15588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2" name=""/>
          <p:cNvSpPr/>
          <p:nvPr/>
        </p:nvSpPr>
        <p:spPr>
          <a:xfrm>
            <a:off x="1673280" y="1460880"/>
            <a:ext cx="7527960" cy="44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Many Industries Exist That Sell Commodity Products Through Legacy Distribution Channels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Channels Often Consist of Complex Sales Forces and Long Term Relationships with Little Price Transparency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Enormous Inefficiencies Exist in the Pricing of Commodity Products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Internet Provides a Unique Opportunity to Have Immediate and Inexpensive Access to Customers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3" name=""/>
          <p:cNvSpPr/>
          <p:nvPr/>
        </p:nvSpPr>
        <p:spPr>
          <a:xfrm>
            <a:off x="1487520" y="4773600"/>
            <a:ext cx="155520" cy="1555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4" name=""/>
          <p:cNvSpPr/>
          <p:nvPr/>
        </p:nvSpPr>
        <p:spPr>
          <a:xfrm>
            <a:off x="741240" y="462600"/>
            <a:ext cx="85075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Opportunity for Enron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5" name=""/>
          <p:cNvSpPr/>
          <p:nvPr/>
        </p:nvSpPr>
        <p:spPr>
          <a:xfrm>
            <a:off x="1117440" y="1793880"/>
            <a:ext cx="8353440" cy="42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Use Proven Enron eCommerce Platforms As Accelerators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Leverage Off Enron’s Proven Skills in Logistics, Risk Management and Back Office Capabilities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Provide High-Margin, Structured Products to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Move Quickly and Minimize Effect on Enron’s Balance Sheet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251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251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6" name=""/>
          <p:cNvSpPr/>
          <p:nvPr/>
        </p:nvSpPr>
        <p:spPr>
          <a:xfrm>
            <a:off x="947880" y="2576520"/>
            <a:ext cx="13788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7" name=""/>
          <p:cNvSpPr/>
          <p:nvPr/>
        </p:nvSpPr>
        <p:spPr>
          <a:xfrm>
            <a:off x="947880" y="3592440"/>
            <a:ext cx="13788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8" name=""/>
          <p:cNvSpPr/>
          <p:nvPr/>
        </p:nvSpPr>
        <p:spPr>
          <a:xfrm>
            <a:off x="958680" y="4226040"/>
            <a:ext cx="13824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9" name=""/>
          <p:cNvSpPr/>
          <p:nvPr/>
        </p:nvSpPr>
        <p:spPr>
          <a:xfrm>
            <a:off x="960480" y="1913040"/>
            <a:ext cx="13824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0" name=""/>
          <p:cNvSpPr/>
          <p:nvPr/>
        </p:nvSpPr>
        <p:spPr>
          <a:xfrm>
            <a:off x="3579840" y="1731960"/>
            <a:ext cx="3198960" cy="57456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1" name=""/>
          <p:cNvSpPr/>
          <p:nvPr/>
        </p:nvSpPr>
        <p:spPr>
          <a:xfrm>
            <a:off x="260280" y="1731960"/>
            <a:ext cx="3198960" cy="57456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2" name=""/>
          <p:cNvSpPr/>
          <p:nvPr/>
        </p:nvSpPr>
        <p:spPr>
          <a:xfrm>
            <a:off x="6912000" y="1731960"/>
            <a:ext cx="3198960" cy="57456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3" name=""/>
          <p:cNvSpPr/>
          <p:nvPr/>
        </p:nvSpPr>
        <p:spPr>
          <a:xfrm>
            <a:off x="1736640" y="221400"/>
            <a:ext cx="687060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Has the Capabilities Required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to Capture this Market Opportunity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4" name=""/>
          <p:cNvSpPr/>
          <p:nvPr/>
        </p:nvSpPr>
        <p:spPr>
          <a:xfrm>
            <a:off x="788400" y="2535840"/>
            <a:ext cx="2217240" cy="13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Cash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Forward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Futures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5" name=""/>
          <p:cNvSpPr/>
          <p:nvPr/>
        </p:nvSpPr>
        <p:spPr>
          <a:xfrm>
            <a:off x="725400" y="2693880"/>
            <a:ext cx="90720" cy="90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280" bIns="17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6" name=""/>
          <p:cNvSpPr/>
          <p:nvPr/>
        </p:nvSpPr>
        <p:spPr>
          <a:xfrm>
            <a:off x="725400" y="3138480"/>
            <a:ext cx="9072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7" name=""/>
          <p:cNvSpPr/>
          <p:nvPr/>
        </p:nvSpPr>
        <p:spPr>
          <a:xfrm>
            <a:off x="725400" y="3595680"/>
            <a:ext cx="9072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8" name=""/>
          <p:cNvSpPr/>
          <p:nvPr/>
        </p:nvSpPr>
        <p:spPr>
          <a:xfrm>
            <a:off x="4188240" y="2535840"/>
            <a:ext cx="1764720" cy="132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Logistics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Settlement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9" name=""/>
          <p:cNvSpPr/>
          <p:nvPr/>
        </p:nvSpPr>
        <p:spPr>
          <a:xfrm>
            <a:off x="4173480" y="2693880"/>
            <a:ext cx="90720" cy="90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280" bIns="17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0" name=""/>
          <p:cNvSpPr/>
          <p:nvPr/>
        </p:nvSpPr>
        <p:spPr>
          <a:xfrm>
            <a:off x="4173480" y="3138480"/>
            <a:ext cx="9072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1" name=""/>
          <p:cNvSpPr/>
          <p:nvPr/>
        </p:nvSpPr>
        <p:spPr>
          <a:xfrm>
            <a:off x="4173480" y="3595680"/>
            <a:ext cx="9072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2" name=""/>
          <p:cNvSpPr/>
          <p:nvPr/>
        </p:nvSpPr>
        <p:spPr>
          <a:xfrm>
            <a:off x="7418520" y="2510280"/>
            <a:ext cx="2531880" cy="193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eCommerce Platforms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Risk Management Process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Capital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3" name=""/>
          <p:cNvSpPr/>
          <p:nvPr/>
        </p:nvSpPr>
        <p:spPr>
          <a:xfrm>
            <a:off x="7356600" y="2693880"/>
            <a:ext cx="90360" cy="90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280" bIns="17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4" name=""/>
          <p:cNvSpPr/>
          <p:nvPr/>
        </p:nvSpPr>
        <p:spPr>
          <a:xfrm>
            <a:off x="7356600" y="3417840"/>
            <a:ext cx="9036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5" name=""/>
          <p:cNvSpPr/>
          <p:nvPr/>
        </p:nvSpPr>
        <p:spPr>
          <a:xfrm>
            <a:off x="7356600" y="4192560"/>
            <a:ext cx="90360" cy="90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7640" bIns="17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6" name=""/>
          <p:cNvSpPr/>
          <p:nvPr/>
        </p:nvSpPr>
        <p:spPr>
          <a:xfrm>
            <a:off x="304920" y="1702800"/>
            <a:ext cx="31114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 Making 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7" name=""/>
          <p:cNvSpPr/>
          <p:nvPr/>
        </p:nvSpPr>
        <p:spPr>
          <a:xfrm>
            <a:off x="4446720" y="1702800"/>
            <a:ext cx="1463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Operating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8" name=""/>
          <p:cNvSpPr/>
          <p:nvPr/>
        </p:nvSpPr>
        <p:spPr>
          <a:xfrm>
            <a:off x="7778880" y="1702800"/>
            <a:ext cx="1463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Other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Capabilities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9" name=""/>
          <p:cNvSpPr/>
          <p:nvPr/>
        </p:nvSpPr>
        <p:spPr>
          <a:xfrm>
            <a:off x="260280" y="2309760"/>
            <a:ext cx="3198960" cy="2373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0" name=""/>
          <p:cNvSpPr/>
          <p:nvPr/>
        </p:nvSpPr>
        <p:spPr>
          <a:xfrm>
            <a:off x="3579840" y="2309760"/>
            <a:ext cx="3198960" cy="2373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1" name=""/>
          <p:cNvSpPr/>
          <p:nvPr/>
        </p:nvSpPr>
        <p:spPr>
          <a:xfrm>
            <a:off x="6912000" y="2309760"/>
            <a:ext cx="3198960" cy="2373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2" name=""/>
          <p:cNvSpPr/>
          <p:nvPr/>
        </p:nvSpPr>
        <p:spPr>
          <a:xfrm>
            <a:off x="1790640" y="1244160"/>
            <a:ext cx="7480440" cy="35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339840"/>
                <a:tab algn="l" pos="18273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Business Plan Upon Entering New Markets: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–"/>
              <a:tabLst>
                <a:tab algn="l" pos="339840"/>
                <a:tab algn="l" pos="18273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339840"/>
                <a:tab algn="l" pos="18273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Upgrade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Streamline Process to Do Business the Best,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Most Efficient Way Possible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–"/>
              <a:tabLst>
                <a:tab algn="l" pos="339840"/>
                <a:tab algn="l" pos="18273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339840"/>
                <a:tab algn="l" pos="18273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Expand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Grow Market Share in Current Business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–"/>
              <a:tabLst>
                <a:tab algn="l" pos="339840"/>
                <a:tab algn="l" pos="18273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339840"/>
                <a:tab algn="l" pos="18273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Penetrate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Rapidly Establish Significant Stakes in New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339840"/>
                <a:tab algn="l" pos="18273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339840"/>
                <a:tab algn="l" pos="18273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Target Markets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3" name=""/>
          <p:cNvSpPr/>
          <p:nvPr/>
        </p:nvSpPr>
        <p:spPr>
          <a:xfrm>
            <a:off x="2364840" y="172080"/>
            <a:ext cx="55584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Target Markets and Approach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4" name=""/>
          <p:cNvSpPr/>
          <p:nvPr/>
        </p:nvSpPr>
        <p:spPr>
          <a:xfrm>
            <a:off x="3355200" y="4712040"/>
            <a:ext cx="197640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Metals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Pulp &amp; Paper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Steel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Chemicals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5" name=""/>
          <p:cNvSpPr/>
          <p:nvPr/>
        </p:nvSpPr>
        <p:spPr>
          <a:xfrm>
            <a:off x="5295240" y="4712040"/>
            <a:ext cx="21603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Credit/Finance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Data Storage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Settlements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Logistics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6" name=""/>
          <p:cNvSpPr/>
          <p:nvPr/>
        </p:nvSpPr>
        <p:spPr>
          <a:xfrm>
            <a:off x="1668600" y="139536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7" name=""/>
          <p:cNvSpPr/>
          <p:nvPr/>
        </p:nvSpPr>
        <p:spPr>
          <a:xfrm>
            <a:off x="1668600" y="450540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8" name=""/>
          <p:cNvSpPr/>
          <p:nvPr/>
        </p:nvSpPr>
        <p:spPr>
          <a:xfrm>
            <a:off x="2162160" y="3535200"/>
            <a:ext cx="2009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Upgrade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9" name=""/>
          <p:cNvSpPr/>
          <p:nvPr/>
        </p:nvSpPr>
        <p:spPr>
          <a:xfrm>
            <a:off x="2138400" y="2058840"/>
            <a:ext cx="1384200" cy="37800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0" name=""/>
          <p:cNvSpPr/>
          <p:nvPr/>
        </p:nvSpPr>
        <p:spPr>
          <a:xfrm>
            <a:off x="2162160" y="2035080"/>
            <a:ext cx="2009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Upgrade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1" name=""/>
          <p:cNvSpPr/>
          <p:nvPr/>
        </p:nvSpPr>
        <p:spPr>
          <a:xfrm>
            <a:off x="2138400" y="2846520"/>
            <a:ext cx="1384200" cy="37764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2" name=""/>
          <p:cNvSpPr/>
          <p:nvPr/>
        </p:nvSpPr>
        <p:spPr>
          <a:xfrm>
            <a:off x="1705320" y="2813040"/>
            <a:ext cx="2009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Expand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3" name=""/>
          <p:cNvSpPr/>
          <p:nvPr/>
        </p:nvSpPr>
        <p:spPr>
          <a:xfrm>
            <a:off x="2162160" y="3535200"/>
            <a:ext cx="2009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Upgrade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4" name=""/>
          <p:cNvSpPr/>
          <p:nvPr/>
        </p:nvSpPr>
        <p:spPr>
          <a:xfrm>
            <a:off x="2138400" y="3600360"/>
            <a:ext cx="1384200" cy="37800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5" name=""/>
          <p:cNvSpPr/>
          <p:nvPr/>
        </p:nvSpPr>
        <p:spPr>
          <a:xfrm>
            <a:off x="2175120" y="3573360"/>
            <a:ext cx="1340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Penetrate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6" name=""/>
          <p:cNvSpPr/>
          <p:nvPr/>
        </p:nvSpPr>
        <p:spPr>
          <a:xfrm>
            <a:off x="1252440" y="278640"/>
            <a:ext cx="7790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Recent Net Works Transactions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7" name=""/>
          <p:cNvSpPr/>
          <p:nvPr/>
        </p:nvSpPr>
        <p:spPr>
          <a:xfrm>
            <a:off x="706320" y="2170080"/>
            <a:ext cx="4051440" cy="42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Leading Merchant of Base Metals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Significant Customer Overlap with Enron’s Existing Energy Customers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Metals Market Receptive to Enron-Like Products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8" name=""/>
          <p:cNvSpPr/>
          <p:nvPr/>
        </p:nvSpPr>
        <p:spPr>
          <a:xfrm>
            <a:off x="546120" y="2301840"/>
            <a:ext cx="13824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9" name=""/>
          <p:cNvSpPr/>
          <p:nvPr/>
        </p:nvSpPr>
        <p:spPr>
          <a:xfrm>
            <a:off x="546120" y="3063960"/>
            <a:ext cx="13824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0" name=""/>
          <p:cNvSpPr/>
          <p:nvPr/>
        </p:nvSpPr>
        <p:spPr>
          <a:xfrm>
            <a:off x="557280" y="4108320"/>
            <a:ext cx="137880" cy="13680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1" name=""/>
          <p:cNvSpPr/>
          <p:nvPr/>
        </p:nvSpPr>
        <p:spPr>
          <a:xfrm>
            <a:off x="406440" y="1262160"/>
            <a:ext cx="4354560" cy="47606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2" name=""/>
          <p:cNvSpPr/>
          <p:nvPr/>
        </p:nvSpPr>
        <p:spPr>
          <a:xfrm>
            <a:off x="3417840" y="1374120"/>
            <a:ext cx="7790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Garden State Paper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3" name=""/>
          <p:cNvSpPr/>
          <p:nvPr/>
        </p:nvSpPr>
        <p:spPr>
          <a:xfrm>
            <a:off x="5565600" y="2181240"/>
            <a:ext cx="3865680" cy="427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U.S. Based Newsprint Manufacturer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Complements Existing Pulp and Paper Business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Complements Deployment of Enron’s eCommerce Business Model (Clickpaper.com)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4" name=""/>
          <p:cNvSpPr/>
          <p:nvPr/>
        </p:nvSpPr>
        <p:spPr>
          <a:xfrm>
            <a:off x="-1433520" y="1429200"/>
            <a:ext cx="7790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MG PLC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5" name=""/>
          <p:cNvSpPr/>
          <p:nvPr/>
        </p:nvSpPr>
        <p:spPr>
          <a:xfrm>
            <a:off x="5116680" y="1262160"/>
            <a:ext cx="4354200" cy="47606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6" name=""/>
          <p:cNvSpPr/>
          <p:nvPr/>
        </p:nvSpPr>
        <p:spPr>
          <a:xfrm>
            <a:off x="5394240" y="2301840"/>
            <a:ext cx="13824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7" name=""/>
          <p:cNvSpPr/>
          <p:nvPr/>
        </p:nvSpPr>
        <p:spPr>
          <a:xfrm>
            <a:off x="5394240" y="3071880"/>
            <a:ext cx="13824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8" name=""/>
          <p:cNvSpPr/>
          <p:nvPr/>
        </p:nvSpPr>
        <p:spPr>
          <a:xfrm>
            <a:off x="5405400" y="3843360"/>
            <a:ext cx="13824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9" name=""/>
          <p:cNvSpPr/>
          <p:nvPr/>
        </p:nvSpPr>
        <p:spPr>
          <a:xfrm>
            <a:off x="1347840" y="126360"/>
            <a:ext cx="77896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Clickpaper.com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0" name=""/>
          <p:cNvSpPr/>
          <p:nvPr/>
        </p:nvSpPr>
        <p:spPr>
          <a:xfrm>
            <a:off x="3013200" y="4294080"/>
            <a:ext cx="4983120" cy="172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85000" lnSpcReduction="19999"/>
          </a:bodyPr>
          <a:p>
            <a:pPr marL="343080" indent="-343080">
              <a:lnSpc>
                <a:spcPct val="11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Extension of EnronOnline Platform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Principal-Based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Free of Charge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Real Time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 and Physical Products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marL="343080" indent="-343080">
              <a:lnSpc>
                <a:spcPct val="11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Tailored to Paper Industry Participants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1" name=""/>
          <p:cNvSpPr/>
          <p:nvPr/>
        </p:nvSpPr>
        <p:spPr>
          <a:xfrm>
            <a:off x="2913120" y="4835520"/>
            <a:ext cx="13788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2" name=""/>
          <p:cNvSpPr/>
          <p:nvPr/>
        </p:nvSpPr>
        <p:spPr>
          <a:xfrm>
            <a:off x="2913120" y="5213520"/>
            <a:ext cx="13788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3" name=""/>
          <p:cNvSpPr/>
          <p:nvPr/>
        </p:nvSpPr>
        <p:spPr>
          <a:xfrm>
            <a:off x="2924280" y="5616720"/>
            <a:ext cx="13788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4" name=""/>
          <p:cNvSpPr/>
          <p:nvPr/>
        </p:nvSpPr>
        <p:spPr>
          <a:xfrm>
            <a:off x="2913120" y="4429080"/>
            <a:ext cx="13788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5495" name="" descr=""/>
          <p:cNvPicPr/>
          <p:nvPr/>
        </p:nvPicPr>
        <p:blipFill>
          <a:blip r:embed="rId1"/>
          <a:srcRect l="1703" t="13443" r="7957" b="4248"/>
          <a:stretch/>
        </p:blipFill>
        <p:spPr>
          <a:xfrm>
            <a:off x="2567160" y="914400"/>
            <a:ext cx="5240160" cy="32385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  <a:effectLst>
            <a:outerShdw dist="107932" dir="2700000" blurRad="0" rotWithShape="0">
              <a:srgbClr val="808080"/>
            </a:outerShdw>
          </a:effectLst>
        </p:spPr>
      </p:pic>
      <p:sp>
        <p:nvSpPr>
          <p:cNvPr id="5496" name=""/>
          <p:cNvSpPr/>
          <p:nvPr/>
        </p:nvSpPr>
        <p:spPr>
          <a:xfrm>
            <a:off x="2924280" y="6021360"/>
            <a:ext cx="13788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7" name=""/>
          <p:cNvSpPr/>
          <p:nvPr/>
        </p:nvSpPr>
        <p:spPr>
          <a:xfrm>
            <a:off x="2924280" y="6426360"/>
            <a:ext cx="13788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" name=""/>
          <p:cNvSpPr/>
          <p:nvPr/>
        </p:nvSpPr>
        <p:spPr>
          <a:xfrm>
            <a:off x="1181160" y="278640"/>
            <a:ext cx="77896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Net Works Funding Plan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9" name=""/>
          <p:cNvSpPr/>
          <p:nvPr/>
        </p:nvSpPr>
        <p:spPr>
          <a:xfrm>
            <a:off x="2075040" y="1843200"/>
            <a:ext cx="7373880" cy="427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 Enron Equity Issuance Anticipated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Targeted Investors for Each Vertical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Limited Enron Financial Support Required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Capital Available by Third Quarter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0" name=""/>
          <p:cNvSpPr/>
          <p:nvPr/>
        </p:nvSpPr>
        <p:spPr>
          <a:xfrm>
            <a:off x="1967040" y="1974960"/>
            <a:ext cx="13788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1" name=""/>
          <p:cNvSpPr/>
          <p:nvPr/>
        </p:nvSpPr>
        <p:spPr>
          <a:xfrm>
            <a:off x="1967040" y="2521080"/>
            <a:ext cx="13788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2" name=""/>
          <p:cNvSpPr/>
          <p:nvPr/>
        </p:nvSpPr>
        <p:spPr>
          <a:xfrm>
            <a:off x="1968480" y="3637080"/>
            <a:ext cx="13824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3" name=""/>
          <p:cNvSpPr/>
          <p:nvPr/>
        </p:nvSpPr>
        <p:spPr>
          <a:xfrm>
            <a:off x="1968480" y="3090960"/>
            <a:ext cx="138240" cy="13644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4" name=""/>
          <p:cNvSpPr/>
          <p:nvPr/>
        </p:nvSpPr>
        <p:spPr>
          <a:xfrm>
            <a:off x="4006440" y="276120"/>
            <a:ext cx="2255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Conclusion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5" name=""/>
          <p:cNvSpPr/>
          <p:nvPr/>
        </p:nvSpPr>
        <p:spPr>
          <a:xfrm>
            <a:off x="811080" y="1871640"/>
            <a:ext cx="8993160" cy="31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5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Market-Leading Positions of Solid Core Businesses Providing Consistent, Sustainable Earnings Growth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5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Businesses and New Technology Adding to Earnings Power and Valuation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5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Evaluating All Methods to Increase Return on Investment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6" name=""/>
          <p:cNvSpPr/>
          <p:nvPr/>
        </p:nvSpPr>
        <p:spPr>
          <a:xfrm>
            <a:off x="649440" y="2039760"/>
            <a:ext cx="139680" cy="1400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7" name=""/>
          <p:cNvSpPr/>
          <p:nvPr/>
        </p:nvSpPr>
        <p:spPr>
          <a:xfrm>
            <a:off x="649440" y="3151080"/>
            <a:ext cx="139680" cy="1396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8" name=""/>
          <p:cNvSpPr/>
          <p:nvPr/>
        </p:nvSpPr>
        <p:spPr>
          <a:xfrm>
            <a:off x="649440" y="4255920"/>
            <a:ext cx="139680" cy="1400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"/>
          <p:cNvSpPr/>
          <p:nvPr/>
        </p:nvSpPr>
        <p:spPr>
          <a:xfrm>
            <a:off x="323388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7" name=""/>
          <p:cNvSpPr/>
          <p:nvPr/>
        </p:nvSpPr>
        <p:spPr>
          <a:xfrm>
            <a:off x="1338120" y="2419200"/>
            <a:ext cx="7628040" cy="425520"/>
          </a:xfrm>
          <a:custGeom>
            <a:avLst/>
            <a:gdLst/>
            <a:ahLst/>
            <a:rect l="l" t="t" r="r" b="b"/>
            <a:pathLst>
              <a:path w="4608" h="277">
                <a:moveTo>
                  <a:pt x="0" y="274"/>
                </a:moveTo>
                <a:lnTo>
                  <a:pt x="0" y="0"/>
                </a:lnTo>
                <a:lnTo>
                  <a:pt x="4606" y="0"/>
                </a:lnTo>
                <a:lnTo>
                  <a:pt x="4608" y="277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8" name=""/>
          <p:cNvSpPr/>
          <p:nvPr/>
        </p:nvSpPr>
        <p:spPr>
          <a:xfrm>
            <a:off x="5033880" y="1474920"/>
            <a:ext cx="0" cy="939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9" name=""/>
          <p:cNvSpPr/>
          <p:nvPr/>
        </p:nvSpPr>
        <p:spPr>
          <a:xfrm>
            <a:off x="474840" y="2833560"/>
            <a:ext cx="1644480" cy="130032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0" name=""/>
          <p:cNvSpPr/>
          <p:nvPr/>
        </p:nvSpPr>
        <p:spPr>
          <a:xfrm>
            <a:off x="4290840" y="2833560"/>
            <a:ext cx="1644840" cy="130032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" name=""/>
          <p:cNvSpPr/>
          <p:nvPr/>
        </p:nvSpPr>
        <p:spPr>
          <a:xfrm>
            <a:off x="400320" y="3025800"/>
            <a:ext cx="17935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&amp;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" name=""/>
          <p:cNvSpPr/>
          <p:nvPr/>
        </p:nvSpPr>
        <p:spPr>
          <a:xfrm>
            <a:off x="6199200" y="2843280"/>
            <a:ext cx="1644480" cy="129996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" name=""/>
          <p:cNvSpPr/>
          <p:nvPr/>
        </p:nvSpPr>
        <p:spPr>
          <a:xfrm>
            <a:off x="6340680" y="3164040"/>
            <a:ext cx="13870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Broadband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4" name=""/>
          <p:cNvSpPr/>
          <p:nvPr/>
        </p:nvSpPr>
        <p:spPr>
          <a:xfrm>
            <a:off x="4635360" y="3164040"/>
            <a:ext cx="955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Retail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" name=""/>
          <p:cNvSpPr/>
          <p:nvPr/>
        </p:nvSpPr>
        <p:spPr>
          <a:xfrm>
            <a:off x="2382840" y="2833560"/>
            <a:ext cx="1644480" cy="1300320"/>
          </a:xfrm>
          <a:prstGeom prst="rect">
            <a:avLst/>
          </a:prstGeom>
          <a:solidFill>
            <a:srgbClr val="009a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Wholesale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" name=""/>
          <p:cNvSpPr/>
          <p:nvPr/>
        </p:nvSpPr>
        <p:spPr>
          <a:xfrm>
            <a:off x="2368080" y="4200480"/>
            <a:ext cx="19044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and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Delivery of Energy </a:t>
            </a:r>
            <a:br>
              <a:rPr sz="1400"/>
            </a:b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Products Worldwide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1159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7" name=""/>
          <p:cNvSpPr/>
          <p:nvPr/>
        </p:nvSpPr>
        <p:spPr>
          <a:xfrm>
            <a:off x="2292480" y="4300560"/>
            <a:ext cx="9828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108" name="LogoWh" descr=""/>
          <p:cNvPicPr/>
          <p:nvPr/>
        </p:nvPicPr>
        <p:blipFill>
          <a:blip r:embed="rId1"/>
          <a:stretch/>
        </p:blipFill>
        <p:spPr>
          <a:xfrm>
            <a:off x="4114800" y="404640"/>
            <a:ext cx="1851120" cy="185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" name=""/>
          <p:cNvSpPr/>
          <p:nvPr/>
        </p:nvSpPr>
        <p:spPr>
          <a:xfrm>
            <a:off x="8107200" y="2843280"/>
            <a:ext cx="1644840" cy="129996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0" name=""/>
          <p:cNvSpPr/>
          <p:nvPr/>
        </p:nvSpPr>
        <p:spPr>
          <a:xfrm>
            <a:off x="8280360" y="3300480"/>
            <a:ext cx="1311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1" name=""/>
          <p:cNvSpPr/>
          <p:nvPr/>
        </p:nvSpPr>
        <p:spPr>
          <a:xfrm>
            <a:off x="503388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2" name=""/>
          <p:cNvSpPr/>
          <p:nvPr/>
        </p:nvSpPr>
        <p:spPr>
          <a:xfrm>
            <a:off x="7080120" y="2424240"/>
            <a:ext cx="0" cy="420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9" name=""/>
          <p:cNvGrpSpPr/>
          <p:nvPr/>
        </p:nvGrpSpPr>
        <p:grpSpPr>
          <a:xfrm>
            <a:off x="3767040" y="1585800"/>
            <a:ext cx="2727720" cy="2644920"/>
            <a:chOff x="3767040" y="1585800"/>
            <a:chExt cx="2727720" cy="2644920"/>
          </a:xfrm>
        </p:grpSpPr>
        <p:pic>
          <p:nvPicPr>
            <p:cNvPr id="5510" name="ENE_C_WHI" descr=""/>
            <p:cNvPicPr/>
            <p:nvPr/>
          </p:nvPicPr>
          <p:blipFill>
            <a:blip r:embed="rId1"/>
            <a:stretch/>
          </p:blipFill>
          <p:spPr>
            <a:xfrm>
              <a:off x="3767040" y="1585800"/>
              <a:ext cx="2635200" cy="2644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511" name=""/>
            <p:cNvSpPr/>
            <p:nvPr/>
          </p:nvSpPr>
          <p:spPr>
            <a:xfrm>
              <a:off x="6082560" y="3014640"/>
              <a:ext cx="412200" cy="45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009bff"/>
                  </a:solidFill>
                  <a:effectLst/>
                  <a:uFillTx/>
                  <a:latin typeface="Frutiger"/>
                </a:rPr>
                <a:t>®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"/>
          <p:cNvSpPr/>
          <p:nvPr/>
        </p:nvSpPr>
        <p:spPr>
          <a:xfrm>
            <a:off x="1383480" y="217440"/>
            <a:ext cx="75024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Wholesale Energy Operations and Services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14" name=""/>
          <p:cNvGraphicFramePr/>
          <p:nvPr/>
        </p:nvGraphicFramePr>
        <p:xfrm>
          <a:off x="835200" y="447840"/>
          <a:ext cx="2452680" cy="5676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35200" y="447840"/>
                    <a:ext cx="2452680" cy="567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6" name=""/>
          <p:cNvSpPr/>
          <p:nvPr/>
        </p:nvSpPr>
        <p:spPr>
          <a:xfrm>
            <a:off x="2300040" y="157968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46,730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" name=""/>
          <p:cNvSpPr/>
          <p:nvPr/>
        </p:nvSpPr>
        <p:spPr>
          <a:xfrm>
            <a:off x="1170000" y="568332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" name=""/>
          <p:cNvSpPr/>
          <p:nvPr/>
        </p:nvSpPr>
        <p:spPr>
          <a:xfrm>
            <a:off x="2333880" y="569916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" name=""/>
          <p:cNvSpPr/>
          <p:nvPr/>
        </p:nvSpPr>
        <p:spPr>
          <a:xfrm>
            <a:off x="1117440" y="299412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33,708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" name=""/>
          <p:cNvSpPr/>
          <p:nvPr/>
        </p:nvSpPr>
        <p:spPr>
          <a:xfrm>
            <a:off x="1095840" y="5975280"/>
            <a:ext cx="134172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and Other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1" name=""/>
          <p:cNvSpPr/>
          <p:nvPr/>
        </p:nvSpPr>
        <p:spPr>
          <a:xfrm>
            <a:off x="1000080" y="6045120"/>
            <a:ext cx="136440" cy="92160"/>
          </a:xfrm>
          <a:prstGeom prst="rect">
            <a:avLst/>
          </a:prstGeom>
          <a:solidFill>
            <a:srgbClr val="f001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360" bIns="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2" name=""/>
          <p:cNvSpPr/>
          <p:nvPr/>
        </p:nvSpPr>
        <p:spPr>
          <a:xfrm>
            <a:off x="1000080" y="6216480"/>
            <a:ext cx="136440" cy="9216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360" bIns="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3" name=""/>
          <p:cNvSpPr/>
          <p:nvPr/>
        </p:nvSpPr>
        <p:spPr>
          <a:xfrm>
            <a:off x="1523880" y="4451400"/>
            <a:ext cx="1108080" cy="339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+39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4" name=""/>
          <p:cNvSpPr/>
          <p:nvPr/>
        </p:nvSpPr>
        <p:spPr>
          <a:xfrm>
            <a:off x="1015920" y="860400"/>
            <a:ext cx="212472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 Volumes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(BBtue/d)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5" name=""/>
          <p:cNvSpPr/>
          <p:nvPr/>
        </p:nvSpPr>
        <p:spPr>
          <a:xfrm>
            <a:off x="689040" y="835200"/>
            <a:ext cx="2754360" cy="5668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26" name=""/>
          <p:cNvGraphicFramePr/>
          <p:nvPr/>
        </p:nvGraphicFramePr>
        <p:xfrm>
          <a:off x="4075200" y="990720"/>
          <a:ext cx="2360520" cy="5094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075200" y="990720"/>
                    <a:ext cx="2360520" cy="5094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8" name=""/>
          <p:cNvSpPr/>
          <p:nvPr/>
        </p:nvSpPr>
        <p:spPr>
          <a:xfrm>
            <a:off x="5387400" y="1603440"/>
            <a:ext cx="825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152,627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" name=""/>
          <p:cNvSpPr/>
          <p:nvPr/>
        </p:nvSpPr>
        <p:spPr>
          <a:xfrm>
            <a:off x="4321440" y="567072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" name=""/>
          <p:cNvSpPr/>
          <p:nvPr/>
        </p:nvSpPr>
        <p:spPr>
          <a:xfrm>
            <a:off x="5484960" y="568656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" name=""/>
          <p:cNvSpPr/>
          <p:nvPr/>
        </p:nvSpPr>
        <p:spPr>
          <a:xfrm>
            <a:off x="4356000" y="333540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82,699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" name=""/>
          <p:cNvSpPr/>
          <p:nvPr/>
        </p:nvSpPr>
        <p:spPr>
          <a:xfrm>
            <a:off x="3909960" y="860400"/>
            <a:ext cx="2530800" cy="52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 Settlements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(BBtue/d)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" name=""/>
          <p:cNvSpPr/>
          <p:nvPr/>
        </p:nvSpPr>
        <p:spPr>
          <a:xfrm>
            <a:off x="3827520" y="835200"/>
            <a:ext cx="2754360" cy="5668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34" name=""/>
          <p:cNvGraphicFramePr/>
          <p:nvPr/>
        </p:nvGraphicFramePr>
        <p:xfrm>
          <a:off x="7188120" y="1193760"/>
          <a:ext cx="2360520" cy="49118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3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7188120" y="1193760"/>
                    <a:ext cx="2360520" cy="4911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6" name=""/>
          <p:cNvSpPr/>
          <p:nvPr/>
        </p:nvSpPr>
        <p:spPr>
          <a:xfrm>
            <a:off x="8639280" y="160020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$437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" name=""/>
          <p:cNvSpPr/>
          <p:nvPr/>
        </p:nvSpPr>
        <p:spPr>
          <a:xfrm>
            <a:off x="7502760" y="568008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" name=""/>
          <p:cNvSpPr/>
          <p:nvPr/>
        </p:nvSpPr>
        <p:spPr>
          <a:xfrm>
            <a:off x="8647200" y="5683320"/>
            <a:ext cx="61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" name=""/>
          <p:cNvSpPr/>
          <p:nvPr/>
        </p:nvSpPr>
        <p:spPr>
          <a:xfrm>
            <a:off x="7481880" y="23050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$356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" name=""/>
          <p:cNvSpPr/>
          <p:nvPr/>
        </p:nvSpPr>
        <p:spPr>
          <a:xfrm>
            <a:off x="7018200" y="860400"/>
            <a:ext cx="2721600" cy="79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Income Before Interest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and Taxes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" name=""/>
          <p:cNvSpPr/>
          <p:nvPr/>
        </p:nvSpPr>
        <p:spPr>
          <a:xfrm>
            <a:off x="6991200" y="835200"/>
            <a:ext cx="2754360" cy="56689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" name=""/>
          <p:cNvSpPr/>
          <p:nvPr/>
        </p:nvSpPr>
        <p:spPr>
          <a:xfrm>
            <a:off x="7262640" y="5972040"/>
            <a:ext cx="2248200" cy="59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Commodity Sales and Services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Assets and Investments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" name=""/>
          <p:cNvSpPr/>
          <p:nvPr/>
        </p:nvSpPr>
        <p:spPr>
          <a:xfrm>
            <a:off x="7145280" y="6221520"/>
            <a:ext cx="136440" cy="91800"/>
          </a:xfrm>
          <a:prstGeom prst="rect">
            <a:avLst/>
          </a:prstGeom>
          <a:solidFill>
            <a:srgbClr val="00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" name=""/>
          <p:cNvSpPr/>
          <p:nvPr/>
        </p:nvSpPr>
        <p:spPr>
          <a:xfrm>
            <a:off x="7145280" y="6064200"/>
            <a:ext cx="136440" cy="9216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360" bIns="45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" name=""/>
          <p:cNvSpPr/>
          <p:nvPr/>
        </p:nvSpPr>
        <p:spPr>
          <a:xfrm>
            <a:off x="4713120" y="4451400"/>
            <a:ext cx="1108080" cy="339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+85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" name=""/>
          <p:cNvSpPr/>
          <p:nvPr/>
        </p:nvSpPr>
        <p:spPr>
          <a:xfrm>
            <a:off x="7831080" y="4451400"/>
            <a:ext cx="1108080" cy="339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+23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"/>
          <p:cNvGraphicFramePr/>
          <p:nvPr/>
        </p:nvGraphicFramePr>
        <p:xfrm>
          <a:off x="1392120" y="1488960"/>
          <a:ext cx="7521840" cy="4716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4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92120" y="1488960"/>
                    <a:ext cx="7521840" cy="4716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9" name=""/>
          <p:cNvSpPr/>
          <p:nvPr/>
        </p:nvSpPr>
        <p:spPr>
          <a:xfrm>
            <a:off x="1779120" y="210600"/>
            <a:ext cx="6744240" cy="128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North America Natural Gas Volumes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Second Quarter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(Bcf/d)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" name=""/>
          <p:cNvSpPr/>
          <p:nvPr/>
        </p:nvSpPr>
        <p:spPr>
          <a:xfrm>
            <a:off x="2192400" y="1846440"/>
            <a:ext cx="142920" cy="14256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1" name=""/>
          <p:cNvSpPr/>
          <p:nvPr/>
        </p:nvSpPr>
        <p:spPr>
          <a:xfrm>
            <a:off x="2192400" y="2182680"/>
            <a:ext cx="142920" cy="1429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2" name=""/>
          <p:cNvSpPr/>
          <p:nvPr/>
        </p:nvSpPr>
        <p:spPr>
          <a:xfrm>
            <a:off x="2320920" y="1780560"/>
            <a:ext cx="912960" cy="64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Canada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3" name=""/>
          <p:cNvSpPr/>
          <p:nvPr/>
        </p:nvSpPr>
        <p:spPr>
          <a:xfrm>
            <a:off x="2420640" y="594144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4" name=""/>
          <p:cNvSpPr/>
          <p:nvPr/>
        </p:nvSpPr>
        <p:spPr>
          <a:xfrm>
            <a:off x="4170240" y="594144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5" name=""/>
          <p:cNvSpPr/>
          <p:nvPr/>
        </p:nvSpPr>
        <p:spPr>
          <a:xfrm>
            <a:off x="5918040" y="594144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6" name=""/>
          <p:cNvSpPr/>
          <p:nvPr/>
        </p:nvSpPr>
        <p:spPr>
          <a:xfrm>
            <a:off x="7654680" y="594144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7" name=""/>
          <p:cNvSpPr/>
          <p:nvPr/>
        </p:nvSpPr>
        <p:spPr>
          <a:xfrm>
            <a:off x="2493720" y="375696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10.1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8" name=""/>
          <p:cNvSpPr/>
          <p:nvPr/>
        </p:nvSpPr>
        <p:spPr>
          <a:xfrm>
            <a:off x="4208400" y="365688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10.6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9" name=""/>
          <p:cNvSpPr/>
          <p:nvPr/>
        </p:nvSpPr>
        <p:spPr>
          <a:xfrm>
            <a:off x="5968800" y="322524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13.0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0" name=""/>
          <p:cNvSpPr/>
          <p:nvPr/>
        </p:nvSpPr>
        <p:spPr>
          <a:xfrm>
            <a:off x="7704000" y="1361520"/>
            <a:ext cx="62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23.0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"/>
          <p:cNvSpPr/>
          <p:nvPr/>
        </p:nvSpPr>
        <p:spPr>
          <a:xfrm>
            <a:off x="687240" y="1087560"/>
            <a:ext cx="2003400" cy="17143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62" name=""/>
          <p:cNvGraphicFramePr/>
          <p:nvPr/>
        </p:nvGraphicFramePr>
        <p:xfrm>
          <a:off x="1701720" y="1747800"/>
          <a:ext cx="971640" cy="1166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01720" y="1747800"/>
                    <a:ext cx="971640" cy="1166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4" name=""/>
          <p:cNvGraphicFramePr/>
          <p:nvPr/>
        </p:nvGraphicFramePr>
        <p:xfrm>
          <a:off x="709560" y="1601640"/>
          <a:ext cx="971640" cy="1263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6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09560" y="1601640"/>
                    <a:ext cx="971640" cy="1263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6" name=""/>
          <p:cNvSpPr/>
          <p:nvPr/>
        </p:nvSpPr>
        <p:spPr>
          <a:xfrm>
            <a:off x="765720" y="260208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" name=""/>
          <p:cNvSpPr/>
          <p:nvPr/>
        </p:nvSpPr>
        <p:spPr>
          <a:xfrm>
            <a:off x="1325160" y="1103400"/>
            <a:ext cx="731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Canada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" name=""/>
          <p:cNvSpPr/>
          <p:nvPr/>
        </p:nvSpPr>
        <p:spPr>
          <a:xfrm>
            <a:off x="801360" y="187164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4.5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" name=""/>
          <p:cNvSpPr/>
          <p:nvPr/>
        </p:nvSpPr>
        <p:spPr>
          <a:xfrm>
            <a:off x="1247400" y="163044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6.6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0" name=""/>
          <p:cNvSpPr/>
          <p:nvPr/>
        </p:nvSpPr>
        <p:spPr>
          <a:xfrm>
            <a:off x="801720" y="1335240"/>
            <a:ext cx="707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(Bcf/d)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1" name=""/>
          <p:cNvSpPr/>
          <p:nvPr/>
        </p:nvSpPr>
        <p:spPr>
          <a:xfrm>
            <a:off x="2223360" y="1631880"/>
            <a:ext cx="391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143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2" name=""/>
          <p:cNvSpPr/>
          <p:nvPr/>
        </p:nvSpPr>
        <p:spPr>
          <a:xfrm>
            <a:off x="1626120" y="1335240"/>
            <a:ext cx="1080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Counterparties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3" name=""/>
          <p:cNvSpPr/>
          <p:nvPr/>
        </p:nvSpPr>
        <p:spPr>
          <a:xfrm>
            <a:off x="1205640" y="260208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4" name=""/>
          <p:cNvSpPr/>
          <p:nvPr/>
        </p:nvSpPr>
        <p:spPr>
          <a:xfrm>
            <a:off x="1743480" y="260208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5" name=""/>
          <p:cNvSpPr/>
          <p:nvPr/>
        </p:nvSpPr>
        <p:spPr>
          <a:xfrm>
            <a:off x="2196000" y="260208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6" name=""/>
          <p:cNvSpPr/>
          <p:nvPr/>
        </p:nvSpPr>
        <p:spPr>
          <a:xfrm>
            <a:off x="1774080" y="1697040"/>
            <a:ext cx="391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136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7" name=""/>
          <p:cNvSpPr/>
          <p:nvPr/>
        </p:nvSpPr>
        <p:spPr>
          <a:xfrm>
            <a:off x="5057640" y="4811760"/>
            <a:ext cx="208080" cy="2030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8" name=""/>
          <p:cNvSpPr/>
          <p:nvPr/>
        </p:nvSpPr>
        <p:spPr>
          <a:xfrm>
            <a:off x="5353200" y="5221440"/>
            <a:ext cx="207720" cy="2030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9" name=""/>
          <p:cNvSpPr/>
          <p:nvPr/>
        </p:nvSpPr>
        <p:spPr>
          <a:xfrm>
            <a:off x="5846760" y="1552680"/>
            <a:ext cx="1771560" cy="14526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80" name=""/>
          <p:cNvGrpSpPr/>
          <p:nvPr/>
        </p:nvGrpSpPr>
        <p:grpSpPr>
          <a:xfrm>
            <a:off x="3021120" y="1417680"/>
            <a:ext cx="707760" cy="534960"/>
            <a:chOff x="3021120" y="1417680"/>
            <a:chExt cx="707760" cy="534960"/>
          </a:xfrm>
        </p:grpSpPr>
        <p:sp>
          <p:nvSpPr>
            <p:cNvPr id="181" name=""/>
            <p:cNvSpPr/>
            <p:nvPr/>
          </p:nvSpPr>
          <p:spPr>
            <a:xfrm>
              <a:off x="3021120" y="1417680"/>
              <a:ext cx="707760" cy="53496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  <a:close/>
                </a:path>
              </a:pathLst>
            </a:cu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3021120" y="1417680"/>
              <a:ext cx="707760" cy="53496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</a:path>
              </a:pathLst>
            </a:custGeom>
            <a:solidFill>
              <a:srgbClr val="00ff00"/>
            </a:solidFill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83" name=""/>
          <p:cNvGrpSpPr/>
          <p:nvPr/>
        </p:nvGrpSpPr>
        <p:grpSpPr>
          <a:xfrm>
            <a:off x="5103720" y="1095480"/>
            <a:ext cx="725760" cy="620640"/>
            <a:chOff x="5103720" y="1095480"/>
            <a:chExt cx="725760" cy="620640"/>
          </a:xfrm>
        </p:grpSpPr>
        <p:sp>
          <p:nvSpPr>
            <p:cNvPr id="184" name=""/>
            <p:cNvSpPr/>
            <p:nvPr/>
          </p:nvSpPr>
          <p:spPr>
            <a:xfrm>
              <a:off x="5103720" y="1095480"/>
              <a:ext cx="725760" cy="62064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5103720" y="1095480"/>
              <a:ext cx="725760" cy="620640"/>
            </a:xfrm>
            <a:custGeom>
              <a:avLst/>
              <a:gdLst/>
              <a:ahLst/>
              <a:rect l="l" t="t" r="r" b="b"/>
              <a:pathLst>
                <a:path w="936" h="782">
                  <a:moveTo>
                    <a:pt x="43" y="0"/>
                  </a:moveTo>
                  <a:lnTo>
                    <a:pt x="14" y="545"/>
                  </a:lnTo>
                  <a:lnTo>
                    <a:pt x="0" y="778"/>
                  </a:lnTo>
                  <a:lnTo>
                    <a:pt x="226" y="782"/>
                  </a:lnTo>
                  <a:lnTo>
                    <a:pt x="609" y="775"/>
                  </a:lnTo>
                  <a:lnTo>
                    <a:pt x="663" y="208"/>
                  </a:lnTo>
                  <a:lnTo>
                    <a:pt x="936" y="0"/>
                  </a:lnTo>
                  <a:lnTo>
                    <a:pt x="4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86" name=""/>
          <p:cNvGrpSpPr/>
          <p:nvPr/>
        </p:nvGrpSpPr>
        <p:grpSpPr>
          <a:xfrm>
            <a:off x="2801880" y="1752480"/>
            <a:ext cx="851040" cy="720720"/>
            <a:chOff x="2801880" y="1752480"/>
            <a:chExt cx="851040" cy="720720"/>
          </a:xfrm>
        </p:grpSpPr>
        <p:sp>
          <p:nvSpPr>
            <p:cNvPr id="187" name=""/>
            <p:cNvSpPr/>
            <p:nvPr/>
          </p:nvSpPr>
          <p:spPr>
            <a:xfrm>
              <a:off x="2801880" y="1752480"/>
              <a:ext cx="851040" cy="720720"/>
            </a:xfrm>
            <a:custGeom>
              <a:avLst/>
              <a:gdLst/>
              <a:ahLst/>
              <a:rect l="l" t="t" r="r" b="b"/>
              <a:pathLst>
                <a:path w="1097" h="907">
                  <a:moveTo>
                    <a:pt x="932" y="907"/>
                  </a:moveTo>
                  <a:lnTo>
                    <a:pt x="979" y="627"/>
                  </a:lnTo>
                  <a:lnTo>
                    <a:pt x="975" y="580"/>
                  </a:lnTo>
                  <a:lnTo>
                    <a:pt x="993" y="555"/>
                  </a:lnTo>
                  <a:lnTo>
                    <a:pt x="993" y="530"/>
                  </a:lnTo>
                  <a:lnTo>
                    <a:pt x="964" y="509"/>
                  </a:lnTo>
                  <a:lnTo>
                    <a:pt x="964" y="491"/>
                  </a:lnTo>
                  <a:lnTo>
                    <a:pt x="986" y="476"/>
                  </a:lnTo>
                  <a:lnTo>
                    <a:pt x="1004" y="459"/>
                  </a:lnTo>
                  <a:lnTo>
                    <a:pt x="1029" y="451"/>
                  </a:lnTo>
                  <a:lnTo>
                    <a:pt x="1036" y="412"/>
                  </a:lnTo>
                  <a:lnTo>
                    <a:pt x="1054" y="387"/>
                  </a:lnTo>
                  <a:lnTo>
                    <a:pt x="1072" y="369"/>
                  </a:lnTo>
                  <a:lnTo>
                    <a:pt x="1097" y="337"/>
                  </a:lnTo>
                  <a:lnTo>
                    <a:pt x="1090" y="301"/>
                  </a:lnTo>
                  <a:lnTo>
                    <a:pt x="1054" y="251"/>
                  </a:lnTo>
                  <a:lnTo>
                    <a:pt x="853" y="200"/>
                  </a:lnTo>
                  <a:lnTo>
                    <a:pt x="792" y="208"/>
                  </a:lnTo>
                  <a:lnTo>
                    <a:pt x="753" y="193"/>
                  </a:lnTo>
                  <a:lnTo>
                    <a:pt x="703" y="193"/>
                  </a:lnTo>
                  <a:lnTo>
                    <a:pt x="652" y="208"/>
                  </a:lnTo>
                  <a:lnTo>
                    <a:pt x="595" y="179"/>
                  </a:lnTo>
                  <a:lnTo>
                    <a:pt x="530" y="186"/>
                  </a:lnTo>
                  <a:lnTo>
                    <a:pt x="455" y="164"/>
                  </a:lnTo>
                  <a:lnTo>
                    <a:pt x="409" y="161"/>
                  </a:lnTo>
                  <a:lnTo>
                    <a:pt x="358" y="111"/>
                  </a:lnTo>
                  <a:lnTo>
                    <a:pt x="362" y="57"/>
                  </a:lnTo>
                  <a:lnTo>
                    <a:pt x="333" y="35"/>
                  </a:lnTo>
                  <a:lnTo>
                    <a:pt x="312" y="32"/>
                  </a:lnTo>
                  <a:lnTo>
                    <a:pt x="294" y="7"/>
                  </a:lnTo>
                  <a:lnTo>
                    <a:pt x="254" y="0"/>
                  </a:lnTo>
                  <a:lnTo>
                    <a:pt x="240" y="28"/>
                  </a:lnTo>
                  <a:lnTo>
                    <a:pt x="222" y="89"/>
                  </a:lnTo>
                  <a:lnTo>
                    <a:pt x="218" y="150"/>
                  </a:lnTo>
                  <a:lnTo>
                    <a:pt x="193" y="179"/>
                  </a:lnTo>
                  <a:lnTo>
                    <a:pt x="190" y="236"/>
                  </a:lnTo>
                  <a:lnTo>
                    <a:pt x="79" y="448"/>
                  </a:lnTo>
                  <a:lnTo>
                    <a:pt x="57" y="516"/>
                  </a:lnTo>
                  <a:lnTo>
                    <a:pt x="25" y="541"/>
                  </a:lnTo>
                  <a:lnTo>
                    <a:pt x="14" y="566"/>
                  </a:lnTo>
                  <a:lnTo>
                    <a:pt x="18" y="595"/>
                  </a:lnTo>
                  <a:lnTo>
                    <a:pt x="14" y="613"/>
                  </a:lnTo>
                  <a:lnTo>
                    <a:pt x="0" y="634"/>
                  </a:lnTo>
                  <a:lnTo>
                    <a:pt x="3" y="649"/>
                  </a:lnTo>
                  <a:lnTo>
                    <a:pt x="14" y="674"/>
                  </a:lnTo>
                  <a:lnTo>
                    <a:pt x="25" y="681"/>
                  </a:lnTo>
                  <a:lnTo>
                    <a:pt x="28" y="688"/>
                  </a:lnTo>
                  <a:lnTo>
                    <a:pt x="932" y="907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2801880" y="1752480"/>
              <a:ext cx="851040" cy="720720"/>
            </a:xfrm>
            <a:custGeom>
              <a:avLst/>
              <a:gdLst/>
              <a:ahLst/>
              <a:rect l="l" t="t" r="r" b="b"/>
              <a:pathLst>
                <a:path w="1097" h="907">
                  <a:moveTo>
                    <a:pt x="932" y="907"/>
                  </a:moveTo>
                  <a:lnTo>
                    <a:pt x="979" y="627"/>
                  </a:lnTo>
                  <a:lnTo>
                    <a:pt x="975" y="580"/>
                  </a:lnTo>
                  <a:lnTo>
                    <a:pt x="993" y="555"/>
                  </a:lnTo>
                  <a:lnTo>
                    <a:pt x="993" y="530"/>
                  </a:lnTo>
                  <a:lnTo>
                    <a:pt x="964" y="509"/>
                  </a:lnTo>
                  <a:lnTo>
                    <a:pt x="964" y="491"/>
                  </a:lnTo>
                  <a:lnTo>
                    <a:pt x="986" y="476"/>
                  </a:lnTo>
                  <a:lnTo>
                    <a:pt x="1004" y="459"/>
                  </a:lnTo>
                  <a:lnTo>
                    <a:pt x="1029" y="451"/>
                  </a:lnTo>
                  <a:lnTo>
                    <a:pt x="1036" y="412"/>
                  </a:lnTo>
                  <a:lnTo>
                    <a:pt x="1054" y="387"/>
                  </a:lnTo>
                  <a:lnTo>
                    <a:pt x="1072" y="369"/>
                  </a:lnTo>
                  <a:lnTo>
                    <a:pt x="1097" y="337"/>
                  </a:lnTo>
                  <a:lnTo>
                    <a:pt x="1090" y="301"/>
                  </a:lnTo>
                  <a:lnTo>
                    <a:pt x="1054" y="251"/>
                  </a:lnTo>
                  <a:lnTo>
                    <a:pt x="853" y="200"/>
                  </a:lnTo>
                  <a:lnTo>
                    <a:pt x="792" y="208"/>
                  </a:lnTo>
                  <a:lnTo>
                    <a:pt x="753" y="193"/>
                  </a:lnTo>
                  <a:lnTo>
                    <a:pt x="703" y="193"/>
                  </a:lnTo>
                  <a:lnTo>
                    <a:pt x="652" y="208"/>
                  </a:lnTo>
                  <a:lnTo>
                    <a:pt x="595" y="179"/>
                  </a:lnTo>
                  <a:lnTo>
                    <a:pt x="530" y="186"/>
                  </a:lnTo>
                  <a:lnTo>
                    <a:pt x="455" y="164"/>
                  </a:lnTo>
                  <a:lnTo>
                    <a:pt x="409" y="161"/>
                  </a:lnTo>
                  <a:lnTo>
                    <a:pt x="358" y="111"/>
                  </a:lnTo>
                  <a:lnTo>
                    <a:pt x="362" y="57"/>
                  </a:lnTo>
                  <a:lnTo>
                    <a:pt x="333" y="35"/>
                  </a:lnTo>
                  <a:lnTo>
                    <a:pt x="312" y="32"/>
                  </a:lnTo>
                  <a:lnTo>
                    <a:pt x="294" y="7"/>
                  </a:lnTo>
                  <a:lnTo>
                    <a:pt x="254" y="0"/>
                  </a:lnTo>
                  <a:lnTo>
                    <a:pt x="240" y="28"/>
                  </a:lnTo>
                  <a:lnTo>
                    <a:pt x="222" y="89"/>
                  </a:lnTo>
                  <a:lnTo>
                    <a:pt x="218" y="150"/>
                  </a:lnTo>
                  <a:lnTo>
                    <a:pt x="193" y="179"/>
                  </a:lnTo>
                  <a:lnTo>
                    <a:pt x="190" y="236"/>
                  </a:lnTo>
                  <a:lnTo>
                    <a:pt x="79" y="448"/>
                  </a:lnTo>
                  <a:lnTo>
                    <a:pt x="57" y="516"/>
                  </a:lnTo>
                  <a:lnTo>
                    <a:pt x="25" y="541"/>
                  </a:lnTo>
                  <a:lnTo>
                    <a:pt x="14" y="566"/>
                  </a:lnTo>
                  <a:lnTo>
                    <a:pt x="18" y="595"/>
                  </a:lnTo>
                  <a:lnTo>
                    <a:pt x="14" y="613"/>
                  </a:lnTo>
                  <a:lnTo>
                    <a:pt x="0" y="634"/>
                  </a:lnTo>
                  <a:lnTo>
                    <a:pt x="3" y="649"/>
                  </a:lnTo>
                  <a:lnTo>
                    <a:pt x="14" y="674"/>
                  </a:lnTo>
                  <a:lnTo>
                    <a:pt x="25" y="681"/>
                  </a:lnTo>
                  <a:lnTo>
                    <a:pt x="28" y="688"/>
                  </a:lnTo>
                  <a:lnTo>
                    <a:pt x="932" y="907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89" name=""/>
          <p:cNvGrpSpPr/>
          <p:nvPr/>
        </p:nvGrpSpPr>
        <p:grpSpPr>
          <a:xfrm>
            <a:off x="4767120" y="1695600"/>
            <a:ext cx="700200" cy="441000"/>
            <a:chOff x="4767120" y="1695600"/>
            <a:chExt cx="700200" cy="441000"/>
          </a:xfrm>
        </p:grpSpPr>
        <p:sp>
          <p:nvSpPr>
            <p:cNvPr id="190" name=""/>
            <p:cNvSpPr/>
            <p:nvPr/>
          </p:nvSpPr>
          <p:spPr>
            <a:xfrm>
              <a:off x="4767120" y="1695600"/>
              <a:ext cx="700200" cy="441000"/>
            </a:xfrm>
            <a:custGeom>
              <a:avLst/>
              <a:gdLst/>
              <a:ahLst/>
              <a:rect l="l" t="t" r="r" b="b"/>
              <a:pathLst>
                <a:path w="903" h="556">
                  <a:moveTo>
                    <a:pt x="43" y="0"/>
                  </a:moveTo>
                  <a:lnTo>
                    <a:pt x="452" y="21"/>
                  </a:lnTo>
                  <a:lnTo>
                    <a:pt x="825" y="28"/>
                  </a:lnTo>
                  <a:lnTo>
                    <a:pt x="828" y="57"/>
                  </a:lnTo>
                  <a:lnTo>
                    <a:pt x="846" y="79"/>
                  </a:lnTo>
                  <a:lnTo>
                    <a:pt x="846" y="89"/>
                  </a:lnTo>
                  <a:lnTo>
                    <a:pt x="817" y="107"/>
                  </a:lnTo>
                  <a:lnTo>
                    <a:pt x="842" y="140"/>
                  </a:lnTo>
                  <a:lnTo>
                    <a:pt x="832" y="172"/>
                  </a:lnTo>
                  <a:lnTo>
                    <a:pt x="839" y="193"/>
                  </a:lnTo>
                  <a:lnTo>
                    <a:pt x="860" y="269"/>
                  </a:lnTo>
                  <a:lnTo>
                    <a:pt x="871" y="287"/>
                  </a:lnTo>
                  <a:lnTo>
                    <a:pt x="878" y="319"/>
                  </a:lnTo>
                  <a:lnTo>
                    <a:pt x="868" y="323"/>
                  </a:lnTo>
                  <a:lnTo>
                    <a:pt x="857" y="351"/>
                  </a:lnTo>
                  <a:lnTo>
                    <a:pt x="875" y="373"/>
                  </a:lnTo>
                  <a:lnTo>
                    <a:pt x="875" y="405"/>
                  </a:lnTo>
                  <a:lnTo>
                    <a:pt x="864" y="416"/>
                  </a:lnTo>
                  <a:lnTo>
                    <a:pt x="875" y="430"/>
                  </a:lnTo>
                  <a:lnTo>
                    <a:pt x="860" y="448"/>
                  </a:lnTo>
                  <a:lnTo>
                    <a:pt x="868" y="466"/>
                  </a:lnTo>
                  <a:lnTo>
                    <a:pt x="893" y="491"/>
                  </a:lnTo>
                  <a:lnTo>
                    <a:pt x="903" y="552"/>
                  </a:lnTo>
                  <a:lnTo>
                    <a:pt x="624" y="556"/>
                  </a:lnTo>
                  <a:lnTo>
                    <a:pt x="384" y="548"/>
                  </a:lnTo>
                  <a:lnTo>
                    <a:pt x="107" y="538"/>
                  </a:lnTo>
                  <a:lnTo>
                    <a:pt x="0" y="52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4767120" y="1695600"/>
              <a:ext cx="700200" cy="441000"/>
            </a:xfrm>
            <a:custGeom>
              <a:avLst/>
              <a:gdLst/>
              <a:ahLst/>
              <a:rect l="l" t="t" r="r" b="b"/>
              <a:pathLst>
                <a:path w="903" h="556">
                  <a:moveTo>
                    <a:pt x="43" y="0"/>
                  </a:moveTo>
                  <a:lnTo>
                    <a:pt x="452" y="21"/>
                  </a:lnTo>
                  <a:lnTo>
                    <a:pt x="825" y="28"/>
                  </a:lnTo>
                  <a:lnTo>
                    <a:pt x="828" y="57"/>
                  </a:lnTo>
                  <a:lnTo>
                    <a:pt x="846" y="79"/>
                  </a:lnTo>
                  <a:lnTo>
                    <a:pt x="846" y="89"/>
                  </a:lnTo>
                  <a:lnTo>
                    <a:pt x="817" y="107"/>
                  </a:lnTo>
                  <a:lnTo>
                    <a:pt x="842" y="140"/>
                  </a:lnTo>
                  <a:lnTo>
                    <a:pt x="832" y="172"/>
                  </a:lnTo>
                  <a:lnTo>
                    <a:pt x="839" y="193"/>
                  </a:lnTo>
                  <a:lnTo>
                    <a:pt x="860" y="269"/>
                  </a:lnTo>
                  <a:lnTo>
                    <a:pt x="871" y="287"/>
                  </a:lnTo>
                  <a:lnTo>
                    <a:pt x="878" y="319"/>
                  </a:lnTo>
                  <a:lnTo>
                    <a:pt x="868" y="323"/>
                  </a:lnTo>
                  <a:lnTo>
                    <a:pt x="857" y="351"/>
                  </a:lnTo>
                  <a:lnTo>
                    <a:pt x="875" y="373"/>
                  </a:lnTo>
                  <a:lnTo>
                    <a:pt x="875" y="405"/>
                  </a:lnTo>
                  <a:lnTo>
                    <a:pt x="864" y="416"/>
                  </a:lnTo>
                  <a:lnTo>
                    <a:pt x="875" y="430"/>
                  </a:lnTo>
                  <a:lnTo>
                    <a:pt x="860" y="448"/>
                  </a:lnTo>
                  <a:lnTo>
                    <a:pt x="868" y="466"/>
                  </a:lnTo>
                  <a:lnTo>
                    <a:pt x="893" y="491"/>
                  </a:lnTo>
                  <a:lnTo>
                    <a:pt x="903" y="552"/>
                  </a:lnTo>
                  <a:lnTo>
                    <a:pt x="624" y="556"/>
                  </a:lnTo>
                  <a:lnTo>
                    <a:pt x="384" y="548"/>
                  </a:lnTo>
                  <a:lnTo>
                    <a:pt x="107" y="538"/>
                  </a:lnTo>
                  <a:lnTo>
                    <a:pt x="0" y="527"/>
                  </a:lnTo>
                  <a:lnTo>
                    <a:pt x="4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2" name=""/>
          <p:cNvGrpSpPr/>
          <p:nvPr/>
        </p:nvGrpSpPr>
        <p:grpSpPr>
          <a:xfrm>
            <a:off x="3246480" y="3714840"/>
            <a:ext cx="3668760" cy="2408040"/>
            <a:chOff x="3246480" y="3714840"/>
            <a:chExt cx="3668760" cy="2408040"/>
          </a:xfrm>
        </p:grpSpPr>
        <p:sp>
          <p:nvSpPr>
            <p:cNvPr id="193" name=""/>
            <p:cNvSpPr/>
            <p:nvPr/>
          </p:nvSpPr>
          <p:spPr>
            <a:xfrm>
              <a:off x="3246480" y="3714840"/>
              <a:ext cx="3668760" cy="240804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3246480" y="3714840"/>
              <a:ext cx="3668760" cy="2408040"/>
            </a:xfrm>
            <a:custGeom>
              <a:avLst/>
              <a:gdLst/>
              <a:ahLst/>
              <a:rect l="l" t="t" r="r" b="b"/>
              <a:pathLst>
                <a:path w="4732" h="3036">
                  <a:moveTo>
                    <a:pt x="0" y="0"/>
                  </a:moveTo>
                  <a:lnTo>
                    <a:pt x="349" y="34"/>
                  </a:lnTo>
                  <a:lnTo>
                    <a:pt x="338" y="63"/>
                  </a:lnTo>
                  <a:lnTo>
                    <a:pt x="821" y="379"/>
                  </a:lnTo>
                  <a:lnTo>
                    <a:pt x="1222" y="407"/>
                  </a:lnTo>
                  <a:lnTo>
                    <a:pt x="1238" y="350"/>
                  </a:lnTo>
                  <a:lnTo>
                    <a:pt x="1468" y="368"/>
                  </a:lnTo>
                  <a:lnTo>
                    <a:pt x="1509" y="402"/>
                  </a:lnTo>
                  <a:lnTo>
                    <a:pt x="1502" y="449"/>
                  </a:lnTo>
                  <a:lnTo>
                    <a:pt x="1543" y="459"/>
                  </a:lnTo>
                  <a:lnTo>
                    <a:pt x="1588" y="522"/>
                  </a:lnTo>
                  <a:lnTo>
                    <a:pt x="1611" y="522"/>
                  </a:lnTo>
                  <a:lnTo>
                    <a:pt x="1635" y="574"/>
                  </a:lnTo>
                  <a:lnTo>
                    <a:pt x="1692" y="585"/>
                  </a:lnTo>
                  <a:lnTo>
                    <a:pt x="1681" y="603"/>
                  </a:lnTo>
                  <a:lnTo>
                    <a:pt x="1697" y="660"/>
                  </a:lnTo>
                  <a:lnTo>
                    <a:pt x="1710" y="741"/>
                  </a:lnTo>
                  <a:lnTo>
                    <a:pt x="1749" y="780"/>
                  </a:lnTo>
                  <a:lnTo>
                    <a:pt x="1817" y="861"/>
                  </a:lnTo>
                  <a:lnTo>
                    <a:pt x="1853" y="856"/>
                  </a:lnTo>
                  <a:lnTo>
                    <a:pt x="1864" y="879"/>
                  </a:lnTo>
                  <a:lnTo>
                    <a:pt x="1927" y="913"/>
                  </a:lnTo>
                  <a:lnTo>
                    <a:pt x="1979" y="861"/>
                  </a:lnTo>
                  <a:lnTo>
                    <a:pt x="1973" y="809"/>
                  </a:lnTo>
                  <a:lnTo>
                    <a:pt x="1979" y="780"/>
                  </a:lnTo>
                  <a:lnTo>
                    <a:pt x="2031" y="780"/>
                  </a:lnTo>
                  <a:lnTo>
                    <a:pt x="2042" y="746"/>
                  </a:lnTo>
                  <a:lnTo>
                    <a:pt x="2065" y="746"/>
                  </a:lnTo>
                  <a:lnTo>
                    <a:pt x="2065" y="770"/>
                  </a:lnTo>
                  <a:lnTo>
                    <a:pt x="2187" y="780"/>
                  </a:lnTo>
                  <a:lnTo>
                    <a:pt x="2255" y="843"/>
                  </a:lnTo>
                  <a:lnTo>
                    <a:pt x="2300" y="936"/>
                  </a:lnTo>
                  <a:lnTo>
                    <a:pt x="2305" y="970"/>
                  </a:lnTo>
                  <a:lnTo>
                    <a:pt x="2375" y="1080"/>
                  </a:lnTo>
                  <a:lnTo>
                    <a:pt x="2398" y="1125"/>
                  </a:lnTo>
                  <a:lnTo>
                    <a:pt x="2456" y="1166"/>
                  </a:lnTo>
                  <a:lnTo>
                    <a:pt x="2466" y="1223"/>
                  </a:lnTo>
                  <a:lnTo>
                    <a:pt x="2484" y="1257"/>
                  </a:lnTo>
                  <a:lnTo>
                    <a:pt x="2477" y="1297"/>
                  </a:lnTo>
                  <a:lnTo>
                    <a:pt x="2518" y="1320"/>
                  </a:lnTo>
                  <a:lnTo>
                    <a:pt x="2513" y="1383"/>
                  </a:lnTo>
                  <a:lnTo>
                    <a:pt x="2558" y="1377"/>
                  </a:lnTo>
                  <a:lnTo>
                    <a:pt x="2592" y="1417"/>
                  </a:lnTo>
                  <a:lnTo>
                    <a:pt x="2621" y="1411"/>
                  </a:lnTo>
                  <a:lnTo>
                    <a:pt x="2673" y="1440"/>
                  </a:lnTo>
                  <a:lnTo>
                    <a:pt x="2701" y="1440"/>
                  </a:lnTo>
                  <a:lnTo>
                    <a:pt x="2735" y="1435"/>
                  </a:lnTo>
                  <a:lnTo>
                    <a:pt x="2764" y="1453"/>
                  </a:lnTo>
                  <a:lnTo>
                    <a:pt x="2805" y="1458"/>
                  </a:lnTo>
                  <a:lnTo>
                    <a:pt x="2787" y="1544"/>
                  </a:lnTo>
                  <a:lnTo>
                    <a:pt x="2805" y="1584"/>
                  </a:lnTo>
                  <a:lnTo>
                    <a:pt x="2805" y="1732"/>
                  </a:lnTo>
                  <a:lnTo>
                    <a:pt x="2811" y="1790"/>
                  </a:lnTo>
                  <a:lnTo>
                    <a:pt x="2886" y="1904"/>
                  </a:lnTo>
                  <a:lnTo>
                    <a:pt x="2936" y="1962"/>
                  </a:lnTo>
                  <a:lnTo>
                    <a:pt x="2988" y="2014"/>
                  </a:lnTo>
                  <a:lnTo>
                    <a:pt x="2983" y="2032"/>
                  </a:lnTo>
                  <a:lnTo>
                    <a:pt x="2915" y="1980"/>
                  </a:lnTo>
                  <a:lnTo>
                    <a:pt x="2891" y="1969"/>
                  </a:lnTo>
                  <a:lnTo>
                    <a:pt x="2886" y="1985"/>
                  </a:lnTo>
                  <a:lnTo>
                    <a:pt x="3029" y="2123"/>
                  </a:lnTo>
                  <a:lnTo>
                    <a:pt x="3194" y="2313"/>
                  </a:lnTo>
                  <a:lnTo>
                    <a:pt x="3235" y="2347"/>
                  </a:lnTo>
                  <a:lnTo>
                    <a:pt x="3270" y="2371"/>
                  </a:lnTo>
                  <a:lnTo>
                    <a:pt x="3338" y="2381"/>
                  </a:lnTo>
                  <a:lnTo>
                    <a:pt x="3395" y="2405"/>
                  </a:lnTo>
                  <a:lnTo>
                    <a:pt x="3452" y="2433"/>
                  </a:lnTo>
                  <a:lnTo>
                    <a:pt x="3556" y="2428"/>
                  </a:lnTo>
                  <a:lnTo>
                    <a:pt x="3648" y="2329"/>
                  </a:lnTo>
                  <a:lnTo>
                    <a:pt x="3791" y="2324"/>
                  </a:lnTo>
                  <a:lnTo>
                    <a:pt x="3854" y="2290"/>
                  </a:lnTo>
                  <a:lnTo>
                    <a:pt x="3877" y="2256"/>
                  </a:lnTo>
                  <a:lnTo>
                    <a:pt x="3958" y="2243"/>
                  </a:lnTo>
                  <a:lnTo>
                    <a:pt x="4049" y="2191"/>
                  </a:lnTo>
                  <a:lnTo>
                    <a:pt x="4078" y="2112"/>
                  </a:lnTo>
                  <a:lnTo>
                    <a:pt x="4096" y="1946"/>
                  </a:lnTo>
                  <a:lnTo>
                    <a:pt x="4119" y="1870"/>
                  </a:lnTo>
                  <a:lnTo>
                    <a:pt x="4164" y="1813"/>
                  </a:lnTo>
                  <a:lnTo>
                    <a:pt x="4221" y="1779"/>
                  </a:lnTo>
                  <a:lnTo>
                    <a:pt x="4383" y="1745"/>
                  </a:lnTo>
                  <a:lnTo>
                    <a:pt x="4417" y="1722"/>
                  </a:lnTo>
                  <a:lnTo>
                    <a:pt x="4560" y="1716"/>
                  </a:lnTo>
                  <a:lnTo>
                    <a:pt x="4646" y="1704"/>
                  </a:lnTo>
                  <a:lnTo>
                    <a:pt x="4686" y="1688"/>
                  </a:lnTo>
                  <a:lnTo>
                    <a:pt x="4709" y="1688"/>
                  </a:lnTo>
                  <a:lnTo>
                    <a:pt x="4727" y="1740"/>
                  </a:lnTo>
                  <a:lnTo>
                    <a:pt x="4732" y="1790"/>
                  </a:lnTo>
                  <a:lnTo>
                    <a:pt x="4693" y="1876"/>
                  </a:lnTo>
                  <a:lnTo>
                    <a:pt x="4664" y="1912"/>
                  </a:lnTo>
                  <a:lnTo>
                    <a:pt x="4664" y="1991"/>
                  </a:lnTo>
                  <a:lnTo>
                    <a:pt x="4623" y="2014"/>
                  </a:lnTo>
                  <a:lnTo>
                    <a:pt x="4657" y="2026"/>
                  </a:lnTo>
                  <a:lnTo>
                    <a:pt x="4680" y="2089"/>
                  </a:lnTo>
                  <a:lnTo>
                    <a:pt x="4657" y="2123"/>
                  </a:lnTo>
                  <a:lnTo>
                    <a:pt x="4641" y="2170"/>
                  </a:lnTo>
                  <a:lnTo>
                    <a:pt x="4641" y="2256"/>
                  </a:lnTo>
                  <a:lnTo>
                    <a:pt x="4636" y="2285"/>
                  </a:lnTo>
                  <a:lnTo>
                    <a:pt x="4607" y="2272"/>
                  </a:lnTo>
                  <a:lnTo>
                    <a:pt x="4594" y="2227"/>
                  </a:lnTo>
                  <a:lnTo>
                    <a:pt x="4555" y="2215"/>
                  </a:lnTo>
                  <a:lnTo>
                    <a:pt x="4526" y="2277"/>
                  </a:lnTo>
                  <a:lnTo>
                    <a:pt x="4422" y="2381"/>
                  </a:lnTo>
                  <a:lnTo>
                    <a:pt x="4383" y="2405"/>
                  </a:lnTo>
                  <a:lnTo>
                    <a:pt x="4125" y="2410"/>
                  </a:lnTo>
                  <a:lnTo>
                    <a:pt x="4119" y="2530"/>
                  </a:lnTo>
                  <a:lnTo>
                    <a:pt x="4062" y="2543"/>
                  </a:lnTo>
                  <a:lnTo>
                    <a:pt x="4125" y="2593"/>
                  </a:lnTo>
                  <a:lnTo>
                    <a:pt x="4193" y="2606"/>
                  </a:lnTo>
                  <a:lnTo>
                    <a:pt x="4256" y="2645"/>
                  </a:lnTo>
                  <a:lnTo>
                    <a:pt x="4273" y="2708"/>
                  </a:lnTo>
                  <a:lnTo>
                    <a:pt x="4250" y="2760"/>
                  </a:lnTo>
                  <a:lnTo>
                    <a:pt x="3947" y="2760"/>
                  </a:lnTo>
                  <a:lnTo>
                    <a:pt x="3940" y="2846"/>
                  </a:lnTo>
                  <a:lnTo>
                    <a:pt x="3958" y="2903"/>
                  </a:lnTo>
                  <a:lnTo>
                    <a:pt x="3976" y="2955"/>
                  </a:lnTo>
                  <a:lnTo>
                    <a:pt x="3940" y="3036"/>
                  </a:lnTo>
                  <a:lnTo>
                    <a:pt x="3791" y="2887"/>
                  </a:lnTo>
                  <a:lnTo>
                    <a:pt x="3734" y="2846"/>
                  </a:lnTo>
                  <a:lnTo>
                    <a:pt x="3660" y="2812"/>
                  </a:lnTo>
                  <a:lnTo>
                    <a:pt x="3608" y="2772"/>
                  </a:lnTo>
                  <a:lnTo>
                    <a:pt x="3590" y="2726"/>
                  </a:lnTo>
                  <a:lnTo>
                    <a:pt x="3517" y="2744"/>
                  </a:lnTo>
                  <a:lnTo>
                    <a:pt x="3504" y="2765"/>
                  </a:lnTo>
                  <a:lnTo>
                    <a:pt x="3465" y="2760"/>
                  </a:lnTo>
                  <a:lnTo>
                    <a:pt x="3460" y="2720"/>
                  </a:lnTo>
                  <a:lnTo>
                    <a:pt x="3424" y="2702"/>
                  </a:lnTo>
                  <a:lnTo>
                    <a:pt x="3402" y="2708"/>
                  </a:lnTo>
                  <a:lnTo>
                    <a:pt x="3384" y="2744"/>
                  </a:lnTo>
                  <a:lnTo>
                    <a:pt x="3418" y="2765"/>
                  </a:lnTo>
                  <a:lnTo>
                    <a:pt x="3374" y="2778"/>
                  </a:lnTo>
                  <a:lnTo>
                    <a:pt x="3304" y="2794"/>
                  </a:lnTo>
                  <a:lnTo>
                    <a:pt x="3201" y="2846"/>
                  </a:lnTo>
                  <a:lnTo>
                    <a:pt x="3149" y="2864"/>
                  </a:lnTo>
                  <a:lnTo>
                    <a:pt x="3080" y="2864"/>
                  </a:lnTo>
                  <a:lnTo>
                    <a:pt x="2988" y="2835"/>
                  </a:lnTo>
                  <a:lnTo>
                    <a:pt x="2897" y="2817"/>
                  </a:lnTo>
                  <a:lnTo>
                    <a:pt x="2771" y="2788"/>
                  </a:lnTo>
                  <a:lnTo>
                    <a:pt x="2735" y="2754"/>
                  </a:lnTo>
                  <a:lnTo>
                    <a:pt x="2639" y="2720"/>
                  </a:lnTo>
                  <a:lnTo>
                    <a:pt x="2547" y="2715"/>
                  </a:lnTo>
                  <a:lnTo>
                    <a:pt x="2506" y="2679"/>
                  </a:lnTo>
                  <a:lnTo>
                    <a:pt x="2375" y="2650"/>
                  </a:lnTo>
                  <a:lnTo>
                    <a:pt x="2266" y="2600"/>
                  </a:lnTo>
                  <a:lnTo>
                    <a:pt x="2146" y="2507"/>
                  </a:lnTo>
                  <a:lnTo>
                    <a:pt x="2047" y="2485"/>
                  </a:lnTo>
                  <a:lnTo>
                    <a:pt x="2018" y="2491"/>
                  </a:lnTo>
                  <a:lnTo>
                    <a:pt x="2002" y="2507"/>
                  </a:lnTo>
                  <a:lnTo>
                    <a:pt x="1961" y="2473"/>
                  </a:lnTo>
                  <a:lnTo>
                    <a:pt x="1882" y="2462"/>
                  </a:lnTo>
                  <a:lnTo>
                    <a:pt x="1835" y="2416"/>
                  </a:lnTo>
                  <a:lnTo>
                    <a:pt x="1767" y="2376"/>
                  </a:lnTo>
                  <a:lnTo>
                    <a:pt x="1687" y="2301"/>
                  </a:lnTo>
                  <a:lnTo>
                    <a:pt x="1640" y="2267"/>
                  </a:lnTo>
                  <a:lnTo>
                    <a:pt x="1588" y="2267"/>
                  </a:lnTo>
                  <a:lnTo>
                    <a:pt x="1554" y="2199"/>
                  </a:lnTo>
                  <a:lnTo>
                    <a:pt x="1520" y="2129"/>
                  </a:lnTo>
                  <a:lnTo>
                    <a:pt x="1514" y="2077"/>
                  </a:lnTo>
                  <a:lnTo>
                    <a:pt x="1572" y="2077"/>
                  </a:lnTo>
                  <a:lnTo>
                    <a:pt x="1577" y="2037"/>
                  </a:lnTo>
                  <a:lnTo>
                    <a:pt x="1566" y="2003"/>
                  </a:lnTo>
                  <a:lnTo>
                    <a:pt x="1549" y="1969"/>
                  </a:lnTo>
                  <a:lnTo>
                    <a:pt x="1566" y="1904"/>
                  </a:lnTo>
                  <a:lnTo>
                    <a:pt x="1543" y="1831"/>
                  </a:lnTo>
                  <a:lnTo>
                    <a:pt x="1514" y="1774"/>
                  </a:lnTo>
                  <a:lnTo>
                    <a:pt x="1497" y="1722"/>
                  </a:lnTo>
                  <a:lnTo>
                    <a:pt x="1400" y="1641"/>
                  </a:lnTo>
                  <a:lnTo>
                    <a:pt x="1319" y="1560"/>
                  </a:lnTo>
                  <a:lnTo>
                    <a:pt x="1285" y="1497"/>
                  </a:lnTo>
                  <a:lnTo>
                    <a:pt x="1267" y="1453"/>
                  </a:lnTo>
                  <a:lnTo>
                    <a:pt x="1176" y="1377"/>
                  </a:lnTo>
                  <a:lnTo>
                    <a:pt x="1129" y="1320"/>
                  </a:lnTo>
                  <a:lnTo>
                    <a:pt x="1066" y="1239"/>
                  </a:lnTo>
                  <a:lnTo>
                    <a:pt x="1021" y="1200"/>
                  </a:lnTo>
                  <a:lnTo>
                    <a:pt x="980" y="1194"/>
                  </a:lnTo>
                  <a:lnTo>
                    <a:pt x="957" y="1187"/>
                  </a:lnTo>
                  <a:lnTo>
                    <a:pt x="952" y="1171"/>
                  </a:lnTo>
                  <a:lnTo>
                    <a:pt x="1004" y="1137"/>
                  </a:lnTo>
                  <a:lnTo>
                    <a:pt x="1021" y="1073"/>
                  </a:lnTo>
                  <a:lnTo>
                    <a:pt x="935" y="1010"/>
                  </a:lnTo>
                  <a:lnTo>
                    <a:pt x="894" y="999"/>
                  </a:lnTo>
                  <a:lnTo>
                    <a:pt x="831" y="924"/>
                  </a:lnTo>
                  <a:lnTo>
                    <a:pt x="769" y="879"/>
                  </a:lnTo>
                  <a:lnTo>
                    <a:pt x="735" y="884"/>
                  </a:lnTo>
                  <a:lnTo>
                    <a:pt x="745" y="798"/>
                  </a:lnTo>
                  <a:lnTo>
                    <a:pt x="699" y="770"/>
                  </a:lnTo>
                  <a:lnTo>
                    <a:pt x="654" y="718"/>
                  </a:lnTo>
                  <a:lnTo>
                    <a:pt x="641" y="660"/>
                  </a:lnTo>
                  <a:lnTo>
                    <a:pt x="602" y="631"/>
                  </a:lnTo>
                  <a:lnTo>
                    <a:pt x="573" y="540"/>
                  </a:lnTo>
                  <a:lnTo>
                    <a:pt x="568" y="483"/>
                  </a:lnTo>
                  <a:lnTo>
                    <a:pt x="516" y="368"/>
                  </a:lnTo>
                  <a:lnTo>
                    <a:pt x="464" y="219"/>
                  </a:lnTo>
                  <a:lnTo>
                    <a:pt x="407" y="201"/>
                  </a:lnTo>
                  <a:lnTo>
                    <a:pt x="344" y="172"/>
                  </a:lnTo>
                  <a:lnTo>
                    <a:pt x="304" y="120"/>
                  </a:lnTo>
                  <a:lnTo>
                    <a:pt x="269" y="97"/>
                  </a:lnTo>
                  <a:lnTo>
                    <a:pt x="252" y="178"/>
                  </a:lnTo>
                  <a:lnTo>
                    <a:pt x="240" y="327"/>
                  </a:lnTo>
                  <a:lnTo>
                    <a:pt x="258" y="407"/>
                  </a:lnTo>
                  <a:lnTo>
                    <a:pt x="297" y="470"/>
                  </a:lnTo>
                  <a:lnTo>
                    <a:pt x="362" y="545"/>
                  </a:lnTo>
                  <a:lnTo>
                    <a:pt x="407" y="649"/>
                  </a:lnTo>
                  <a:lnTo>
                    <a:pt x="464" y="718"/>
                  </a:lnTo>
                  <a:lnTo>
                    <a:pt x="482" y="809"/>
                  </a:lnTo>
                  <a:lnTo>
                    <a:pt x="505" y="890"/>
                  </a:lnTo>
                  <a:lnTo>
                    <a:pt x="545" y="913"/>
                  </a:lnTo>
                  <a:lnTo>
                    <a:pt x="555" y="970"/>
                  </a:lnTo>
                  <a:lnTo>
                    <a:pt x="613" y="994"/>
                  </a:lnTo>
                  <a:lnTo>
                    <a:pt x="649" y="1038"/>
                  </a:lnTo>
                  <a:lnTo>
                    <a:pt x="654" y="1090"/>
                  </a:lnTo>
                  <a:lnTo>
                    <a:pt x="631" y="1137"/>
                  </a:lnTo>
                  <a:lnTo>
                    <a:pt x="636" y="1187"/>
                  </a:lnTo>
                  <a:lnTo>
                    <a:pt x="693" y="1229"/>
                  </a:lnTo>
                  <a:lnTo>
                    <a:pt x="735" y="1286"/>
                  </a:lnTo>
                  <a:lnTo>
                    <a:pt x="735" y="1359"/>
                  </a:lnTo>
                  <a:lnTo>
                    <a:pt x="722" y="1406"/>
                  </a:lnTo>
                  <a:lnTo>
                    <a:pt x="735" y="1458"/>
                  </a:lnTo>
                  <a:lnTo>
                    <a:pt x="831" y="1481"/>
                  </a:lnTo>
                  <a:lnTo>
                    <a:pt x="871" y="1487"/>
                  </a:lnTo>
                  <a:lnTo>
                    <a:pt x="912" y="1612"/>
                  </a:lnTo>
                  <a:lnTo>
                    <a:pt x="878" y="1625"/>
                  </a:lnTo>
                  <a:lnTo>
                    <a:pt x="871" y="1693"/>
                  </a:lnTo>
                  <a:lnTo>
                    <a:pt x="842" y="1711"/>
                  </a:lnTo>
                  <a:lnTo>
                    <a:pt x="826" y="1688"/>
                  </a:lnTo>
                  <a:lnTo>
                    <a:pt x="826" y="1646"/>
                  </a:lnTo>
                  <a:lnTo>
                    <a:pt x="785" y="1625"/>
                  </a:lnTo>
                  <a:lnTo>
                    <a:pt x="769" y="1567"/>
                  </a:lnTo>
                  <a:lnTo>
                    <a:pt x="688" y="1474"/>
                  </a:lnTo>
                  <a:lnTo>
                    <a:pt x="545" y="1349"/>
                  </a:lnTo>
                  <a:lnTo>
                    <a:pt x="534" y="1291"/>
                  </a:lnTo>
                  <a:lnTo>
                    <a:pt x="527" y="1148"/>
                  </a:lnTo>
                  <a:lnTo>
                    <a:pt x="441" y="1056"/>
                  </a:lnTo>
                  <a:lnTo>
                    <a:pt x="412" y="994"/>
                  </a:lnTo>
                  <a:lnTo>
                    <a:pt x="390" y="958"/>
                  </a:lnTo>
                  <a:lnTo>
                    <a:pt x="321" y="958"/>
                  </a:lnTo>
                  <a:lnTo>
                    <a:pt x="224" y="872"/>
                  </a:lnTo>
                  <a:lnTo>
                    <a:pt x="182" y="838"/>
                  </a:lnTo>
                  <a:lnTo>
                    <a:pt x="148" y="793"/>
                  </a:lnTo>
                  <a:lnTo>
                    <a:pt x="234" y="786"/>
                  </a:lnTo>
                  <a:lnTo>
                    <a:pt x="247" y="809"/>
                  </a:lnTo>
                  <a:lnTo>
                    <a:pt x="276" y="798"/>
                  </a:lnTo>
                  <a:lnTo>
                    <a:pt x="263" y="746"/>
                  </a:lnTo>
                  <a:lnTo>
                    <a:pt x="286" y="735"/>
                  </a:lnTo>
                  <a:lnTo>
                    <a:pt x="297" y="671"/>
                  </a:lnTo>
                  <a:lnTo>
                    <a:pt x="240" y="574"/>
                  </a:lnTo>
                  <a:lnTo>
                    <a:pt x="114" y="477"/>
                  </a:lnTo>
                  <a:lnTo>
                    <a:pt x="68" y="384"/>
                  </a:lnTo>
                  <a:lnTo>
                    <a:pt x="52" y="293"/>
                  </a:lnTo>
                  <a:lnTo>
                    <a:pt x="52" y="207"/>
                  </a:lnTo>
                  <a:lnTo>
                    <a:pt x="23" y="167"/>
                  </a:lnTo>
                  <a:lnTo>
                    <a:pt x="0" y="97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5" name=""/>
          <p:cNvGrpSpPr/>
          <p:nvPr/>
        </p:nvGrpSpPr>
        <p:grpSpPr>
          <a:xfrm>
            <a:off x="6494400" y="4046400"/>
            <a:ext cx="966960" cy="752400"/>
            <a:chOff x="6494400" y="4046400"/>
            <a:chExt cx="966960" cy="752400"/>
          </a:xfrm>
        </p:grpSpPr>
        <p:sp>
          <p:nvSpPr>
            <p:cNvPr id="196" name=""/>
            <p:cNvSpPr/>
            <p:nvPr/>
          </p:nvSpPr>
          <p:spPr>
            <a:xfrm>
              <a:off x="6494400" y="4046400"/>
              <a:ext cx="966960" cy="752400"/>
            </a:xfrm>
            <a:custGeom>
              <a:avLst/>
              <a:gdLst/>
              <a:ahLst/>
              <a:rect l="l" t="t" r="r" b="b"/>
              <a:pathLst>
                <a:path w="1248" h="947">
                  <a:moveTo>
                    <a:pt x="54" y="190"/>
                  </a:moveTo>
                  <a:lnTo>
                    <a:pt x="76" y="194"/>
                  </a:lnTo>
                  <a:lnTo>
                    <a:pt x="83" y="176"/>
                  </a:lnTo>
                  <a:lnTo>
                    <a:pt x="104" y="204"/>
                  </a:lnTo>
                  <a:lnTo>
                    <a:pt x="122" y="176"/>
                  </a:lnTo>
                  <a:lnTo>
                    <a:pt x="133" y="161"/>
                  </a:lnTo>
                  <a:lnTo>
                    <a:pt x="162" y="176"/>
                  </a:lnTo>
                  <a:lnTo>
                    <a:pt x="173" y="168"/>
                  </a:lnTo>
                  <a:lnTo>
                    <a:pt x="173" y="150"/>
                  </a:lnTo>
                  <a:lnTo>
                    <a:pt x="187" y="154"/>
                  </a:lnTo>
                  <a:lnTo>
                    <a:pt x="198" y="194"/>
                  </a:lnTo>
                  <a:lnTo>
                    <a:pt x="266" y="201"/>
                  </a:lnTo>
                  <a:lnTo>
                    <a:pt x="302" y="179"/>
                  </a:lnTo>
                  <a:lnTo>
                    <a:pt x="323" y="194"/>
                  </a:lnTo>
                  <a:lnTo>
                    <a:pt x="320" y="237"/>
                  </a:lnTo>
                  <a:lnTo>
                    <a:pt x="348" y="240"/>
                  </a:lnTo>
                  <a:lnTo>
                    <a:pt x="366" y="283"/>
                  </a:lnTo>
                  <a:lnTo>
                    <a:pt x="395" y="283"/>
                  </a:lnTo>
                  <a:lnTo>
                    <a:pt x="416" y="258"/>
                  </a:lnTo>
                  <a:lnTo>
                    <a:pt x="438" y="251"/>
                  </a:lnTo>
                  <a:lnTo>
                    <a:pt x="470" y="254"/>
                  </a:lnTo>
                  <a:lnTo>
                    <a:pt x="495" y="237"/>
                  </a:lnTo>
                  <a:lnTo>
                    <a:pt x="499" y="204"/>
                  </a:lnTo>
                  <a:lnTo>
                    <a:pt x="513" y="179"/>
                  </a:lnTo>
                  <a:lnTo>
                    <a:pt x="538" y="172"/>
                  </a:lnTo>
                  <a:lnTo>
                    <a:pt x="578" y="179"/>
                  </a:lnTo>
                  <a:lnTo>
                    <a:pt x="606" y="204"/>
                  </a:lnTo>
                  <a:lnTo>
                    <a:pt x="606" y="233"/>
                  </a:lnTo>
                  <a:lnTo>
                    <a:pt x="642" y="240"/>
                  </a:lnTo>
                  <a:lnTo>
                    <a:pt x="696" y="269"/>
                  </a:lnTo>
                  <a:lnTo>
                    <a:pt x="700" y="305"/>
                  </a:lnTo>
                  <a:lnTo>
                    <a:pt x="750" y="315"/>
                  </a:lnTo>
                  <a:lnTo>
                    <a:pt x="778" y="351"/>
                  </a:lnTo>
                  <a:lnTo>
                    <a:pt x="786" y="405"/>
                  </a:lnTo>
                  <a:lnTo>
                    <a:pt x="775" y="412"/>
                  </a:lnTo>
                  <a:lnTo>
                    <a:pt x="761" y="423"/>
                  </a:lnTo>
                  <a:lnTo>
                    <a:pt x="761" y="452"/>
                  </a:lnTo>
                  <a:lnTo>
                    <a:pt x="778" y="484"/>
                  </a:lnTo>
                  <a:lnTo>
                    <a:pt x="778" y="513"/>
                  </a:lnTo>
                  <a:lnTo>
                    <a:pt x="789" y="549"/>
                  </a:lnTo>
                  <a:lnTo>
                    <a:pt x="814" y="523"/>
                  </a:lnTo>
                  <a:lnTo>
                    <a:pt x="843" y="513"/>
                  </a:lnTo>
                  <a:lnTo>
                    <a:pt x="807" y="584"/>
                  </a:lnTo>
                  <a:lnTo>
                    <a:pt x="821" y="610"/>
                  </a:lnTo>
                  <a:lnTo>
                    <a:pt x="836" y="624"/>
                  </a:lnTo>
                  <a:lnTo>
                    <a:pt x="861" y="663"/>
                  </a:lnTo>
                  <a:lnTo>
                    <a:pt x="900" y="678"/>
                  </a:lnTo>
                  <a:lnTo>
                    <a:pt x="904" y="656"/>
                  </a:lnTo>
                  <a:lnTo>
                    <a:pt x="925" y="663"/>
                  </a:lnTo>
                  <a:lnTo>
                    <a:pt x="915" y="699"/>
                  </a:lnTo>
                  <a:lnTo>
                    <a:pt x="911" y="735"/>
                  </a:lnTo>
                  <a:lnTo>
                    <a:pt x="940" y="746"/>
                  </a:lnTo>
                  <a:lnTo>
                    <a:pt x="969" y="782"/>
                  </a:lnTo>
                  <a:lnTo>
                    <a:pt x="965" y="814"/>
                  </a:lnTo>
                  <a:lnTo>
                    <a:pt x="979" y="825"/>
                  </a:lnTo>
                  <a:lnTo>
                    <a:pt x="1037" y="825"/>
                  </a:lnTo>
                  <a:lnTo>
                    <a:pt x="1058" y="843"/>
                  </a:lnTo>
                  <a:lnTo>
                    <a:pt x="1055" y="861"/>
                  </a:lnTo>
                  <a:lnTo>
                    <a:pt x="1083" y="857"/>
                  </a:lnTo>
                  <a:lnTo>
                    <a:pt x="1083" y="886"/>
                  </a:lnTo>
                  <a:lnTo>
                    <a:pt x="1105" y="914"/>
                  </a:lnTo>
                  <a:lnTo>
                    <a:pt x="1098" y="943"/>
                  </a:lnTo>
                  <a:lnTo>
                    <a:pt x="1137" y="947"/>
                  </a:lnTo>
                  <a:lnTo>
                    <a:pt x="1155" y="929"/>
                  </a:lnTo>
                  <a:lnTo>
                    <a:pt x="1219" y="932"/>
                  </a:lnTo>
                  <a:lnTo>
                    <a:pt x="1248" y="904"/>
                  </a:lnTo>
                  <a:lnTo>
                    <a:pt x="1227" y="843"/>
                  </a:lnTo>
                  <a:lnTo>
                    <a:pt x="1245" y="828"/>
                  </a:lnTo>
                  <a:lnTo>
                    <a:pt x="1241" y="660"/>
                  </a:lnTo>
                  <a:lnTo>
                    <a:pt x="1234" y="627"/>
                  </a:lnTo>
                  <a:lnTo>
                    <a:pt x="1180" y="559"/>
                  </a:lnTo>
                  <a:lnTo>
                    <a:pt x="1169" y="534"/>
                  </a:lnTo>
                  <a:lnTo>
                    <a:pt x="1155" y="498"/>
                  </a:lnTo>
                  <a:lnTo>
                    <a:pt x="1105" y="419"/>
                  </a:lnTo>
                  <a:lnTo>
                    <a:pt x="1090" y="355"/>
                  </a:lnTo>
                  <a:lnTo>
                    <a:pt x="1080" y="326"/>
                  </a:lnTo>
                  <a:lnTo>
                    <a:pt x="1058" y="319"/>
                  </a:lnTo>
                  <a:lnTo>
                    <a:pt x="1033" y="258"/>
                  </a:lnTo>
                  <a:lnTo>
                    <a:pt x="994" y="204"/>
                  </a:lnTo>
                  <a:lnTo>
                    <a:pt x="951" y="147"/>
                  </a:lnTo>
                  <a:lnTo>
                    <a:pt x="929" y="97"/>
                  </a:lnTo>
                  <a:lnTo>
                    <a:pt x="897" y="93"/>
                  </a:lnTo>
                  <a:lnTo>
                    <a:pt x="918" y="64"/>
                  </a:lnTo>
                  <a:lnTo>
                    <a:pt x="897" y="21"/>
                  </a:lnTo>
                  <a:lnTo>
                    <a:pt x="865" y="14"/>
                  </a:lnTo>
                  <a:lnTo>
                    <a:pt x="839" y="0"/>
                  </a:lnTo>
                  <a:lnTo>
                    <a:pt x="814" y="32"/>
                  </a:lnTo>
                  <a:lnTo>
                    <a:pt x="832" y="57"/>
                  </a:lnTo>
                  <a:lnTo>
                    <a:pt x="832" y="93"/>
                  </a:lnTo>
                  <a:lnTo>
                    <a:pt x="789" y="61"/>
                  </a:lnTo>
                  <a:lnTo>
                    <a:pt x="606" y="68"/>
                  </a:lnTo>
                  <a:lnTo>
                    <a:pt x="398" y="75"/>
                  </a:lnTo>
                  <a:lnTo>
                    <a:pt x="377" y="29"/>
                  </a:lnTo>
                  <a:lnTo>
                    <a:pt x="147" y="61"/>
                  </a:lnTo>
                  <a:lnTo>
                    <a:pt x="43" y="75"/>
                  </a:lnTo>
                  <a:lnTo>
                    <a:pt x="11" y="86"/>
                  </a:lnTo>
                  <a:lnTo>
                    <a:pt x="0" y="111"/>
                  </a:lnTo>
                  <a:lnTo>
                    <a:pt x="22" y="133"/>
                  </a:lnTo>
                  <a:lnTo>
                    <a:pt x="58" y="133"/>
                  </a:lnTo>
                  <a:lnTo>
                    <a:pt x="36" y="154"/>
                  </a:lnTo>
                  <a:lnTo>
                    <a:pt x="54" y="19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6494400" y="4046400"/>
              <a:ext cx="966960" cy="752400"/>
            </a:xfrm>
            <a:custGeom>
              <a:avLst/>
              <a:gdLst/>
              <a:ahLst/>
              <a:rect l="l" t="t" r="r" b="b"/>
              <a:pathLst>
                <a:path w="1248" h="947">
                  <a:moveTo>
                    <a:pt x="54" y="190"/>
                  </a:moveTo>
                  <a:lnTo>
                    <a:pt x="76" y="194"/>
                  </a:lnTo>
                  <a:lnTo>
                    <a:pt x="83" y="176"/>
                  </a:lnTo>
                  <a:lnTo>
                    <a:pt x="104" y="204"/>
                  </a:lnTo>
                  <a:lnTo>
                    <a:pt x="122" y="176"/>
                  </a:lnTo>
                  <a:lnTo>
                    <a:pt x="133" y="161"/>
                  </a:lnTo>
                  <a:lnTo>
                    <a:pt x="162" y="176"/>
                  </a:lnTo>
                  <a:lnTo>
                    <a:pt x="173" y="168"/>
                  </a:lnTo>
                  <a:lnTo>
                    <a:pt x="173" y="150"/>
                  </a:lnTo>
                  <a:lnTo>
                    <a:pt x="187" y="154"/>
                  </a:lnTo>
                  <a:lnTo>
                    <a:pt x="198" y="194"/>
                  </a:lnTo>
                  <a:lnTo>
                    <a:pt x="266" y="201"/>
                  </a:lnTo>
                  <a:lnTo>
                    <a:pt x="302" y="179"/>
                  </a:lnTo>
                  <a:lnTo>
                    <a:pt x="323" y="194"/>
                  </a:lnTo>
                  <a:lnTo>
                    <a:pt x="320" y="237"/>
                  </a:lnTo>
                  <a:lnTo>
                    <a:pt x="348" y="240"/>
                  </a:lnTo>
                  <a:lnTo>
                    <a:pt x="366" y="283"/>
                  </a:lnTo>
                  <a:lnTo>
                    <a:pt x="395" y="283"/>
                  </a:lnTo>
                  <a:lnTo>
                    <a:pt x="416" y="258"/>
                  </a:lnTo>
                  <a:lnTo>
                    <a:pt x="438" y="251"/>
                  </a:lnTo>
                  <a:lnTo>
                    <a:pt x="470" y="254"/>
                  </a:lnTo>
                  <a:lnTo>
                    <a:pt x="495" y="237"/>
                  </a:lnTo>
                  <a:lnTo>
                    <a:pt x="499" y="204"/>
                  </a:lnTo>
                  <a:lnTo>
                    <a:pt x="513" y="179"/>
                  </a:lnTo>
                  <a:lnTo>
                    <a:pt x="538" y="172"/>
                  </a:lnTo>
                  <a:lnTo>
                    <a:pt x="578" y="179"/>
                  </a:lnTo>
                  <a:lnTo>
                    <a:pt x="606" y="204"/>
                  </a:lnTo>
                  <a:lnTo>
                    <a:pt x="606" y="233"/>
                  </a:lnTo>
                  <a:lnTo>
                    <a:pt x="642" y="240"/>
                  </a:lnTo>
                  <a:lnTo>
                    <a:pt x="696" y="269"/>
                  </a:lnTo>
                  <a:lnTo>
                    <a:pt x="700" y="305"/>
                  </a:lnTo>
                  <a:lnTo>
                    <a:pt x="750" y="315"/>
                  </a:lnTo>
                  <a:lnTo>
                    <a:pt x="778" y="351"/>
                  </a:lnTo>
                  <a:lnTo>
                    <a:pt x="786" y="405"/>
                  </a:lnTo>
                  <a:lnTo>
                    <a:pt x="775" y="412"/>
                  </a:lnTo>
                  <a:lnTo>
                    <a:pt x="761" y="423"/>
                  </a:lnTo>
                  <a:lnTo>
                    <a:pt x="761" y="452"/>
                  </a:lnTo>
                  <a:lnTo>
                    <a:pt x="778" y="484"/>
                  </a:lnTo>
                  <a:lnTo>
                    <a:pt x="778" y="513"/>
                  </a:lnTo>
                  <a:lnTo>
                    <a:pt x="789" y="549"/>
                  </a:lnTo>
                  <a:lnTo>
                    <a:pt x="814" y="523"/>
                  </a:lnTo>
                  <a:lnTo>
                    <a:pt x="843" y="513"/>
                  </a:lnTo>
                  <a:lnTo>
                    <a:pt x="807" y="584"/>
                  </a:lnTo>
                  <a:lnTo>
                    <a:pt x="821" y="610"/>
                  </a:lnTo>
                  <a:lnTo>
                    <a:pt x="836" y="624"/>
                  </a:lnTo>
                  <a:lnTo>
                    <a:pt x="861" y="663"/>
                  </a:lnTo>
                  <a:lnTo>
                    <a:pt x="900" y="678"/>
                  </a:lnTo>
                  <a:lnTo>
                    <a:pt x="904" y="656"/>
                  </a:lnTo>
                  <a:lnTo>
                    <a:pt x="925" y="663"/>
                  </a:lnTo>
                  <a:lnTo>
                    <a:pt x="915" y="699"/>
                  </a:lnTo>
                  <a:lnTo>
                    <a:pt x="911" y="735"/>
                  </a:lnTo>
                  <a:lnTo>
                    <a:pt x="940" y="746"/>
                  </a:lnTo>
                  <a:lnTo>
                    <a:pt x="969" y="782"/>
                  </a:lnTo>
                  <a:lnTo>
                    <a:pt x="965" y="814"/>
                  </a:lnTo>
                  <a:lnTo>
                    <a:pt x="979" y="825"/>
                  </a:lnTo>
                  <a:lnTo>
                    <a:pt x="1037" y="825"/>
                  </a:lnTo>
                  <a:lnTo>
                    <a:pt x="1058" y="843"/>
                  </a:lnTo>
                  <a:lnTo>
                    <a:pt x="1055" y="861"/>
                  </a:lnTo>
                  <a:lnTo>
                    <a:pt x="1083" y="857"/>
                  </a:lnTo>
                  <a:lnTo>
                    <a:pt x="1083" y="886"/>
                  </a:lnTo>
                  <a:lnTo>
                    <a:pt x="1105" y="914"/>
                  </a:lnTo>
                  <a:lnTo>
                    <a:pt x="1098" y="943"/>
                  </a:lnTo>
                  <a:lnTo>
                    <a:pt x="1137" y="947"/>
                  </a:lnTo>
                  <a:lnTo>
                    <a:pt x="1155" y="929"/>
                  </a:lnTo>
                  <a:lnTo>
                    <a:pt x="1219" y="932"/>
                  </a:lnTo>
                  <a:lnTo>
                    <a:pt x="1248" y="904"/>
                  </a:lnTo>
                  <a:lnTo>
                    <a:pt x="1227" y="843"/>
                  </a:lnTo>
                  <a:lnTo>
                    <a:pt x="1245" y="828"/>
                  </a:lnTo>
                  <a:lnTo>
                    <a:pt x="1241" y="660"/>
                  </a:lnTo>
                  <a:lnTo>
                    <a:pt x="1234" y="627"/>
                  </a:lnTo>
                  <a:lnTo>
                    <a:pt x="1180" y="559"/>
                  </a:lnTo>
                  <a:lnTo>
                    <a:pt x="1169" y="534"/>
                  </a:lnTo>
                  <a:lnTo>
                    <a:pt x="1155" y="498"/>
                  </a:lnTo>
                  <a:lnTo>
                    <a:pt x="1105" y="419"/>
                  </a:lnTo>
                  <a:lnTo>
                    <a:pt x="1090" y="355"/>
                  </a:lnTo>
                  <a:lnTo>
                    <a:pt x="1080" y="326"/>
                  </a:lnTo>
                  <a:lnTo>
                    <a:pt x="1058" y="319"/>
                  </a:lnTo>
                  <a:lnTo>
                    <a:pt x="1033" y="258"/>
                  </a:lnTo>
                  <a:lnTo>
                    <a:pt x="994" y="204"/>
                  </a:lnTo>
                  <a:lnTo>
                    <a:pt x="951" y="147"/>
                  </a:lnTo>
                  <a:lnTo>
                    <a:pt x="929" y="97"/>
                  </a:lnTo>
                  <a:lnTo>
                    <a:pt x="897" y="93"/>
                  </a:lnTo>
                  <a:lnTo>
                    <a:pt x="918" y="64"/>
                  </a:lnTo>
                  <a:lnTo>
                    <a:pt x="897" y="21"/>
                  </a:lnTo>
                  <a:lnTo>
                    <a:pt x="865" y="14"/>
                  </a:lnTo>
                  <a:lnTo>
                    <a:pt x="839" y="0"/>
                  </a:lnTo>
                  <a:lnTo>
                    <a:pt x="814" y="32"/>
                  </a:lnTo>
                  <a:lnTo>
                    <a:pt x="832" y="57"/>
                  </a:lnTo>
                  <a:lnTo>
                    <a:pt x="832" y="93"/>
                  </a:lnTo>
                  <a:lnTo>
                    <a:pt x="789" y="61"/>
                  </a:lnTo>
                  <a:lnTo>
                    <a:pt x="606" y="68"/>
                  </a:lnTo>
                  <a:lnTo>
                    <a:pt x="398" y="75"/>
                  </a:lnTo>
                  <a:lnTo>
                    <a:pt x="377" y="29"/>
                  </a:lnTo>
                  <a:lnTo>
                    <a:pt x="147" y="61"/>
                  </a:lnTo>
                  <a:lnTo>
                    <a:pt x="43" y="75"/>
                  </a:lnTo>
                  <a:lnTo>
                    <a:pt x="11" y="86"/>
                  </a:lnTo>
                  <a:lnTo>
                    <a:pt x="0" y="111"/>
                  </a:lnTo>
                  <a:lnTo>
                    <a:pt x="22" y="133"/>
                  </a:lnTo>
                  <a:lnTo>
                    <a:pt x="58" y="133"/>
                  </a:lnTo>
                  <a:lnTo>
                    <a:pt x="36" y="154"/>
                  </a:lnTo>
                  <a:lnTo>
                    <a:pt x="54" y="19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98" name=""/>
          <p:cNvGrpSpPr/>
          <p:nvPr/>
        </p:nvGrpSpPr>
        <p:grpSpPr>
          <a:xfrm>
            <a:off x="5581800" y="1095480"/>
            <a:ext cx="1960560" cy="1492200"/>
            <a:chOff x="5581800" y="1095480"/>
            <a:chExt cx="1960560" cy="1492200"/>
          </a:xfrm>
        </p:grpSpPr>
        <p:grpSp>
          <p:nvGrpSpPr>
            <p:cNvPr id="199" name=""/>
            <p:cNvGrpSpPr/>
            <p:nvPr/>
          </p:nvGrpSpPr>
          <p:grpSpPr>
            <a:xfrm>
              <a:off x="5581800" y="1095480"/>
              <a:ext cx="1960560" cy="1492200"/>
              <a:chOff x="5581800" y="1095480"/>
              <a:chExt cx="1960560" cy="1492200"/>
            </a:xfrm>
          </p:grpSpPr>
          <p:sp>
            <p:nvSpPr>
              <p:cNvPr id="200" name=""/>
              <p:cNvSpPr/>
              <p:nvPr/>
            </p:nvSpPr>
            <p:spPr>
              <a:xfrm>
                <a:off x="5581800" y="1095480"/>
                <a:ext cx="1960560" cy="149220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01" name=""/>
              <p:cNvSpPr/>
              <p:nvPr/>
            </p:nvSpPr>
            <p:spPr>
              <a:xfrm>
                <a:off x="5581800" y="1095480"/>
                <a:ext cx="1960560" cy="149220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202" name=""/>
            <p:cNvSpPr/>
            <p:nvPr/>
          </p:nvSpPr>
          <p:spPr>
            <a:xfrm>
              <a:off x="6863040" y="2247840"/>
              <a:ext cx="12240" cy="12240"/>
            </a:xfrm>
            <a:prstGeom prst="rect">
              <a:avLst/>
            </a:prstGeom>
            <a:solidFill>
              <a:srgbClr val="00f008"/>
            </a:solidFill>
            <a:ln w="111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03" name=""/>
          <p:cNvGrpSpPr/>
          <p:nvPr/>
        </p:nvGrpSpPr>
        <p:grpSpPr>
          <a:xfrm>
            <a:off x="6899400" y="1095480"/>
            <a:ext cx="1447560" cy="890640"/>
            <a:chOff x="6899400" y="1095480"/>
            <a:chExt cx="1447560" cy="890640"/>
          </a:xfrm>
        </p:grpSpPr>
        <p:sp>
          <p:nvSpPr>
            <p:cNvPr id="204" name=""/>
            <p:cNvSpPr/>
            <p:nvPr/>
          </p:nvSpPr>
          <p:spPr>
            <a:xfrm>
              <a:off x="6899400" y="1095480"/>
              <a:ext cx="1447560" cy="89064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6899400" y="1095480"/>
              <a:ext cx="1447560" cy="890640"/>
            </a:xfrm>
            <a:custGeom>
              <a:avLst/>
              <a:gdLst/>
              <a:ahLst/>
              <a:rect l="l" t="t" r="r" b="b"/>
              <a:pathLst>
                <a:path w="1868" h="1123">
                  <a:moveTo>
                    <a:pt x="7" y="219"/>
                  </a:moveTo>
                  <a:lnTo>
                    <a:pt x="7" y="710"/>
                  </a:lnTo>
                  <a:lnTo>
                    <a:pt x="90" y="753"/>
                  </a:lnTo>
                  <a:lnTo>
                    <a:pt x="150" y="782"/>
                  </a:lnTo>
                  <a:lnTo>
                    <a:pt x="161" y="811"/>
                  </a:lnTo>
                  <a:lnTo>
                    <a:pt x="258" y="839"/>
                  </a:lnTo>
                  <a:lnTo>
                    <a:pt x="280" y="854"/>
                  </a:lnTo>
                  <a:lnTo>
                    <a:pt x="265" y="904"/>
                  </a:lnTo>
                  <a:lnTo>
                    <a:pt x="305" y="936"/>
                  </a:lnTo>
                  <a:lnTo>
                    <a:pt x="358" y="915"/>
                  </a:lnTo>
                  <a:lnTo>
                    <a:pt x="398" y="911"/>
                  </a:lnTo>
                  <a:lnTo>
                    <a:pt x="441" y="936"/>
                  </a:lnTo>
                  <a:lnTo>
                    <a:pt x="477" y="936"/>
                  </a:lnTo>
                  <a:lnTo>
                    <a:pt x="484" y="990"/>
                  </a:lnTo>
                  <a:lnTo>
                    <a:pt x="505" y="986"/>
                  </a:lnTo>
                  <a:lnTo>
                    <a:pt x="548" y="979"/>
                  </a:lnTo>
                  <a:lnTo>
                    <a:pt x="563" y="1001"/>
                  </a:lnTo>
                  <a:lnTo>
                    <a:pt x="566" y="1044"/>
                  </a:lnTo>
                  <a:lnTo>
                    <a:pt x="624" y="1062"/>
                  </a:lnTo>
                  <a:lnTo>
                    <a:pt x="660" y="1047"/>
                  </a:lnTo>
                  <a:lnTo>
                    <a:pt x="678" y="1033"/>
                  </a:lnTo>
                  <a:lnTo>
                    <a:pt x="703" y="1047"/>
                  </a:lnTo>
                  <a:lnTo>
                    <a:pt x="699" y="1087"/>
                  </a:lnTo>
                  <a:lnTo>
                    <a:pt x="728" y="1105"/>
                  </a:lnTo>
                  <a:lnTo>
                    <a:pt x="832" y="1119"/>
                  </a:lnTo>
                  <a:lnTo>
                    <a:pt x="864" y="1115"/>
                  </a:lnTo>
                  <a:lnTo>
                    <a:pt x="900" y="1123"/>
                  </a:lnTo>
                  <a:lnTo>
                    <a:pt x="929" y="1105"/>
                  </a:lnTo>
                  <a:lnTo>
                    <a:pt x="1033" y="1083"/>
                  </a:lnTo>
                  <a:lnTo>
                    <a:pt x="1119" y="1054"/>
                  </a:lnTo>
                  <a:lnTo>
                    <a:pt x="1115" y="1019"/>
                  </a:lnTo>
                  <a:lnTo>
                    <a:pt x="1126" y="1001"/>
                  </a:lnTo>
                  <a:lnTo>
                    <a:pt x="1154" y="997"/>
                  </a:lnTo>
                  <a:lnTo>
                    <a:pt x="1183" y="1004"/>
                  </a:lnTo>
                  <a:lnTo>
                    <a:pt x="1219" y="936"/>
                  </a:lnTo>
                  <a:lnTo>
                    <a:pt x="1215" y="879"/>
                  </a:lnTo>
                  <a:lnTo>
                    <a:pt x="1233" y="836"/>
                  </a:lnTo>
                  <a:lnTo>
                    <a:pt x="1212" y="735"/>
                  </a:lnTo>
                  <a:lnTo>
                    <a:pt x="1251" y="606"/>
                  </a:lnTo>
                  <a:lnTo>
                    <a:pt x="1266" y="599"/>
                  </a:lnTo>
                  <a:lnTo>
                    <a:pt x="1262" y="577"/>
                  </a:lnTo>
                  <a:lnTo>
                    <a:pt x="1294" y="570"/>
                  </a:lnTo>
                  <a:lnTo>
                    <a:pt x="1312" y="603"/>
                  </a:lnTo>
                  <a:lnTo>
                    <a:pt x="1348" y="599"/>
                  </a:lnTo>
                  <a:lnTo>
                    <a:pt x="1384" y="588"/>
                  </a:lnTo>
                  <a:lnTo>
                    <a:pt x="1387" y="560"/>
                  </a:lnTo>
                  <a:lnTo>
                    <a:pt x="1405" y="560"/>
                  </a:lnTo>
                  <a:lnTo>
                    <a:pt x="1405" y="599"/>
                  </a:lnTo>
                  <a:lnTo>
                    <a:pt x="1477" y="628"/>
                  </a:lnTo>
                  <a:lnTo>
                    <a:pt x="1509" y="789"/>
                  </a:lnTo>
                  <a:lnTo>
                    <a:pt x="1549" y="771"/>
                  </a:lnTo>
                  <a:lnTo>
                    <a:pt x="1563" y="768"/>
                  </a:lnTo>
                  <a:lnTo>
                    <a:pt x="1563" y="739"/>
                  </a:lnTo>
                  <a:lnTo>
                    <a:pt x="1542" y="732"/>
                  </a:lnTo>
                  <a:lnTo>
                    <a:pt x="1542" y="714"/>
                  </a:lnTo>
                  <a:lnTo>
                    <a:pt x="1563" y="710"/>
                  </a:lnTo>
                  <a:lnTo>
                    <a:pt x="1581" y="717"/>
                  </a:lnTo>
                  <a:lnTo>
                    <a:pt x="1599" y="696"/>
                  </a:lnTo>
                  <a:lnTo>
                    <a:pt x="1595" y="664"/>
                  </a:lnTo>
                  <a:lnTo>
                    <a:pt x="1574" y="646"/>
                  </a:lnTo>
                  <a:lnTo>
                    <a:pt x="1578" y="621"/>
                  </a:lnTo>
                  <a:lnTo>
                    <a:pt x="1595" y="603"/>
                  </a:lnTo>
                  <a:lnTo>
                    <a:pt x="1621" y="606"/>
                  </a:lnTo>
                  <a:lnTo>
                    <a:pt x="1656" y="653"/>
                  </a:lnTo>
                  <a:lnTo>
                    <a:pt x="1674" y="642"/>
                  </a:lnTo>
                  <a:lnTo>
                    <a:pt x="1717" y="595"/>
                  </a:lnTo>
                  <a:lnTo>
                    <a:pt x="1717" y="570"/>
                  </a:lnTo>
                  <a:lnTo>
                    <a:pt x="1789" y="470"/>
                  </a:lnTo>
                  <a:lnTo>
                    <a:pt x="1789" y="438"/>
                  </a:lnTo>
                  <a:lnTo>
                    <a:pt x="1785" y="416"/>
                  </a:lnTo>
                  <a:lnTo>
                    <a:pt x="1803" y="416"/>
                  </a:lnTo>
                  <a:lnTo>
                    <a:pt x="1818" y="427"/>
                  </a:lnTo>
                  <a:lnTo>
                    <a:pt x="1868" y="416"/>
                  </a:lnTo>
                  <a:lnTo>
                    <a:pt x="1868" y="0"/>
                  </a:lnTo>
                  <a:lnTo>
                    <a:pt x="0" y="4"/>
                  </a:lnTo>
                  <a:lnTo>
                    <a:pt x="7" y="219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06" name=""/>
          <p:cNvGrpSpPr/>
          <p:nvPr/>
        </p:nvGrpSpPr>
        <p:grpSpPr>
          <a:xfrm>
            <a:off x="4386240" y="1092240"/>
            <a:ext cx="747720" cy="617400"/>
            <a:chOff x="4386240" y="1092240"/>
            <a:chExt cx="747720" cy="617400"/>
          </a:xfrm>
        </p:grpSpPr>
        <p:sp>
          <p:nvSpPr>
            <p:cNvPr id="207" name=""/>
            <p:cNvSpPr/>
            <p:nvPr/>
          </p:nvSpPr>
          <p:spPr>
            <a:xfrm>
              <a:off x="4386240" y="1092240"/>
              <a:ext cx="747720" cy="61740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4386240" y="1092240"/>
              <a:ext cx="747720" cy="617400"/>
            </a:xfrm>
            <a:custGeom>
              <a:avLst/>
              <a:gdLst/>
              <a:ahLst/>
              <a:rect l="l" t="t" r="r" b="b"/>
              <a:pathLst>
                <a:path w="964" h="778">
                  <a:moveTo>
                    <a:pt x="964" y="0"/>
                  </a:moveTo>
                  <a:lnTo>
                    <a:pt x="129" y="3"/>
                  </a:lnTo>
                  <a:lnTo>
                    <a:pt x="0" y="702"/>
                  </a:lnTo>
                  <a:lnTo>
                    <a:pt x="186" y="720"/>
                  </a:lnTo>
                  <a:lnTo>
                    <a:pt x="527" y="756"/>
                  </a:lnTo>
                  <a:lnTo>
                    <a:pt x="925" y="778"/>
                  </a:lnTo>
                  <a:lnTo>
                    <a:pt x="964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09" name=""/>
          <p:cNvGrpSpPr/>
          <p:nvPr/>
        </p:nvGrpSpPr>
        <p:grpSpPr>
          <a:xfrm>
            <a:off x="3639960" y="1089000"/>
            <a:ext cx="846360" cy="558720"/>
            <a:chOff x="3639960" y="1089000"/>
            <a:chExt cx="846360" cy="558720"/>
          </a:xfrm>
        </p:grpSpPr>
        <p:sp>
          <p:nvSpPr>
            <p:cNvPr id="210" name=""/>
            <p:cNvSpPr/>
            <p:nvPr/>
          </p:nvSpPr>
          <p:spPr>
            <a:xfrm>
              <a:off x="3639960" y="1089000"/>
              <a:ext cx="846360" cy="55872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3639960" y="1089000"/>
              <a:ext cx="846360" cy="558720"/>
            </a:xfrm>
            <a:custGeom>
              <a:avLst/>
              <a:gdLst/>
              <a:ahLst/>
              <a:rect l="l" t="t" r="r" b="b"/>
              <a:pathLst>
                <a:path w="1094" h="703">
                  <a:moveTo>
                    <a:pt x="1094" y="4"/>
                  </a:moveTo>
                  <a:lnTo>
                    <a:pt x="0" y="0"/>
                  </a:lnTo>
                  <a:lnTo>
                    <a:pt x="97" y="82"/>
                  </a:lnTo>
                  <a:lnTo>
                    <a:pt x="240" y="179"/>
                  </a:lnTo>
                  <a:lnTo>
                    <a:pt x="240" y="190"/>
                  </a:lnTo>
                  <a:lnTo>
                    <a:pt x="348" y="337"/>
                  </a:lnTo>
                  <a:lnTo>
                    <a:pt x="344" y="366"/>
                  </a:lnTo>
                  <a:lnTo>
                    <a:pt x="373" y="409"/>
                  </a:lnTo>
                  <a:lnTo>
                    <a:pt x="420" y="441"/>
                  </a:lnTo>
                  <a:lnTo>
                    <a:pt x="420" y="473"/>
                  </a:lnTo>
                  <a:lnTo>
                    <a:pt x="395" y="524"/>
                  </a:lnTo>
                  <a:lnTo>
                    <a:pt x="384" y="538"/>
                  </a:lnTo>
                  <a:lnTo>
                    <a:pt x="398" y="570"/>
                  </a:lnTo>
                  <a:lnTo>
                    <a:pt x="438" y="588"/>
                  </a:lnTo>
                  <a:lnTo>
                    <a:pt x="459" y="631"/>
                  </a:lnTo>
                  <a:lnTo>
                    <a:pt x="717" y="674"/>
                  </a:lnTo>
                  <a:lnTo>
                    <a:pt x="965" y="703"/>
                  </a:lnTo>
                  <a:lnTo>
                    <a:pt x="1094" y="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12" name=""/>
          <p:cNvGrpSpPr/>
          <p:nvPr/>
        </p:nvGrpSpPr>
        <p:grpSpPr>
          <a:xfrm>
            <a:off x="3076560" y="1089000"/>
            <a:ext cx="917640" cy="501480"/>
            <a:chOff x="3076560" y="1089000"/>
            <a:chExt cx="917640" cy="501480"/>
          </a:xfrm>
        </p:grpSpPr>
        <p:sp>
          <p:nvSpPr>
            <p:cNvPr id="213" name=""/>
            <p:cNvSpPr/>
            <p:nvPr/>
          </p:nvSpPr>
          <p:spPr>
            <a:xfrm>
              <a:off x="3076560" y="1089000"/>
              <a:ext cx="917640" cy="50148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3076560" y="1089000"/>
              <a:ext cx="917640" cy="501480"/>
            </a:xfrm>
            <a:custGeom>
              <a:avLst/>
              <a:gdLst/>
              <a:ahLst/>
              <a:rect l="l" t="t" r="r" b="b"/>
              <a:pathLst>
                <a:path w="1185" h="631">
                  <a:moveTo>
                    <a:pt x="4" y="0"/>
                  </a:moveTo>
                  <a:lnTo>
                    <a:pt x="7" y="18"/>
                  </a:lnTo>
                  <a:lnTo>
                    <a:pt x="0" y="43"/>
                  </a:lnTo>
                  <a:lnTo>
                    <a:pt x="0" y="75"/>
                  </a:lnTo>
                  <a:lnTo>
                    <a:pt x="29" y="111"/>
                  </a:lnTo>
                  <a:lnTo>
                    <a:pt x="54" y="133"/>
                  </a:lnTo>
                  <a:lnTo>
                    <a:pt x="54" y="176"/>
                  </a:lnTo>
                  <a:lnTo>
                    <a:pt x="36" y="233"/>
                  </a:lnTo>
                  <a:lnTo>
                    <a:pt x="32" y="262"/>
                  </a:lnTo>
                  <a:lnTo>
                    <a:pt x="54" y="273"/>
                  </a:lnTo>
                  <a:lnTo>
                    <a:pt x="83" y="265"/>
                  </a:lnTo>
                  <a:lnTo>
                    <a:pt x="83" y="298"/>
                  </a:lnTo>
                  <a:lnTo>
                    <a:pt x="83" y="312"/>
                  </a:lnTo>
                  <a:lnTo>
                    <a:pt x="111" y="312"/>
                  </a:lnTo>
                  <a:lnTo>
                    <a:pt x="129" y="330"/>
                  </a:lnTo>
                  <a:lnTo>
                    <a:pt x="111" y="351"/>
                  </a:lnTo>
                  <a:lnTo>
                    <a:pt x="90" y="394"/>
                  </a:lnTo>
                  <a:lnTo>
                    <a:pt x="75" y="416"/>
                  </a:lnTo>
                  <a:lnTo>
                    <a:pt x="90" y="427"/>
                  </a:lnTo>
                  <a:lnTo>
                    <a:pt x="133" y="405"/>
                  </a:lnTo>
                  <a:lnTo>
                    <a:pt x="161" y="387"/>
                  </a:lnTo>
                  <a:lnTo>
                    <a:pt x="172" y="380"/>
                  </a:lnTo>
                  <a:lnTo>
                    <a:pt x="161" y="412"/>
                  </a:lnTo>
                  <a:lnTo>
                    <a:pt x="611" y="520"/>
                  </a:lnTo>
                  <a:lnTo>
                    <a:pt x="801" y="570"/>
                  </a:lnTo>
                  <a:lnTo>
                    <a:pt x="902" y="581"/>
                  </a:lnTo>
                  <a:lnTo>
                    <a:pt x="1185" y="631"/>
                  </a:lnTo>
                  <a:lnTo>
                    <a:pt x="1167" y="584"/>
                  </a:lnTo>
                  <a:lnTo>
                    <a:pt x="1128" y="574"/>
                  </a:lnTo>
                  <a:lnTo>
                    <a:pt x="1110" y="538"/>
                  </a:lnTo>
                  <a:lnTo>
                    <a:pt x="1146" y="466"/>
                  </a:lnTo>
                  <a:lnTo>
                    <a:pt x="1142" y="437"/>
                  </a:lnTo>
                  <a:lnTo>
                    <a:pt x="1103" y="412"/>
                  </a:lnTo>
                  <a:lnTo>
                    <a:pt x="1067" y="362"/>
                  </a:lnTo>
                  <a:lnTo>
                    <a:pt x="1078" y="337"/>
                  </a:lnTo>
                  <a:lnTo>
                    <a:pt x="963" y="179"/>
                  </a:lnTo>
                  <a:lnTo>
                    <a:pt x="823" y="82"/>
                  </a:lnTo>
                  <a:lnTo>
                    <a:pt x="726" y="0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15" name=""/>
          <p:cNvGrpSpPr/>
          <p:nvPr/>
        </p:nvGrpSpPr>
        <p:grpSpPr>
          <a:xfrm>
            <a:off x="3517920" y="1542960"/>
            <a:ext cx="595440" cy="1023840"/>
            <a:chOff x="3517920" y="1542960"/>
            <a:chExt cx="595440" cy="1023840"/>
          </a:xfrm>
        </p:grpSpPr>
        <p:sp>
          <p:nvSpPr>
            <p:cNvPr id="216" name=""/>
            <p:cNvSpPr/>
            <p:nvPr/>
          </p:nvSpPr>
          <p:spPr>
            <a:xfrm>
              <a:off x="3517920" y="1542960"/>
              <a:ext cx="595440" cy="102384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3517920" y="1542960"/>
              <a:ext cx="595440" cy="1023840"/>
            </a:xfrm>
            <a:custGeom>
              <a:avLst/>
              <a:gdLst/>
              <a:ahLst/>
              <a:rect l="l" t="t" r="r" b="b"/>
              <a:pathLst>
                <a:path w="767" h="1291">
                  <a:moveTo>
                    <a:pt x="222" y="0"/>
                  </a:moveTo>
                  <a:lnTo>
                    <a:pt x="319" y="14"/>
                  </a:lnTo>
                  <a:lnTo>
                    <a:pt x="287" y="212"/>
                  </a:lnTo>
                  <a:lnTo>
                    <a:pt x="298" y="233"/>
                  </a:lnTo>
                  <a:lnTo>
                    <a:pt x="319" y="251"/>
                  </a:lnTo>
                  <a:lnTo>
                    <a:pt x="319" y="269"/>
                  </a:lnTo>
                  <a:lnTo>
                    <a:pt x="308" y="298"/>
                  </a:lnTo>
                  <a:lnTo>
                    <a:pt x="308" y="312"/>
                  </a:lnTo>
                  <a:lnTo>
                    <a:pt x="351" y="326"/>
                  </a:lnTo>
                  <a:lnTo>
                    <a:pt x="362" y="362"/>
                  </a:lnTo>
                  <a:lnTo>
                    <a:pt x="405" y="459"/>
                  </a:lnTo>
                  <a:lnTo>
                    <a:pt x="430" y="459"/>
                  </a:lnTo>
                  <a:lnTo>
                    <a:pt x="445" y="495"/>
                  </a:lnTo>
                  <a:lnTo>
                    <a:pt x="412" y="527"/>
                  </a:lnTo>
                  <a:lnTo>
                    <a:pt x="416" y="549"/>
                  </a:lnTo>
                  <a:lnTo>
                    <a:pt x="430" y="574"/>
                  </a:lnTo>
                  <a:lnTo>
                    <a:pt x="427" y="578"/>
                  </a:lnTo>
                  <a:lnTo>
                    <a:pt x="405" y="588"/>
                  </a:lnTo>
                  <a:lnTo>
                    <a:pt x="398" y="621"/>
                  </a:lnTo>
                  <a:lnTo>
                    <a:pt x="391" y="653"/>
                  </a:lnTo>
                  <a:lnTo>
                    <a:pt x="402" y="664"/>
                  </a:lnTo>
                  <a:lnTo>
                    <a:pt x="430" y="638"/>
                  </a:lnTo>
                  <a:lnTo>
                    <a:pt x="441" y="631"/>
                  </a:lnTo>
                  <a:lnTo>
                    <a:pt x="470" y="638"/>
                  </a:lnTo>
                  <a:lnTo>
                    <a:pt x="470" y="678"/>
                  </a:lnTo>
                  <a:lnTo>
                    <a:pt x="484" y="699"/>
                  </a:lnTo>
                  <a:lnTo>
                    <a:pt x="488" y="782"/>
                  </a:lnTo>
                  <a:lnTo>
                    <a:pt x="506" y="793"/>
                  </a:lnTo>
                  <a:lnTo>
                    <a:pt x="534" y="796"/>
                  </a:lnTo>
                  <a:lnTo>
                    <a:pt x="541" y="843"/>
                  </a:lnTo>
                  <a:lnTo>
                    <a:pt x="559" y="861"/>
                  </a:lnTo>
                  <a:lnTo>
                    <a:pt x="570" y="854"/>
                  </a:lnTo>
                  <a:lnTo>
                    <a:pt x="638" y="854"/>
                  </a:lnTo>
                  <a:lnTo>
                    <a:pt x="721" y="839"/>
                  </a:lnTo>
                  <a:lnTo>
                    <a:pt x="767" y="882"/>
                  </a:lnTo>
                  <a:lnTo>
                    <a:pt x="717" y="1291"/>
                  </a:lnTo>
                  <a:lnTo>
                    <a:pt x="0" y="1176"/>
                  </a:lnTo>
                  <a:lnTo>
                    <a:pt x="47" y="886"/>
                  </a:lnTo>
                  <a:lnTo>
                    <a:pt x="39" y="850"/>
                  </a:lnTo>
                  <a:lnTo>
                    <a:pt x="65" y="811"/>
                  </a:lnTo>
                  <a:lnTo>
                    <a:pt x="32" y="771"/>
                  </a:lnTo>
                  <a:lnTo>
                    <a:pt x="36" y="757"/>
                  </a:lnTo>
                  <a:lnTo>
                    <a:pt x="68" y="725"/>
                  </a:lnTo>
                  <a:lnTo>
                    <a:pt x="97" y="717"/>
                  </a:lnTo>
                  <a:lnTo>
                    <a:pt x="104" y="678"/>
                  </a:lnTo>
                  <a:lnTo>
                    <a:pt x="161" y="603"/>
                  </a:lnTo>
                  <a:lnTo>
                    <a:pt x="154" y="556"/>
                  </a:lnTo>
                  <a:lnTo>
                    <a:pt x="118" y="513"/>
                  </a:lnTo>
                  <a:lnTo>
                    <a:pt x="222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18" name=""/>
          <p:cNvGrpSpPr/>
          <p:nvPr/>
        </p:nvGrpSpPr>
        <p:grpSpPr>
          <a:xfrm>
            <a:off x="3745080" y="1550880"/>
            <a:ext cx="1058760" cy="693720"/>
            <a:chOff x="3745080" y="1550880"/>
            <a:chExt cx="1058760" cy="693720"/>
          </a:xfrm>
        </p:grpSpPr>
        <p:sp>
          <p:nvSpPr>
            <p:cNvPr id="219" name=""/>
            <p:cNvSpPr/>
            <p:nvPr/>
          </p:nvSpPr>
          <p:spPr>
            <a:xfrm>
              <a:off x="3745080" y="1550880"/>
              <a:ext cx="1058760" cy="693720"/>
            </a:xfrm>
            <a:custGeom>
              <a:avLst/>
              <a:gdLst/>
              <a:ahLst/>
              <a:rect l="l" t="t" r="r" b="b"/>
              <a:pathLst>
                <a:path w="1366" h="875">
                  <a:moveTo>
                    <a:pt x="29" y="0"/>
                  </a:moveTo>
                  <a:lnTo>
                    <a:pt x="610" y="100"/>
                  </a:lnTo>
                  <a:lnTo>
                    <a:pt x="1366" y="183"/>
                  </a:lnTo>
                  <a:lnTo>
                    <a:pt x="1309" y="871"/>
                  </a:lnTo>
                  <a:lnTo>
                    <a:pt x="488" y="782"/>
                  </a:lnTo>
                  <a:lnTo>
                    <a:pt x="474" y="875"/>
                  </a:lnTo>
                  <a:lnTo>
                    <a:pt x="427" y="825"/>
                  </a:lnTo>
                  <a:lnTo>
                    <a:pt x="337" y="843"/>
                  </a:lnTo>
                  <a:lnTo>
                    <a:pt x="280" y="839"/>
                  </a:lnTo>
                  <a:lnTo>
                    <a:pt x="269" y="850"/>
                  </a:lnTo>
                  <a:lnTo>
                    <a:pt x="255" y="839"/>
                  </a:lnTo>
                  <a:lnTo>
                    <a:pt x="241" y="782"/>
                  </a:lnTo>
                  <a:lnTo>
                    <a:pt x="205" y="778"/>
                  </a:lnTo>
                  <a:lnTo>
                    <a:pt x="194" y="771"/>
                  </a:lnTo>
                  <a:lnTo>
                    <a:pt x="194" y="731"/>
                  </a:lnTo>
                  <a:lnTo>
                    <a:pt x="190" y="721"/>
                  </a:lnTo>
                  <a:lnTo>
                    <a:pt x="194" y="688"/>
                  </a:lnTo>
                  <a:lnTo>
                    <a:pt x="176" y="667"/>
                  </a:lnTo>
                  <a:lnTo>
                    <a:pt x="173" y="627"/>
                  </a:lnTo>
                  <a:lnTo>
                    <a:pt x="151" y="613"/>
                  </a:lnTo>
                  <a:lnTo>
                    <a:pt x="108" y="653"/>
                  </a:lnTo>
                  <a:lnTo>
                    <a:pt x="97" y="638"/>
                  </a:lnTo>
                  <a:lnTo>
                    <a:pt x="112" y="577"/>
                  </a:lnTo>
                  <a:lnTo>
                    <a:pt x="137" y="559"/>
                  </a:lnTo>
                  <a:lnTo>
                    <a:pt x="115" y="520"/>
                  </a:lnTo>
                  <a:lnTo>
                    <a:pt x="155" y="480"/>
                  </a:lnTo>
                  <a:lnTo>
                    <a:pt x="133" y="445"/>
                  </a:lnTo>
                  <a:lnTo>
                    <a:pt x="115" y="445"/>
                  </a:lnTo>
                  <a:lnTo>
                    <a:pt x="61" y="315"/>
                  </a:lnTo>
                  <a:lnTo>
                    <a:pt x="22" y="301"/>
                  </a:lnTo>
                  <a:lnTo>
                    <a:pt x="33" y="247"/>
                  </a:lnTo>
                  <a:lnTo>
                    <a:pt x="0" y="19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3745080" y="1550880"/>
              <a:ext cx="1058760" cy="693720"/>
            </a:xfrm>
            <a:custGeom>
              <a:avLst/>
              <a:gdLst/>
              <a:ahLst/>
              <a:rect l="l" t="t" r="r" b="b"/>
              <a:pathLst>
                <a:path w="1366" h="875">
                  <a:moveTo>
                    <a:pt x="29" y="0"/>
                  </a:moveTo>
                  <a:lnTo>
                    <a:pt x="610" y="100"/>
                  </a:lnTo>
                  <a:lnTo>
                    <a:pt x="1366" y="183"/>
                  </a:lnTo>
                  <a:lnTo>
                    <a:pt x="1309" y="871"/>
                  </a:lnTo>
                  <a:lnTo>
                    <a:pt x="488" y="782"/>
                  </a:lnTo>
                  <a:lnTo>
                    <a:pt x="474" y="875"/>
                  </a:lnTo>
                  <a:lnTo>
                    <a:pt x="427" y="825"/>
                  </a:lnTo>
                  <a:lnTo>
                    <a:pt x="337" y="843"/>
                  </a:lnTo>
                  <a:lnTo>
                    <a:pt x="280" y="839"/>
                  </a:lnTo>
                  <a:lnTo>
                    <a:pt x="269" y="850"/>
                  </a:lnTo>
                  <a:lnTo>
                    <a:pt x="255" y="839"/>
                  </a:lnTo>
                  <a:lnTo>
                    <a:pt x="241" y="782"/>
                  </a:lnTo>
                  <a:lnTo>
                    <a:pt x="205" y="778"/>
                  </a:lnTo>
                  <a:lnTo>
                    <a:pt x="194" y="771"/>
                  </a:lnTo>
                  <a:lnTo>
                    <a:pt x="194" y="731"/>
                  </a:lnTo>
                  <a:lnTo>
                    <a:pt x="190" y="721"/>
                  </a:lnTo>
                  <a:lnTo>
                    <a:pt x="194" y="688"/>
                  </a:lnTo>
                  <a:lnTo>
                    <a:pt x="176" y="667"/>
                  </a:lnTo>
                  <a:lnTo>
                    <a:pt x="173" y="627"/>
                  </a:lnTo>
                  <a:lnTo>
                    <a:pt x="151" y="613"/>
                  </a:lnTo>
                  <a:lnTo>
                    <a:pt x="108" y="653"/>
                  </a:lnTo>
                  <a:lnTo>
                    <a:pt x="97" y="638"/>
                  </a:lnTo>
                  <a:lnTo>
                    <a:pt x="112" y="577"/>
                  </a:lnTo>
                  <a:lnTo>
                    <a:pt x="137" y="559"/>
                  </a:lnTo>
                  <a:lnTo>
                    <a:pt x="115" y="520"/>
                  </a:lnTo>
                  <a:lnTo>
                    <a:pt x="155" y="480"/>
                  </a:lnTo>
                  <a:lnTo>
                    <a:pt x="133" y="445"/>
                  </a:lnTo>
                  <a:lnTo>
                    <a:pt x="115" y="445"/>
                  </a:lnTo>
                  <a:lnTo>
                    <a:pt x="61" y="315"/>
                  </a:lnTo>
                  <a:lnTo>
                    <a:pt x="22" y="301"/>
                  </a:lnTo>
                  <a:lnTo>
                    <a:pt x="33" y="247"/>
                  </a:lnTo>
                  <a:lnTo>
                    <a:pt x="0" y="197"/>
                  </a:lnTo>
                  <a:lnTo>
                    <a:pt x="29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21" name=""/>
          <p:cNvGrpSpPr/>
          <p:nvPr/>
        </p:nvGrpSpPr>
        <p:grpSpPr>
          <a:xfrm>
            <a:off x="4051440" y="2171880"/>
            <a:ext cx="707760" cy="617400"/>
            <a:chOff x="4051440" y="2171880"/>
            <a:chExt cx="707760" cy="617400"/>
          </a:xfrm>
        </p:grpSpPr>
        <p:sp>
          <p:nvSpPr>
            <p:cNvPr id="222" name=""/>
            <p:cNvSpPr/>
            <p:nvPr/>
          </p:nvSpPr>
          <p:spPr>
            <a:xfrm>
              <a:off x="4051440" y="2171880"/>
              <a:ext cx="707760" cy="617400"/>
            </a:xfrm>
            <a:custGeom>
              <a:avLst/>
              <a:gdLst/>
              <a:ahLst/>
              <a:rect l="l" t="t" r="r" b="b"/>
              <a:pathLst>
                <a:path w="912" h="778">
                  <a:moveTo>
                    <a:pt x="93" y="0"/>
                  </a:moveTo>
                  <a:lnTo>
                    <a:pt x="912" y="89"/>
                  </a:lnTo>
                  <a:lnTo>
                    <a:pt x="869" y="778"/>
                  </a:lnTo>
                  <a:lnTo>
                    <a:pt x="0" y="674"/>
                  </a:lnTo>
                  <a:lnTo>
                    <a:pt x="32" y="49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4051440" y="2171880"/>
              <a:ext cx="707760" cy="617400"/>
            </a:xfrm>
            <a:custGeom>
              <a:avLst/>
              <a:gdLst/>
              <a:ahLst/>
              <a:rect l="l" t="t" r="r" b="b"/>
              <a:pathLst>
                <a:path w="912" h="778">
                  <a:moveTo>
                    <a:pt x="93" y="0"/>
                  </a:moveTo>
                  <a:lnTo>
                    <a:pt x="912" y="89"/>
                  </a:lnTo>
                  <a:lnTo>
                    <a:pt x="869" y="778"/>
                  </a:lnTo>
                  <a:lnTo>
                    <a:pt x="0" y="674"/>
                  </a:lnTo>
                  <a:lnTo>
                    <a:pt x="32" y="495"/>
                  </a:lnTo>
                  <a:lnTo>
                    <a:pt x="9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24" name=""/>
          <p:cNvGrpSpPr/>
          <p:nvPr/>
        </p:nvGrpSpPr>
        <p:grpSpPr>
          <a:xfrm>
            <a:off x="3676680" y="2521080"/>
            <a:ext cx="557280" cy="745920"/>
            <a:chOff x="3676680" y="2521080"/>
            <a:chExt cx="557280" cy="745920"/>
          </a:xfrm>
        </p:grpSpPr>
        <p:sp>
          <p:nvSpPr>
            <p:cNvPr id="225" name=""/>
            <p:cNvSpPr/>
            <p:nvPr/>
          </p:nvSpPr>
          <p:spPr>
            <a:xfrm>
              <a:off x="3676680" y="2521080"/>
              <a:ext cx="557280" cy="745920"/>
            </a:xfrm>
            <a:custGeom>
              <a:avLst/>
              <a:gdLst/>
              <a:ahLst/>
              <a:rect l="l" t="t" r="r" b="b"/>
              <a:pathLst>
                <a:path w="718" h="939">
                  <a:moveTo>
                    <a:pt x="136" y="0"/>
                  </a:moveTo>
                  <a:lnTo>
                    <a:pt x="511" y="57"/>
                  </a:lnTo>
                  <a:lnTo>
                    <a:pt x="482" y="233"/>
                  </a:lnTo>
                  <a:lnTo>
                    <a:pt x="718" y="262"/>
                  </a:lnTo>
                  <a:lnTo>
                    <a:pt x="647" y="939"/>
                  </a:lnTo>
                  <a:lnTo>
                    <a:pt x="0" y="83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3676680" y="2521080"/>
              <a:ext cx="557280" cy="745920"/>
            </a:xfrm>
            <a:custGeom>
              <a:avLst/>
              <a:gdLst/>
              <a:ahLst/>
              <a:rect l="l" t="t" r="r" b="b"/>
              <a:pathLst>
                <a:path w="718" h="939">
                  <a:moveTo>
                    <a:pt x="136" y="0"/>
                  </a:moveTo>
                  <a:lnTo>
                    <a:pt x="511" y="57"/>
                  </a:lnTo>
                  <a:lnTo>
                    <a:pt x="482" y="233"/>
                  </a:lnTo>
                  <a:lnTo>
                    <a:pt x="718" y="262"/>
                  </a:lnTo>
                  <a:lnTo>
                    <a:pt x="647" y="939"/>
                  </a:lnTo>
                  <a:lnTo>
                    <a:pt x="0" y="835"/>
                  </a:lnTo>
                  <a:lnTo>
                    <a:pt x="136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27" name=""/>
          <p:cNvGrpSpPr/>
          <p:nvPr/>
        </p:nvGrpSpPr>
        <p:grpSpPr>
          <a:xfrm>
            <a:off x="3130560" y="2405160"/>
            <a:ext cx="649440" cy="1033200"/>
            <a:chOff x="3130560" y="2405160"/>
            <a:chExt cx="649440" cy="1033200"/>
          </a:xfrm>
        </p:grpSpPr>
        <p:sp>
          <p:nvSpPr>
            <p:cNvPr id="228" name=""/>
            <p:cNvSpPr/>
            <p:nvPr/>
          </p:nvSpPr>
          <p:spPr>
            <a:xfrm>
              <a:off x="3130560" y="2405160"/>
              <a:ext cx="649440" cy="1033200"/>
            </a:xfrm>
            <a:custGeom>
              <a:avLst/>
              <a:gdLst/>
              <a:ahLst/>
              <a:rect l="l" t="t" r="r" b="b"/>
              <a:pathLst>
                <a:path w="839" h="1301">
                  <a:moveTo>
                    <a:pt x="129" y="0"/>
                  </a:moveTo>
                  <a:lnTo>
                    <a:pt x="437" y="68"/>
                  </a:lnTo>
                  <a:lnTo>
                    <a:pt x="502" y="86"/>
                  </a:lnTo>
                  <a:lnTo>
                    <a:pt x="839" y="143"/>
                  </a:lnTo>
                  <a:lnTo>
                    <a:pt x="674" y="1140"/>
                  </a:lnTo>
                  <a:lnTo>
                    <a:pt x="667" y="1151"/>
                  </a:lnTo>
                  <a:lnTo>
                    <a:pt x="656" y="1151"/>
                  </a:lnTo>
                  <a:lnTo>
                    <a:pt x="638" y="1136"/>
                  </a:lnTo>
                  <a:lnTo>
                    <a:pt x="617" y="1122"/>
                  </a:lnTo>
                  <a:lnTo>
                    <a:pt x="595" y="1129"/>
                  </a:lnTo>
                  <a:lnTo>
                    <a:pt x="574" y="1140"/>
                  </a:lnTo>
                  <a:lnTo>
                    <a:pt x="584" y="1169"/>
                  </a:lnTo>
                  <a:lnTo>
                    <a:pt x="588" y="1194"/>
                  </a:lnTo>
                  <a:lnTo>
                    <a:pt x="577" y="1197"/>
                  </a:lnTo>
                  <a:lnTo>
                    <a:pt x="577" y="1230"/>
                  </a:lnTo>
                  <a:lnTo>
                    <a:pt x="588" y="1269"/>
                  </a:lnTo>
                  <a:lnTo>
                    <a:pt x="577" y="1298"/>
                  </a:lnTo>
                  <a:lnTo>
                    <a:pt x="570" y="1301"/>
                  </a:lnTo>
                  <a:lnTo>
                    <a:pt x="0" y="49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3130560" y="2405160"/>
              <a:ext cx="649440" cy="1033200"/>
            </a:xfrm>
            <a:custGeom>
              <a:avLst/>
              <a:gdLst/>
              <a:ahLst/>
              <a:rect l="l" t="t" r="r" b="b"/>
              <a:pathLst>
                <a:path w="839" h="1301">
                  <a:moveTo>
                    <a:pt x="129" y="0"/>
                  </a:moveTo>
                  <a:lnTo>
                    <a:pt x="437" y="68"/>
                  </a:lnTo>
                  <a:lnTo>
                    <a:pt x="502" y="86"/>
                  </a:lnTo>
                  <a:lnTo>
                    <a:pt x="839" y="143"/>
                  </a:lnTo>
                  <a:lnTo>
                    <a:pt x="674" y="1140"/>
                  </a:lnTo>
                  <a:lnTo>
                    <a:pt x="667" y="1151"/>
                  </a:lnTo>
                  <a:lnTo>
                    <a:pt x="656" y="1151"/>
                  </a:lnTo>
                  <a:lnTo>
                    <a:pt x="638" y="1136"/>
                  </a:lnTo>
                  <a:lnTo>
                    <a:pt x="617" y="1122"/>
                  </a:lnTo>
                  <a:lnTo>
                    <a:pt x="595" y="1129"/>
                  </a:lnTo>
                  <a:lnTo>
                    <a:pt x="574" y="1140"/>
                  </a:lnTo>
                  <a:lnTo>
                    <a:pt x="584" y="1169"/>
                  </a:lnTo>
                  <a:lnTo>
                    <a:pt x="588" y="1194"/>
                  </a:lnTo>
                  <a:lnTo>
                    <a:pt x="577" y="1197"/>
                  </a:lnTo>
                  <a:lnTo>
                    <a:pt x="577" y="1230"/>
                  </a:lnTo>
                  <a:lnTo>
                    <a:pt x="588" y="1269"/>
                  </a:lnTo>
                  <a:lnTo>
                    <a:pt x="577" y="1298"/>
                  </a:lnTo>
                  <a:lnTo>
                    <a:pt x="570" y="1301"/>
                  </a:lnTo>
                  <a:lnTo>
                    <a:pt x="0" y="498"/>
                  </a:lnTo>
                  <a:lnTo>
                    <a:pt x="129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30" name=""/>
          <p:cNvGrpSpPr/>
          <p:nvPr/>
        </p:nvGrpSpPr>
        <p:grpSpPr>
          <a:xfrm>
            <a:off x="2746440" y="2301840"/>
            <a:ext cx="858600" cy="1438200"/>
            <a:chOff x="2746440" y="2301840"/>
            <a:chExt cx="858600" cy="1438200"/>
          </a:xfrm>
        </p:grpSpPr>
        <p:sp>
          <p:nvSpPr>
            <p:cNvPr id="231" name=""/>
            <p:cNvSpPr/>
            <p:nvPr/>
          </p:nvSpPr>
          <p:spPr>
            <a:xfrm>
              <a:off x="2746440" y="2301840"/>
              <a:ext cx="858600" cy="143820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2746440" y="2301840"/>
              <a:ext cx="858600" cy="1438200"/>
            </a:xfrm>
            <a:custGeom>
              <a:avLst/>
              <a:gdLst/>
              <a:ahLst/>
              <a:rect l="l" t="t" r="r" b="b"/>
              <a:pathLst>
                <a:path w="1108" h="1811">
                  <a:moveTo>
                    <a:pt x="93" y="0"/>
                  </a:moveTo>
                  <a:lnTo>
                    <a:pt x="83" y="21"/>
                  </a:lnTo>
                  <a:lnTo>
                    <a:pt x="76" y="25"/>
                  </a:lnTo>
                  <a:lnTo>
                    <a:pt x="68" y="50"/>
                  </a:lnTo>
                  <a:lnTo>
                    <a:pt x="86" y="79"/>
                  </a:lnTo>
                  <a:lnTo>
                    <a:pt x="76" y="100"/>
                  </a:lnTo>
                  <a:lnTo>
                    <a:pt x="72" y="129"/>
                  </a:lnTo>
                  <a:lnTo>
                    <a:pt x="54" y="139"/>
                  </a:lnTo>
                  <a:lnTo>
                    <a:pt x="50" y="183"/>
                  </a:lnTo>
                  <a:lnTo>
                    <a:pt x="43" y="204"/>
                  </a:lnTo>
                  <a:lnTo>
                    <a:pt x="15" y="208"/>
                  </a:lnTo>
                  <a:lnTo>
                    <a:pt x="0" y="215"/>
                  </a:lnTo>
                  <a:lnTo>
                    <a:pt x="0" y="258"/>
                  </a:lnTo>
                  <a:lnTo>
                    <a:pt x="0" y="276"/>
                  </a:lnTo>
                  <a:lnTo>
                    <a:pt x="15" y="304"/>
                  </a:lnTo>
                  <a:lnTo>
                    <a:pt x="33" y="376"/>
                  </a:lnTo>
                  <a:lnTo>
                    <a:pt x="47" y="405"/>
                  </a:lnTo>
                  <a:lnTo>
                    <a:pt x="29" y="437"/>
                  </a:lnTo>
                  <a:lnTo>
                    <a:pt x="18" y="462"/>
                  </a:lnTo>
                  <a:lnTo>
                    <a:pt x="11" y="509"/>
                  </a:lnTo>
                  <a:lnTo>
                    <a:pt x="15" y="555"/>
                  </a:lnTo>
                  <a:lnTo>
                    <a:pt x="29" y="573"/>
                  </a:lnTo>
                  <a:lnTo>
                    <a:pt x="61" y="602"/>
                  </a:lnTo>
                  <a:lnTo>
                    <a:pt x="83" y="645"/>
                  </a:lnTo>
                  <a:lnTo>
                    <a:pt x="86" y="692"/>
                  </a:lnTo>
                  <a:lnTo>
                    <a:pt x="83" y="699"/>
                  </a:lnTo>
                  <a:lnTo>
                    <a:pt x="104" y="756"/>
                  </a:lnTo>
                  <a:lnTo>
                    <a:pt x="111" y="799"/>
                  </a:lnTo>
                  <a:lnTo>
                    <a:pt x="101" y="817"/>
                  </a:lnTo>
                  <a:lnTo>
                    <a:pt x="111" y="828"/>
                  </a:lnTo>
                  <a:lnTo>
                    <a:pt x="122" y="867"/>
                  </a:lnTo>
                  <a:lnTo>
                    <a:pt x="154" y="893"/>
                  </a:lnTo>
                  <a:lnTo>
                    <a:pt x="162" y="918"/>
                  </a:lnTo>
                  <a:lnTo>
                    <a:pt x="147" y="968"/>
                  </a:lnTo>
                  <a:lnTo>
                    <a:pt x="129" y="982"/>
                  </a:lnTo>
                  <a:lnTo>
                    <a:pt x="136" y="1018"/>
                  </a:lnTo>
                  <a:lnTo>
                    <a:pt x="162" y="1036"/>
                  </a:lnTo>
                  <a:lnTo>
                    <a:pt x="176" y="1043"/>
                  </a:lnTo>
                  <a:lnTo>
                    <a:pt x="190" y="1108"/>
                  </a:lnTo>
                  <a:lnTo>
                    <a:pt x="197" y="1151"/>
                  </a:lnTo>
                  <a:lnTo>
                    <a:pt x="208" y="1165"/>
                  </a:lnTo>
                  <a:lnTo>
                    <a:pt x="244" y="1172"/>
                  </a:lnTo>
                  <a:lnTo>
                    <a:pt x="237" y="1205"/>
                  </a:lnTo>
                  <a:lnTo>
                    <a:pt x="233" y="1222"/>
                  </a:lnTo>
                  <a:lnTo>
                    <a:pt x="258" y="1251"/>
                  </a:lnTo>
                  <a:lnTo>
                    <a:pt x="262" y="1273"/>
                  </a:lnTo>
                  <a:lnTo>
                    <a:pt x="240" y="1287"/>
                  </a:lnTo>
                  <a:lnTo>
                    <a:pt x="233" y="1298"/>
                  </a:lnTo>
                  <a:lnTo>
                    <a:pt x="240" y="1326"/>
                  </a:lnTo>
                  <a:lnTo>
                    <a:pt x="244" y="1380"/>
                  </a:lnTo>
                  <a:lnTo>
                    <a:pt x="280" y="1380"/>
                  </a:lnTo>
                  <a:lnTo>
                    <a:pt x="330" y="1391"/>
                  </a:lnTo>
                  <a:lnTo>
                    <a:pt x="387" y="1405"/>
                  </a:lnTo>
                  <a:lnTo>
                    <a:pt x="405" y="1416"/>
                  </a:lnTo>
                  <a:lnTo>
                    <a:pt x="434" y="1466"/>
                  </a:lnTo>
                  <a:lnTo>
                    <a:pt x="481" y="1466"/>
                  </a:lnTo>
                  <a:lnTo>
                    <a:pt x="484" y="1491"/>
                  </a:lnTo>
                  <a:lnTo>
                    <a:pt x="502" y="1524"/>
                  </a:lnTo>
                  <a:lnTo>
                    <a:pt x="517" y="1545"/>
                  </a:lnTo>
                  <a:lnTo>
                    <a:pt x="552" y="1577"/>
                  </a:lnTo>
                  <a:lnTo>
                    <a:pt x="588" y="1603"/>
                  </a:lnTo>
                  <a:lnTo>
                    <a:pt x="628" y="1667"/>
                  </a:lnTo>
                  <a:lnTo>
                    <a:pt x="635" y="1714"/>
                  </a:lnTo>
                  <a:lnTo>
                    <a:pt x="649" y="1717"/>
                  </a:lnTo>
                  <a:lnTo>
                    <a:pt x="646" y="1778"/>
                  </a:lnTo>
                  <a:lnTo>
                    <a:pt x="1008" y="1811"/>
                  </a:lnTo>
                  <a:lnTo>
                    <a:pt x="1008" y="1721"/>
                  </a:lnTo>
                  <a:lnTo>
                    <a:pt x="1047" y="1660"/>
                  </a:lnTo>
                  <a:lnTo>
                    <a:pt x="1054" y="1606"/>
                  </a:lnTo>
                  <a:lnTo>
                    <a:pt x="1072" y="1610"/>
                  </a:lnTo>
                  <a:lnTo>
                    <a:pt x="1108" y="1560"/>
                  </a:lnTo>
                  <a:lnTo>
                    <a:pt x="1079" y="1517"/>
                  </a:lnTo>
                  <a:lnTo>
                    <a:pt x="1083" y="1499"/>
                  </a:lnTo>
                  <a:lnTo>
                    <a:pt x="1058" y="1463"/>
                  </a:lnTo>
                  <a:lnTo>
                    <a:pt x="1065" y="1441"/>
                  </a:lnTo>
                  <a:lnTo>
                    <a:pt x="491" y="620"/>
                  </a:lnTo>
                  <a:lnTo>
                    <a:pt x="621" y="129"/>
                  </a:lnTo>
                  <a:lnTo>
                    <a:pt x="9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33" name=""/>
          <p:cNvGrpSpPr/>
          <p:nvPr/>
        </p:nvGrpSpPr>
        <p:grpSpPr>
          <a:xfrm>
            <a:off x="6630840" y="2530440"/>
            <a:ext cx="435240" cy="520560"/>
            <a:chOff x="6630840" y="2530440"/>
            <a:chExt cx="435240" cy="520560"/>
          </a:xfrm>
        </p:grpSpPr>
        <p:sp>
          <p:nvSpPr>
            <p:cNvPr id="234" name=""/>
            <p:cNvSpPr/>
            <p:nvPr/>
          </p:nvSpPr>
          <p:spPr>
            <a:xfrm>
              <a:off x="6630840" y="2530440"/>
              <a:ext cx="435240" cy="52056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6630840" y="2530440"/>
              <a:ext cx="435240" cy="520560"/>
            </a:xfrm>
            <a:custGeom>
              <a:avLst/>
              <a:gdLst/>
              <a:ahLst/>
              <a:rect l="l" t="t" r="r" b="b"/>
              <a:pathLst>
                <a:path w="563" h="656">
                  <a:moveTo>
                    <a:pt x="0" y="132"/>
                  </a:moveTo>
                  <a:lnTo>
                    <a:pt x="154" y="107"/>
                  </a:lnTo>
                  <a:lnTo>
                    <a:pt x="233" y="107"/>
                  </a:lnTo>
                  <a:lnTo>
                    <a:pt x="255" y="121"/>
                  </a:lnTo>
                  <a:lnTo>
                    <a:pt x="344" y="114"/>
                  </a:lnTo>
                  <a:lnTo>
                    <a:pt x="351" y="104"/>
                  </a:lnTo>
                  <a:lnTo>
                    <a:pt x="380" y="100"/>
                  </a:lnTo>
                  <a:lnTo>
                    <a:pt x="402" y="86"/>
                  </a:lnTo>
                  <a:lnTo>
                    <a:pt x="412" y="43"/>
                  </a:lnTo>
                  <a:lnTo>
                    <a:pt x="452" y="21"/>
                  </a:lnTo>
                  <a:lnTo>
                    <a:pt x="513" y="0"/>
                  </a:lnTo>
                  <a:lnTo>
                    <a:pt x="559" y="225"/>
                  </a:lnTo>
                  <a:lnTo>
                    <a:pt x="549" y="243"/>
                  </a:lnTo>
                  <a:lnTo>
                    <a:pt x="563" y="265"/>
                  </a:lnTo>
                  <a:lnTo>
                    <a:pt x="552" y="286"/>
                  </a:lnTo>
                  <a:lnTo>
                    <a:pt x="542" y="308"/>
                  </a:lnTo>
                  <a:lnTo>
                    <a:pt x="545" y="405"/>
                  </a:lnTo>
                  <a:lnTo>
                    <a:pt x="531" y="426"/>
                  </a:lnTo>
                  <a:lnTo>
                    <a:pt x="509" y="426"/>
                  </a:lnTo>
                  <a:lnTo>
                    <a:pt x="506" y="469"/>
                  </a:lnTo>
                  <a:lnTo>
                    <a:pt x="459" y="462"/>
                  </a:lnTo>
                  <a:lnTo>
                    <a:pt x="430" y="480"/>
                  </a:lnTo>
                  <a:lnTo>
                    <a:pt x="455" y="494"/>
                  </a:lnTo>
                  <a:lnTo>
                    <a:pt x="441" y="523"/>
                  </a:lnTo>
                  <a:lnTo>
                    <a:pt x="463" y="548"/>
                  </a:lnTo>
                  <a:lnTo>
                    <a:pt x="463" y="566"/>
                  </a:lnTo>
                  <a:lnTo>
                    <a:pt x="416" y="537"/>
                  </a:lnTo>
                  <a:lnTo>
                    <a:pt x="387" y="559"/>
                  </a:lnTo>
                  <a:lnTo>
                    <a:pt x="398" y="616"/>
                  </a:lnTo>
                  <a:lnTo>
                    <a:pt x="384" y="623"/>
                  </a:lnTo>
                  <a:lnTo>
                    <a:pt x="373" y="652"/>
                  </a:lnTo>
                  <a:lnTo>
                    <a:pt x="351" y="656"/>
                  </a:lnTo>
                  <a:lnTo>
                    <a:pt x="351" y="623"/>
                  </a:lnTo>
                  <a:lnTo>
                    <a:pt x="330" y="623"/>
                  </a:lnTo>
                  <a:lnTo>
                    <a:pt x="323" y="595"/>
                  </a:lnTo>
                  <a:lnTo>
                    <a:pt x="308" y="580"/>
                  </a:lnTo>
                  <a:lnTo>
                    <a:pt x="283" y="577"/>
                  </a:lnTo>
                  <a:lnTo>
                    <a:pt x="273" y="598"/>
                  </a:lnTo>
                  <a:lnTo>
                    <a:pt x="255" y="620"/>
                  </a:lnTo>
                  <a:lnTo>
                    <a:pt x="212" y="631"/>
                  </a:lnTo>
                  <a:lnTo>
                    <a:pt x="165" y="613"/>
                  </a:lnTo>
                  <a:lnTo>
                    <a:pt x="108" y="602"/>
                  </a:lnTo>
                  <a:lnTo>
                    <a:pt x="104" y="566"/>
                  </a:lnTo>
                  <a:lnTo>
                    <a:pt x="90" y="559"/>
                  </a:lnTo>
                  <a:lnTo>
                    <a:pt x="54" y="559"/>
                  </a:lnTo>
                  <a:lnTo>
                    <a:pt x="0" y="132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36" name=""/>
          <p:cNvGrpSpPr/>
          <p:nvPr/>
        </p:nvGrpSpPr>
        <p:grpSpPr>
          <a:xfrm>
            <a:off x="7816680" y="1539720"/>
            <a:ext cx="368640" cy="631800"/>
            <a:chOff x="7816680" y="1539720"/>
            <a:chExt cx="368640" cy="631800"/>
          </a:xfrm>
        </p:grpSpPr>
        <p:sp>
          <p:nvSpPr>
            <p:cNvPr id="237" name=""/>
            <p:cNvSpPr/>
            <p:nvPr/>
          </p:nvSpPr>
          <p:spPr>
            <a:xfrm>
              <a:off x="7816680" y="1539720"/>
              <a:ext cx="368640" cy="63180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7816680" y="1539720"/>
              <a:ext cx="368640" cy="631800"/>
            </a:xfrm>
            <a:custGeom>
              <a:avLst/>
              <a:gdLst/>
              <a:ahLst/>
              <a:rect l="l" t="t" r="r" b="b"/>
              <a:pathLst>
                <a:path w="477" h="796">
                  <a:moveTo>
                    <a:pt x="0" y="444"/>
                  </a:moveTo>
                  <a:lnTo>
                    <a:pt x="36" y="398"/>
                  </a:lnTo>
                  <a:lnTo>
                    <a:pt x="36" y="322"/>
                  </a:lnTo>
                  <a:lnTo>
                    <a:pt x="54" y="279"/>
                  </a:lnTo>
                  <a:lnTo>
                    <a:pt x="50" y="243"/>
                  </a:lnTo>
                  <a:lnTo>
                    <a:pt x="32" y="172"/>
                  </a:lnTo>
                  <a:lnTo>
                    <a:pt x="72" y="57"/>
                  </a:lnTo>
                  <a:lnTo>
                    <a:pt x="83" y="46"/>
                  </a:lnTo>
                  <a:lnTo>
                    <a:pt x="83" y="21"/>
                  </a:lnTo>
                  <a:lnTo>
                    <a:pt x="111" y="10"/>
                  </a:lnTo>
                  <a:lnTo>
                    <a:pt x="133" y="43"/>
                  </a:lnTo>
                  <a:lnTo>
                    <a:pt x="169" y="43"/>
                  </a:lnTo>
                  <a:lnTo>
                    <a:pt x="172" y="35"/>
                  </a:lnTo>
                  <a:lnTo>
                    <a:pt x="197" y="28"/>
                  </a:lnTo>
                  <a:lnTo>
                    <a:pt x="212" y="0"/>
                  </a:lnTo>
                  <a:lnTo>
                    <a:pt x="226" y="21"/>
                  </a:lnTo>
                  <a:lnTo>
                    <a:pt x="226" y="35"/>
                  </a:lnTo>
                  <a:lnTo>
                    <a:pt x="291" y="68"/>
                  </a:lnTo>
                  <a:lnTo>
                    <a:pt x="326" y="236"/>
                  </a:lnTo>
                  <a:lnTo>
                    <a:pt x="355" y="269"/>
                  </a:lnTo>
                  <a:lnTo>
                    <a:pt x="405" y="269"/>
                  </a:lnTo>
                  <a:lnTo>
                    <a:pt x="412" y="283"/>
                  </a:lnTo>
                  <a:lnTo>
                    <a:pt x="409" y="319"/>
                  </a:lnTo>
                  <a:lnTo>
                    <a:pt x="423" y="337"/>
                  </a:lnTo>
                  <a:lnTo>
                    <a:pt x="470" y="347"/>
                  </a:lnTo>
                  <a:lnTo>
                    <a:pt x="477" y="380"/>
                  </a:lnTo>
                  <a:lnTo>
                    <a:pt x="459" y="430"/>
                  </a:lnTo>
                  <a:lnTo>
                    <a:pt x="405" y="480"/>
                  </a:lnTo>
                  <a:lnTo>
                    <a:pt x="359" y="484"/>
                  </a:lnTo>
                  <a:lnTo>
                    <a:pt x="344" y="494"/>
                  </a:lnTo>
                  <a:lnTo>
                    <a:pt x="334" y="523"/>
                  </a:lnTo>
                  <a:lnTo>
                    <a:pt x="323" y="527"/>
                  </a:lnTo>
                  <a:lnTo>
                    <a:pt x="287" y="505"/>
                  </a:lnTo>
                  <a:lnTo>
                    <a:pt x="283" y="530"/>
                  </a:lnTo>
                  <a:lnTo>
                    <a:pt x="294" y="563"/>
                  </a:lnTo>
                  <a:lnTo>
                    <a:pt x="294" y="595"/>
                  </a:lnTo>
                  <a:lnTo>
                    <a:pt x="273" y="602"/>
                  </a:lnTo>
                  <a:lnTo>
                    <a:pt x="204" y="598"/>
                  </a:lnTo>
                  <a:lnTo>
                    <a:pt x="208" y="631"/>
                  </a:lnTo>
                  <a:lnTo>
                    <a:pt x="197" y="656"/>
                  </a:lnTo>
                  <a:lnTo>
                    <a:pt x="176" y="656"/>
                  </a:lnTo>
                  <a:lnTo>
                    <a:pt x="169" y="706"/>
                  </a:lnTo>
                  <a:lnTo>
                    <a:pt x="161" y="731"/>
                  </a:lnTo>
                  <a:lnTo>
                    <a:pt x="147" y="742"/>
                  </a:lnTo>
                  <a:lnTo>
                    <a:pt x="151" y="796"/>
                  </a:lnTo>
                  <a:lnTo>
                    <a:pt x="118" y="796"/>
                  </a:lnTo>
                  <a:lnTo>
                    <a:pt x="108" y="771"/>
                  </a:lnTo>
                  <a:lnTo>
                    <a:pt x="79" y="749"/>
                  </a:lnTo>
                  <a:lnTo>
                    <a:pt x="90" y="692"/>
                  </a:lnTo>
                  <a:lnTo>
                    <a:pt x="65" y="659"/>
                  </a:lnTo>
                  <a:lnTo>
                    <a:pt x="57" y="602"/>
                  </a:lnTo>
                  <a:lnTo>
                    <a:pt x="40" y="570"/>
                  </a:lnTo>
                  <a:lnTo>
                    <a:pt x="0" y="44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39" name=""/>
          <p:cNvGrpSpPr/>
          <p:nvPr/>
        </p:nvGrpSpPr>
        <p:grpSpPr>
          <a:xfrm>
            <a:off x="6788160" y="3162240"/>
            <a:ext cx="887400" cy="409680"/>
            <a:chOff x="6788160" y="3162240"/>
            <a:chExt cx="887400" cy="409680"/>
          </a:xfrm>
        </p:grpSpPr>
        <p:sp>
          <p:nvSpPr>
            <p:cNvPr id="240" name=""/>
            <p:cNvSpPr/>
            <p:nvPr/>
          </p:nvSpPr>
          <p:spPr>
            <a:xfrm>
              <a:off x="6788160" y="3162240"/>
              <a:ext cx="887400" cy="40968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6788160" y="3162240"/>
              <a:ext cx="887400" cy="409680"/>
            </a:xfrm>
            <a:custGeom>
              <a:avLst/>
              <a:gdLst/>
              <a:ahLst/>
              <a:rect l="l" t="t" r="r" b="b"/>
              <a:pathLst>
                <a:path w="1144" h="516">
                  <a:moveTo>
                    <a:pt x="323" y="132"/>
                  </a:moveTo>
                  <a:lnTo>
                    <a:pt x="320" y="190"/>
                  </a:lnTo>
                  <a:lnTo>
                    <a:pt x="287" y="190"/>
                  </a:lnTo>
                  <a:lnTo>
                    <a:pt x="294" y="236"/>
                  </a:lnTo>
                  <a:lnTo>
                    <a:pt x="259" y="236"/>
                  </a:lnTo>
                  <a:lnTo>
                    <a:pt x="244" y="251"/>
                  </a:lnTo>
                  <a:lnTo>
                    <a:pt x="216" y="265"/>
                  </a:lnTo>
                  <a:lnTo>
                    <a:pt x="194" y="265"/>
                  </a:lnTo>
                  <a:lnTo>
                    <a:pt x="183" y="304"/>
                  </a:lnTo>
                  <a:lnTo>
                    <a:pt x="133" y="312"/>
                  </a:lnTo>
                  <a:lnTo>
                    <a:pt x="126" y="337"/>
                  </a:lnTo>
                  <a:lnTo>
                    <a:pt x="94" y="355"/>
                  </a:lnTo>
                  <a:lnTo>
                    <a:pt x="69" y="369"/>
                  </a:lnTo>
                  <a:lnTo>
                    <a:pt x="36" y="376"/>
                  </a:lnTo>
                  <a:lnTo>
                    <a:pt x="33" y="387"/>
                  </a:lnTo>
                  <a:lnTo>
                    <a:pt x="44" y="405"/>
                  </a:lnTo>
                  <a:lnTo>
                    <a:pt x="8" y="437"/>
                  </a:lnTo>
                  <a:lnTo>
                    <a:pt x="0" y="462"/>
                  </a:lnTo>
                  <a:lnTo>
                    <a:pt x="76" y="455"/>
                  </a:lnTo>
                  <a:lnTo>
                    <a:pt x="147" y="444"/>
                  </a:lnTo>
                  <a:lnTo>
                    <a:pt x="169" y="444"/>
                  </a:lnTo>
                  <a:lnTo>
                    <a:pt x="201" y="451"/>
                  </a:lnTo>
                  <a:lnTo>
                    <a:pt x="251" y="383"/>
                  </a:lnTo>
                  <a:lnTo>
                    <a:pt x="327" y="387"/>
                  </a:lnTo>
                  <a:lnTo>
                    <a:pt x="348" y="369"/>
                  </a:lnTo>
                  <a:lnTo>
                    <a:pt x="477" y="369"/>
                  </a:lnTo>
                  <a:lnTo>
                    <a:pt x="499" y="398"/>
                  </a:lnTo>
                  <a:lnTo>
                    <a:pt x="657" y="398"/>
                  </a:lnTo>
                  <a:lnTo>
                    <a:pt x="825" y="516"/>
                  </a:lnTo>
                  <a:lnTo>
                    <a:pt x="829" y="505"/>
                  </a:lnTo>
                  <a:lnTo>
                    <a:pt x="839" y="505"/>
                  </a:lnTo>
                  <a:lnTo>
                    <a:pt x="847" y="516"/>
                  </a:lnTo>
                  <a:lnTo>
                    <a:pt x="908" y="512"/>
                  </a:lnTo>
                  <a:lnTo>
                    <a:pt x="918" y="484"/>
                  </a:lnTo>
                  <a:lnTo>
                    <a:pt x="922" y="423"/>
                  </a:lnTo>
                  <a:lnTo>
                    <a:pt x="958" y="390"/>
                  </a:lnTo>
                  <a:lnTo>
                    <a:pt x="979" y="369"/>
                  </a:lnTo>
                  <a:lnTo>
                    <a:pt x="986" y="351"/>
                  </a:lnTo>
                  <a:lnTo>
                    <a:pt x="1001" y="355"/>
                  </a:lnTo>
                  <a:lnTo>
                    <a:pt x="1030" y="326"/>
                  </a:lnTo>
                  <a:lnTo>
                    <a:pt x="1083" y="315"/>
                  </a:lnTo>
                  <a:lnTo>
                    <a:pt x="1087" y="290"/>
                  </a:lnTo>
                  <a:lnTo>
                    <a:pt x="1123" y="261"/>
                  </a:lnTo>
                  <a:lnTo>
                    <a:pt x="1047" y="265"/>
                  </a:lnTo>
                  <a:lnTo>
                    <a:pt x="1051" y="247"/>
                  </a:lnTo>
                  <a:lnTo>
                    <a:pt x="1040" y="211"/>
                  </a:lnTo>
                  <a:lnTo>
                    <a:pt x="1069" y="208"/>
                  </a:lnTo>
                  <a:lnTo>
                    <a:pt x="1101" y="190"/>
                  </a:lnTo>
                  <a:lnTo>
                    <a:pt x="1123" y="190"/>
                  </a:lnTo>
                  <a:lnTo>
                    <a:pt x="1130" y="157"/>
                  </a:lnTo>
                  <a:lnTo>
                    <a:pt x="1144" y="143"/>
                  </a:lnTo>
                  <a:lnTo>
                    <a:pt x="1137" y="89"/>
                  </a:lnTo>
                  <a:lnTo>
                    <a:pt x="1119" y="104"/>
                  </a:lnTo>
                  <a:lnTo>
                    <a:pt x="1026" y="114"/>
                  </a:lnTo>
                  <a:lnTo>
                    <a:pt x="1012" y="104"/>
                  </a:lnTo>
                  <a:lnTo>
                    <a:pt x="1065" y="57"/>
                  </a:lnTo>
                  <a:lnTo>
                    <a:pt x="1087" y="61"/>
                  </a:lnTo>
                  <a:lnTo>
                    <a:pt x="1116" y="68"/>
                  </a:lnTo>
                  <a:lnTo>
                    <a:pt x="1137" y="57"/>
                  </a:lnTo>
                  <a:lnTo>
                    <a:pt x="1098" y="0"/>
                  </a:lnTo>
                  <a:lnTo>
                    <a:pt x="954" y="35"/>
                  </a:lnTo>
                  <a:lnTo>
                    <a:pt x="592" y="96"/>
                  </a:lnTo>
                  <a:lnTo>
                    <a:pt x="323" y="132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2" name=""/>
          <p:cNvGrpSpPr/>
          <p:nvPr/>
        </p:nvGrpSpPr>
        <p:grpSpPr>
          <a:xfrm>
            <a:off x="6161040" y="3267000"/>
            <a:ext cx="874800" cy="326880"/>
            <a:chOff x="6161040" y="3267000"/>
            <a:chExt cx="874800" cy="326880"/>
          </a:xfrm>
        </p:grpSpPr>
        <p:sp>
          <p:nvSpPr>
            <p:cNvPr id="243" name=""/>
            <p:cNvSpPr/>
            <p:nvPr/>
          </p:nvSpPr>
          <p:spPr>
            <a:xfrm>
              <a:off x="6161040" y="3267000"/>
              <a:ext cx="874800" cy="32688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6161040" y="3267000"/>
              <a:ext cx="874800" cy="326880"/>
            </a:xfrm>
            <a:custGeom>
              <a:avLst/>
              <a:gdLst/>
              <a:ahLst/>
              <a:rect l="l" t="t" r="r" b="b"/>
              <a:pathLst>
                <a:path w="1130" h="413">
                  <a:moveTo>
                    <a:pt x="1130" y="0"/>
                  </a:moveTo>
                  <a:lnTo>
                    <a:pt x="1126" y="50"/>
                  </a:lnTo>
                  <a:lnTo>
                    <a:pt x="1097" y="54"/>
                  </a:lnTo>
                  <a:lnTo>
                    <a:pt x="1101" y="97"/>
                  </a:lnTo>
                  <a:lnTo>
                    <a:pt x="1076" y="104"/>
                  </a:lnTo>
                  <a:lnTo>
                    <a:pt x="1026" y="133"/>
                  </a:lnTo>
                  <a:lnTo>
                    <a:pt x="1004" y="129"/>
                  </a:lnTo>
                  <a:lnTo>
                    <a:pt x="993" y="172"/>
                  </a:lnTo>
                  <a:lnTo>
                    <a:pt x="950" y="176"/>
                  </a:lnTo>
                  <a:lnTo>
                    <a:pt x="936" y="201"/>
                  </a:lnTo>
                  <a:lnTo>
                    <a:pt x="879" y="233"/>
                  </a:lnTo>
                  <a:lnTo>
                    <a:pt x="843" y="244"/>
                  </a:lnTo>
                  <a:lnTo>
                    <a:pt x="854" y="266"/>
                  </a:lnTo>
                  <a:lnTo>
                    <a:pt x="807" y="305"/>
                  </a:lnTo>
                  <a:lnTo>
                    <a:pt x="803" y="327"/>
                  </a:lnTo>
                  <a:lnTo>
                    <a:pt x="538" y="362"/>
                  </a:lnTo>
                  <a:lnTo>
                    <a:pt x="380" y="388"/>
                  </a:lnTo>
                  <a:lnTo>
                    <a:pt x="226" y="398"/>
                  </a:lnTo>
                  <a:lnTo>
                    <a:pt x="18" y="413"/>
                  </a:lnTo>
                  <a:lnTo>
                    <a:pt x="15" y="388"/>
                  </a:lnTo>
                  <a:lnTo>
                    <a:pt x="25" y="380"/>
                  </a:lnTo>
                  <a:lnTo>
                    <a:pt x="0" y="359"/>
                  </a:lnTo>
                  <a:lnTo>
                    <a:pt x="18" y="323"/>
                  </a:lnTo>
                  <a:lnTo>
                    <a:pt x="40" y="309"/>
                  </a:lnTo>
                  <a:lnTo>
                    <a:pt x="43" y="284"/>
                  </a:lnTo>
                  <a:lnTo>
                    <a:pt x="61" y="262"/>
                  </a:lnTo>
                  <a:lnTo>
                    <a:pt x="61" y="233"/>
                  </a:lnTo>
                  <a:lnTo>
                    <a:pt x="75" y="172"/>
                  </a:lnTo>
                  <a:lnTo>
                    <a:pt x="86" y="162"/>
                  </a:lnTo>
                  <a:lnTo>
                    <a:pt x="111" y="151"/>
                  </a:lnTo>
                  <a:lnTo>
                    <a:pt x="172" y="154"/>
                  </a:lnTo>
                  <a:lnTo>
                    <a:pt x="201" y="154"/>
                  </a:lnTo>
                  <a:lnTo>
                    <a:pt x="291" y="97"/>
                  </a:lnTo>
                  <a:lnTo>
                    <a:pt x="309" y="111"/>
                  </a:lnTo>
                  <a:lnTo>
                    <a:pt x="348" y="115"/>
                  </a:lnTo>
                  <a:lnTo>
                    <a:pt x="369" y="86"/>
                  </a:lnTo>
                  <a:lnTo>
                    <a:pt x="531" y="86"/>
                  </a:lnTo>
                  <a:lnTo>
                    <a:pt x="767" y="61"/>
                  </a:lnTo>
                  <a:lnTo>
                    <a:pt x="997" y="22"/>
                  </a:lnTo>
                  <a:lnTo>
                    <a:pt x="113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5" name=""/>
          <p:cNvGrpSpPr/>
          <p:nvPr/>
        </p:nvGrpSpPr>
        <p:grpSpPr>
          <a:xfrm>
            <a:off x="6899400" y="3454560"/>
            <a:ext cx="525240" cy="411120"/>
            <a:chOff x="6899400" y="3454560"/>
            <a:chExt cx="525240" cy="411120"/>
          </a:xfrm>
        </p:grpSpPr>
        <p:sp>
          <p:nvSpPr>
            <p:cNvPr id="246" name=""/>
            <p:cNvSpPr/>
            <p:nvPr/>
          </p:nvSpPr>
          <p:spPr>
            <a:xfrm>
              <a:off x="6899400" y="3454560"/>
              <a:ext cx="525240" cy="41112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6899400" y="3454560"/>
              <a:ext cx="525240" cy="411120"/>
            </a:xfrm>
            <a:custGeom>
              <a:avLst/>
              <a:gdLst/>
              <a:ahLst/>
              <a:rect l="l" t="t" r="r" b="b"/>
              <a:pathLst>
                <a:path w="678" h="516">
                  <a:moveTo>
                    <a:pt x="21" y="75"/>
                  </a:moveTo>
                  <a:lnTo>
                    <a:pt x="57" y="79"/>
                  </a:lnTo>
                  <a:lnTo>
                    <a:pt x="107" y="11"/>
                  </a:lnTo>
                  <a:lnTo>
                    <a:pt x="147" y="14"/>
                  </a:lnTo>
                  <a:lnTo>
                    <a:pt x="183" y="18"/>
                  </a:lnTo>
                  <a:lnTo>
                    <a:pt x="204" y="0"/>
                  </a:lnTo>
                  <a:lnTo>
                    <a:pt x="333" y="0"/>
                  </a:lnTo>
                  <a:lnTo>
                    <a:pt x="348" y="29"/>
                  </a:lnTo>
                  <a:lnTo>
                    <a:pt x="513" y="29"/>
                  </a:lnTo>
                  <a:lnTo>
                    <a:pt x="678" y="143"/>
                  </a:lnTo>
                  <a:lnTo>
                    <a:pt x="670" y="169"/>
                  </a:lnTo>
                  <a:lnTo>
                    <a:pt x="609" y="255"/>
                  </a:lnTo>
                  <a:lnTo>
                    <a:pt x="606" y="305"/>
                  </a:lnTo>
                  <a:lnTo>
                    <a:pt x="574" y="301"/>
                  </a:lnTo>
                  <a:lnTo>
                    <a:pt x="577" y="341"/>
                  </a:lnTo>
                  <a:lnTo>
                    <a:pt x="566" y="351"/>
                  </a:lnTo>
                  <a:lnTo>
                    <a:pt x="534" y="355"/>
                  </a:lnTo>
                  <a:lnTo>
                    <a:pt x="527" y="384"/>
                  </a:lnTo>
                  <a:lnTo>
                    <a:pt x="516" y="409"/>
                  </a:lnTo>
                  <a:lnTo>
                    <a:pt x="484" y="412"/>
                  </a:lnTo>
                  <a:lnTo>
                    <a:pt x="470" y="423"/>
                  </a:lnTo>
                  <a:lnTo>
                    <a:pt x="448" y="423"/>
                  </a:lnTo>
                  <a:lnTo>
                    <a:pt x="434" y="441"/>
                  </a:lnTo>
                  <a:lnTo>
                    <a:pt x="441" y="484"/>
                  </a:lnTo>
                  <a:lnTo>
                    <a:pt x="430" y="502"/>
                  </a:lnTo>
                  <a:lnTo>
                    <a:pt x="416" y="516"/>
                  </a:lnTo>
                  <a:lnTo>
                    <a:pt x="384" y="491"/>
                  </a:lnTo>
                  <a:lnTo>
                    <a:pt x="366" y="448"/>
                  </a:lnTo>
                  <a:lnTo>
                    <a:pt x="344" y="448"/>
                  </a:lnTo>
                  <a:lnTo>
                    <a:pt x="337" y="409"/>
                  </a:lnTo>
                  <a:lnTo>
                    <a:pt x="323" y="394"/>
                  </a:lnTo>
                  <a:lnTo>
                    <a:pt x="305" y="369"/>
                  </a:lnTo>
                  <a:lnTo>
                    <a:pt x="283" y="369"/>
                  </a:lnTo>
                  <a:lnTo>
                    <a:pt x="276" y="362"/>
                  </a:lnTo>
                  <a:lnTo>
                    <a:pt x="254" y="366"/>
                  </a:lnTo>
                  <a:lnTo>
                    <a:pt x="240" y="351"/>
                  </a:lnTo>
                  <a:lnTo>
                    <a:pt x="244" y="333"/>
                  </a:lnTo>
                  <a:lnTo>
                    <a:pt x="222" y="308"/>
                  </a:lnTo>
                  <a:lnTo>
                    <a:pt x="197" y="301"/>
                  </a:lnTo>
                  <a:lnTo>
                    <a:pt x="197" y="276"/>
                  </a:lnTo>
                  <a:lnTo>
                    <a:pt x="165" y="251"/>
                  </a:lnTo>
                  <a:lnTo>
                    <a:pt x="147" y="251"/>
                  </a:lnTo>
                  <a:lnTo>
                    <a:pt x="143" y="229"/>
                  </a:lnTo>
                  <a:lnTo>
                    <a:pt x="115" y="219"/>
                  </a:lnTo>
                  <a:lnTo>
                    <a:pt x="93" y="197"/>
                  </a:lnTo>
                  <a:lnTo>
                    <a:pt x="68" y="158"/>
                  </a:lnTo>
                  <a:lnTo>
                    <a:pt x="54" y="151"/>
                  </a:lnTo>
                  <a:lnTo>
                    <a:pt x="18" y="143"/>
                  </a:lnTo>
                  <a:lnTo>
                    <a:pt x="0" y="122"/>
                  </a:lnTo>
                  <a:lnTo>
                    <a:pt x="7" y="108"/>
                  </a:lnTo>
                  <a:lnTo>
                    <a:pt x="21" y="7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8" name=""/>
          <p:cNvGrpSpPr/>
          <p:nvPr/>
        </p:nvGrpSpPr>
        <p:grpSpPr>
          <a:xfrm>
            <a:off x="6659640" y="3511440"/>
            <a:ext cx="560160" cy="606600"/>
            <a:chOff x="6659640" y="3511440"/>
            <a:chExt cx="560160" cy="606600"/>
          </a:xfrm>
        </p:grpSpPr>
        <p:sp>
          <p:nvSpPr>
            <p:cNvPr id="249" name=""/>
            <p:cNvSpPr/>
            <p:nvPr/>
          </p:nvSpPr>
          <p:spPr>
            <a:xfrm>
              <a:off x="6659640" y="3511440"/>
              <a:ext cx="560160" cy="60660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6659640" y="3511440"/>
              <a:ext cx="560160" cy="606600"/>
            </a:xfrm>
            <a:custGeom>
              <a:avLst/>
              <a:gdLst/>
              <a:ahLst/>
              <a:rect l="l" t="t" r="r" b="b"/>
              <a:pathLst>
                <a:path w="720" h="764">
                  <a:moveTo>
                    <a:pt x="0" y="43"/>
                  </a:moveTo>
                  <a:lnTo>
                    <a:pt x="157" y="21"/>
                  </a:lnTo>
                  <a:lnTo>
                    <a:pt x="319" y="0"/>
                  </a:lnTo>
                  <a:lnTo>
                    <a:pt x="308" y="43"/>
                  </a:lnTo>
                  <a:lnTo>
                    <a:pt x="322" y="75"/>
                  </a:lnTo>
                  <a:lnTo>
                    <a:pt x="376" y="82"/>
                  </a:lnTo>
                  <a:lnTo>
                    <a:pt x="405" y="132"/>
                  </a:lnTo>
                  <a:lnTo>
                    <a:pt x="448" y="154"/>
                  </a:lnTo>
                  <a:lnTo>
                    <a:pt x="451" y="175"/>
                  </a:lnTo>
                  <a:lnTo>
                    <a:pt x="473" y="179"/>
                  </a:lnTo>
                  <a:lnTo>
                    <a:pt x="498" y="197"/>
                  </a:lnTo>
                  <a:lnTo>
                    <a:pt x="498" y="226"/>
                  </a:lnTo>
                  <a:lnTo>
                    <a:pt x="545" y="247"/>
                  </a:lnTo>
                  <a:lnTo>
                    <a:pt x="548" y="279"/>
                  </a:lnTo>
                  <a:lnTo>
                    <a:pt x="552" y="294"/>
                  </a:lnTo>
                  <a:lnTo>
                    <a:pt x="588" y="290"/>
                  </a:lnTo>
                  <a:lnTo>
                    <a:pt x="620" y="301"/>
                  </a:lnTo>
                  <a:lnTo>
                    <a:pt x="638" y="340"/>
                  </a:lnTo>
                  <a:lnTo>
                    <a:pt x="649" y="376"/>
                  </a:lnTo>
                  <a:lnTo>
                    <a:pt x="681" y="380"/>
                  </a:lnTo>
                  <a:lnTo>
                    <a:pt x="688" y="423"/>
                  </a:lnTo>
                  <a:lnTo>
                    <a:pt x="720" y="444"/>
                  </a:lnTo>
                  <a:lnTo>
                    <a:pt x="720" y="487"/>
                  </a:lnTo>
                  <a:lnTo>
                    <a:pt x="692" y="491"/>
                  </a:lnTo>
                  <a:lnTo>
                    <a:pt x="695" y="509"/>
                  </a:lnTo>
                  <a:lnTo>
                    <a:pt x="681" y="523"/>
                  </a:lnTo>
                  <a:lnTo>
                    <a:pt x="695" y="545"/>
                  </a:lnTo>
                  <a:lnTo>
                    <a:pt x="702" y="573"/>
                  </a:lnTo>
                  <a:lnTo>
                    <a:pt x="681" y="584"/>
                  </a:lnTo>
                  <a:lnTo>
                    <a:pt x="677" y="631"/>
                  </a:lnTo>
                  <a:lnTo>
                    <a:pt x="666" y="634"/>
                  </a:lnTo>
                  <a:lnTo>
                    <a:pt x="681" y="652"/>
                  </a:lnTo>
                  <a:lnTo>
                    <a:pt x="677" y="699"/>
                  </a:lnTo>
                  <a:lnTo>
                    <a:pt x="649" y="692"/>
                  </a:lnTo>
                  <a:lnTo>
                    <a:pt x="634" y="677"/>
                  </a:lnTo>
                  <a:lnTo>
                    <a:pt x="613" y="681"/>
                  </a:lnTo>
                  <a:lnTo>
                    <a:pt x="602" y="699"/>
                  </a:lnTo>
                  <a:lnTo>
                    <a:pt x="605" y="724"/>
                  </a:lnTo>
                  <a:lnTo>
                    <a:pt x="616" y="731"/>
                  </a:lnTo>
                  <a:lnTo>
                    <a:pt x="616" y="764"/>
                  </a:lnTo>
                  <a:lnTo>
                    <a:pt x="595" y="760"/>
                  </a:lnTo>
                  <a:lnTo>
                    <a:pt x="577" y="738"/>
                  </a:lnTo>
                  <a:lnTo>
                    <a:pt x="415" y="742"/>
                  </a:lnTo>
                  <a:lnTo>
                    <a:pt x="186" y="749"/>
                  </a:lnTo>
                  <a:lnTo>
                    <a:pt x="161" y="703"/>
                  </a:lnTo>
                  <a:lnTo>
                    <a:pt x="161" y="688"/>
                  </a:lnTo>
                  <a:lnTo>
                    <a:pt x="150" y="674"/>
                  </a:lnTo>
                  <a:lnTo>
                    <a:pt x="129" y="677"/>
                  </a:lnTo>
                  <a:lnTo>
                    <a:pt x="136" y="656"/>
                  </a:lnTo>
                  <a:lnTo>
                    <a:pt x="150" y="581"/>
                  </a:lnTo>
                  <a:lnTo>
                    <a:pt x="136" y="573"/>
                  </a:lnTo>
                  <a:lnTo>
                    <a:pt x="139" y="530"/>
                  </a:lnTo>
                  <a:lnTo>
                    <a:pt x="164" y="495"/>
                  </a:lnTo>
                  <a:lnTo>
                    <a:pt x="143" y="487"/>
                  </a:lnTo>
                  <a:lnTo>
                    <a:pt x="129" y="469"/>
                  </a:lnTo>
                  <a:lnTo>
                    <a:pt x="107" y="462"/>
                  </a:lnTo>
                  <a:lnTo>
                    <a:pt x="104" y="441"/>
                  </a:lnTo>
                  <a:lnTo>
                    <a:pt x="125" y="419"/>
                  </a:lnTo>
                  <a:lnTo>
                    <a:pt x="121" y="409"/>
                  </a:lnTo>
                  <a:lnTo>
                    <a:pt x="104" y="394"/>
                  </a:lnTo>
                  <a:lnTo>
                    <a:pt x="64" y="247"/>
                  </a:lnTo>
                  <a:lnTo>
                    <a:pt x="0" y="43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1" name=""/>
          <p:cNvGrpSpPr/>
          <p:nvPr/>
        </p:nvGrpSpPr>
        <p:grpSpPr>
          <a:xfrm>
            <a:off x="6384960" y="3546360"/>
            <a:ext cx="403200" cy="692280"/>
            <a:chOff x="6384960" y="3546360"/>
            <a:chExt cx="403200" cy="692280"/>
          </a:xfrm>
        </p:grpSpPr>
        <p:sp>
          <p:nvSpPr>
            <p:cNvPr id="252" name=""/>
            <p:cNvSpPr/>
            <p:nvPr/>
          </p:nvSpPr>
          <p:spPr>
            <a:xfrm>
              <a:off x="6384960" y="3546360"/>
              <a:ext cx="403200" cy="6922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6384960" y="3546360"/>
              <a:ext cx="403200" cy="692280"/>
            </a:xfrm>
            <a:custGeom>
              <a:avLst/>
              <a:gdLst/>
              <a:ahLst/>
              <a:rect l="l" t="t" r="r" b="b"/>
              <a:pathLst>
                <a:path w="519" h="871">
                  <a:moveTo>
                    <a:pt x="0" y="43"/>
                  </a:moveTo>
                  <a:lnTo>
                    <a:pt x="161" y="28"/>
                  </a:lnTo>
                  <a:lnTo>
                    <a:pt x="358" y="0"/>
                  </a:lnTo>
                  <a:lnTo>
                    <a:pt x="459" y="351"/>
                  </a:lnTo>
                  <a:lnTo>
                    <a:pt x="476" y="366"/>
                  </a:lnTo>
                  <a:lnTo>
                    <a:pt x="455" y="401"/>
                  </a:lnTo>
                  <a:lnTo>
                    <a:pt x="462" y="419"/>
                  </a:lnTo>
                  <a:lnTo>
                    <a:pt x="484" y="430"/>
                  </a:lnTo>
                  <a:lnTo>
                    <a:pt x="519" y="452"/>
                  </a:lnTo>
                  <a:lnTo>
                    <a:pt x="491" y="480"/>
                  </a:lnTo>
                  <a:lnTo>
                    <a:pt x="491" y="527"/>
                  </a:lnTo>
                  <a:lnTo>
                    <a:pt x="509" y="541"/>
                  </a:lnTo>
                  <a:lnTo>
                    <a:pt x="484" y="631"/>
                  </a:lnTo>
                  <a:lnTo>
                    <a:pt x="512" y="631"/>
                  </a:lnTo>
                  <a:lnTo>
                    <a:pt x="519" y="663"/>
                  </a:lnTo>
                  <a:lnTo>
                    <a:pt x="233" y="703"/>
                  </a:lnTo>
                  <a:lnTo>
                    <a:pt x="172" y="706"/>
                  </a:lnTo>
                  <a:lnTo>
                    <a:pt x="143" y="724"/>
                  </a:lnTo>
                  <a:lnTo>
                    <a:pt x="139" y="738"/>
                  </a:lnTo>
                  <a:lnTo>
                    <a:pt x="150" y="760"/>
                  </a:lnTo>
                  <a:lnTo>
                    <a:pt x="197" y="767"/>
                  </a:lnTo>
                  <a:lnTo>
                    <a:pt x="179" y="785"/>
                  </a:lnTo>
                  <a:lnTo>
                    <a:pt x="197" y="828"/>
                  </a:lnTo>
                  <a:lnTo>
                    <a:pt x="186" y="839"/>
                  </a:lnTo>
                  <a:lnTo>
                    <a:pt x="168" y="871"/>
                  </a:lnTo>
                  <a:lnTo>
                    <a:pt x="154" y="868"/>
                  </a:lnTo>
                  <a:lnTo>
                    <a:pt x="122" y="832"/>
                  </a:lnTo>
                  <a:lnTo>
                    <a:pt x="111" y="814"/>
                  </a:lnTo>
                  <a:lnTo>
                    <a:pt x="93" y="810"/>
                  </a:lnTo>
                  <a:lnTo>
                    <a:pt x="82" y="860"/>
                  </a:lnTo>
                  <a:lnTo>
                    <a:pt x="46" y="857"/>
                  </a:lnTo>
                  <a:lnTo>
                    <a:pt x="21" y="638"/>
                  </a:lnTo>
                  <a:lnTo>
                    <a:pt x="7" y="312"/>
                  </a:lnTo>
                  <a:lnTo>
                    <a:pt x="0" y="43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4" name=""/>
          <p:cNvGrpSpPr/>
          <p:nvPr/>
        </p:nvGrpSpPr>
        <p:grpSpPr>
          <a:xfrm>
            <a:off x="7547040" y="2725560"/>
            <a:ext cx="115920" cy="168480"/>
            <a:chOff x="7547040" y="2725560"/>
            <a:chExt cx="115920" cy="168480"/>
          </a:xfrm>
        </p:grpSpPr>
        <p:sp>
          <p:nvSpPr>
            <p:cNvPr id="255" name=""/>
            <p:cNvSpPr/>
            <p:nvPr/>
          </p:nvSpPr>
          <p:spPr>
            <a:xfrm>
              <a:off x="7547040" y="2725560"/>
              <a:ext cx="115920" cy="168480"/>
            </a:xfrm>
            <a:custGeom>
              <a:avLst/>
              <a:gdLst/>
              <a:ahLst/>
              <a:rect l="l" t="t" r="r" b="b"/>
              <a:pathLst>
                <a:path w="151" h="212">
                  <a:moveTo>
                    <a:pt x="33" y="0"/>
                  </a:moveTo>
                  <a:lnTo>
                    <a:pt x="51" y="61"/>
                  </a:lnTo>
                  <a:lnTo>
                    <a:pt x="72" y="64"/>
                  </a:lnTo>
                  <a:lnTo>
                    <a:pt x="90" y="100"/>
                  </a:lnTo>
                  <a:lnTo>
                    <a:pt x="97" y="122"/>
                  </a:lnTo>
                  <a:lnTo>
                    <a:pt x="122" y="125"/>
                  </a:lnTo>
                  <a:lnTo>
                    <a:pt x="151" y="147"/>
                  </a:lnTo>
                  <a:lnTo>
                    <a:pt x="151" y="190"/>
                  </a:lnTo>
                  <a:lnTo>
                    <a:pt x="140" y="212"/>
                  </a:lnTo>
                  <a:lnTo>
                    <a:pt x="65" y="212"/>
                  </a:lnTo>
                  <a:lnTo>
                    <a:pt x="0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7547040" y="2725560"/>
              <a:ext cx="115920" cy="168480"/>
            </a:xfrm>
            <a:custGeom>
              <a:avLst/>
              <a:gdLst/>
              <a:ahLst/>
              <a:rect l="l" t="t" r="r" b="b"/>
              <a:pathLst>
                <a:path w="151" h="212">
                  <a:moveTo>
                    <a:pt x="33" y="0"/>
                  </a:moveTo>
                  <a:lnTo>
                    <a:pt x="51" y="61"/>
                  </a:lnTo>
                  <a:lnTo>
                    <a:pt x="72" y="64"/>
                  </a:lnTo>
                  <a:lnTo>
                    <a:pt x="90" y="100"/>
                  </a:lnTo>
                  <a:lnTo>
                    <a:pt x="97" y="122"/>
                  </a:lnTo>
                  <a:lnTo>
                    <a:pt x="122" y="125"/>
                  </a:lnTo>
                  <a:lnTo>
                    <a:pt x="151" y="147"/>
                  </a:lnTo>
                  <a:lnTo>
                    <a:pt x="151" y="190"/>
                  </a:lnTo>
                  <a:lnTo>
                    <a:pt x="140" y="212"/>
                  </a:lnTo>
                  <a:lnTo>
                    <a:pt x="65" y="212"/>
                  </a:lnTo>
                  <a:lnTo>
                    <a:pt x="0" y="18"/>
                  </a:lnTo>
                  <a:lnTo>
                    <a:pt x="3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57" name=""/>
          <p:cNvGrpSpPr/>
          <p:nvPr/>
        </p:nvGrpSpPr>
        <p:grpSpPr>
          <a:xfrm>
            <a:off x="4726080" y="2523960"/>
            <a:ext cx="866520" cy="416160"/>
            <a:chOff x="4726080" y="2523960"/>
            <a:chExt cx="866520" cy="416160"/>
          </a:xfrm>
        </p:grpSpPr>
        <p:sp>
          <p:nvSpPr>
            <p:cNvPr id="258" name=""/>
            <p:cNvSpPr/>
            <p:nvPr/>
          </p:nvSpPr>
          <p:spPr>
            <a:xfrm>
              <a:off x="4726080" y="2523960"/>
              <a:ext cx="866520" cy="41616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4726080" y="2523960"/>
              <a:ext cx="866520" cy="41616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60" name=""/>
          <p:cNvGrpSpPr/>
          <p:nvPr/>
        </p:nvGrpSpPr>
        <p:grpSpPr>
          <a:xfrm>
            <a:off x="4178160" y="2728800"/>
            <a:ext cx="735120" cy="609480"/>
            <a:chOff x="4178160" y="2728800"/>
            <a:chExt cx="735120" cy="609480"/>
          </a:xfrm>
        </p:grpSpPr>
        <p:sp>
          <p:nvSpPr>
            <p:cNvPr id="261" name=""/>
            <p:cNvSpPr/>
            <p:nvPr/>
          </p:nvSpPr>
          <p:spPr>
            <a:xfrm>
              <a:off x="4178160" y="2728800"/>
              <a:ext cx="735120" cy="60948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4178160" y="2728800"/>
              <a:ext cx="735120" cy="609480"/>
            </a:xfrm>
            <a:custGeom>
              <a:avLst/>
              <a:gdLst/>
              <a:ahLst/>
              <a:rect l="l" t="t" r="r" b="b"/>
              <a:pathLst>
                <a:path w="950" h="767">
                  <a:moveTo>
                    <a:pt x="71" y="0"/>
                  </a:moveTo>
                  <a:lnTo>
                    <a:pt x="581" y="60"/>
                  </a:lnTo>
                  <a:lnTo>
                    <a:pt x="763" y="82"/>
                  </a:lnTo>
                  <a:lnTo>
                    <a:pt x="950" y="89"/>
                  </a:lnTo>
                  <a:lnTo>
                    <a:pt x="943" y="767"/>
                  </a:lnTo>
                  <a:lnTo>
                    <a:pt x="520" y="742"/>
                  </a:lnTo>
                  <a:lnTo>
                    <a:pt x="287" y="717"/>
                  </a:lnTo>
                  <a:lnTo>
                    <a:pt x="0" y="684"/>
                  </a:lnTo>
                  <a:lnTo>
                    <a:pt x="7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63" name=""/>
          <p:cNvGrpSpPr/>
          <p:nvPr/>
        </p:nvGrpSpPr>
        <p:grpSpPr>
          <a:xfrm>
            <a:off x="4910040" y="2940120"/>
            <a:ext cx="771480" cy="415800"/>
            <a:chOff x="4910040" y="2940120"/>
            <a:chExt cx="771480" cy="415800"/>
          </a:xfrm>
        </p:grpSpPr>
        <p:sp>
          <p:nvSpPr>
            <p:cNvPr id="264" name=""/>
            <p:cNvSpPr/>
            <p:nvPr/>
          </p:nvSpPr>
          <p:spPr>
            <a:xfrm>
              <a:off x="4910040" y="2940120"/>
              <a:ext cx="771480" cy="41580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4910040" y="2940120"/>
              <a:ext cx="771480" cy="41580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66" name=""/>
          <p:cNvGrpSpPr/>
          <p:nvPr/>
        </p:nvGrpSpPr>
        <p:grpSpPr>
          <a:xfrm>
            <a:off x="4097160" y="3270240"/>
            <a:ext cx="706680" cy="768240"/>
            <a:chOff x="4097160" y="3270240"/>
            <a:chExt cx="706680" cy="768240"/>
          </a:xfrm>
        </p:grpSpPr>
        <p:sp>
          <p:nvSpPr>
            <p:cNvPr id="267" name=""/>
            <p:cNvSpPr/>
            <p:nvPr/>
          </p:nvSpPr>
          <p:spPr>
            <a:xfrm>
              <a:off x="4097160" y="3270240"/>
              <a:ext cx="706680" cy="76824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4097160" y="3270240"/>
              <a:ext cx="706680" cy="768240"/>
            </a:xfrm>
            <a:custGeom>
              <a:avLst/>
              <a:gdLst/>
              <a:ahLst/>
              <a:rect l="l" t="t" r="r" b="b"/>
              <a:pathLst>
                <a:path w="910" h="968">
                  <a:moveTo>
                    <a:pt x="910" y="79"/>
                  </a:moveTo>
                  <a:lnTo>
                    <a:pt x="907" y="265"/>
                  </a:lnTo>
                  <a:lnTo>
                    <a:pt x="885" y="656"/>
                  </a:lnTo>
                  <a:lnTo>
                    <a:pt x="871" y="918"/>
                  </a:lnTo>
                  <a:lnTo>
                    <a:pt x="373" y="896"/>
                  </a:lnTo>
                  <a:lnTo>
                    <a:pt x="358" y="921"/>
                  </a:lnTo>
                  <a:lnTo>
                    <a:pt x="136" y="907"/>
                  </a:lnTo>
                  <a:lnTo>
                    <a:pt x="118" y="968"/>
                  </a:lnTo>
                  <a:lnTo>
                    <a:pt x="0" y="950"/>
                  </a:lnTo>
                  <a:lnTo>
                    <a:pt x="100" y="0"/>
                  </a:lnTo>
                  <a:lnTo>
                    <a:pt x="279" y="21"/>
                  </a:lnTo>
                  <a:lnTo>
                    <a:pt x="530" y="50"/>
                  </a:lnTo>
                  <a:lnTo>
                    <a:pt x="781" y="75"/>
                  </a:lnTo>
                  <a:lnTo>
                    <a:pt x="910" y="79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69" name=""/>
          <p:cNvGrpSpPr/>
          <p:nvPr/>
        </p:nvGrpSpPr>
        <p:grpSpPr>
          <a:xfrm>
            <a:off x="5402160" y="1666800"/>
            <a:ext cx="668520" cy="811080"/>
            <a:chOff x="5402160" y="1666800"/>
            <a:chExt cx="668520" cy="811080"/>
          </a:xfrm>
        </p:grpSpPr>
        <p:sp>
          <p:nvSpPr>
            <p:cNvPr id="270" name=""/>
            <p:cNvSpPr/>
            <p:nvPr/>
          </p:nvSpPr>
          <p:spPr>
            <a:xfrm>
              <a:off x="5402160" y="1666800"/>
              <a:ext cx="668520" cy="81108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5402160" y="1666800"/>
              <a:ext cx="668520" cy="81108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72" name=""/>
          <p:cNvGrpSpPr/>
          <p:nvPr/>
        </p:nvGrpSpPr>
        <p:grpSpPr>
          <a:xfrm>
            <a:off x="5557680" y="2846520"/>
            <a:ext cx="696960" cy="617400"/>
            <a:chOff x="5557680" y="2846520"/>
            <a:chExt cx="696960" cy="617400"/>
          </a:xfrm>
        </p:grpSpPr>
        <p:sp>
          <p:nvSpPr>
            <p:cNvPr id="273" name=""/>
            <p:cNvSpPr/>
            <p:nvPr/>
          </p:nvSpPr>
          <p:spPr>
            <a:xfrm>
              <a:off x="5557680" y="2846520"/>
              <a:ext cx="696960" cy="61740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5557680" y="2846520"/>
              <a:ext cx="696960" cy="61740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75" name=""/>
          <p:cNvGrpSpPr/>
          <p:nvPr/>
        </p:nvGrpSpPr>
        <p:grpSpPr>
          <a:xfrm>
            <a:off x="5678640" y="3395520"/>
            <a:ext cx="528480" cy="492120"/>
            <a:chOff x="5678640" y="3395520"/>
            <a:chExt cx="528480" cy="492120"/>
          </a:xfrm>
        </p:grpSpPr>
        <p:sp>
          <p:nvSpPr>
            <p:cNvPr id="276" name=""/>
            <p:cNvSpPr/>
            <p:nvPr/>
          </p:nvSpPr>
          <p:spPr>
            <a:xfrm>
              <a:off x="5678640" y="3395520"/>
              <a:ext cx="528480" cy="49212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5678640" y="3395520"/>
              <a:ext cx="528480" cy="49212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78" name=""/>
          <p:cNvGrpSpPr/>
          <p:nvPr/>
        </p:nvGrpSpPr>
        <p:grpSpPr>
          <a:xfrm>
            <a:off x="5979960" y="2570040"/>
            <a:ext cx="424080" cy="739800"/>
            <a:chOff x="5979960" y="2570040"/>
            <a:chExt cx="424080" cy="739800"/>
          </a:xfrm>
        </p:grpSpPr>
        <p:sp>
          <p:nvSpPr>
            <p:cNvPr id="279" name=""/>
            <p:cNvSpPr/>
            <p:nvPr/>
          </p:nvSpPr>
          <p:spPr>
            <a:xfrm>
              <a:off x="5979960" y="2570040"/>
              <a:ext cx="424080" cy="73980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5979960" y="2570040"/>
              <a:ext cx="424080" cy="73980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1" name=""/>
          <p:cNvGrpSpPr/>
          <p:nvPr/>
        </p:nvGrpSpPr>
        <p:grpSpPr>
          <a:xfrm>
            <a:off x="5810400" y="1978200"/>
            <a:ext cx="544320" cy="599760"/>
            <a:chOff x="5810400" y="1978200"/>
            <a:chExt cx="544320" cy="599760"/>
          </a:xfrm>
        </p:grpSpPr>
        <p:sp>
          <p:nvSpPr>
            <p:cNvPr id="282" name=""/>
            <p:cNvSpPr/>
            <p:nvPr/>
          </p:nvSpPr>
          <p:spPr>
            <a:xfrm>
              <a:off x="5810400" y="1978200"/>
              <a:ext cx="544320" cy="5997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5810400" y="1978200"/>
              <a:ext cx="544320" cy="599760"/>
            </a:xfrm>
            <a:custGeom>
              <a:avLst/>
              <a:gdLst/>
              <a:ahLst/>
              <a:rect l="l" t="t" r="r" b="b"/>
              <a:pathLst>
                <a:path w="703" h="756">
                  <a:moveTo>
                    <a:pt x="657" y="742"/>
                  </a:moveTo>
                  <a:lnTo>
                    <a:pt x="657" y="706"/>
                  </a:lnTo>
                  <a:lnTo>
                    <a:pt x="646" y="670"/>
                  </a:lnTo>
                  <a:lnTo>
                    <a:pt x="639" y="617"/>
                  </a:lnTo>
                  <a:lnTo>
                    <a:pt x="642" y="581"/>
                  </a:lnTo>
                  <a:lnTo>
                    <a:pt x="649" y="556"/>
                  </a:lnTo>
                  <a:lnTo>
                    <a:pt x="660" y="534"/>
                  </a:lnTo>
                  <a:lnTo>
                    <a:pt x="649" y="509"/>
                  </a:lnTo>
                  <a:lnTo>
                    <a:pt x="639" y="495"/>
                  </a:lnTo>
                  <a:lnTo>
                    <a:pt x="646" y="473"/>
                  </a:lnTo>
                  <a:lnTo>
                    <a:pt x="660" y="466"/>
                  </a:lnTo>
                  <a:lnTo>
                    <a:pt x="660" y="369"/>
                  </a:lnTo>
                  <a:lnTo>
                    <a:pt x="674" y="348"/>
                  </a:lnTo>
                  <a:lnTo>
                    <a:pt x="703" y="319"/>
                  </a:lnTo>
                  <a:lnTo>
                    <a:pt x="700" y="287"/>
                  </a:lnTo>
                  <a:lnTo>
                    <a:pt x="689" y="276"/>
                  </a:lnTo>
                  <a:lnTo>
                    <a:pt x="671" y="283"/>
                  </a:lnTo>
                  <a:lnTo>
                    <a:pt x="664" y="323"/>
                  </a:lnTo>
                  <a:lnTo>
                    <a:pt x="646" y="337"/>
                  </a:lnTo>
                  <a:lnTo>
                    <a:pt x="631" y="348"/>
                  </a:lnTo>
                  <a:lnTo>
                    <a:pt x="628" y="369"/>
                  </a:lnTo>
                  <a:lnTo>
                    <a:pt x="606" y="387"/>
                  </a:lnTo>
                  <a:lnTo>
                    <a:pt x="578" y="391"/>
                  </a:lnTo>
                  <a:lnTo>
                    <a:pt x="592" y="355"/>
                  </a:lnTo>
                  <a:lnTo>
                    <a:pt x="617" y="323"/>
                  </a:lnTo>
                  <a:lnTo>
                    <a:pt x="639" y="294"/>
                  </a:lnTo>
                  <a:lnTo>
                    <a:pt x="646" y="269"/>
                  </a:lnTo>
                  <a:lnTo>
                    <a:pt x="596" y="262"/>
                  </a:lnTo>
                  <a:lnTo>
                    <a:pt x="614" y="201"/>
                  </a:lnTo>
                  <a:lnTo>
                    <a:pt x="563" y="183"/>
                  </a:lnTo>
                  <a:lnTo>
                    <a:pt x="545" y="168"/>
                  </a:lnTo>
                  <a:lnTo>
                    <a:pt x="520" y="161"/>
                  </a:lnTo>
                  <a:lnTo>
                    <a:pt x="510" y="143"/>
                  </a:lnTo>
                  <a:lnTo>
                    <a:pt x="474" y="158"/>
                  </a:lnTo>
                  <a:lnTo>
                    <a:pt x="452" y="136"/>
                  </a:lnTo>
                  <a:lnTo>
                    <a:pt x="402" y="111"/>
                  </a:lnTo>
                  <a:lnTo>
                    <a:pt x="377" y="132"/>
                  </a:lnTo>
                  <a:lnTo>
                    <a:pt x="359" y="136"/>
                  </a:lnTo>
                  <a:lnTo>
                    <a:pt x="345" y="125"/>
                  </a:lnTo>
                  <a:lnTo>
                    <a:pt x="302" y="97"/>
                  </a:lnTo>
                  <a:lnTo>
                    <a:pt x="294" y="86"/>
                  </a:lnTo>
                  <a:lnTo>
                    <a:pt x="298" y="61"/>
                  </a:lnTo>
                  <a:lnTo>
                    <a:pt x="266" y="68"/>
                  </a:lnTo>
                  <a:lnTo>
                    <a:pt x="251" y="54"/>
                  </a:lnTo>
                  <a:lnTo>
                    <a:pt x="226" y="18"/>
                  </a:lnTo>
                  <a:lnTo>
                    <a:pt x="219" y="0"/>
                  </a:lnTo>
                  <a:lnTo>
                    <a:pt x="198" y="7"/>
                  </a:lnTo>
                  <a:lnTo>
                    <a:pt x="151" y="46"/>
                  </a:lnTo>
                  <a:lnTo>
                    <a:pt x="115" y="64"/>
                  </a:lnTo>
                  <a:lnTo>
                    <a:pt x="83" y="68"/>
                  </a:lnTo>
                  <a:lnTo>
                    <a:pt x="54" y="86"/>
                  </a:lnTo>
                  <a:lnTo>
                    <a:pt x="47" y="118"/>
                  </a:lnTo>
                  <a:lnTo>
                    <a:pt x="54" y="161"/>
                  </a:lnTo>
                  <a:lnTo>
                    <a:pt x="4" y="226"/>
                  </a:lnTo>
                  <a:lnTo>
                    <a:pt x="0" y="258"/>
                  </a:lnTo>
                  <a:lnTo>
                    <a:pt x="15" y="265"/>
                  </a:lnTo>
                  <a:lnTo>
                    <a:pt x="4" y="387"/>
                  </a:lnTo>
                  <a:lnTo>
                    <a:pt x="104" y="444"/>
                  </a:lnTo>
                  <a:lnTo>
                    <a:pt x="140" y="473"/>
                  </a:lnTo>
                  <a:lnTo>
                    <a:pt x="144" y="509"/>
                  </a:lnTo>
                  <a:lnTo>
                    <a:pt x="190" y="505"/>
                  </a:lnTo>
                  <a:lnTo>
                    <a:pt x="205" y="577"/>
                  </a:lnTo>
                  <a:lnTo>
                    <a:pt x="230" y="595"/>
                  </a:lnTo>
                  <a:lnTo>
                    <a:pt x="230" y="620"/>
                  </a:lnTo>
                  <a:lnTo>
                    <a:pt x="216" y="681"/>
                  </a:lnTo>
                  <a:lnTo>
                    <a:pt x="237" y="713"/>
                  </a:lnTo>
                  <a:lnTo>
                    <a:pt x="251" y="739"/>
                  </a:lnTo>
                  <a:lnTo>
                    <a:pt x="309" y="742"/>
                  </a:lnTo>
                  <a:lnTo>
                    <a:pt x="312" y="756"/>
                  </a:lnTo>
                  <a:lnTo>
                    <a:pt x="657" y="742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4" name=""/>
          <p:cNvGrpSpPr/>
          <p:nvPr/>
        </p:nvGrpSpPr>
        <p:grpSpPr>
          <a:xfrm>
            <a:off x="6039000" y="1887480"/>
            <a:ext cx="507960" cy="303120"/>
            <a:chOff x="6039000" y="1887480"/>
            <a:chExt cx="507960" cy="303120"/>
          </a:xfrm>
        </p:grpSpPr>
        <p:sp>
          <p:nvSpPr>
            <p:cNvPr id="285" name=""/>
            <p:cNvSpPr/>
            <p:nvPr/>
          </p:nvSpPr>
          <p:spPr>
            <a:xfrm>
              <a:off x="6039000" y="1887480"/>
              <a:ext cx="507960" cy="30312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6039000" y="1887480"/>
              <a:ext cx="507960" cy="30312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7" name=""/>
          <p:cNvGrpSpPr/>
          <p:nvPr/>
        </p:nvGrpSpPr>
        <p:grpSpPr>
          <a:xfrm>
            <a:off x="6343560" y="2627280"/>
            <a:ext cx="330120" cy="568440"/>
            <a:chOff x="6343560" y="2627280"/>
            <a:chExt cx="330120" cy="568440"/>
          </a:xfrm>
        </p:grpSpPr>
        <p:sp>
          <p:nvSpPr>
            <p:cNvPr id="288" name=""/>
            <p:cNvSpPr/>
            <p:nvPr/>
          </p:nvSpPr>
          <p:spPr>
            <a:xfrm>
              <a:off x="6343560" y="2627280"/>
              <a:ext cx="330120" cy="568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6343560" y="2627280"/>
              <a:ext cx="330120" cy="568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0" name=""/>
          <p:cNvGrpSpPr/>
          <p:nvPr/>
        </p:nvGrpSpPr>
        <p:grpSpPr>
          <a:xfrm>
            <a:off x="6418440" y="2100240"/>
            <a:ext cx="412560" cy="538200"/>
            <a:chOff x="6418440" y="2100240"/>
            <a:chExt cx="412560" cy="538200"/>
          </a:xfrm>
        </p:grpSpPr>
        <p:sp>
          <p:nvSpPr>
            <p:cNvPr id="291" name=""/>
            <p:cNvSpPr/>
            <p:nvPr/>
          </p:nvSpPr>
          <p:spPr>
            <a:xfrm>
              <a:off x="6418440" y="2100240"/>
              <a:ext cx="412560" cy="53820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6418440" y="2100240"/>
              <a:ext cx="412560" cy="53820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3" name=""/>
          <p:cNvGrpSpPr/>
          <p:nvPr/>
        </p:nvGrpSpPr>
        <p:grpSpPr>
          <a:xfrm>
            <a:off x="7031160" y="2419200"/>
            <a:ext cx="598320" cy="403200"/>
            <a:chOff x="7031160" y="2419200"/>
            <a:chExt cx="598320" cy="403200"/>
          </a:xfrm>
        </p:grpSpPr>
        <p:sp>
          <p:nvSpPr>
            <p:cNvPr id="294" name=""/>
            <p:cNvSpPr/>
            <p:nvPr/>
          </p:nvSpPr>
          <p:spPr>
            <a:xfrm>
              <a:off x="7031160" y="2419200"/>
              <a:ext cx="598320" cy="40320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7031160" y="2419200"/>
              <a:ext cx="598320" cy="40320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6" name=""/>
          <p:cNvGrpSpPr/>
          <p:nvPr/>
        </p:nvGrpSpPr>
        <p:grpSpPr>
          <a:xfrm>
            <a:off x="6904080" y="2749680"/>
            <a:ext cx="411120" cy="444240"/>
            <a:chOff x="6904080" y="2749680"/>
            <a:chExt cx="411120" cy="444240"/>
          </a:xfrm>
        </p:grpSpPr>
        <p:sp>
          <p:nvSpPr>
            <p:cNvPr id="297" name=""/>
            <p:cNvSpPr/>
            <p:nvPr/>
          </p:nvSpPr>
          <p:spPr>
            <a:xfrm>
              <a:off x="6904080" y="2749680"/>
              <a:ext cx="411120" cy="44424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6904080" y="2749680"/>
              <a:ext cx="411120" cy="44424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9" name=""/>
          <p:cNvGrpSpPr/>
          <p:nvPr/>
        </p:nvGrpSpPr>
        <p:grpSpPr>
          <a:xfrm>
            <a:off x="6218280" y="2976480"/>
            <a:ext cx="750960" cy="412560"/>
            <a:chOff x="6218280" y="2976480"/>
            <a:chExt cx="750960" cy="412560"/>
          </a:xfrm>
        </p:grpSpPr>
        <p:sp>
          <p:nvSpPr>
            <p:cNvPr id="300" name=""/>
            <p:cNvSpPr/>
            <p:nvPr/>
          </p:nvSpPr>
          <p:spPr>
            <a:xfrm>
              <a:off x="6218280" y="2976480"/>
              <a:ext cx="750960" cy="41256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6218280" y="2976480"/>
              <a:ext cx="750960" cy="41256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2" name=""/>
          <p:cNvGrpSpPr/>
          <p:nvPr/>
        </p:nvGrpSpPr>
        <p:grpSpPr>
          <a:xfrm>
            <a:off x="7184880" y="2746440"/>
            <a:ext cx="478080" cy="225360"/>
            <a:chOff x="7184880" y="2746440"/>
            <a:chExt cx="478080" cy="225360"/>
          </a:xfrm>
        </p:grpSpPr>
        <p:sp>
          <p:nvSpPr>
            <p:cNvPr id="303" name=""/>
            <p:cNvSpPr/>
            <p:nvPr/>
          </p:nvSpPr>
          <p:spPr>
            <a:xfrm>
              <a:off x="7184880" y="2746440"/>
              <a:ext cx="478080" cy="2253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7184880" y="2746440"/>
              <a:ext cx="478080" cy="2253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5" name=""/>
          <p:cNvGrpSpPr/>
          <p:nvPr/>
        </p:nvGrpSpPr>
        <p:grpSpPr>
          <a:xfrm>
            <a:off x="7742160" y="1887480"/>
            <a:ext cx="190440" cy="374760"/>
            <a:chOff x="7742160" y="1887480"/>
            <a:chExt cx="190440" cy="374760"/>
          </a:xfrm>
        </p:grpSpPr>
        <p:sp>
          <p:nvSpPr>
            <p:cNvPr id="306" name=""/>
            <p:cNvSpPr/>
            <p:nvPr/>
          </p:nvSpPr>
          <p:spPr>
            <a:xfrm>
              <a:off x="7742160" y="1887480"/>
              <a:ext cx="190440" cy="37476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7742160" y="1887480"/>
              <a:ext cx="190440" cy="37476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8" name=""/>
          <p:cNvGrpSpPr/>
          <p:nvPr/>
        </p:nvGrpSpPr>
        <p:grpSpPr>
          <a:xfrm>
            <a:off x="7683480" y="2208240"/>
            <a:ext cx="378000" cy="182520"/>
            <a:chOff x="7683480" y="2208240"/>
            <a:chExt cx="378000" cy="182520"/>
          </a:xfrm>
        </p:grpSpPr>
        <p:sp>
          <p:nvSpPr>
            <p:cNvPr id="309" name=""/>
            <p:cNvSpPr/>
            <p:nvPr/>
          </p:nvSpPr>
          <p:spPr>
            <a:xfrm>
              <a:off x="7683480" y="2208240"/>
              <a:ext cx="378000" cy="18252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7683480" y="2208240"/>
              <a:ext cx="378000" cy="18252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1" name=""/>
          <p:cNvGrpSpPr/>
          <p:nvPr/>
        </p:nvGrpSpPr>
        <p:grpSpPr>
          <a:xfrm>
            <a:off x="7869240" y="2327400"/>
            <a:ext cx="66600" cy="96840"/>
            <a:chOff x="7869240" y="2327400"/>
            <a:chExt cx="66600" cy="96840"/>
          </a:xfrm>
        </p:grpSpPr>
        <p:sp>
          <p:nvSpPr>
            <p:cNvPr id="312" name=""/>
            <p:cNvSpPr/>
            <p:nvPr/>
          </p:nvSpPr>
          <p:spPr>
            <a:xfrm>
              <a:off x="7869240" y="2327400"/>
              <a:ext cx="66600" cy="968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7869240" y="2327400"/>
              <a:ext cx="66600" cy="968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4" name=""/>
          <p:cNvGrpSpPr/>
          <p:nvPr/>
        </p:nvGrpSpPr>
        <p:grpSpPr>
          <a:xfrm>
            <a:off x="7704000" y="2333520"/>
            <a:ext cx="174600" cy="179280"/>
            <a:chOff x="7704000" y="2333520"/>
            <a:chExt cx="174600" cy="179280"/>
          </a:xfrm>
        </p:grpSpPr>
        <p:sp>
          <p:nvSpPr>
            <p:cNvPr id="315" name=""/>
            <p:cNvSpPr/>
            <p:nvPr/>
          </p:nvSpPr>
          <p:spPr>
            <a:xfrm>
              <a:off x="7704000" y="2333520"/>
              <a:ext cx="174600" cy="17928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7704000" y="2333520"/>
              <a:ext cx="174600" cy="17928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7" name=""/>
          <p:cNvGrpSpPr/>
          <p:nvPr/>
        </p:nvGrpSpPr>
        <p:grpSpPr>
          <a:xfrm>
            <a:off x="7972560" y="2365200"/>
            <a:ext cx="36360" cy="19080"/>
            <a:chOff x="7972560" y="2365200"/>
            <a:chExt cx="36360" cy="19080"/>
          </a:xfrm>
        </p:grpSpPr>
        <p:sp>
          <p:nvSpPr>
            <p:cNvPr id="318" name=""/>
            <p:cNvSpPr/>
            <p:nvPr/>
          </p:nvSpPr>
          <p:spPr>
            <a:xfrm>
              <a:off x="7972560" y="2365200"/>
              <a:ext cx="36360" cy="1908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7972560" y="2365200"/>
              <a:ext cx="36360" cy="1908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0" name=""/>
          <p:cNvGrpSpPr/>
          <p:nvPr/>
        </p:nvGrpSpPr>
        <p:grpSpPr>
          <a:xfrm>
            <a:off x="6838920" y="2828880"/>
            <a:ext cx="800280" cy="469800"/>
            <a:chOff x="6838920" y="2828880"/>
            <a:chExt cx="800280" cy="469800"/>
          </a:xfrm>
        </p:grpSpPr>
        <p:sp>
          <p:nvSpPr>
            <p:cNvPr id="321" name=""/>
            <p:cNvSpPr/>
            <p:nvPr/>
          </p:nvSpPr>
          <p:spPr>
            <a:xfrm>
              <a:off x="6838920" y="2828880"/>
              <a:ext cx="800280" cy="4698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6838920" y="2828880"/>
              <a:ext cx="800280" cy="4698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3" name=""/>
          <p:cNvGrpSpPr/>
          <p:nvPr/>
        </p:nvGrpSpPr>
        <p:grpSpPr>
          <a:xfrm>
            <a:off x="4378320" y="3398760"/>
            <a:ext cx="1451160" cy="1468440"/>
            <a:chOff x="4378320" y="3398760"/>
            <a:chExt cx="1451160" cy="1468440"/>
          </a:xfrm>
        </p:grpSpPr>
        <p:sp>
          <p:nvSpPr>
            <p:cNvPr id="324" name=""/>
            <p:cNvSpPr/>
            <p:nvPr/>
          </p:nvSpPr>
          <p:spPr>
            <a:xfrm>
              <a:off x="4378320" y="3398760"/>
              <a:ext cx="1451160" cy="146844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4378320" y="3398760"/>
              <a:ext cx="1451160" cy="1468440"/>
            </a:xfrm>
            <a:custGeom>
              <a:avLst/>
              <a:gdLst/>
              <a:ahLst/>
              <a:rect l="l" t="t" r="r" b="b"/>
              <a:pathLst>
                <a:path w="1874" h="1851">
                  <a:moveTo>
                    <a:pt x="11" y="732"/>
                  </a:moveTo>
                  <a:lnTo>
                    <a:pt x="0" y="760"/>
                  </a:lnTo>
                  <a:lnTo>
                    <a:pt x="22" y="771"/>
                  </a:lnTo>
                  <a:lnTo>
                    <a:pt x="50" y="804"/>
                  </a:lnTo>
                  <a:lnTo>
                    <a:pt x="54" y="843"/>
                  </a:lnTo>
                  <a:lnTo>
                    <a:pt x="86" y="850"/>
                  </a:lnTo>
                  <a:lnTo>
                    <a:pt x="108" y="875"/>
                  </a:lnTo>
                  <a:lnTo>
                    <a:pt x="126" y="908"/>
                  </a:lnTo>
                  <a:lnTo>
                    <a:pt x="147" y="915"/>
                  </a:lnTo>
                  <a:lnTo>
                    <a:pt x="183" y="972"/>
                  </a:lnTo>
                  <a:lnTo>
                    <a:pt x="233" y="976"/>
                  </a:lnTo>
                  <a:lnTo>
                    <a:pt x="226" y="1001"/>
                  </a:lnTo>
                  <a:lnTo>
                    <a:pt x="244" y="1058"/>
                  </a:lnTo>
                  <a:lnTo>
                    <a:pt x="248" y="1137"/>
                  </a:lnTo>
                  <a:lnTo>
                    <a:pt x="273" y="1162"/>
                  </a:lnTo>
                  <a:lnTo>
                    <a:pt x="287" y="1184"/>
                  </a:lnTo>
                  <a:lnTo>
                    <a:pt x="301" y="1191"/>
                  </a:lnTo>
                  <a:lnTo>
                    <a:pt x="351" y="1241"/>
                  </a:lnTo>
                  <a:lnTo>
                    <a:pt x="373" y="1252"/>
                  </a:lnTo>
                  <a:lnTo>
                    <a:pt x="387" y="1255"/>
                  </a:lnTo>
                  <a:lnTo>
                    <a:pt x="402" y="1277"/>
                  </a:lnTo>
                  <a:lnTo>
                    <a:pt x="477" y="1298"/>
                  </a:lnTo>
                  <a:lnTo>
                    <a:pt x="506" y="1263"/>
                  </a:lnTo>
                  <a:lnTo>
                    <a:pt x="524" y="1245"/>
                  </a:lnTo>
                  <a:lnTo>
                    <a:pt x="513" y="1194"/>
                  </a:lnTo>
                  <a:lnTo>
                    <a:pt x="527" y="1176"/>
                  </a:lnTo>
                  <a:lnTo>
                    <a:pt x="570" y="1173"/>
                  </a:lnTo>
                  <a:lnTo>
                    <a:pt x="581" y="1159"/>
                  </a:lnTo>
                  <a:lnTo>
                    <a:pt x="588" y="1141"/>
                  </a:lnTo>
                  <a:lnTo>
                    <a:pt x="606" y="1144"/>
                  </a:lnTo>
                  <a:lnTo>
                    <a:pt x="610" y="1162"/>
                  </a:lnTo>
                  <a:lnTo>
                    <a:pt x="656" y="1166"/>
                  </a:lnTo>
                  <a:lnTo>
                    <a:pt x="732" y="1176"/>
                  </a:lnTo>
                  <a:lnTo>
                    <a:pt x="760" y="1205"/>
                  </a:lnTo>
                  <a:lnTo>
                    <a:pt x="818" y="1280"/>
                  </a:lnTo>
                  <a:lnTo>
                    <a:pt x="846" y="1334"/>
                  </a:lnTo>
                  <a:lnTo>
                    <a:pt x="850" y="1363"/>
                  </a:lnTo>
                  <a:lnTo>
                    <a:pt x="925" y="1481"/>
                  </a:lnTo>
                  <a:lnTo>
                    <a:pt x="938" y="1517"/>
                  </a:lnTo>
                  <a:lnTo>
                    <a:pt x="995" y="1557"/>
                  </a:lnTo>
                  <a:lnTo>
                    <a:pt x="999" y="1603"/>
                  </a:lnTo>
                  <a:lnTo>
                    <a:pt x="1013" y="1635"/>
                  </a:lnTo>
                  <a:lnTo>
                    <a:pt x="1024" y="1696"/>
                  </a:lnTo>
                  <a:lnTo>
                    <a:pt x="1049" y="1707"/>
                  </a:lnTo>
                  <a:lnTo>
                    <a:pt x="1052" y="1732"/>
                  </a:lnTo>
                  <a:lnTo>
                    <a:pt x="1052" y="1779"/>
                  </a:lnTo>
                  <a:lnTo>
                    <a:pt x="1070" y="1779"/>
                  </a:lnTo>
                  <a:lnTo>
                    <a:pt x="1099" y="1768"/>
                  </a:lnTo>
                  <a:lnTo>
                    <a:pt x="1135" y="1808"/>
                  </a:lnTo>
                  <a:lnTo>
                    <a:pt x="1167" y="1808"/>
                  </a:lnTo>
                  <a:lnTo>
                    <a:pt x="1199" y="1829"/>
                  </a:lnTo>
                  <a:lnTo>
                    <a:pt x="1242" y="1836"/>
                  </a:lnTo>
                  <a:lnTo>
                    <a:pt x="1275" y="1826"/>
                  </a:lnTo>
                  <a:lnTo>
                    <a:pt x="1303" y="1851"/>
                  </a:lnTo>
                  <a:lnTo>
                    <a:pt x="1336" y="1851"/>
                  </a:lnTo>
                  <a:lnTo>
                    <a:pt x="1350" y="1836"/>
                  </a:lnTo>
                  <a:lnTo>
                    <a:pt x="1368" y="1833"/>
                  </a:lnTo>
                  <a:lnTo>
                    <a:pt x="1389" y="1797"/>
                  </a:lnTo>
                  <a:lnTo>
                    <a:pt x="1350" y="1804"/>
                  </a:lnTo>
                  <a:lnTo>
                    <a:pt x="1329" y="1761"/>
                  </a:lnTo>
                  <a:lnTo>
                    <a:pt x="1321" y="1750"/>
                  </a:lnTo>
                  <a:lnTo>
                    <a:pt x="1318" y="1686"/>
                  </a:lnTo>
                  <a:lnTo>
                    <a:pt x="1303" y="1661"/>
                  </a:lnTo>
                  <a:lnTo>
                    <a:pt x="1321" y="1628"/>
                  </a:lnTo>
                  <a:lnTo>
                    <a:pt x="1321" y="1592"/>
                  </a:lnTo>
                  <a:lnTo>
                    <a:pt x="1339" y="1567"/>
                  </a:lnTo>
                  <a:lnTo>
                    <a:pt x="1336" y="1535"/>
                  </a:lnTo>
                  <a:lnTo>
                    <a:pt x="1332" y="1514"/>
                  </a:lnTo>
                  <a:lnTo>
                    <a:pt x="1354" y="1503"/>
                  </a:lnTo>
                  <a:lnTo>
                    <a:pt x="1364" y="1471"/>
                  </a:lnTo>
                  <a:lnTo>
                    <a:pt x="1389" y="1467"/>
                  </a:lnTo>
                  <a:lnTo>
                    <a:pt x="1418" y="1449"/>
                  </a:lnTo>
                  <a:lnTo>
                    <a:pt x="1425" y="1428"/>
                  </a:lnTo>
                  <a:lnTo>
                    <a:pt x="1450" y="1435"/>
                  </a:lnTo>
                  <a:lnTo>
                    <a:pt x="1468" y="1417"/>
                  </a:lnTo>
                  <a:lnTo>
                    <a:pt x="1461" y="1384"/>
                  </a:lnTo>
                  <a:lnTo>
                    <a:pt x="1483" y="1395"/>
                  </a:lnTo>
                  <a:lnTo>
                    <a:pt x="1540" y="1395"/>
                  </a:lnTo>
                  <a:lnTo>
                    <a:pt x="1597" y="1359"/>
                  </a:lnTo>
                  <a:lnTo>
                    <a:pt x="1626" y="1327"/>
                  </a:lnTo>
                  <a:lnTo>
                    <a:pt x="1658" y="1313"/>
                  </a:lnTo>
                  <a:lnTo>
                    <a:pt x="1687" y="1280"/>
                  </a:lnTo>
                  <a:lnTo>
                    <a:pt x="1716" y="1270"/>
                  </a:lnTo>
                  <a:lnTo>
                    <a:pt x="1705" y="1230"/>
                  </a:lnTo>
                  <a:lnTo>
                    <a:pt x="1676" y="1202"/>
                  </a:lnTo>
                  <a:lnTo>
                    <a:pt x="1676" y="1162"/>
                  </a:lnTo>
                  <a:lnTo>
                    <a:pt x="1709" y="1187"/>
                  </a:lnTo>
                  <a:lnTo>
                    <a:pt x="1730" y="1230"/>
                  </a:lnTo>
                  <a:lnTo>
                    <a:pt x="1795" y="1230"/>
                  </a:lnTo>
                  <a:lnTo>
                    <a:pt x="1823" y="1187"/>
                  </a:lnTo>
                  <a:lnTo>
                    <a:pt x="1827" y="1166"/>
                  </a:lnTo>
                  <a:lnTo>
                    <a:pt x="1848" y="1141"/>
                  </a:lnTo>
                  <a:lnTo>
                    <a:pt x="1856" y="1119"/>
                  </a:lnTo>
                  <a:lnTo>
                    <a:pt x="1845" y="1094"/>
                  </a:lnTo>
                  <a:lnTo>
                    <a:pt x="1848" y="1080"/>
                  </a:lnTo>
                  <a:lnTo>
                    <a:pt x="1859" y="1069"/>
                  </a:lnTo>
                  <a:lnTo>
                    <a:pt x="1856" y="1022"/>
                  </a:lnTo>
                  <a:lnTo>
                    <a:pt x="1870" y="990"/>
                  </a:lnTo>
                  <a:lnTo>
                    <a:pt x="1874" y="933"/>
                  </a:lnTo>
                  <a:lnTo>
                    <a:pt x="1859" y="911"/>
                  </a:lnTo>
                  <a:lnTo>
                    <a:pt x="1834" y="861"/>
                  </a:lnTo>
                  <a:lnTo>
                    <a:pt x="1830" y="821"/>
                  </a:lnTo>
                  <a:lnTo>
                    <a:pt x="1791" y="793"/>
                  </a:lnTo>
                  <a:lnTo>
                    <a:pt x="1780" y="524"/>
                  </a:lnTo>
                  <a:lnTo>
                    <a:pt x="1719" y="520"/>
                  </a:lnTo>
                  <a:lnTo>
                    <a:pt x="1705" y="492"/>
                  </a:lnTo>
                  <a:lnTo>
                    <a:pt x="1680" y="502"/>
                  </a:lnTo>
                  <a:lnTo>
                    <a:pt x="1655" y="459"/>
                  </a:lnTo>
                  <a:lnTo>
                    <a:pt x="1637" y="456"/>
                  </a:lnTo>
                  <a:lnTo>
                    <a:pt x="1601" y="488"/>
                  </a:lnTo>
                  <a:lnTo>
                    <a:pt x="1572" y="463"/>
                  </a:lnTo>
                  <a:lnTo>
                    <a:pt x="1547" y="459"/>
                  </a:lnTo>
                  <a:lnTo>
                    <a:pt x="1511" y="488"/>
                  </a:lnTo>
                  <a:lnTo>
                    <a:pt x="1465" y="481"/>
                  </a:lnTo>
                  <a:lnTo>
                    <a:pt x="1429" y="466"/>
                  </a:lnTo>
                  <a:lnTo>
                    <a:pt x="1393" y="470"/>
                  </a:lnTo>
                  <a:lnTo>
                    <a:pt x="1368" y="495"/>
                  </a:lnTo>
                  <a:lnTo>
                    <a:pt x="1325" y="463"/>
                  </a:lnTo>
                  <a:lnTo>
                    <a:pt x="1264" y="470"/>
                  </a:lnTo>
                  <a:lnTo>
                    <a:pt x="1232" y="445"/>
                  </a:lnTo>
                  <a:lnTo>
                    <a:pt x="1214" y="413"/>
                  </a:lnTo>
                  <a:lnTo>
                    <a:pt x="1178" y="402"/>
                  </a:lnTo>
                  <a:lnTo>
                    <a:pt x="1156" y="420"/>
                  </a:lnTo>
                  <a:lnTo>
                    <a:pt x="1088" y="420"/>
                  </a:lnTo>
                  <a:lnTo>
                    <a:pt x="1078" y="398"/>
                  </a:lnTo>
                  <a:lnTo>
                    <a:pt x="1067" y="373"/>
                  </a:lnTo>
                  <a:lnTo>
                    <a:pt x="1052" y="359"/>
                  </a:lnTo>
                  <a:lnTo>
                    <a:pt x="1002" y="380"/>
                  </a:lnTo>
                  <a:lnTo>
                    <a:pt x="981" y="370"/>
                  </a:lnTo>
                  <a:lnTo>
                    <a:pt x="966" y="305"/>
                  </a:lnTo>
                  <a:lnTo>
                    <a:pt x="952" y="172"/>
                  </a:lnTo>
                  <a:lnTo>
                    <a:pt x="938" y="29"/>
                  </a:lnTo>
                  <a:lnTo>
                    <a:pt x="552" y="0"/>
                  </a:lnTo>
                  <a:lnTo>
                    <a:pt x="506" y="757"/>
                  </a:lnTo>
                  <a:lnTo>
                    <a:pt x="11" y="732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6" name=""/>
          <p:cNvGrpSpPr/>
          <p:nvPr/>
        </p:nvGrpSpPr>
        <p:grpSpPr>
          <a:xfrm>
            <a:off x="7088040" y="1971720"/>
            <a:ext cx="658800" cy="842760"/>
            <a:chOff x="7088040" y="1971720"/>
            <a:chExt cx="658800" cy="842760"/>
          </a:xfrm>
        </p:grpSpPr>
        <p:sp>
          <p:nvSpPr>
            <p:cNvPr id="327" name=""/>
            <p:cNvSpPr/>
            <p:nvPr/>
          </p:nvSpPr>
          <p:spPr>
            <a:xfrm>
              <a:off x="7088040" y="1971720"/>
              <a:ext cx="658800" cy="8427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7088040" y="1971720"/>
              <a:ext cx="658800" cy="8427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9" name=""/>
          <p:cNvGrpSpPr/>
          <p:nvPr/>
        </p:nvGrpSpPr>
        <p:grpSpPr>
          <a:xfrm>
            <a:off x="6638760" y="2017800"/>
            <a:ext cx="206640" cy="93600"/>
            <a:chOff x="6638760" y="2017800"/>
            <a:chExt cx="206640" cy="93600"/>
          </a:xfrm>
        </p:grpSpPr>
        <p:sp>
          <p:nvSpPr>
            <p:cNvPr id="330" name=""/>
            <p:cNvSpPr/>
            <p:nvPr/>
          </p:nvSpPr>
          <p:spPr>
            <a:xfrm>
              <a:off x="6638760" y="2017800"/>
              <a:ext cx="206640" cy="93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6638760" y="2017800"/>
              <a:ext cx="206640" cy="93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2" name=""/>
          <p:cNvGrpSpPr/>
          <p:nvPr/>
        </p:nvGrpSpPr>
        <p:grpSpPr>
          <a:xfrm>
            <a:off x="7620120" y="1932120"/>
            <a:ext cx="177840" cy="353880"/>
            <a:chOff x="7620120" y="1932120"/>
            <a:chExt cx="177840" cy="353880"/>
          </a:xfrm>
        </p:grpSpPr>
        <p:sp>
          <p:nvSpPr>
            <p:cNvPr id="333" name=""/>
            <p:cNvSpPr/>
            <p:nvPr/>
          </p:nvSpPr>
          <p:spPr>
            <a:xfrm>
              <a:off x="7620120" y="1932120"/>
              <a:ext cx="177840" cy="3538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4" name=""/>
            <p:cNvSpPr/>
            <p:nvPr/>
          </p:nvSpPr>
          <p:spPr>
            <a:xfrm>
              <a:off x="7620120" y="1932120"/>
              <a:ext cx="177840" cy="3538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5" name=""/>
          <p:cNvSpPr/>
          <p:nvPr/>
        </p:nvSpPr>
        <p:spPr>
          <a:xfrm>
            <a:off x="5699160" y="2583000"/>
            <a:ext cx="666720" cy="159372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" name=""/>
          <p:cNvSpPr/>
          <p:nvPr/>
        </p:nvSpPr>
        <p:spPr>
          <a:xfrm>
            <a:off x="3564000" y="3562200"/>
            <a:ext cx="523800" cy="328680"/>
          </a:xfrm>
          <a:prstGeom prst="rect">
            <a:avLst/>
          </a:prstGeom>
          <a:noFill/>
          <a:ln w="9360">
            <a:solidFill>
              <a:srgbClr val="4d4d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" name=""/>
          <p:cNvSpPr/>
          <p:nvPr/>
        </p:nvSpPr>
        <p:spPr>
          <a:xfrm>
            <a:off x="3000240" y="1641600"/>
            <a:ext cx="839880" cy="55224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" name=""/>
          <p:cNvSpPr/>
          <p:nvPr/>
        </p:nvSpPr>
        <p:spPr>
          <a:xfrm>
            <a:off x="4067280" y="1300320"/>
            <a:ext cx="3214440" cy="86040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" name=""/>
          <p:cNvSpPr/>
          <p:nvPr/>
        </p:nvSpPr>
        <p:spPr>
          <a:xfrm>
            <a:off x="3444840" y="1654200"/>
            <a:ext cx="961920" cy="159876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0" name=""/>
          <p:cNvSpPr/>
          <p:nvPr/>
        </p:nvSpPr>
        <p:spPr>
          <a:xfrm>
            <a:off x="3052800" y="2905200"/>
            <a:ext cx="852480" cy="79380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" name=""/>
          <p:cNvSpPr/>
          <p:nvPr/>
        </p:nvSpPr>
        <p:spPr>
          <a:xfrm>
            <a:off x="3827520" y="3398760"/>
            <a:ext cx="1349280" cy="8510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" name=""/>
          <p:cNvSpPr/>
          <p:nvPr/>
        </p:nvSpPr>
        <p:spPr>
          <a:xfrm>
            <a:off x="5602320" y="2568600"/>
            <a:ext cx="2108160" cy="184464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" name=""/>
          <p:cNvSpPr/>
          <p:nvPr/>
        </p:nvSpPr>
        <p:spPr>
          <a:xfrm>
            <a:off x="7021440" y="2863800"/>
            <a:ext cx="432000" cy="2556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" name=""/>
          <p:cNvSpPr/>
          <p:nvPr/>
        </p:nvSpPr>
        <p:spPr>
          <a:xfrm>
            <a:off x="6184800" y="3606840"/>
            <a:ext cx="1071720" cy="37764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" name=""/>
          <p:cNvSpPr/>
          <p:nvPr/>
        </p:nvSpPr>
        <p:spPr>
          <a:xfrm>
            <a:off x="6100920" y="3011400"/>
            <a:ext cx="266400" cy="52380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" name=""/>
          <p:cNvSpPr/>
          <p:nvPr/>
        </p:nvSpPr>
        <p:spPr>
          <a:xfrm>
            <a:off x="7230960" y="1820880"/>
            <a:ext cx="590760" cy="10152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" name=""/>
          <p:cNvSpPr/>
          <p:nvPr/>
        </p:nvSpPr>
        <p:spPr>
          <a:xfrm>
            <a:off x="6759720" y="3479760"/>
            <a:ext cx="80640" cy="17784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8" name=""/>
          <p:cNvGrpSpPr/>
          <p:nvPr/>
        </p:nvGrpSpPr>
        <p:grpSpPr>
          <a:xfrm>
            <a:off x="4748040" y="2108160"/>
            <a:ext cx="779400" cy="484200"/>
            <a:chOff x="4748040" y="2108160"/>
            <a:chExt cx="779400" cy="484200"/>
          </a:xfrm>
        </p:grpSpPr>
        <p:sp>
          <p:nvSpPr>
            <p:cNvPr id="349" name=""/>
            <p:cNvSpPr/>
            <p:nvPr/>
          </p:nvSpPr>
          <p:spPr>
            <a:xfrm>
              <a:off x="4748040" y="2108160"/>
              <a:ext cx="779400" cy="4842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4748040" y="2108160"/>
              <a:ext cx="779400" cy="4842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1" name=""/>
          <p:cNvGrpSpPr/>
          <p:nvPr/>
        </p:nvGrpSpPr>
        <p:grpSpPr>
          <a:xfrm>
            <a:off x="4726080" y="2511360"/>
            <a:ext cx="904320" cy="428400"/>
            <a:chOff x="4726080" y="2511360"/>
            <a:chExt cx="904320" cy="428400"/>
          </a:xfrm>
        </p:grpSpPr>
        <p:sp>
          <p:nvSpPr>
            <p:cNvPr id="352" name=""/>
            <p:cNvSpPr/>
            <p:nvPr/>
          </p:nvSpPr>
          <p:spPr>
            <a:xfrm>
              <a:off x="4726080" y="2511360"/>
              <a:ext cx="904320" cy="42840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4726080" y="2511360"/>
              <a:ext cx="904320" cy="42840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4" name=""/>
          <p:cNvGrpSpPr/>
          <p:nvPr/>
        </p:nvGrpSpPr>
        <p:grpSpPr>
          <a:xfrm>
            <a:off x="4946760" y="2940120"/>
            <a:ext cx="771480" cy="415800"/>
            <a:chOff x="4946760" y="2940120"/>
            <a:chExt cx="771480" cy="415800"/>
          </a:xfrm>
        </p:grpSpPr>
        <p:sp>
          <p:nvSpPr>
            <p:cNvPr id="355" name=""/>
            <p:cNvSpPr/>
            <p:nvPr/>
          </p:nvSpPr>
          <p:spPr>
            <a:xfrm>
              <a:off x="4946760" y="2940120"/>
              <a:ext cx="771480" cy="41580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4946760" y="2940120"/>
              <a:ext cx="771480" cy="41580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7" name=""/>
          <p:cNvGrpSpPr/>
          <p:nvPr/>
        </p:nvGrpSpPr>
        <p:grpSpPr>
          <a:xfrm>
            <a:off x="4842000" y="3330720"/>
            <a:ext cx="898560" cy="463320"/>
            <a:chOff x="4842000" y="3330720"/>
            <a:chExt cx="898560" cy="463320"/>
          </a:xfrm>
        </p:grpSpPr>
        <p:sp>
          <p:nvSpPr>
            <p:cNvPr id="358" name=""/>
            <p:cNvSpPr/>
            <p:nvPr/>
          </p:nvSpPr>
          <p:spPr>
            <a:xfrm>
              <a:off x="4842000" y="3330720"/>
              <a:ext cx="898560" cy="4633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4842000" y="3330720"/>
              <a:ext cx="898560" cy="4633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0" name=""/>
          <p:cNvGrpSpPr/>
          <p:nvPr/>
        </p:nvGrpSpPr>
        <p:grpSpPr>
          <a:xfrm>
            <a:off x="3494160" y="3184560"/>
            <a:ext cx="669960" cy="836640"/>
            <a:chOff x="3494160" y="3184560"/>
            <a:chExt cx="669960" cy="836640"/>
          </a:xfrm>
        </p:grpSpPr>
        <p:sp>
          <p:nvSpPr>
            <p:cNvPr id="361" name=""/>
            <p:cNvSpPr/>
            <p:nvPr/>
          </p:nvSpPr>
          <p:spPr>
            <a:xfrm>
              <a:off x="3494160" y="3184560"/>
              <a:ext cx="669960" cy="8366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77777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3494160" y="3184560"/>
              <a:ext cx="669960" cy="8366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</a:path>
              </a:pathLst>
            </a:custGeom>
            <a:noFill/>
            <a:ln w="11160">
              <a:solidFill>
                <a:srgbClr val="77777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3" name=""/>
          <p:cNvGrpSpPr/>
          <p:nvPr/>
        </p:nvGrpSpPr>
        <p:grpSpPr>
          <a:xfrm>
            <a:off x="5402160" y="1666800"/>
            <a:ext cx="668520" cy="811080"/>
            <a:chOff x="5402160" y="1666800"/>
            <a:chExt cx="668520" cy="811080"/>
          </a:xfrm>
        </p:grpSpPr>
        <p:sp>
          <p:nvSpPr>
            <p:cNvPr id="364" name=""/>
            <p:cNvSpPr/>
            <p:nvPr/>
          </p:nvSpPr>
          <p:spPr>
            <a:xfrm>
              <a:off x="5402160" y="1666800"/>
              <a:ext cx="668520" cy="81108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5402160" y="1666800"/>
              <a:ext cx="668520" cy="81108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6" name=""/>
          <p:cNvGrpSpPr/>
          <p:nvPr/>
        </p:nvGrpSpPr>
        <p:grpSpPr>
          <a:xfrm>
            <a:off x="5505480" y="2465280"/>
            <a:ext cx="627120" cy="414360"/>
            <a:chOff x="5505480" y="2465280"/>
            <a:chExt cx="627120" cy="414360"/>
          </a:xfrm>
        </p:grpSpPr>
        <p:sp>
          <p:nvSpPr>
            <p:cNvPr id="367" name=""/>
            <p:cNvSpPr/>
            <p:nvPr/>
          </p:nvSpPr>
          <p:spPr>
            <a:xfrm>
              <a:off x="5505480" y="2465280"/>
              <a:ext cx="627120" cy="41436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5505480" y="2465280"/>
              <a:ext cx="627120" cy="41436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9" name=""/>
          <p:cNvGrpSpPr/>
          <p:nvPr/>
        </p:nvGrpSpPr>
        <p:grpSpPr>
          <a:xfrm>
            <a:off x="5594400" y="2846520"/>
            <a:ext cx="698400" cy="617400"/>
            <a:chOff x="5594400" y="2846520"/>
            <a:chExt cx="698400" cy="617400"/>
          </a:xfrm>
        </p:grpSpPr>
        <p:sp>
          <p:nvSpPr>
            <p:cNvPr id="370" name=""/>
            <p:cNvSpPr/>
            <p:nvPr/>
          </p:nvSpPr>
          <p:spPr>
            <a:xfrm>
              <a:off x="5594400" y="2846520"/>
              <a:ext cx="698400" cy="61740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5594400" y="2846520"/>
              <a:ext cx="698400" cy="61740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2" name=""/>
          <p:cNvGrpSpPr/>
          <p:nvPr/>
        </p:nvGrpSpPr>
        <p:grpSpPr>
          <a:xfrm>
            <a:off x="5715000" y="3395520"/>
            <a:ext cx="528480" cy="492120"/>
            <a:chOff x="5715000" y="3395520"/>
            <a:chExt cx="528480" cy="492120"/>
          </a:xfrm>
        </p:grpSpPr>
        <p:sp>
          <p:nvSpPr>
            <p:cNvPr id="373" name=""/>
            <p:cNvSpPr/>
            <p:nvPr/>
          </p:nvSpPr>
          <p:spPr>
            <a:xfrm>
              <a:off x="5715000" y="3395520"/>
              <a:ext cx="528480" cy="49212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5715000" y="3395520"/>
              <a:ext cx="528480" cy="49212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5" name=""/>
          <p:cNvGrpSpPr/>
          <p:nvPr/>
        </p:nvGrpSpPr>
        <p:grpSpPr>
          <a:xfrm>
            <a:off x="6016680" y="2570040"/>
            <a:ext cx="423720" cy="739800"/>
            <a:chOff x="6016680" y="2570040"/>
            <a:chExt cx="423720" cy="739800"/>
          </a:xfrm>
        </p:grpSpPr>
        <p:sp>
          <p:nvSpPr>
            <p:cNvPr id="376" name=""/>
            <p:cNvSpPr/>
            <p:nvPr/>
          </p:nvSpPr>
          <p:spPr>
            <a:xfrm>
              <a:off x="6016680" y="2570040"/>
              <a:ext cx="423720" cy="73980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6016680" y="2570040"/>
              <a:ext cx="423720" cy="73980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8" name=""/>
          <p:cNvGrpSpPr/>
          <p:nvPr/>
        </p:nvGrpSpPr>
        <p:grpSpPr>
          <a:xfrm>
            <a:off x="6075360" y="1887480"/>
            <a:ext cx="507960" cy="303120"/>
            <a:chOff x="6075360" y="1887480"/>
            <a:chExt cx="507960" cy="303120"/>
          </a:xfrm>
        </p:grpSpPr>
        <p:sp>
          <p:nvSpPr>
            <p:cNvPr id="379" name=""/>
            <p:cNvSpPr/>
            <p:nvPr/>
          </p:nvSpPr>
          <p:spPr>
            <a:xfrm>
              <a:off x="6075360" y="1887480"/>
              <a:ext cx="507960" cy="30312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6075360" y="1887480"/>
              <a:ext cx="507960" cy="30312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81" name=""/>
          <p:cNvGrpSpPr/>
          <p:nvPr/>
        </p:nvGrpSpPr>
        <p:grpSpPr>
          <a:xfrm>
            <a:off x="6380280" y="2627280"/>
            <a:ext cx="330120" cy="568440"/>
            <a:chOff x="6380280" y="2627280"/>
            <a:chExt cx="330120" cy="568440"/>
          </a:xfrm>
        </p:grpSpPr>
        <p:sp>
          <p:nvSpPr>
            <p:cNvPr id="382" name=""/>
            <p:cNvSpPr/>
            <p:nvPr/>
          </p:nvSpPr>
          <p:spPr>
            <a:xfrm>
              <a:off x="6380280" y="2627280"/>
              <a:ext cx="330120" cy="568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6380280" y="2627280"/>
              <a:ext cx="330120" cy="568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84" name=""/>
          <p:cNvGrpSpPr/>
          <p:nvPr/>
        </p:nvGrpSpPr>
        <p:grpSpPr>
          <a:xfrm>
            <a:off x="6454800" y="2100240"/>
            <a:ext cx="412560" cy="538200"/>
            <a:chOff x="6454800" y="2100240"/>
            <a:chExt cx="412560" cy="538200"/>
          </a:xfrm>
        </p:grpSpPr>
        <p:sp>
          <p:nvSpPr>
            <p:cNvPr id="385" name=""/>
            <p:cNvSpPr/>
            <p:nvPr/>
          </p:nvSpPr>
          <p:spPr>
            <a:xfrm>
              <a:off x="6454800" y="2100240"/>
              <a:ext cx="412560" cy="53820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6454800" y="2100240"/>
              <a:ext cx="412560" cy="53820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87" name=""/>
          <p:cNvGrpSpPr/>
          <p:nvPr/>
        </p:nvGrpSpPr>
        <p:grpSpPr>
          <a:xfrm>
            <a:off x="7067520" y="2419200"/>
            <a:ext cx="598680" cy="403200"/>
            <a:chOff x="7067520" y="2419200"/>
            <a:chExt cx="598680" cy="403200"/>
          </a:xfrm>
        </p:grpSpPr>
        <p:sp>
          <p:nvSpPr>
            <p:cNvPr id="388" name=""/>
            <p:cNvSpPr/>
            <p:nvPr/>
          </p:nvSpPr>
          <p:spPr>
            <a:xfrm>
              <a:off x="7067520" y="2419200"/>
              <a:ext cx="598680" cy="40320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7067520" y="2419200"/>
              <a:ext cx="598680" cy="40320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90" name=""/>
          <p:cNvGrpSpPr/>
          <p:nvPr/>
        </p:nvGrpSpPr>
        <p:grpSpPr>
          <a:xfrm>
            <a:off x="6940440" y="2749680"/>
            <a:ext cx="412920" cy="444240"/>
            <a:chOff x="6940440" y="2749680"/>
            <a:chExt cx="412920" cy="444240"/>
          </a:xfrm>
        </p:grpSpPr>
        <p:sp>
          <p:nvSpPr>
            <p:cNvPr id="391" name=""/>
            <p:cNvSpPr/>
            <p:nvPr/>
          </p:nvSpPr>
          <p:spPr>
            <a:xfrm>
              <a:off x="6940440" y="2749680"/>
              <a:ext cx="412920" cy="44424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6940440" y="2749680"/>
              <a:ext cx="412920" cy="44424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93" name=""/>
          <p:cNvGrpSpPr/>
          <p:nvPr/>
        </p:nvGrpSpPr>
        <p:grpSpPr>
          <a:xfrm>
            <a:off x="6254640" y="2976480"/>
            <a:ext cx="750960" cy="412560"/>
            <a:chOff x="6254640" y="2976480"/>
            <a:chExt cx="750960" cy="412560"/>
          </a:xfrm>
        </p:grpSpPr>
        <p:sp>
          <p:nvSpPr>
            <p:cNvPr id="394" name=""/>
            <p:cNvSpPr/>
            <p:nvPr/>
          </p:nvSpPr>
          <p:spPr>
            <a:xfrm>
              <a:off x="6254640" y="2976480"/>
              <a:ext cx="750960" cy="41256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5" name=""/>
            <p:cNvSpPr/>
            <p:nvPr/>
          </p:nvSpPr>
          <p:spPr>
            <a:xfrm>
              <a:off x="6254640" y="2976480"/>
              <a:ext cx="750960" cy="41256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96" name=""/>
          <p:cNvGrpSpPr/>
          <p:nvPr/>
        </p:nvGrpSpPr>
        <p:grpSpPr>
          <a:xfrm>
            <a:off x="7778880" y="1887480"/>
            <a:ext cx="190440" cy="374760"/>
            <a:chOff x="7778880" y="1887480"/>
            <a:chExt cx="190440" cy="374760"/>
          </a:xfrm>
        </p:grpSpPr>
        <p:sp>
          <p:nvSpPr>
            <p:cNvPr id="397" name=""/>
            <p:cNvSpPr/>
            <p:nvPr/>
          </p:nvSpPr>
          <p:spPr>
            <a:xfrm>
              <a:off x="7778880" y="1887480"/>
              <a:ext cx="190440" cy="37476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8" name=""/>
            <p:cNvSpPr/>
            <p:nvPr/>
          </p:nvSpPr>
          <p:spPr>
            <a:xfrm>
              <a:off x="7778880" y="1887480"/>
              <a:ext cx="190440" cy="37476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99" name=""/>
          <p:cNvGrpSpPr/>
          <p:nvPr/>
        </p:nvGrpSpPr>
        <p:grpSpPr>
          <a:xfrm>
            <a:off x="7719840" y="2208240"/>
            <a:ext cx="379440" cy="182520"/>
            <a:chOff x="7719840" y="2208240"/>
            <a:chExt cx="379440" cy="182520"/>
          </a:xfrm>
        </p:grpSpPr>
        <p:sp>
          <p:nvSpPr>
            <p:cNvPr id="400" name=""/>
            <p:cNvSpPr/>
            <p:nvPr/>
          </p:nvSpPr>
          <p:spPr>
            <a:xfrm>
              <a:off x="7719840" y="2208240"/>
              <a:ext cx="379440" cy="18252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7719840" y="2208240"/>
              <a:ext cx="379440" cy="18252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2" name=""/>
          <p:cNvGrpSpPr/>
          <p:nvPr/>
        </p:nvGrpSpPr>
        <p:grpSpPr>
          <a:xfrm>
            <a:off x="7839000" y="2389320"/>
            <a:ext cx="66600" cy="96840"/>
            <a:chOff x="7839000" y="2389320"/>
            <a:chExt cx="66600" cy="96840"/>
          </a:xfrm>
        </p:grpSpPr>
        <p:sp>
          <p:nvSpPr>
            <p:cNvPr id="403" name=""/>
            <p:cNvSpPr/>
            <p:nvPr/>
          </p:nvSpPr>
          <p:spPr>
            <a:xfrm>
              <a:off x="7839000" y="2389320"/>
              <a:ext cx="66600" cy="968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7839000" y="2389320"/>
              <a:ext cx="66600" cy="968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5" name=""/>
          <p:cNvGrpSpPr/>
          <p:nvPr/>
        </p:nvGrpSpPr>
        <p:grpSpPr>
          <a:xfrm>
            <a:off x="7740720" y="2333520"/>
            <a:ext cx="174600" cy="179280"/>
            <a:chOff x="7740720" y="2333520"/>
            <a:chExt cx="174600" cy="179280"/>
          </a:xfrm>
        </p:grpSpPr>
        <p:sp>
          <p:nvSpPr>
            <p:cNvPr id="406" name=""/>
            <p:cNvSpPr/>
            <p:nvPr/>
          </p:nvSpPr>
          <p:spPr>
            <a:xfrm>
              <a:off x="7740720" y="2333520"/>
              <a:ext cx="174600" cy="17928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7740720" y="2333520"/>
              <a:ext cx="174600" cy="17928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8" name=""/>
          <p:cNvGrpSpPr/>
          <p:nvPr/>
        </p:nvGrpSpPr>
        <p:grpSpPr>
          <a:xfrm>
            <a:off x="7775640" y="2462040"/>
            <a:ext cx="129960" cy="96840"/>
            <a:chOff x="7775640" y="2462040"/>
            <a:chExt cx="129960" cy="96840"/>
          </a:xfrm>
        </p:grpSpPr>
        <p:sp>
          <p:nvSpPr>
            <p:cNvPr id="409" name=""/>
            <p:cNvSpPr/>
            <p:nvPr/>
          </p:nvSpPr>
          <p:spPr>
            <a:xfrm>
              <a:off x="7775640" y="2462040"/>
              <a:ext cx="129960" cy="9684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0" name=""/>
            <p:cNvSpPr/>
            <p:nvPr/>
          </p:nvSpPr>
          <p:spPr>
            <a:xfrm>
              <a:off x="7775640" y="2462040"/>
              <a:ext cx="129960" cy="9684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1" name=""/>
          <p:cNvGrpSpPr/>
          <p:nvPr/>
        </p:nvGrpSpPr>
        <p:grpSpPr>
          <a:xfrm>
            <a:off x="7942320" y="2427120"/>
            <a:ext cx="36360" cy="19080"/>
            <a:chOff x="7942320" y="2427120"/>
            <a:chExt cx="36360" cy="19080"/>
          </a:xfrm>
        </p:grpSpPr>
        <p:sp>
          <p:nvSpPr>
            <p:cNvPr id="412" name=""/>
            <p:cNvSpPr/>
            <p:nvPr/>
          </p:nvSpPr>
          <p:spPr>
            <a:xfrm>
              <a:off x="7942320" y="2427120"/>
              <a:ext cx="36360" cy="1908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3" name=""/>
            <p:cNvSpPr/>
            <p:nvPr/>
          </p:nvSpPr>
          <p:spPr>
            <a:xfrm>
              <a:off x="7942320" y="2427120"/>
              <a:ext cx="36360" cy="1908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4" name=""/>
          <p:cNvGrpSpPr/>
          <p:nvPr/>
        </p:nvGrpSpPr>
        <p:grpSpPr>
          <a:xfrm>
            <a:off x="6875640" y="2828880"/>
            <a:ext cx="799920" cy="469800"/>
            <a:chOff x="6875640" y="2828880"/>
            <a:chExt cx="799920" cy="469800"/>
          </a:xfrm>
        </p:grpSpPr>
        <p:sp>
          <p:nvSpPr>
            <p:cNvPr id="415" name=""/>
            <p:cNvSpPr/>
            <p:nvPr/>
          </p:nvSpPr>
          <p:spPr>
            <a:xfrm>
              <a:off x="6875640" y="2828880"/>
              <a:ext cx="799920" cy="4698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6" name=""/>
            <p:cNvSpPr/>
            <p:nvPr/>
          </p:nvSpPr>
          <p:spPr>
            <a:xfrm>
              <a:off x="6875640" y="2828880"/>
              <a:ext cx="799920" cy="4698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7" name=""/>
          <p:cNvGrpSpPr/>
          <p:nvPr/>
        </p:nvGrpSpPr>
        <p:grpSpPr>
          <a:xfrm>
            <a:off x="6083280" y="3579840"/>
            <a:ext cx="370080" cy="674640"/>
            <a:chOff x="6083280" y="3579840"/>
            <a:chExt cx="370080" cy="674640"/>
          </a:xfrm>
        </p:grpSpPr>
        <p:sp>
          <p:nvSpPr>
            <p:cNvPr id="418" name=""/>
            <p:cNvSpPr/>
            <p:nvPr/>
          </p:nvSpPr>
          <p:spPr>
            <a:xfrm>
              <a:off x="6083280" y="3579840"/>
              <a:ext cx="370080" cy="67464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9" name=""/>
            <p:cNvSpPr/>
            <p:nvPr/>
          </p:nvSpPr>
          <p:spPr>
            <a:xfrm>
              <a:off x="6083280" y="3579840"/>
              <a:ext cx="370080" cy="67464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0" name=""/>
          <p:cNvGrpSpPr/>
          <p:nvPr/>
        </p:nvGrpSpPr>
        <p:grpSpPr>
          <a:xfrm>
            <a:off x="6904080" y="2251080"/>
            <a:ext cx="4680" cy="1440"/>
            <a:chOff x="6904080" y="2251080"/>
            <a:chExt cx="4680" cy="1440"/>
          </a:xfrm>
        </p:grpSpPr>
        <p:sp>
          <p:nvSpPr>
            <p:cNvPr id="421" name=""/>
            <p:cNvSpPr/>
            <p:nvPr/>
          </p:nvSpPr>
          <p:spPr>
            <a:xfrm>
              <a:off x="6904080" y="2251080"/>
              <a:ext cx="4680" cy="1440"/>
            </a:xfrm>
            <a:custGeom>
              <a:avLst/>
              <a:gdLst/>
              <a:ahLst/>
              <a:rect l="l" t="t" r="r" b="b"/>
              <a:pathLst>
                <a:path w="7" h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2" name=""/>
            <p:cNvSpPr/>
            <p:nvPr/>
          </p:nvSpPr>
          <p:spPr>
            <a:xfrm>
              <a:off x="6904080" y="2251080"/>
              <a:ext cx="468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3" name=""/>
          <p:cNvGrpSpPr/>
          <p:nvPr/>
        </p:nvGrpSpPr>
        <p:grpSpPr>
          <a:xfrm>
            <a:off x="3116160" y="1089000"/>
            <a:ext cx="797040" cy="1440"/>
            <a:chOff x="3116160" y="1089000"/>
            <a:chExt cx="797040" cy="1440"/>
          </a:xfrm>
        </p:grpSpPr>
        <p:sp>
          <p:nvSpPr>
            <p:cNvPr id="424" name=""/>
            <p:cNvSpPr/>
            <p:nvPr/>
          </p:nvSpPr>
          <p:spPr>
            <a:xfrm>
              <a:off x="3116160" y="1089000"/>
              <a:ext cx="797040" cy="1440"/>
            </a:xfrm>
            <a:custGeom>
              <a:avLst/>
              <a:gdLst/>
              <a:ahLst/>
              <a:rect l="l" t="t" r="r" b="b"/>
              <a:pathLst>
                <a:path w="1028" h="0">
                  <a:moveTo>
                    <a:pt x="1028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5" name=""/>
            <p:cNvSpPr/>
            <p:nvPr/>
          </p:nvSpPr>
          <p:spPr>
            <a:xfrm flipH="1">
              <a:off x="3116160" y="1089000"/>
              <a:ext cx="79704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6" name=""/>
          <p:cNvGrpSpPr/>
          <p:nvPr/>
        </p:nvGrpSpPr>
        <p:grpSpPr>
          <a:xfrm>
            <a:off x="6156360" y="1798560"/>
            <a:ext cx="77760" cy="65160"/>
            <a:chOff x="6156360" y="1798560"/>
            <a:chExt cx="77760" cy="65160"/>
          </a:xfrm>
        </p:grpSpPr>
        <p:sp>
          <p:nvSpPr>
            <p:cNvPr id="427" name=""/>
            <p:cNvSpPr/>
            <p:nvPr/>
          </p:nvSpPr>
          <p:spPr>
            <a:xfrm>
              <a:off x="6156360" y="1798560"/>
              <a:ext cx="77760" cy="651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8" name=""/>
            <p:cNvSpPr/>
            <p:nvPr/>
          </p:nvSpPr>
          <p:spPr>
            <a:xfrm>
              <a:off x="6156360" y="1798560"/>
              <a:ext cx="77760" cy="651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9" name=""/>
          <p:cNvGrpSpPr/>
          <p:nvPr/>
        </p:nvGrpSpPr>
        <p:grpSpPr>
          <a:xfrm>
            <a:off x="6437160" y="1830240"/>
            <a:ext cx="60480" cy="15840"/>
            <a:chOff x="6437160" y="1830240"/>
            <a:chExt cx="60480" cy="15840"/>
          </a:xfrm>
        </p:grpSpPr>
        <p:sp>
          <p:nvSpPr>
            <p:cNvPr id="430" name=""/>
            <p:cNvSpPr/>
            <p:nvPr/>
          </p:nvSpPr>
          <p:spPr>
            <a:xfrm>
              <a:off x="6437160" y="1830240"/>
              <a:ext cx="60480" cy="1584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1" name=""/>
            <p:cNvSpPr/>
            <p:nvPr/>
          </p:nvSpPr>
          <p:spPr>
            <a:xfrm>
              <a:off x="6437160" y="1830240"/>
              <a:ext cx="60480" cy="1584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32" name=""/>
          <p:cNvGrpSpPr/>
          <p:nvPr/>
        </p:nvGrpSpPr>
        <p:grpSpPr>
          <a:xfrm>
            <a:off x="7124760" y="1971720"/>
            <a:ext cx="658800" cy="842760"/>
            <a:chOff x="7124760" y="1971720"/>
            <a:chExt cx="658800" cy="842760"/>
          </a:xfrm>
        </p:grpSpPr>
        <p:sp>
          <p:nvSpPr>
            <p:cNvPr id="433" name=""/>
            <p:cNvSpPr/>
            <p:nvPr/>
          </p:nvSpPr>
          <p:spPr>
            <a:xfrm>
              <a:off x="7124760" y="1971720"/>
              <a:ext cx="658800" cy="8427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4" name=""/>
            <p:cNvSpPr/>
            <p:nvPr/>
          </p:nvSpPr>
          <p:spPr>
            <a:xfrm>
              <a:off x="7124760" y="1971720"/>
              <a:ext cx="658800" cy="8427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35" name=""/>
          <p:cNvGrpSpPr/>
          <p:nvPr/>
        </p:nvGrpSpPr>
        <p:grpSpPr>
          <a:xfrm>
            <a:off x="6675480" y="2017800"/>
            <a:ext cx="206280" cy="93600"/>
            <a:chOff x="6675480" y="2017800"/>
            <a:chExt cx="206280" cy="93600"/>
          </a:xfrm>
        </p:grpSpPr>
        <p:sp>
          <p:nvSpPr>
            <p:cNvPr id="436" name=""/>
            <p:cNvSpPr/>
            <p:nvPr/>
          </p:nvSpPr>
          <p:spPr>
            <a:xfrm>
              <a:off x="6675480" y="2017800"/>
              <a:ext cx="206280" cy="93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37" name=""/>
            <p:cNvSpPr/>
            <p:nvPr/>
          </p:nvSpPr>
          <p:spPr>
            <a:xfrm>
              <a:off x="6675480" y="2017800"/>
              <a:ext cx="206280" cy="93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38" name=""/>
          <p:cNvGrpSpPr/>
          <p:nvPr/>
        </p:nvGrpSpPr>
        <p:grpSpPr>
          <a:xfrm>
            <a:off x="7656480" y="1932120"/>
            <a:ext cx="179280" cy="353880"/>
            <a:chOff x="7656480" y="1932120"/>
            <a:chExt cx="179280" cy="353880"/>
          </a:xfrm>
        </p:grpSpPr>
        <p:sp>
          <p:nvSpPr>
            <p:cNvPr id="439" name=""/>
            <p:cNvSpPr/>
            <p:nvPr/>
          </p:nvSpPr>
          <p:spPr>
            <a:xfrm>
              <a:off x="7656480" y="1932120"/>
              <a:ext cx="179280" cy="3538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0" name=""/>
            <p:cNvSpPr/>
            <p:nvPr/>
          </p:nvSpPr>
          <p:spPr>
            <a:xfrm>
              <a:off x="7656480" y="1932120"/>
              <a:ext cx="179280" cy="3538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41" name=""/>
          <p:cNvGrpSpPr/>
          <p:nvPr/>
        </p:nvGrpSpPr>
        <p:grpSpPr>
          <a:xfrm>
            <a:off x="5799240" y="3876840"/>
            <a:ext cx="617400" cy="542880"/>
            <a:chOff x="5799240" y="3876840"/>
            <a:chExt cx="617400" cy="542880"/>
          </a:xfrm>
        </p:grpSpPr>
        <p:sp>
          <p:nvSpPr>
            <p:cNvPr id="442" name=""/>
            <p:cNvSpPr/>
            <p:nvPr/>
          </p:nvSpPr>
          <p:spPr>
            <a:xfrm>
              <a:off x="5799240" y="3876840"/>
              <a:ext cx="617400" cy="54288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3" name=""/>
            <p:cNvSpPr/>
            <p:nvPr/>
          </p:nvSpPr>
          <p:spPr>
            <a:xfrm>
              <a:off x="5799240" y="3876840"/>
              <a:ext cx="617400" cy="54288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44" name=""/>
          <p:cNvGrpSpPr/>
          <p:nvPr/>
        </p:nvGrpSpPr>
        <p:grpSpPr>
          <a:xfrm>
            <a:off x="2914560" y="1117440"/>
            <a:ext cx="5194800" cy="3641760"/>
            <a:chOff x="2914560" y="1117440"/>
            <a:chExt cx="5194800" cy="3641760"/>
          </a:xfrm>
        </p:grpSpPr>
        <p:grpSp>
          <p:nvGrpSpPr>
            <p:cNvPr id="445" name=""/>
            <p:cNvGrpSpPr/>
            <p:nvPr/>
          </p:nvGrpSpPr>
          <p:grpSpPr>
            <a:xfrm>
              <a:off x="2914560" y="1117440"/>
              <a:ext cx="5194800" cy="3641760"/>
              <a:chOff x="2914560" y="1117440"/>
              <a:chExt cx="5194800" cy="3641760"/>
            </a:xfrm>
          </p:grpSpPr>
          <p:grpSp>
            <p:nvGrpSpPr>
              <p:cNvPr id="446" name=""/>
              <p:cNvGrpSpPr/>
              <p:nvPr/>
            </p:nvGrpSpPr>
            <p:grpSpPr>
              <a:xfrm>
                <a:off x="2914560" y="1117440"/>
                <a:ext cx="5194800" cy="3641760"/>
                <a:chOff x="2914560" y="1117440"/>
                <a:chExt cx="5194800" cy="3641760"/>
              </a:xfrm>
            </p:grpSpPr>
            <p:sp>
              <p:nvSpPr>
                <p:cNvPr id="447" name=""/>
                <p:cNvSpPr/>
                <p:nvPr/>
              </p:nvSpPr>
              <p:spPr>
                <a:xfrm flipV="1">
                  <a:off x="6393600" y="4257360"/>
                  <a:ext cx="33840" cy="136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448" name=""/>
                <p:cNvGrpSpPr/>
                <p:nvPr/>
              </p:nvGrpSpPr>
              <p:grpSpPr>
                <a:xfrm>
                  <a:off x="2914560" y="1641240"/>
                  <a:ext cx="5128200" cy="3032280"/>
                  <a:chOff x="2914560" y="1641240"/>
                  <a:chExt cx="5128200" cy="3032280"/>
                </a:xfrm>
              </p:grpSpPr>
              <p:sp>
                <p:nvSpPr>
                  <p:cNvPr id="449" name=""/>
                  <p:cNvSpPr/>
                  <p:nvPr/>
                </p:nvSpPr>
                <p:spPr>
                  <a:xfrm flipH="1">
                    <a:off x="7984080" y="2230200"/>
                    <a:ext cx="58680" cy="19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720" bIns="-27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grpSp>
                <p:nvGrpSpPr>
                  <p:cNvPr id="450" name=""/>
                  <p:cNvGrpSpPr/>
                  <p:nvPr/>
                </p:nvGrpSpPr>
                <p:grpSpPr>
                  <a:xfrm>
                    <a:off x="2914560" y="1641240"/>
                    <a:ext cx="3917520" cy="3032280"/>
                    <a:chOff x="2914560" y="1641240"/>
                    <a:chExt cx="3917520" cy="3032280"/>
                  </a:xfrm>
                </p:grpSpPr>
                <p:sp>
                  <p:nvSpPr>
                    <p:cNvPr id="451" name=""/>
                    <p:cNvSpPr/>
                    <p:nvPr/>
                  </p:nvSpPr>
                  <p:spPr>
                    <a:xfrm flipH="1">
                      <a:off x="4813200" y="3924360"/>
                      <a:ext cx="69480" cy="3412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52" name=""/>
                    <p:cNvSpPr/>
                    <p:nvPr/>
                  </p:nvSpPr>
                  <p:spPr>
                    <a:xfrm>
                      <a:off x="2999520" y="1641240"/>
                      <a:ext cx="838800" cy="55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3" h="695">
                          <a:moveTo>
                            <a:pt x="36" y="695"/>
                          </a:moveTo>
                          <a:lnTo>
                            <a:pt x="0" y="616"/>
                          </a:lnTo>
                          <a:lnTo>
                            <a:pt x="222" y="308"/>
                          </a:lnTo>
                          <a:lnTo>
                            <a:pt x="287" y="272"/>
                          </a:lnTo>
                          <a:lnTo>
                            <a:pt x="337" y="251"/>
                          </a:lnTo>
                          <a:lnTo>
                            <a:pt x="495" y="308"/>
                          </a:lnTo>
                          <a:lnTo>
                            <a:pt x="839" y="36"/>
                          </a:lnTo>
                          <a:lnTo>
                            <a:pt x="939" y="0"/>
                          </a:lnTo>
                          <a:lnTo>
                            <a:pt x="1083" y="7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53" name=""/>
                    <p:cNvSpPr/>
                    <p:nvPr/>
                  </p:nvSpPr>
                  <p:spPr>
                    <a:xfrm>
                      <a:off x="2959560" y="2317680"/>
                      <a:ext cx="204480" cy="209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264">
                          <a:moveTo>
                            <a:pt x="41" y="0"/>
                          </a:moveTo>
                          <a:lnTo>
                            <a:pt x="0" y="120"/>
                          </a:lnTo>
                          <a:lnTo>
                            <a:pt x="2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54" name=""/>
                    <p:cNvSpPr/>
                    <p:nvPr/>
                  </p:nvSpPr>
                  <p:spPr>
                    <a:xfrm>
                      <a:off x="2914560" y="2555640"/>
                      <a:ext cx="178200" cy="250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315">
                          <a:moveTo>
                            <a:pt x="0" y="0"/>
                          </a:moveTo>
                          <a:lnTo>
                            <a:pt x="98" y="315"/>
                          </a:lnTo>
                          <a:lnTo>
                            <a:pt x="229" y="3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55" name=""/>
                    <p:cNvSpPr/>
                    <p:nvPr/>
                  </p:nvSpPr>
                  <p:spPr>
                    <a:xfrm>
                      <a:off x="3180960" y="2905200"/>
                      <a:ext cx="71280" cy="37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" h="470">
                          <a:moveTo>
                            <a:pt x="0" y="0"/>
                          </a:moveTo>
                          <a:lnTo>
                            <a:pt x="91" y="18"/>
                          </a:lnTo>
                          <a:lnTo>
                            <a:pt x="57" y="47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56" name=""/>
                    <p:cNvSpPr/>
                    <p:nvPr/>
                  </p:nvSpPr>
                  <p:spPr>
                    <a:xfrm>
                      <a:off x="3159360" y="3028680"/>
                      <a:ext cx="204480" cy="424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4" h="534">
                          <a:moveTo>
                            <a:pt x="0" y="0"/>
                          </a:moveTo>
                          <a:lnTo>
                            <a:pt x="99" y="161"/>
                          </a:lnTo>
                          <a:lnTo>
                            <a:pt x="247" y="396"/>
                          </a:lnTo>
                          <a:lnTo>
                            <a:pt x="264" y="495"/>
                          </a:lnTo>
                          <a:lnTo>
                            <a:pt x="120" y="53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57" name=""/>
                    <p:cNvSpPr/>
                    <p:nvPr/>
                  </p:nvSpPr>
                  <p:spPr>
                    <a:xfrm>
                      <a:off x="3133080" y="3155760"/>
                      <a:ext cx="199440" cy="2732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58" name=""/>
                    <p:cNvSpPr/>
                    <p:nvPr/>
                  </p:nvSpPr>
                  <p:spPr>
                    <a:xfrm>
                      <a:off x="3351240" y="3384360"/>
                      <a:ext cx="55800" cy="304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4" h="384">
                          <a:moveTo>
                            <a:pt x="17" y="0"/>
                          </a:moveTo>
                          <a:lnTo>
                            <a:pt x="74" y="76"/>
                          </a:lnTo>
                          <a:lnTo>
                            <a:pt x="63" y="253"/>
                          </a:lnTo>
                          <a:lnTo>
                            <a:pt x="29" y="384"/>
                          </a:lnTo>
                          <a:lnTo>
                            <a:pt x="0" y="287"/>
                          </a:lnTo>
                          <a:lnTo>
                            <a:pt x="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59" name=""/>
                    <p:cNvSpPr/>
                    <p:nvPr/>
                  </p:nvSpPr>
                  <p:spPr>
                    <a:xfrm flipH="1">
                      <a:off x="5218560" y="4376520"/>
                      <a:ext cx="75600" cy="1508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0" name=""/>
                    <p:cNvSpPr/>
                    <p:nvPr/>
                  </p:nvSpPr>
                  <p:spPr>
                    <a:xfrm>
                      <a:off x="5401080" y="4413240"/>
                      <a:ext cx="204480" cy="260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28">
                          <a:moveTo>
                            <a:pt x="5" y="328"/>
                          </a:moveTo>
                          <a:lnTo>
                            <a:pt x="0" y="195"/>
                          </a:lnTo>
                          <a:lnTo>
                            <a:pt x="34" y="138"/>
                          </a:lnTo>
                          <a:lnTo>
                            <a:pt x="154" y="46"/>
                          </a:lnTo>
                          <a:lnTo>
                            <a:pt x="26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1" name=""/>
                    <p:cNvSpPr/>
                    <p:nvPr/>
                  </p:nvSpPr>
                  <p:spPr>
                    <a:xfrm>
                      <a:off x="6438600" y="2914560"/>
                      <a:ext cx="393480" cy="396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500">
                          <a:moveTo>
                            <a:pt x="507" y="0"/>
                          </a:moveTo>
                          <a:lnTo>
                            <a:pt x="387" y="184"/>
                          </a:lnTo>
                          <a:lnTo>
                            <a:pt x="0" y="50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</p:grpSp>
            <p:sp>
              <p:nvSpPr>
                <p:cNvPr id="462" name=""/>
                <p:cNvSpPr/>
                <p:nvPr/>
              </p:nvSpPr>
              <p:spPr>
                <a:xfrm flipH="1" flipV="1">
                  <a:off x="6427800" y="3740040"/>
                  <a:ext cx="63360" cy="223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463" name=""/>
                <p:cNvGrpSpPr/>
                <p:nvPr/>
              </p:nvGrpSpPr>
              <p:grpSpPr>
                <a:xfrm>
                  <a:off x="3381120" y="2495520"/>
                  <a:ext cx="3750120" cy="1762200"/>
                  <a:chOff x="3381120" y="2495520"/>
                  <a:chExt cx="3750120" cy="1762200"/>
                </a:xfrm>
              </p:grpSpPr>
              <p:sp>
                <p:nvSpPr>
                  <p:cNvPr id="464" name=""/>
                  <p:cNvSpPr/>
                  <p:nvPr/>
                </p:nvSpPr>
                <p:spPr>
                  <a:xfrm>
                    <a:off x="3381120" y="3402000"/>
                    <a:ext cx="285480" cy="46080"/>
                  </a:xfrm>
                  <a:custGeom>
                    <a:avLst/>
                    <a:gdLst/>
                    <a:ahLst/>
                    <a:rect l="l" t="t" r="r" b="b"/>
                    <a:pathLst>
                      <a:path w="367" h="57">
                        <a:moveTo>
                          <a:pt x="29" y="44"/>
                        </a:moveTo>
                        <a:lnTo>
                          <a:pt x="310" y="57"/>
                        </a:lnTo>
                        <a:lnTo>
                          <a:pt x="367" y="10"/>
                        </a:lnTo>
                        <a:lnTo>
                          <a:pt x="258" y="0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" bIns="-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65" name=""/>
                  <p:cNvSpPr/>
                  <p:nvPr/>
                </p:nvSpPr>
                <p:spPr>
                  <a:xfrm>
                    <a:off x="4548600" y="3952800"/>
                    <a:ext cx="627840" cy="304920"/>
                  </a:xfrm>
                  <a:custGeom>
                    <a:avLst/>
                    <a:gdLst/>
                    <a:ahLst/>
                    <a:rect l="l" t="t" r="r" b="b"/>
                    <a:pathLst>
                      <a:path w="810" h="383">
                        <a:moveTo>
                          <a:pt x="0" y="0"/>
                        </a:moveTo>
                        <a:lnTo>
                          <a:pt x="414" y="252"/>
                        </a:lnTo>
                        <a:lnTo>
                          <a:pt x="810" y="3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66" name=""/>
                  <p:cNvSpPr/>
                  <p:nvPr/>
                </p:nvSpPr>
                <p:spPr>
                  <a:xfrm flipH="1">
                    <a:off x="4653720" y="2495520"/>
                    <a:ext cx="27720" cy="1508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67" name=""/>
                  <p:cNvSpPr/>
                  <p:nvPr/>
                </p:nvSpPr>
                <p:spPr>
                  <a:xfrm>
                    <a:off x="4604040" y="2651040"/>
                    <a:ext cx="2015640" cy="1274760"/>
                  </a:xfrm>
                  <a:custGeom>
                    <a:avLst/>
                    <a:gdLst/>
                    <a:ahLst/>
                    <a:rect l="l" t="t" r="r" b="b"/>
                    <a:pathLst>
                      <a:path w="2599" h="1606">
                        <a:moveTo>
                          <a:pt x="0" y="1606"/>
                        </a:moveTo>
                        <a:lnTo>
                          <a:pt x="103" y="1531"/>
                        </a:lnTo>
                        <a:lnTo>
                          <a:pt x="414" y="1257"/>
                        </a:lnTo>
                        <a:lnTo>
                          <a:pt x="534" y="970"/>
                        </a:lnTo>
                        <a:lnTo>
                          <a:pt x="677" y="843"/>
                        </a:lnTo>
                        <a:lnTo>
                          <a:pt x="1405" y="109"/>
                        </a:lnTo>
                        <a:lnTo>
                          <a:pt x="2031" y="0"/>
                        </a:lnTo>
                        <a:lnTo>
                          <a:pt x="2341" y="73"/>
                        </a:lnTo>
                        <a:lnTo>
                          <a:pt x="2427" y="454"/>
                        </a:lnTo>
                        <a:lnTo>
                          <a:pt x="2500" y="498"/>
                        </a:lnTo>
                        <a:lnTo>
                          <a:pt x="2599" y="75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68" name=""/>
                  <p:cNvSpPr/>
                  <p:nvPr/>
                </p:nvSpPr>
                <p:spPr>
                  <a:xfrm>
                    <a:off x="5360760" y="2923920"/>
                    <a:ext cx="18360" cy="158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69" name=""/>
                  <p:cNvSpPr/>
                  <p:nvPr/>
                </p:nvSpPr>
                <p:spPr>
                  <a:xfrm>
                    <a:off x="4725000" y="3538440"/>
                    <a:ext cx="697680" cy="501480"/>
                  </a:xfrm>
                  <a:custGeom>
                    <a:avLst/>
                    <a:gdLst/>
                    <a:ahLst/>
                    <a:rect l="l" t="t" r="r" b="b"/>
                    <a:pathLst>
                      <a:path w="900" h="631">
                        <a:moveTo>
                          <a:pt x="0" y="631"/>
                        </a:moveTo>
                        <a:lnTo>
                          <a:pt x="269" y="504"/>
                        </a:lnTo>
                        <a:lnTo>
                          <a:pt x="407" y="0"/>
                        </a:lnTo>
                        <a:lnTo>
                          <a:pt x="900" y="2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70" name=""/>
                  <p:cNvSpPr/>
                  <p:nvPr/>
                </p:nvSpPr>
                <p:spPr>
                  <a:xfrm flipV="1">
                    <a:off x="5782680" y="3843360"/>
                    <a:ext cx="23040" cy="950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71" name=""/>
                  <p:cNvSpPr/>
                  <p:nvPr/>
                </p:nvSpPr>
                <p:spPr>
                  <a:xfrm>
                    <a:off x="6560640" y="3733560"/>
                    <a:ext cx="28080" cy="1065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72" name=""/>
                  <p:cNvSpPr/>
                  <p:nvPr/>
                </p:nvSpPr>
                <p:spPr>
                  <a:xfrm>
                    <a:off x="6379560" y="3816360"/>
                    <a:ext cx="44640" cy="11412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144">
                        <a:moveTo>
                          <a:pt x="57" y="144"/>
                        </a:moveTo>
                        <a:lnTo>
                          <a:pt x="46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73" name=""/>
                  <p:cNvSpPr/>
                  <p:nvPr/>
                </p:nvSpPr>
                <p:spPr>
                  <a:xfrm flipH="1" flipV="1">
                    <a:off x="6805800" y="2806560"/>
                    <a:ext cx="325440" cy="1173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74" name=""/>
                  <p:cNvSpPr/>
                  <p:nvPr/>
                </p:nvSpPr>
                <p:spPr>
                  <a:xfrm flipH="1">
                    <a:off x="6067440" y="3557520"/>
                    <a:ext cx="26280" cy="244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75" name=""/>
                  <p:cNvSpPr/>
                  <p:nvPr/>
                </p:nvSpPr>
                <p:spPr>
                  <a:xfrm>
                    <a:off x="5979600" y="3706560"/>
                    <a:ext cx="43200" cy="1414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76" name=""/>
                  <p:cNvSpPr/>
                  <p:nvPr/>
                </p:nvSpPr>
                <p:spPr>
                  <a:xfrm flipV="1">
                    <a:off x="5875560" y="3884400"/>
                    <a:ext cx="162720" cy="50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77" name=""/>
                  <p:cNvSpPr/>
                  <p:nvPr/>
                </p:nvSpPr>
                <p:spPr>
                  <a:xfrm>
                    <a:off x="6553080" y="3170160"/>
                    <a:ext cx="17856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86">
                        <a:moveTo>
                          <a:pt x="229" y="17"/>
                        </a:moveTo>
                        <a:lnTo>
                          <a:pt x="154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78" name=""/>
                  <p:cNvSpPr/>
                  <p:nvPr/>
                </p:nvSpPr>
                <p:spPr>
                  <a:xfrm flipH="1">
                    <a:off x="6452280" y="3689280"/>
                    <a:ext cx="1080" cy="633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560" bIns="16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79" name=""/>
                  <p:cNvSpPr/>
                  <p:nvPr/>
                </p:nvSpPr>
                <p:spPr>
                  <a:xfrm flipV="1">
                    <a:off x="6184080" y="3881160"/>
                    <a:ext cx="1080" cy="442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480" name=""/>
                <p:cNvGrpSpPr/>
                <p:nvPr/>
              </p:nvGrpSpPr>
              <p:grpSpPr>
                <a:xfrm>
                  <a:off x="3052080" y="1117440"/>
                  <a:ext cx="5057280" cy="3641760"/>
                  <a:chOff x="3052080" y="1117440"/>
                  <a:chExt cx="5057280" cy="3641760"/>
                </a:xfrm>
              </p:grpSpPr>
              <p:grpSp>
                <p:nvGrpSpPr>
                  <p:cNvPr id="481" name=""/>
                  <p:cNvGrpSpPr/>
                  <p:nvPr/>
                </p:nvGrpSpPr>
                <p:grpSpPr>
                  <a:xfrm>
                    <a:off x="4372920" y="2122560"/>
                    <a:ext cx="3736440" cy="2358720"/>
                    <a:chOff x="4372920" y="2122560"/>
                    <a:chExt cx="3736440" cy="2358720"/>
                  </a:xfrm>
                </p:grpSpPr>
                <p:sp>
                  <p:nvSpPr>
                    <p:cNvPr id="482" name=""/>
                    <p:cNvSpPr/>
                    <p:nvPr/>
                  </p:nvSpPr>
                  <p:spPr>
                    <a:xfrm>
                      <a:off x="4372920" y="2836800"/>
                      <a:ext cx="82080" cy="17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" h="222">
                          <a:moveTo>
                            <a:pt x="108" y="222"/>
                          </a:moveTo>
                          <a:lnTo>
                            <a:pt x="65" y="122"/>
                          </a:lnTo>
                          <a:lnTo>
                            <a:pt x="65" y="0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3" name=""/>
                    <p:cNvSpPr/>
                    <p:nvPr/>
                  </p:nvSpPr>
                  <p:spPr>
                    <a:xfrm flipH="1">
                      <a:off x="4822200" y="3228840"/>
                      <a:ext cx="66600" cy="730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6280" bIns="262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4" name=""/>
                    <p:cNvSpPr/>
                    <p:nvPr/>
                  </p:nvSpPr>
                  <p:spPr>
                    <a:xfrm>
                      <a:off x="5481360" y="2760480"/>
                      <a:ext cx="185760" cy="446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" h="561">
                          <a:moveTo>
                            <a:pt x="62" y="561"/>
                          </a:moveTo>
                          <a:lnTo>
                            <a:pt x="0" y="412"/>
                          </a:lnTo>
                          <a:lnTo>
                            <a:pt x="24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5" name=""/>
                    <p:cNvSpPr/>
                    <p:nvPr/>
                  </p:nvSpPr>
                  <p:spPr>
                    <a:xfrm>
                      <a:off x="5058000" y="3024000"/>
                      <a:ext cx="795600" cy="295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25" h="373">
                          <a:moveTo>
                            <a:pt x="0" y="373"/>
                          </a:moveTo>
                          <a:lnTo>
                            <a:pt x="509" y="166"/>
                          </a:lnTo>
                          <a:lnTo>
                            <a:pt x="1020" y="127"/>
                          </a:lnTo>
                          <a:lnTo>
                            <a:pt x="1025" y="0"/>
                          </a:lnTo>
                          <a:lnTo>
                            <a:pt x="555" y="9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6" name=""/>
                    <p:cNvSpPr/>
                    <p:nvPr/>
                  </p:nvSpPr>
                  <p:spPr>
                    <a:xfrm>
                      <a:off x="5177520" y="2658960"/>
                      <a:ext cx="1298880" cy="611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74" h="769">
                          <a:moveTo>
                            <a:pt x="1674" y="0"/>
                          </a:moveTo>
                          <a:lnTo>
                            <a:pt x="1205" y="109"/>
                          </a:lnTo>
                          <a:lnTo>
                            <a:pt x="699" y="304"/>
                          </a:lnTo>
                          <a:lnTo>
                            <a:pt x="0" y="76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7" name=""/>
                    <p:cNvSpPr/>
                    <p:nvPr/>
                  </p:nvSpPr>
                  <p:spPr>
                    <a:xfrm>
                      <a:off x="7966800" y="2122560"/>
                      <a:ext cx="43560" cy="918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8" name=""/>
                    <p:cNvSpPr/>
                    <p:nvPr/>
                  </p:nvSpPr>
                  <p:spPr>
                    <a:xfrm>
                      <a:off x="7984080" y="2259000"/>
                      <a:ext cx="125280" cy="5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2" h="68">
                          <a:moveTo>
                            <a:pt x="162" y="39"/>
                          </a:moveTo>
                          <a:lnTo>
                            <a:pt x="70" y="6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7200" bIns="7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9" name=""/>
                    <p:cNvSpPr/>
                    <p:nvPr/>
                  </p:nvSpPr>
                  <p:spPr>
                    <a:xfrm flipH="1">
                      <a:off x="7361640" y="2282760"/>
                      <a:ext cx="57240" cy="1857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0" name=""/>
                    <p:cNvSpPr/>
                    <p:nvPr/>
                  </p:nvSpPr>
                  <p:spPr>
                    <a:xfrm>
                      <a:off x="7216560" y="2282760"/>
                      <a:ext cx="674280" cy="253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320">
                          <a:moveTo>
                            <a:pt x="0" y="320"/>
                          </a:moveTo>
                          <a:lnTo>
                            <a:pt x="39" y="274"/>
                          </a:lnTo>
                          <a:lnTo>
                            <a:pt x="194" y="234"/>
                          </a:lnTo>
                          <a:lnTo>
                            <a:pt x="344" y="245"/>
                          </a:lnTo>
                          <a:lnTo>
                            <a:pt x="504" y="206"/>
                          </a:lnTo>
                          <a:lnTo>
                            <a:pt x="590" y="222"/>
                          </a:lnTo>
                          <a:lnTo>
                            <a:pt x="739" y="274"/>
                          </a:lnTo>
                          <a:lnTo>
                            <a:pt x="832" y="200"/>
                          </a:lnTo>
                          <a:lnTo>
                            <a:pt x="866" y="172"/>
                          </a:lnTo>
                          <a:lnTo>
                            <a:pt x="853" y="114"/>
                          </a:lnTo>
                          <a:lnTo>
                            <a:pt x="871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1" name=""/>
                    <p:cNvSpPr/>
                    <p:nvPr/>
                  </p:nvSpPr>
                  <p:spPr>
                    <a:xfrm>
                      <a:off x="6934320" y="2863800"/>
                      <a:ext cx="676080" cy="34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436">
                          <a:moveTo>
                            <a:pt x="871" y="41"/>
                          </a:moveTo>
                          <a:lnTo>
                            <a:pt x="785" y="0"/>
                          </a:lnTo>
                          <a:lnTo>
                            <a:pt x="613" y="0"/>
                          </a:lnTo>
                          <a:lnTo>
                            <a:pt x="91" y="109"/>
                          </a:lnTo>
                          <a:lnTo>
                            <a:pt x="104" y="321"/>
                          </a:lnTo>
                          <a:lnTo>
                            <a:pt x="0" y="43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2" name=""/>
                    <p:cNvSpPr/>
                    <p:nvPr/>
                  </p:nvSpPr>
                  <p:spPr>
                    <a:xfrm>
                      <a:off x="6414840" y="2673360"/>
                      <a:ext cx="761040" cy="1749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3" h="2203">
                          <a:moveTo>
                            <a:pt x="983" y="0"/>
                          </a:moveTo>
                          <a:lnTo>
                            <a:pt x="839" y="109"/>
                          </a:lnTo>
                          <a:lnTo>
                            <a:pt x="759" y="303"/>
                          </a:lnTo>
                          <a:lnTo>
                            <a:pt x="569" y="602"/>
                          </a:lnTo>
                          <a:lnTo>
                            <a:pt x="506" y="790"/>
                          </a:lnTo>
                          <a:lnTo>
                            <a:pt x="183" y="1142"/>
                          </a:lnTo>
                          <a:lnTo>
                            <a:pt x="86" y="1382"/>
                          </a:lnTo>
                          <a:lnTo>
                            <a:pt x="97" y="1612"/>
                          </a:lnTo>
                          <a:lnTo>
                            <a:pt x="6" y="2047"/>
                          </a:lnTo>
                          <a:lnTo>
                            <a:pt x="0" y="22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3" name=""/>
                    <p:cNvSpPr/>
                    <p:nvPr/>
                  </p:nvSpPr>
                  <p:spPr>
                    <a:xfrm flipH="1" flipV="1">
                      <a:off x="7143480" y="3693600"/>
                      <a:ext cx="160920" cy="1364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4" name=""/>
                    <p:cNvSpPr/>
                    <p:nvPr/>
                  </p:nvSpPr>
                  <p:spPr>
                    <a:xfrm>
                      <a:off x="6179400" y="4181400"/>
                      <a:ext cx="292680" cy="185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235">
                          <a:moveTo>
                            <a:pt x="378" y="110"/>
                          </a:moveTo>
                          <a:lnTo>
                            <a:pt x="190" y="23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5" name=""/>
                    <p:cNvSpPr/>
                    <p:nvPr/>
                  </p:nvSpPr>
                  <p:spPr>
                    <a:xfrm>
                      <a:off x="6298560" y="2841480"/>
                      <a:ext cx="766080" cy="792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8" h="999">
                          <a:moveTo>
                            <a:pt x="988" y="0"/>
                          </a:moveTo>
                          <a:lnTo>
                            <a:pt x="884" y="167"/>
                          </a:lnTo>
                          <a:lnTo>
                            <a:pt x="803" y="350"/>
                          </a:lnTo>
                          <a:lnTo>
                            <a:pt x="443" y="678"/>
                          </a:lnTo>
                          <a:lnTo>
                            <a:pt x="156" y="981"/>
                          </a:lnTo>
                          <a:lnTo>
                            <a:pt x="0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6" name=""/>
                    <p:cNvSpPr/>
                    <p:nvPr/>
                  </p:nvSpPr>
                  <p:spPr>
                    <a:xfrm>
                      <a:off x="5934240" y="3706560"/>
                      <a:ext cx="303480" cy="774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976">
                          <a:moveTo>
                            <a:pt x="0" y="976"/>
                          </a:moveTo>
                          <a:lnTo>
                            <a:pt x="138" y="861"/>
                          </a:lnTo>
                          <a:lnTo>
                            <a:pt x="161" y="666"/>
                          </a:lnTo>
                          <a:lnTo>
                            <a:pt x="249" y="219"/>
                          </a:lnTo>
                          <a:lnTo>
                            <a:pt x="393" y="70"/>
                          </a:lnTo>
                          <a:lnTo>
                            <a:pt x="39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7" name=""/>
                    <p:cNvSpPr/>
                    <p:nvPr/>
                  </p:nvSpPr>
                  <p:spPr>
                    <a:xfrm>
                      <a:off x="6513840" y="2846160"/>
                      <a:ext cx="158040" cy="378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4" h="477">
                          <a:moveTo>
                            <a:pt x="204" y="0"/>
                          </a:moveTo>
                          <a:lnTo>
                            <a:pt x="0" y="28"/>
                          </a:lnTo>
                          <a:lnTo>
                            <a:pt x="23" y="47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8" name=""/>
                    <p:cNvSpPr/>
                    <p:nvPr/>
                  </p:nvSpPr>
                  <p:spPr>
                    <a:xfrm>
                      <a:off x="6156000" y="3392280"/>
                      <a:ext cx="249120" cy="45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1" h="568">
                          <a:moveTo>
                            <a:pt x="0" y="568"/>
                          </a:moveTo>
                          <a:lnTo>
                            <a:pt x="11" y="466"/>
                          </a:lnTo>
                          <a:lnTo>
                            <a:pt x="177" y="352"/>
                          </a:lnTo>
                          <a:lnTo>
                            <a:pt x="321" y="41"/>
                          </a:lnTo>
                          <a:lnTo>
                            <a:pt x="315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9" name=""/>
                    <p:cNvSpPr/>
                    <p:nvPr/>
                  </p:nvSpPr>
                  <p:spPr>
                    <a:xfrm>
                      <a:off x="5681520" y="3762360"/>
                      <a:ext cx="497520" cy="341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42" h="431">
                          <a:moveTo>
                            <a:pt x="0" y="431"/>
                          </a:moveTo>
                          <a:lnTo>
                            <a:pt x="211" y="327"/>
                          </a:lnTo>
                          <a:lnTo>
                            <a:pt x="435" y="137"/>
                          </a:lnTo>
                          <a:lnTo>
                            <a:pt x="64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  <p:grpSp>
                <p:nvGrpSpPr>
                  <p:cNvPr id="500" name=""/>
                  <p:cNvGrpSpPr/>
                  <p:nvPr/>
                </p:nvGrpSpPr>
                <p:grpSpPr>
                  <a:xfrm>
                    <a:off x="3052080" y="1117440"/>
                    <a:ext cx="4995360" cy="3641760"/>
                    <a:chOff x="3052080" y="1117440"/>
                    <a:chExt cx="4995360" cy="3641760"/>
                  </a:xfrm>
                </p:grpSpPr>
                <p:sp>
                  <p:nvSpPr>
                    <p:cNvPr id="501" name=""/>
                    <p:cNvSpPr/>
                    <p:nvPr/>
                  </p:nvSpPr>
                  <p:spPr>
                    <a:xfrm>
                      <a:off x="5489280" y="3435120"/>
                      <a:ext cx="262080" cy="933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1176">
                          <a:moveTo>
                            <a:pt x="0" y="0"/>
                          </a:moveTo>
                          <a:lnTo>
                            <a:pt x="122" y="667"/>
                          </a:lnTo>
                          <a:lnTo>
                            <a:pt x="302" y="925"/>
                          </a:lnTo>
                          <a:lnTo>
                            <a:pt x="287" y="1090"/>
                          </a:lnTo>
                          <a:lnTo>
                            <a:pt x="338" y="117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2" name=""/>
                    <p:cNvSpPr/>
                    <p:nvPr/>
                  </p:nvSpPr>
                  <p:spPr>
                    <a:xfrm>
                      <a:off x="4306320" y="1117440"/>
                      <a:ext cx="15120" cy="3254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3" name=""/>
                    <p:cNvSpPr/>
                    <p:nvPr/>
                  </p:nvSpPr>
                  <p:spPr>
                    <a:xfrm>
                      <a:off x="3093840" y="1209600"/>
                      <a:ext cx="1006200" cy="18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98" h="2295">
                          <a:moveTo>
                            <a:pt x="1205" y="0"/>
                          </a:moveTo>
                          <a:lnTo>
                            <a:pt x="1262" y="136"/>
                          </a:lnTo>
                          <a:lnTo>
                            <a:pt x="1298" y="286"/>
                          </a:lnTo>
                          <a:lnTo>
                            <a:pt x="975" y="401"/>
                          </a:lnTo>
                          <a:lnTo>
                            <a:pt x="946" y="487"/>
                          </a:lnTo>
                          <a:lnTo>
                            <a:pt x="846" y="573"/>
                          </a:lnTo>
                          <a:lnTo>
                            <a:pt x="466" y="882"/>
                          </a:lnTo>
                          <a:lnTo>
                            <a:pt x="79" y="1219"/>
                          </a:lnTo>
                          <a:lnTo>
                            <a:pt x="136" y="1477"/>
                          </a:lnTo>
                          <a:lnTo>
                            <a:pt x="0" y="2008"/>
                          </a:lnTo>
                          <a:lnTo>
                            <a:pt x="86" y="229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4" name=""/>
                    <p:cNvSpPr/>
                    <p:nvPr/>
                  </p:nvSpPr>
                  <p:spPr>
                    <a:xfrm>
                      <a:off x="3199320" y="1403280"/>
                      <a:ext cx="178200" cy="466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0" h="589">
                          <a:moveTo>
                            <a:pt x="230" y="0"/>
                          </a:moveTo>
                          <a:lnTo>
                            <a:pt x="172" y="86"/>
                          </a:lnTo>
                          <a:lnTo>
                            <a:pt x="158" y="273"/>
                          </a:lnTo>
                          <a:lnTo>
                            <a:pt x="36" y="373"/>
                          </a:lnTo>
                          <a:lnTo>
                            <a:pt x="0" y="58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5" name=""/>
                    <p:cNvSpPr/>
                    <p:nvPr/>
                  </p:nvSpPr>
                  <p:spPr>
                    <a:xfrm>
                      <a:off x="4072320" y="1328760"/>
                      <a:ext cx="477360" cy="30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17" h="380">
                          <a:moveTo>
                            <a:pt x="617" y="380"/>
                          </a:moveTo>
                          <a:lnTo>
                            <a:pt x="430" y="194"/>
                          </a:lnTo>
                          <a:lnTo>
                            <a:pt x="315" y="17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6" name=""/>
                    <p:cNvSpPr/>
                    <p:nvPr/>
                  </p:nvSpPr>
                  <p:spPr>
                    <a:xfrm>
                      <a:off x="4065840" y="1299960"/>
                      <a:ext cx="3214440" cy="860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45" h="1083">
                          <a:moveTo>
                            <a:pt x="0" y="0"/>
                          </a:moveTo>
                          <a:lnTo>
                            <a:pt x="322" y="180"/>
                          </a:lnTo>
                          <a:lnTo>
                            <a:pt x="1283" y="302"/>
                          </a:lnTo>
                          <a:lnTo>
                            <a:pt x="1900" y="423"/>
                          </a:lnTo>
                          <a:lnTo>
                            <a:pt x="2660" y="431"/>
                          </a:lnTo>
                          <a:lnTo>
                            <a:pt x="2825" y="495"/>
                          </a:lnTo>
                          <a:lnTo>
                            <a:pt x="2933" y="395"/>
                          </a:lnTo>
                          <a:lnTo>
                            <a:pt x="3047" y="359"/>
                          </a:lnTo>
                          <a:lnTo>
                            <a:pt x="3908" y="330"/>
                          </a:lnTo>
                          <a:lnTo>
                            <a:pt x="3958" y="345"/>
                          </a:lnTo>
                          <a:lnTo>
                            <a:pt x="4015" y="409"/>
                          </a:lnTo>
                          <a:lnTo>
                            <a:pt x="4066" y="553"/>
                          </a:lnTo>
                          <a:lnTo>
                            <a:pt x="4101" y="969"/>
                          </a:lnTo>
                          <a:lnTo>
                            <a:pt x="4145" y="108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7" name=""/>
                    <p:cNvSpPr/>
                    <p:nvPr/>
                  </p:nvSpPr>
                  <p:spPr>
                    <a:xfrm>
                      <a:off x="3444480" y="1654200"/>
                      <a:ext cx="961200" cy="1598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40" h="2015">
                          <a:moveTo>
                            <a:pt x="71" y="0"/>
                          </a:moveTo>
                          <a:lnTo>
                            <a:pt x="0" y="108"/>
                          </a:lnTo>
                          <a:lnTo>
                            <a:pt x="50" y="287"/>
                          </a:lnTo>
                          <a:lnTo>
                            <a:pt x="272" y="574"/>
                          </a:lnTo>
                          <a:lnTo>
                            <a:pt x="294" y="681"/>
                          </a:lnTo>
                          <a:lnTo>
                            <a:pt x="537" y="1011"/>
                          </a:lnTo>
                          <a:lnTo>
                            <a:pt x="717" y="1004"/>
                          </a:lnTo>
                          <a:lnTo>
                            <a:pt x="760" y="961"/>
                          </a:lnTo>
                          <a:lnTo>
                            <a:pt x="796" y="947"/>
                          </a:lnTo>
                          <a:lnTo>
                            <a:pt x="853" y="990"/>
                          </a:lnTo>
                          <a:lnTo>
                            <a:pt x="925" y="997"/>
                          </a:lnTo>
                          <a:lnTo>
                            <a:pt x="953" y="1126"/>
                          </a:lnTo>
                          <a:lnTo>
                            <a:pt x="1147" y="1320"/>
                          </a:lnTo>
                          <a:lnTo>
                            <a:pt x="1118" y="1477"/>
                          </a:lnTo>
                          <a:lnTo>
                            <a:pt x="1204" y="1542"/>
                          </a:lnTo>
                          <a:lnTo>
                            <a:pt x="1176" y="1664"/>
                          </a:lnTo>
                          <a:lnTo>
                            <a:pt x="1118" y="1736"/>
                          </a:lnTo>
                          <a:lnTo>
                            <a:pt x="1025" y="1786"/>
                          </a:lnTo>
                          <a:lnTo>
                            <a:pt x="1118" y="1922"/>
                          </a:lnTo>
                          <a:lnTo>
                            <a:pt x="1240" y="20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8" name=""/>
                    <p:cNvSpPr/>
                    <p:nvPr/>
                  </p:nvSpPr>
                  <p:spPr>
                    <a:xfrm>
                      <a:off x="4227480" y="1608120"/>
                      <a:ext cx="189000" cy="984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3" h="1240">
                          <a:moveTo>
                            <a:pt x="129" y="0"/>
                          </a:moveTo>
                          <a:lnTo>
                            <a:pt x="243" y="789"/>
                          </a:lnTo>
                          <a:lnTo>
                            <a:pt x="0" y="12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9" name=""/>
                    <p:cNvSpPr/>
                    <p:nvPr/>
                  </p:nvSpPr>
                  <p:spPr>
                    <a:xfrm>
                      <a:off x="3052080" y="2905200"/>
                      <a:ext cx="851040" cy="79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97" h="999">
                          <a:moveTo>
                            <a:pt x="172" y="0"/>
                          </a:moveTo>
                          <a:lnTo>
                            <a:pt x="138" y="149"/>
                          </a:lnTo>
                          <a:lnTo>
                            <a:pt x="93" y="211"/>
                          </a:lnTo>
                          <a:lnTo>
                            <a:pt x="109" y="315"/>
                          </a:lnTo>
                          <a:lnTo>
                            <a:pt x="0" y="373"/>
                          </a:lnTo>
                          <a:lnTo>
                            <a:pt x="36" y="563"/>
                          </a:lnTo>
                          <a:lnTo>
                            <a:pt x="161" y="608"/>
                          </a:lnTo>
                          <a:lnTo>
                            <a:pt x="448" y="843"/>
                          </a:lnTo>
                          <a:lnTo>
                            <a:pt x="740" y="900"/>
                          </a:lnTo>
                          <a:lnTo>
                            <a:pt x="1097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0" name=""/>
                    <p:cNvSpPr/>
                    <p:nvPr/>
                  </p:nvSpPr>
                  <p:spPr>
                    <a:xfrm flipV="1">
                      <a:off x="3537360" y="3606480"/>
                      <a:ext cx="4320" cy="1047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1" name=""/>
                    <p:cNvSpPr/>
                    <p:nvPr/>
                  </p:nvSpPr>
                  <p:spPr>
                    <a:xfrm>
                      <a:off x="3825720" y="3398760"/>
                      <a:ext cx="1350360" cy="851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0" h="1072">
                          <a:moveTo>
                            <a:pt x="0" y="0"/>
                          </a:moveTo>
                          <a:lnTo>
                            <a:pt x="138" y="533"/>
                          </a:lnTo>
                          <a:lnTo>
                            <a:pt x="419" y="665"/>
                          </a:lnTo>
                          <a:lnTo>
                            <a:pt x="740" y="603"/>
                          </a:lnTo>
                          <a:lnTo>
                            <a:pt x="1740" y="107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2" name=""/>
                    <p:cNvSpPr/>
                    <p:nvPr/>
                  </p:nvSpPr>
                  <p:spPr>
                    <a:xfrm>
                      <a:off x="4453920" y="2203200"/>
                      <a:ext cx="88200" cy="4143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3" name=""/>
                    <p:cNvSpPr/>
                    <p:nvPr/>
                  </p:nvSpPr>
                  <p:spPr>
                    <a:xfrm>
                      <a:off x="4284720" y="2560680"/>
                      <a:ext cx="1187640" cy="1009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31" h="1273">
                          <a:moveTo>
                            <a:pt x="0" y="0"/>
                          </a:moveTo>
                          <a:lnTo>
                            <a:pt x="81" y="63"/>
                          </a:lnTo>
                          <a:lnTo>
                            <a:pt x="172" y="34"/>
                          </a:lnTo>
                          <a:lnTo>
                            <a:pt x="511" y="120"/>
                          </a:lnTo>
                          <a:lnTo>
                            <a:pt x="590" y="224"/>
                          </a:lnTo>
                          <a:lnTo>
                            <a:pt x="655" y="235"/>
                          </a:lnTo>
                          <a:lnTo>
                            <a:pt x="1336" y="723"/>
                          </a:lnTo>
                          <a:lnTo>
                            <a:pt x="1508" y="746"/>
                          </a:lnTo>
                          <a:lnTo>
                            <a:pt x="1531" y="127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4" name=""/>
                    <p:cNvSpPr/>
                    <p:nvPr/>
                  </p:nvSpPr>
                  <p:spPr>
                    <a:xfrm>
                      <a:off x="4356000" y="2609640"/>
                      <a:ext cx="1578240" cy="714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36" h="900">
                          <a:moveTo>
                            <a:pt x="0" y="0"/>
                          </a:moveTo>
                          <a:lnTo>
                            <a:pt x="263" y="47"/>
                          </a:lnTo>
                          <a:lnTo>
                            <a:pt x="355" y="91"/>
                          </a:lnTo>
                          <a:lnTo>
                            <a:pt x="487" y="143"/>
                          </a:lnTo>
                          <a:lnTo>
                            <a:pt x="568" y="224"/>
                          </a:lnTo>
                          <a:lnTo>
                            <a:pt x="597" y="642"/>
                          </a:lnTo>
                          <a:lnTo>
                            <a:pt x="774" y="895"/>
                          </a:lnTo>
                          <a:lnTo>
                            <a:pt x="1497" y="900"/>
                          </a:lnTo>
                          <a:lnTo>
                            <a:pt x="1817" y="895"/>
                          </a:lnTo>
                          <a:lnTo>
                            <a:pt x="2036" y="8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5" name=""/>
                    <p:cNvSpPr/>
                    <p:nvPr/>
                  </p:nvSpPr>
                  <p:spPr>
                    <a:xfrm>
                      <a:off x="4815000" y="3041640"/>
                      <a:ext cx="136080" cy="27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8" h="350">
                          <a:moveTo>
                            <a:pt x="0" y="0"/>
                          </a:moveTo>
                          <a:lnTo>
                            <a:pt x="178" y="143"/>
                          </a:lnTo>
                          <a:lnTo>
                            <a:pt x="178" y="3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6" name=""/>
                    <p:cNvSpPr/>
                    <p:nvPr/>
                  </p:nvSpPr>
                  <p:spPr>
                    <a:xfrm flipV="1">
                      <a:off x="4844520" y="3925800"/>
                      <a:ext cx="418680" cy="2174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7" name=""/>
                    <p:cNvSpPr/>
                    <p:nvPr/>
                  </p:nvSpPr>
                  <p:spPr>
                    <a:xfrm flipH="1" flipV="1">
                      <a:off x="4991760" y="4074840"/>
                      <a:ext cx="235440" cy="748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8080" bIns="28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8" name=""/>
                    <p:cNvSpPr/>
                    <p:nvPr/>
                  </p:nvSpPr>
                  <p:spPr>
                    <a:xfrm>
                      <a:off x="5467680" y="2936880"/>
                      <a:ext cx="288000" cy="565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3" h="712">
                          <a:moveTo>
                            <a:pt x="373" y="0"/>
                          </a:moveTo>
                          <a:lnTo>
                            <a:pt x="349" y="144"/>
                          </a:lnTo>
                          <a:lnTo>
                            <a:pt x="292" y="266"/>
                          </a:lnTo>
                          <a:lnTo>
                            <a:pt x="253" y="483"/>
                          </a:lnTo>
                          <a:lnTo>
                            <a:pt x="97" y="667"/>
                          </a:lnTo>
                          <a:lnTo>
                            <a:pt x="0" y="71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9" name=""/>
                    <p:cNvSpPr/>
                    <p:nvPr/>
                  </p:nvSpPr>
                  <p:spPr>
                    <a:xfrm>
                      <a:off x="5176440" y="3292560"/>
                      <a:ext cx="326880" cy="287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3" h="362">
                          <a:moveTo>
                            <a:pt x="68" y="362"/>
                          </a:moveTo>
                          <a:lnTo>
                            <a:pt x="423" y="86"/>
                          </a:lnTo>
                          <a:lnTo>
                            <a:pt x="416" y="28"/>
                          </a:lnTo>
                          <a:lnTo>
                            <a:pt x="377" y="0"/>
                          </a:lnTo>
                          <a:lnTo>
                            <a:pt x="0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0" name=""/>
                    <p:cNvSpPr/>
                    <p:nvPr/>
                  </p:nvSpPr>
                  <p:spPr>
                    <a:xfrm>
                      <a:off x="5307840" y="3470040"/>
                      <a:ext cx="978480" cy="228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62" h="287">
                          <a:moveTo>
                            <a:pt x="0" y="68"/>
                          </a:moveTo>
                          <a:lnTo>
                            <a:pt x="80" y="154"/>
                          </a:lnTo>
                          <a:lnTo>
                            <a:pt x="182" y="245"/>
                          </a:lnTo>
                          <a:lnTo>
                            <a:pt x="297" y="287"/>
                          </a:lnTo>
                          <a:lnTo>
                            <a:pt x="464" y="281"/>
                          </a:lnTo>
                          <a:lnTo>
                            <a:pt x="860" y="138"/>
                          </a:lnTo>
                          <a:lnTo>
                            <a:pt x="126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1" name=""/>
                    <p:cNvSpPr/>
                    <p:nvPr/>
                  </p:nvSpPr>
                  <p:spPr>
                    <a:xfrm>
                      <a:off x="5827680" y="3433680"/>
                      <a:ext cx="154800" cy="146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1" h="185">
                          <a:moveTo>
                            <a:pt x="0" y="0"/>
                          </a:moveTo>
                          <a:lnTo>
                            <a:pt x="75" y="99"/>
                          </a:lnTo>
                          <a:lnTo>
                            <a:pt x="201" y="18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2" name=""/>
                    <p:cNvSpPr/>
                    <p:nvPr/>
                  </p:nvSpPr>
                  <p:spPr>
                    <a:xfrm>
                      <a:off x="5200920" y="2573280"/>
                      <a:ext cx="1213920" cy="68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66" h="868">
                          <a:moveTo>
                            <a:pt x="1566" y="0"/>
                          </a:moveTo>
                          <a:lnTo>
                            <a:pt x="1301" y="144"/>
                          </a:lnTo>
                          <a:lnTo>
                            <a:pt x="1158" y="190"/>
                          </a:lnTo>
                          <a:lnTo>
                            <a:pt x="636" y="248"/>
                          </a:lnTo>
                          <a:lnTo>
                            <a:pt x="0" y="86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3" name=""/>
                    <p:cNvSpPr/>
                    <p:nvPr/>
                  </p:nvSpPr>
                  <p:spPr>
                    <a:xfrm>
                      <a:off x="5526720" y="1695240"/>
                      <a:ext cx="678960" cy="568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7" h="717">
                          <a:moveTo>
                            <a:pt x="0" y="0"/>
                          </a:moveTo>
                          <a:lnTo>
                            <a:pt x="45" y="310"/>
                          </a:lnTo>
                          <a:lnTo>
                            <a:pt x="86" y="373"/>
                          </a:lnTo>
                          <a:lnTo>
                            <a:pt x="274" y="475"/>
                          </a:lnTo>
                          <a:lnTo>
                            <a:pt x="733" y="717"/>
                          </a:lnTo>
                          <a:lnTo>
                            <a:pt x="877" y="71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4" name=""/>
                    <p:cNvSpPr/>
                    <p:nvPr/>
                  </p:nvSpPr>
                  <p:spPr>
                    <a:xfrm>
                      <a:off x="5529600" y="1695240"/>
                      <a:ext cx="1027800" cy="390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25" h="493">
                          <a:moveTo>
                            <a:pt x="0" y="0"/>
                          </a:moveTo>
                          <a:lnTo>
                            <a:pt x="241" y="269"/>
                          </a:lnTo>
                          <a:lnTo>
                            <a:pt x="418" y="274"/>
                          </a:lnTo>
                          <a:lnTo>
                            <a:pt x="465" y="373"/>
                          </a:lnTo>
                          <a:lnTo>
                            <a:pt x="562" y="407"/>
                          </a:lnTo>
                          <a:lnTo>
                            <a:pt x="838" y="407"/>
                          </a:lnTo>
                          <a:lnTo>
                            <a:pt x="1044" y="493"/>
                          </a:lnTo>
                          <a:lnTo>
                            <a:pt x="1325" y="38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5" name=""/>
                    <p:cNvSpPr/>
                    <p:nvPr/>
                  </p:nvSpPr>
                  <p:spPr>
                    <a:xfrm>
                      <a:off x="7229160" y="1820880"/>
                      <a:ext cx="590400" cy="101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27">
                          <a:moveTo>
                            <a:pt x="0" y="46"/>
                          </a:moveTo>
                          <a:lnTo>
                            <a:pt x="138" y="28"/>
                          </a:lnTo>
                          <a:lnTo>
                            <a:pt x="321" y="86"/>
                          </a:lnTo>
                          <a:lnTo>
                            <a:pt x="477" y="127"/>
                          </a:lnTo>
                          <a:lnTo>
                            <a:pt x="568" y="104"/>
                          </a:lnTo>
                          <a:lnTo>
                            <a:pt x="620" y="93"/>
                          </a:lnTo>
                          <a:lnTo>
                            <a:pt x="712" y="0"/>
                          </a:lnTo>
                          <a:lnTo>
                            <a:pt x="746" y="0"/>
                          </a:lnTo>
                          <a:lnTo>
                            <a:pt x="764" y="12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6" name=""/>
                    <p:cNvSpPr/>
                    <p:nvPr/>
                  </p:nvSpPr>
                  <p:spPr>
                    <a:xfrm>
                      <a:off x="7114320" y="1908000"/>
                      <a:ext cx="531360" cy="45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7" h="568">
                          <a:moveTo>
                            <a:pt x="687" y="0"/>
                          </a:moveTo>
                          <a:lnTo>
                            <a:pt x="653" y="47"/>
                          </a:lnTo>
                          <a:lnTo>
                            <a:pt x="491" y="156"/>
                          </a:lnTo>
                          <a:lnTo>
                            <a:pt x="339" y="276"/>
                          </a:lnTo>
                          <a:lnTo>
                            <a:pt x="224" y="310"/>
                          </a:lnTo>
                          <a:lnTo>
                            <a:pt x="115" y="350"/>
                          </a:lnTo>
                          <a:lnTo>
                            <a:pt x="34" y="407"/>
                          </a:lnTo>
                          <a:lnTo>
                            <a:pt x="6" y="472"/>
                          </a:lnTo>
                          <a:lnTo>
                            <a:pt x="0" y="540"/>
                          </a:lnTo>
                          <a:lnTo>
                            <a:pt x="52" y="568"/>
                          </a:lnTo>
                          <a:lnTo>
                            <a:pt x="144" y="5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7" name=""/>
                    <p:cNvSpPr/>
                    <p:nvPr/>
                  </p:nvSpPr>
                  <p:spPr>
                    <a:xfrm>
                      <a:off x="7179480" y="2190600"/>
                      <a:ext cx="867960" cy="547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19" h="688">
                          <a:moveTo>
                            <a:pt x="1119" y="0"/>
                          </a:moveTo>
                          <a:lnTo>
                            <a:pt x="1004" y="97"/>
                          </a:lnTo>
                          <a:lnTo>
                            <a:pt x="832" y="125"/>
                          </a:lnTo>
                          <a:lnTo>
                            <a:pt x="707" y="21"/>
                          </a:lnTo>
                          <a:lnTo>
                            <a:pt x="563" y="97"/>
                          </a:lnTo>
                          <a:lnTo>
                            <a:pt x="493" y="39"/>
                          </a:lnTo>
                          <a:lnTo>
                            <a:pt x="190" y="143"/>
                          </a:lnTo>
                          <a:lnTo>
                            <a:pt x="92" y="251"/>
                          </a:lnTo>
                          <a:lnTo>
                            <a:pt x="52" y="412"/>
                          </a:lnTo>
                          <a:lnTo>
                            <a:pt x="0" y="613"/>
                          </a:lnTo>
                          <a:lnTo>
                            <a:pt x="24" y="68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8" name=""/>
                    <p:cNvSpPr/>
                    <p:nvPr/>
                  </p:nvSpPr>
                  <p:spPr>
                    <a:xfrm>
                      <a:off x="5714280" y="2282760"/>
                      <a:ext cx="2293200" cy="1598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58" h="2013">
                          <a:moveTo>
                            <a:pt x="2958" y="0"/>
                          </a:moveTo>
                          <a:lnTo>
                            <a:pt x="2666" y="193"/>
                          </a:lnTo>
                          <a:lnTo>
                            <a:pt x="2528" y="446"/>
                          </a:lnTo>
                          <a:lnTo>
                            <a:pt x="2121" y="545"/>
                          </a:lnTo>
                          <a:lnTo>
                            <a:pt x="1816" y="681"/>
                          </a:lnTo>
                          <a:lnTo>
                            <a:pt x="1377" y="756"/>
                          </a:lnTo>
                          <a:lnTo>
                            <a:pt x="986" y="1025"/>
                          </a:lnTo>
                          <a:lnTo>
                            <a:pt x="740" y="1296"/>
                          </a:lnTo>
                          <a:lnTo>
                            <a:pt x="326" y="1807"/>
                          </a:lnTo>
                          <a:lnTo>
                            <a:pt x="86" y="1984"/>
                          </a:lnTo>
                          <a:lnTo>
                            <a:pt x="0" y="201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9" name=""/>
                    <p:cNvSpPr/>
                    <p:nvPr/>
                  </p:nvSpPr>
                  <p:spPr>
                    <a:xfrm>
                      <a:off x="6553080" y="1998720"/>
                      <a:ext cx="373680" cy="488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2" h="615">
                          <a:moveTo>
                            <a:pt x="0" y="0"/>
                          </a:moveTo>
                          <a:lnTo>
                            <a:pt x="81" y="12"/>
                          </a:lnTo>
                          <a:lnTo>
                            <a:pt x="172" y="477"/>
                          </a:lnTo>
                          <a:lnTo>
                            <a:pt x="211" y="550"/>
                          </a:lnTo>
                          <a:lnTo>
                            <a:pt x="482" y="6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30" name=""/>
                    <p:cNvSpPr/>
                    <p:nvPr/>
                  </p:nvSpPr>
                  <p:spPr>
                    <a:xfrm>
                      <a:off x="6193080" y="2195280"/>
                      <a:ext cx="195480" cy="341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" h="430">
                          <a:moveTo>
                            <a:pt x="39" y="131"/>
                          </a:moveTo>
                          <a:lnTo>
                            <a:pt x="5" y="63"/>
                          </a:lnTo>
                          <a:lnTo>
                            <a:pt x="0" y="29"/>
                          </a:lnTo>
                          <a:lnTo>
                            <a:pt x="28" y="6"/>
                          </a:lnTo>
                          <a:lnTo>
                            <a:pt x="173" y="0"/>
                          </a:lnTo>
                          <a:lnTo>
                            <a:pt x="247" y="373"/>
                          </a:lnTo>
                          <a:lnTo>
                            <a:pt x="218" y="430"/>
                          </a:lnTo>
                          <a:lnTo>
                            <a:pt x="132" y="355"/>
                          </a:lnTo>
                          <a:lnTo>
                            <a:pt x="161" y="149"/>
                          </a:lnTo>
                          <a:lnTo>
                            <a:pt x="252" y="10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31" name=""/>
                    <p:cNvSpPr/>
                    <p:nvPr/>
                  </p:nvSpPr>
                  <p:spPr>
                    <a:xfrm>
                      <a:off x="6360840" y="2400120"/>
                      <a:ext cx="333000" cy="29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0" h="368">
                          <a:moveTo>
                            <a:pt x="0" y="172"/>
                          </a:moveTo>
                          <a:lnTo>
                            <a:pt x="0" y="368"/>
                          </a:lnTo>
                          <a:lnTo>
                            <a:pt x="195" y="332"/>
                          </a:lnTo>
                          <a:lnTo>
                            <a:pt x="320" y="224"/>
                          </a:lnTo>
                          <a:lnTo>
                            <a:pt x="328" y="110"/>
                          </a:lnTo>
                          <a:lnTo>
                            <a:pt x="43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32" name=""/>
                    <p:cNvSpPr/>
                    <p:nvPr/>
                  </p:nvSpPr>
                  <p:spPr>
                    <a:xfrm>
                      <a:off x="6600960" y="2590560"/>
                      <a:ext cx="159480" cy="828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6000" bIns="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33" name=""/>
                    <p:cNvSpPr/>
                    <p:nvPr/>
                  </p:nvSpPr>
                  <p:spPr>
                    <a:xfrm>
                      <a:off x="7353360" y="2481120"/>
                      <a:ext cx="356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8" h="109">
                          <a:moveTo>
                            <a:pt x="0" y="0"/>
                          </a:moveTo>
                          <a:lnTo>
                            <a:pt x="44" y="35"/>
                          </a:lnTo>
                          <a:lnTo>
                            <a:pt x="114" y="23"/>
                          </a:lnTo>
                          <a:lnTo>
                            <a:pt x="206" y="35"/>
                          </a:lnTo>
                          <a:lnTo>
                            <a:pt x="245" y="7"/>
                          </a:lnTo>
                          <a:lnTo>
                            <a:pt x="286" y="12"/>
                          </a:lnTo>
                          <a:lnTo>
                            <a:pt x="458" y="10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34" name=""/>
                    <p:cNvSpPr/>
                    <p:nvPr/>
                  </p:nvSpPr>
                  <p:spPr>
                    <a:xfrm>
                      <a:off x="5601240" y="2568600"/>
                      <a:ext cx="2108520" cy="1844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19" h="2324">
                          <a:moveTo>
                            <a:pt x="2719" y="0"/>
                          </a:moveTo>
                          <a:lnTo>
                            <a:pt x="2644" y="70"/>
                          </a:lnTo>
                          <a:lnTo>
                            <a:pt x="2524" y="127"/>
                          </a:lnTo>
                          <a:lnTo>
                            <a:pt x="2433" y="321"/>
                          </a:lnTo>
                          <a:lnTo>
                            <a:pt x="2409" y="402"/>
                          </a:lnTo>
                          <a:lnTo>
                            <a:pt x="2370" y="516"/>
                          </a:lnTo>
                          <a:lnTo>
                            <a:pt x="2305" y="678"/>
                          </a:lnTo>
                          <a:lnTo>
                            <a:pt x="2289" y="678"/>
                          </a:lnTo>
                          <a:lnTo>
                            <a:pt x="2226" y="861"/>
                          </a:lnTo>
                          <a:lnTo>
                            <a:pt x="2099" y="999"/>
                          </a:lnTo>
                          <a:lnTo>
                            <a:pt x="2047" y="1017"/>
                          </a:lnTo>
                          <a:lnTo>
                            <a:pt x="1755" y="1400"/>
                          </a:lnTo>
                          <a:lnTo>
                            <a:pt x="1692" y="1429"/>
                          </a:lnTo>
                          <a:lnTo>
                            <a:pt x="1301" y="1658"/>
                          </a:lnTo>
                          <a:lnTo>
                            <a:pt x="1079" y="1768"/>
                          </a:lnTo>
                          <a:lnTo>
                            <a:pt x="769" y="1992"/>
                          </a:lnTo>
                          <a:lnTo>
                            <a:pt x="717" y="1992"/>
                          </a:lnTo>
                          <a:lnTo>
                            <a:pt x="167" y="2123"/>
                          </a:lnTo>
                          <a:lnTo>
                            <a:pt x="0" y="232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35" name=""/>
                    <p:cNvSpPr/>
                    <p:nvPr/>
                  </p:nvSpPr>
                  <p:spPr>
                    <a:xfrm>
                      <a:off x="5289120" y="2522520"/>
                      <a:ext cx="1550520" cy="185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99" h="2341">
                          <a:moveTo>
                            <a:pt x="1999" y="0"/>
                          </a:moveTo>
                          <a:lnTo>
                            <a:pt x="1901" y="195"/>
                          </a:lnTo>
                          <a:lnTo>
                            <a:pt x="1671" y="636"/>
                          </a:lnTo>
                          <a:lnTo>
                            <a:pt x="1598" y="740"/>
                          </a:lnTo>
                          <a:lnTo>
                            <a:pt x="1460" y="1045"/>
                          </a:lnTo>
                          <a:lnTo>
                            <a:pt x="1418" y="1131"/>
                          </a:lnTo>
                          <a:lnTo>
                            <a:pt x="1236" y="1504"/>
                          </a:lnTo>
                          <a:lnTo>
                            <a:pt x="712" y="1898"/>
                          </a:lnTo>
                          <a:lnTo>
                            <a:pt x="248" y="2094"/>
                          </a:lnTo>
                          <a:lnTo>
                            <a:pt x="0" y="234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36" name=""/>
                    <p:cNvSpPr/>
                    <p:nvPr/>
                  </p:nvSpPr>
                  <p:spPr>
                    <a:xfrm>
                      <a:off x="5734440" y="2582640"/>
                      <a:ext cx="666360" cy="1594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0" h="2008">
                          <a:moveTo>
                            <a:pt x="860" y="0"/>
                          </a:moveTo>
                          <a:lnTo>
                            <a:pt x="803" y="493"/>
                          </a:lnTo>
                          <a:lnTo>
                            <a:pt x="746" y="516"/>
                          </a:lnTo>
                          <a:lnTo>
                            <a:pt x="688" y="722"/>
                          </a:lnTo>
                          <a:lnTo>
                            <a:pt x="654" y="746"/>
                          </a:lnTo>
                          <a:lnTo>
                            <a:pt x="470" y="1176"/>
                          </a:lnTo>
                          <a:lnTo>
                            <a:pt x="269" y="1434"/>
                          </a:lnTo>
                          <a:lnTo>
                            <a:pt x="34" y="1617"/>
                          </a:lnTo>
                          <a:lnTo>
                            <a:pt x="63" y="1721"/>
                          </a:lnTo>
                          <a:lnTo>
                            <a:pt x="0" y="200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37" name=""/>
                    <p:cNvSpPr/>
                    <p:nvPr/>
                  </p:nvSpPr>
                  <p:spPr>
                    <a:xfrm>
                      <a:off x="7252200" y="2617560"/>
                      <a:ext cx="531720" cy="174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6" h="218">
                          <a:moveTo>
                            <a:pt x="686" y="7"/>
                          </a:moveTo>
                          <a:lnTo>
                            <a:pt x="624" y="93"/>
                          </a:lnTo>
                          <a:lnTo>
                            <a:pt x="376" y="46"/>
                          </a:lnTo>
                          <a:lnTo>
                            <a:pt x="184" y="0"/>
                          </a:lnTo>
                          <a:lnTo>
                            <a:pt x="57" y="18"/>
                          </a:lnTo>
                          <a:lnTo>
                            <a:pt x="0" y="166"/>
                          </a:lnTo>
                          <a:lnTo>
                            <a:pt x="34" y="21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38" name=""/>
                    <p:cNvSpPr/>
                    <p:nvPr/>
                  </p:nvSpPr>
                  <p:spPr>
                    <a:xfrm>
                      <a:off x="7020000" y="2863800"/>
                      <a:ext cx="432360" cy="255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8" h="321">
                          <a:moveTo>
                            <a:pt x="558" y="0"/>
                          </a:moveTo>
                          <a:lnTo>
                            <a:pt x="443" y="281"/>
                          </a:lnTo>
                          <a:lnTo>
                            <a:pt x="264" y="276"/>
                          </a:lnTo>
                          <a:lnTo>
                            <a:pt x="167" y="315"/>
                          </a:lnTo>
                          <a:lnTo>
                            <a:pt x="0" y="3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39" name=""/>
                    <p:cNvSpPr/>
                    <p:nvPr/>
                  </p:nvSpPr>
                  <p:spPr>
                    <a:xfrm>
                      <a:off x="6989040" y="2533680"/>
                      <a:ext cx="83520" cy="412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7" h="522">
                          <a:moveTo>
                            <a:pt x="63" y="0"/>
                          </a:moveTo>
                          <a:lnTo>
                            <a:pt x="107" y="63"/>
                          </a:lnTo>
                          <a:lnTo>
                            <a:pt x="0" y="172"/>
                          </a:lnTo>
                          <a:lnTo>
                            <a:pt x="18" y="5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40" name=""/>
                    <p:cNvSpPr/>
                    <p:nvPr/>
                  </p:nvSpPr>
                  <p:spPr>
                    <a:xfrm>
                      <a:off x="6864840" y="2582640"/>
                      <a:ext cx="333000" cy="81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1" h="102">
                          <a:moveTo>
                            <a:pt x="0" y="0"/>
                          </a:moveTo>
                          <a:lnTo>
                            <a:pt x="167" y="102"/>
                          </a:lnTo>
                          <a:lnTo>
                            <a:pt x="350" y="102"/>
                          </a:lnTo>
                          <a:lnTo>
                            <a:pt x="431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4200" bIns="34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41" name=""/>
                    <p:cNvSpPr/>
                    <p:nvPr/>
                  </p:nvSpPr>
                  <p:spPr>
                    <a:xfrm flipV="1">
                      <a:off x="6376320" y="4427280"/>
                      <a:ext cx="38520" cy="446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60" bIns="-2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42" name=""/>
                    <p:cNvSpPr/>
                    <p:nvPr/>
                  </p:nvSpPr>
                  <p:spPr>
                    <a:xfrm>
                      <a:off x="6184080" y="3606840"/>
                      <a:ext cx="1071360" cy="37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82" h="475">
                          <a:moveTo>
                            <a:pt x="1382" y="0"/>
                          </a:moveTo>
                          <a:lnTo>
                            <a:pt x="1153" y="154"/>
                          </a:lnTo>
                          <a:lnTo>
                            <a:pt x="975" y="195"/>
                          </a:lnTo>
                          <a:lnTo>
                            <a:pt x="522" y="281"/>
                          </a:lnTo>
                          <a:lnTo>
                            <a:pt x="230" y="470"/>
                          </a:lnTo>
                          <a:lnTo>
                            <a:pt x="0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43" name=""/>
                    <p:cNvSpPr/>
                    <p:nvPr/>
                  </p:nvSpPr>
                  <p:spPr>
                    <a:xfrm>
                      <a:off x="5827680" y="3633840"/>
                      <a:ext cx="1182600" cy="342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26" h="430">
                          <a:moveTo>
                            <a:pt x="1492" y="219"/>
                          </a:moveTo>
                          <a:lnTo>
                            <a:pt x="1447" y="161"/>
                          </a:lnTo>
                          <a:lnTo>
                            <a:pt x="1526" y="34"/>
                          </a:lnTo>
                          <a:lnTo>
                            <a:pt x="1515" y="0"/>
                          </a:lnTo>
                          <a:lnTo>
                            <a:pt x="1275" y="29"/>
                          </a:lnTo>
                          <a:lnTo>
                            <a:pt x="866" y="138"/>
                          </a:lnTo>
                          <a:lnTo>
                            <a:pt x="602" y="298"/>
                          </a:lnTo>
                          <a:lnTo>
                            <a:pt x="362" y="310"/>
                          </a:lnTo>
                          <a:lnTo>
                            <a:pt x="0" y="43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44" name=""/>
                    <p:cNvSpPr/>
                    <p:nvPr/>
                  </p:nvSpPr>
                  <p:spPr>
                    <a:xfrm>
                      <a:off x="6757560" y="3479760"/>
                      <a:ext cx="82080" cy="17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6" h="225">
                          <a:moveTo>
                            <a:pt x="0" y="0"/>
                          </a:moveTo>
                          <a:lnTo>
                            <a:pt x="106" y="104"/>
                          </a:lnTo>
                          <a:lnTo>
                            <a:pt x="70" y="22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45" name=""/>
                    <p:cNvSpPr/>
                    <p:nvPr/>
                  </p:nvSpPr>
                  <p:spPr>
                    <a:xfrm>
                      <a:off x="7010280" y="3652920"/>
                      <a:ext cx="61920" cy="80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" h="102">
                          <a:moveTo>
                            <a:pt x="80" y="102"/>
                          </a:moveTo>
                          <a:lnTo>
                            <a:pt x="12" y="5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3840" bIns="33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46" name=""/>
                    <p:cNvSpPr/>
                    <p:nvPr/>
                  </p:nvSpPr>
                  <p:spPr>
                    <a:xfrm>
                      <a:off x="6726600" y="3584520"/>
                      <a:ext cx="21600" cy="95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" h="120">
                          <a:moveTo>
                            <a:pt x="29" y="0"/>
                          </a:moveTo>
                          <a:lnTo>
                            <a:pt x="0" y="58"/>
                          </a:lnTo>
                          <a:lnTo>
                            <a:pt x="0" y="12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47" name=""/>
                    <p:cNvSpPr/>
                    <p:nvPr/>
                  </p:nvSpPr>
                  <p:spPr>
                    <a:xfrm>
                      <a:off x="6286320" y="3870360"/>
                      <a:ext cx="279000" cy="49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0" h="620">
                          <a:moveTo>
                            <a:pt x="360" y="620"/>
                          </a:moveTo>
                          <a:lnTo>
                            <a:pt x="206" y="563"/>
                          </a:lnTo>
                          <a:lnTo>
                            <a:pt x="97" y="424"/>
                          </a:lnTo>
                          <a:lnTo>
                            <a:pt x="62" y="333"/>
                          </a:lnTo>
                          <a:lnTo>
                            <a:pt x="0" y="258"/>
                          </a:lnTo>
                          <a:lnTo>
                            <a:pt x="39" y="13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48" name=""/>
                    <p:cNvSpPr/>
                    <p:nvPr/>
                  </p:nvSpPr>
                  <p:spPr>
                    <a:xfrm>
                      <a:off x="5801040" y="2738520"/>
                      <a:ext cx="1156320" cy="1150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92" h="1451">
                          <a:moveTo>
                            <a:pt x="1492" y="0"/>
                          </a:moveTo>
                          <a:lnTo>
                            <a:pt x="1377" y="22"/>
                          </a:lnTo>
                          <a:lnTo>
                            <a:pt x="1158" y="493"/>
                          </a:lnTo>
                          <a:lnTo>
                            <a:pt x="746" y="780"/>
                          </a:lnTo>
                          <a:lnTo>
                            <a:pt x="550" y="1164"/>
                          </a:lnTo>
                          <a:lnTo>
                            <a:pt x="287" y="1399"/>
                          </a:lnTo>
                          <a:lnTo>
                            <a:pt x="63" y="1451"/>
                          </a:lnTo>
                          <a:lnTo>
                            <a:pt x="0" y="14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49" name=""/>
                    <p:cNvSpPr/>
                    <p:nvPr/>
                  </p:nvSpPr>
                  <p:spPr>
                    <a:xfrm>
                      <a:off x="5401080" y="4667040"/>
                      <a:ext cx="40320" cy="9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114">
                          <a:moveTo>
                            <a:pt x="52" y="114"/>
                          </a:moveTo>
                          <a:lnTo>
                            <a:pt x="46" y="6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360" bIns="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50" name=""/>
                    <p:cNvSpPr/>
                    <p:nvPr/>
                  </p:nvSpPr>
                  <p:spPr>
                    <a:xfrm>
                      <a:off x="5334120" y="4276800"/>
                      <a:ext cx="379800" cy="469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9" h="591">
                          <a:moveTo>
                            <a:pt x="0" y="591"/>
                          </a:moveTo>
                          <a:lnTo>
                            <a:pt x="91" y="487"/>
                          </a:lnTo>
                          <a:lnTo>
                            <a:pt x="218" y="328"/>
                          </a:lnTo>
                          <a:lnTo>
                            <a:pt x="351" y="229"/>
                          </a:lnTo>
                          <a:lnTo>
                            <a:pt x="455" y="177"/>
                          </a:lnTo>
                          <a:lnTo>
                            <a:pt x="489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51" name=""/>
                    <p:cNvSpPr/>
                    <p:nvPr/>
                  </p:nvSpPr>
                  <p:spPr>
                    <a:xfrm>
                      <a:off x="5938920" y="3379680"/>
                      <a:ext cx="702360" cy="1023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7" h="1291">
                          <a:moveTo>
                            <a:pt x="0" y="1291"/>
                          </a:moveTo>
                          <a:lnTo>
                            <a:pt x="12" y="1119"/>
                          </a:lnTo>
                          <a:lnTo>
                            <a:pt x="12" y="1072"/>
                          </a:lnTo>
                          <a:lnTo>
                            <a:pt x="86" y="929"/>
                          </a:lnTo>
                          <a:lnTo>
                            <a:pt x="75" y="866"/>
                          </a:lnTo>
                          <a:lnTo>
                            <a:pt x="206" y="827"/>
                          </a:lnTo>
                          <a:lnTo>
                            <a:pt x="396" y="626"/>
                          </a:lnTo>
                          <a:lnTo>
                            <a:pt x="464" y="516"/>
                          </a:lnTo>
                          <a:lnTo>
                            <a:pt x="620" y="418"/>
                          </a:lnTo>
                          <a:lnTo>
                            <a:pt x="815" y="229"/>
                          </a:lnTo>
                          <a:lnTo>
                            <a:pt x="907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52" name=""/>
                    <p:cNvSpPr/>
                    <p:nvPr/>
                  </p:nvSpPr>
                  <p:spPr>
                    <a:xfrm>
                      <a:off x="6098760" y="3011400"/>
                      <a:ext cx="266760" cy="523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" h="659">
                          <a:moveTo>
                            <a:pt x="344" y="50"/>
                          </a:moveTo>
                          <a:lnTo>
                            <a:pt x="281" y="62"/>
                          </a:lnTo>
                          <a:lnTo>
                            <a:pt x="200" y="0"/>
                          </a:lnTo>
                          <a:lnTo>
                            <a:pt x="184" y="159"/>
                          </a:lnTo>
                          <a:lnTo>
                            <a:pt x="0" y="65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53" name=""/>
                    <p:cNvSpPr/>
                    <p:nvPr/>
                  </p:nvSpPr>
                  <p:spPr>
                    <a:xfrm>
                      <a:off x="6520680" y="2782800"/>
                      <a:ext cx="39960" cy="37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475">
                          <a:moveTo>
                            <a:pt x="0" y="0"/>
                          </a:moveTo>
                          <a:lnTo>
                            <a:pt x="52" y="200"/>
                          </a:lnTo>
                          <a:lnTo>
                            <a:pt x="36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54" name=""/>
                    <p:cNvSpPr/>
                    <p:nvPr/>
                  </p:nvSpPr>
                  <p:spPr>
                    <a:xfrm flipH="1" flipV="1">
                      <a:off x="6598080" y="3187440"/>
                      <a:ext cx="61920" cy="1288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55" name=""/>
                    <p:cNvSpPr/>
                    <p:nvPr/>
                  </p:nvSpPr>
                  <p:spPr>
                    <a:xfrm>
                      <a:off x="5993640" y="2931840"/>
                      <a:ext cx="927000" cy="147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98" h="1854">
                          <a:moveTo>
                            <a:pt x="1072" y="0"/>
                          </a:moveTo>
                          <a:lnTo>
                            <a:pt x="1198" y="143"/>
                          </a:lnTo>
                          <a:lnTo>
                            <a:pt x="1067" y="264"/>
                          </a:lnTo>
                          <a:lnTo>
                            <a:pt x="992" y="477"/>
                          </a:lnTo>
                          <a:lnTo>
                            <a:pt x="574" y="947"/>
                          </a:lnTo>
                          <a:lnTo>
                            <a:pt x="551" y="1137"/>
                          </a:lnTo>
                          <a:lnTo>
                            <a:pt x="418" y="1280"/>
                          </a:lnTo>
                          <a:lnTo>
                            <a:pt x="217" y="1624"/>
                          </a:lnTo>
                          <a:lnTo>
                            <a:pt x="115" y="1619"/>
                          </a:lnTo>
                          <a:lnTo>
                            <a:pt x="0" y="185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56" name=""/>
                    <p:cNvSpPr/>
                    <p:nvPr/>
                  </p:nvSpPr>
                  <p:spPr>
                    <a:xfrm>
                      <a:off x="5903640" y="3402000"/>
                      <a:ext cx="736200" cy="85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48" h="1072">
                          <a:moveTo>
                            <a:pt x="0" y="1072"/>
                          </a:moveTo>
                          <a:lnTo>
                            <a:pt x="172" y="1061"/>
                          </a:lnTo>
                          <a:lnTo>
                            <a:pt x="193" y="855"/>
                          </a:lnTo>
                          <a:lnTo>
                            <a:pt x="263" y="740"/>
                          </a:lnTo>
                          <a:lnTo>
                            <a:pt x="383" y="625"/>
                          </a:lnTo>
                          <a:lnTo>
                            <a:pt x="489" y="475"/>
                          </a:lnTo>
                          <a:lnTo>
                            <a:pt x="649" y="355"/>
                          </a:lnTo>
                          <a:lnTo>
                            <a:pt x="826" y="172"/>
                          </a:lnTo>
                          <a:lnTo>
                            <a:pt x="948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57" name=""/>
                    <p:cNvSpPr/>
                    <p:nvPr/>
                  </p:nvSpPr>
                  <p:spPr>
                    <a:xfrm>
                      <a:off x="4520160" y="3935160"/>
                      <a:ext cx="973800" cy="390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57" h="493">
                          <a:moveTo>
                            <a:pt x="0" y="0"/>
                          </a:moveTo>
                          <a:lnTo>
                            <a:pt x="224" y="214"/>
                          </a:lnTo>
                          <a:lnTo>
                            <a:pt x="396" y="321"/>
                          </a:lnTo>
                          <a:lnTo>
                            <a:pt x="1119" y="488"/>
                          </a:lnTo>
                          <a:lnTo>
                            <a:pt x="1189" y="436"/>
                          </a:lnTo>
                          <a:lnTo>
                            <a:pt x="1257" y="49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</p:grpSp>
          </p:grpSp>
          <p:sp>
            <p:nvSpPr>
              <p:cNvPr id="558" name=""/>
              <p:cNvSpPr/>
              <p:nvPr/>
            </p:nvSpPr>
            <p:spPr>
              <a:xfrm flipH="1">
                <a:off x="5556240" y="1981080"/>
                <a:ext cx="37080" cy="22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59" name=""/>
              <p:cNvSpPr/>
              <p:nvPr/>
            </p:nvSpPr>
            <p:spPr>
              <a:xfrm>
                <a:off x="4373280" y="2836800"/>
                <a:ext cx="82080" cy="17784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60" name=""/>
              <p:cNvSpPr/>
              <p:nvPr/>
            </p:nvSpPr>
            <p:spPr>
              <a:xfrm flipV="1">
                <a:off x="3537720" y="3606480"/>
                <a:ext cx="4320" cy="104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61" name=""/>
              <p:cNvSpPr/>
              <p:nvPr/>
            </p:nvSpPr>
            <p:spPr>
              <a:xfrm>
                <a:off x="4815360" y="3041640"/>
                <a:ext cx="136080" cy="27756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62" name=""/>
              <p:cNvSpPr/>
              <p:nvPr/>
            </p:nvSpPr>
            <p:spPr>
              <a:xfrm flipH="1">
                <a:off x="4822560" y="3228840"/>
                <a:ext cx="66600" cy="73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63" name=""/>
              <p:cNvSpPr/>
              <p:nvPr/>
            </p:nvSpPr>
            <p:spPr>
              <a:xfrm>
                <a:off x="5482080" y="2760480"/>
                <a:ext cx="185760" cy="4460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64" name=""/>
              <p:cNvSpPr/>
              <p:nvPr/>
            </p:nvSpPr>
            <p:spPr>
              <a:xfrm>
                <a:off x="7229520" y="1820880"/>
                <a:ext cx="590400" cy="101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65" name=""/>
              <p:cNvSpPr/>
              <p:nvPr/>
            </p:nvSpPr>
            <p:spPr>
              <a:xfrm>
                <a:off x="6361200" y="2400120"/>
                <a:ext cx="333000" cy="29232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66" name=""/>
              <p:cNvSpPr/>
              <p:nvPr/>
            </p:nvSpPr>
            <p:spPr>
              <a:xfrm flipH="1">
                <a:off x="7362360" y="2282760"/>
                <a:ext cx="57240" cy="185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67" name=""/>
              <p:cNvSpPr/>
              <p:nvPr/>
            </p:nvSpPr>
            <p:spPr>
              <a:xfrm>
                <a:off x="7353720" y="2481120"/>
                <a:ext cx="356400" cy="8748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68" name=""/>
              <p:cNvSpPr/>
              <p:nvPr/>
            </p:nvSpPr>
            <p:spPr>
              <a:xfrm flipV="1">
                <a:off x="5783040" y="3843360"/>
                <a:ext cx="23040" cy="9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69" name=""/>
              <p:cNvSpPr/>
              <p:nvPr/>
            </p:nvSpPr>
            <p:spPr>
              <a:xfrm>
                <a:off x="6865200" y="2582640"/>
                <a:ext cx="333000" cy="810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70" name=""/>
              <p:cNvSpPr/>
              <p:nvPr/>
            </p:nvSpPr>
            <p:spPr>
              <a:xfrm>
                <a:off x="6757920" y="3479760"/>
                <a:ext cx="82080" cy="17784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71" name=""/>
              <p:cNvSpPr/>
              <p:nvPr/>
            </p:nvSpPr>
            <p:spPr>
              <a:xfrm>
                <a:off x="6726960" y="3584520"/>
                <a:ext cx="21600" cy="950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72" name=""/>
              <p:cNvSpPr/>
              <p:nvPr/>
            </p:nvSpPr>
            <p:spPr>
              <a:xfrm flipV="1">
                <a:off x="5875560" y="3884400"/>
                <a:ext cx="162720" cy="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73" name=""/>
              <p:cNvSpPr/>
              <p:nvPr/>
            </p:nvSpPr>
            <p:spPr>
              <a:xfrm flipH="1" flipV="1">
                <a:off x="6598440" y="3187440"/>
                <a:ext cx="61920" cy="128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74" name=""/>
              <p:cNvSpPr/>
              <p:nvPr/>
            </p:nvSpPr>
            <p:spPr>
              <a:xfrm flipH="1">
                <a:off x="6452280" y="3689280"/>
                <a:ext cx="1080" cy="63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560" bIns="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75" name=""/>
              <p:cNvSpPr/>
              <p:nvPr/>
            </p:nvSpPr>
            <p:spPr>
              <a:xfrm>
                <a:off x="5681880" y="3762360"/>
                <a:ext cx="497880" cy="3412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576" name=""/>
            <p:cNvSpPr/>
            <p:nvPr/>
          </p:nvSpPr>
          <p:spPr>
            <a:xfrm>
              <a:off x="6601320" y="2590560"/>
              <a:ext cx="159480" cy="82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7" name=""/>
            <p:cNvSpPr/>
            <p:nvPr/>
          </p:nvSpPr>
          <p:spPr>
            <a:xfrm flipH="1" flipV="1">
              <a:off x="6427800" y="3740040"/>
              <a:ext cx="63360" cy="22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8" name=""/>
            <p:cNvSpPr/>
            <p:nvPr/>
          </p:nvSpPr>
          <p:spPr>
            <a:xfrm flipV="1">
              <a:off x="6184440" y="3881160"/>
              <a:ext cx="1080" cy="44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79" name=""/>
          <p:cNvSpPr/>
          <p:nvPr/>
        </p:nvSpPr>
        <p:spPr>
          <a:xfrm flipH="1">
            <a:off x="4815000" y="3924360"/>
            <a:ext cx="69840" cy="34128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0" name=""/>
          <p:cNvSpPr/>
          <p:nvPr/>
        </p:nvSpPr>
        <p:spPr>
          <a:xfrm flipH="1">
            <a:off x="5219640" y="4376880"/>
            <a:ext cx="76320" cy="15084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81" name=""/>
          <p:cNvGrpSpPr/>
          <p:nvPr/>
        </p:nvGrpSpPr>
        <p:grpSpPr>
          <a:xfrm>
            <a:off x="5402160" y="4413240"/>
            <a:ext cx="204840" cy="345960"/>
            <a:chOff x="5402160" y="4413240"/>
            <a:chExt cx="204840" cy="345960"/>
          </a:xfrm>
        </p:grpSpPr>
        <p:sp>
          <p:nvSpPr>
            <p:cNvPr id="582" name=""/>
            <p:cNvSpPr/>
            <p:nvPr/>
          </p:nvSpPr>
          <p:spPr>
            <a:xfrm>
              <a:off x="5402160" y="4667040"/>
              <a:ext cx="40320" cy="9216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5402160" y="4413240"/>
              <a:ext cx="204840" cy="26028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4" name=""/>
          <p:cNvGrpSpPr/>
          <p:nvPr/>
        </p:nvGrpSpPr>
        <p:grpSpPr>
          <a:xfrm>
            <a:off x="3592440" y="1515960"/>
            <a:ext cx="3946320" cy="3332160"/>
            <a:chOff x="3592440" y="1515960"/>
            <a:chExt cx="3946320" cy="3332160"/>
          </a:xfrm>
        </p:grpSpPr>
        <p:sp>
          <p:nvSpPr>
            <p:cNvPr id="585" name=""/>
            <p:cNvSpPr/>
            <p:nvPr/>
          </p:nvSpPr>
          <p:spPr>
            <a:xfrm>
              <a:off x="5784840" y="1912680"/>
              <a:ext cx="519120" cy="86040"/>
            </a:xfrm>
            <a:custGeom>
              <a:avLst/>
              <a:gdLst/>
              <a:ahLst/>
              <a:rect l="l" t="t" r="r" b="b"/>
              <a:pathLst>
                <a:path w="668" h="110">
                  <a:moveTo>
                    <a:pt x="5" y="0"/>
                  </a:moveTo>
                  <a:lnTo>
                    <a:pt x="0" y="20"/>
                  </a:lnTo>
                  <a:lnTo>
                    <a:pt x="172" y="72"/>
                  </a:lnTo>
                  <a:lnTo>
                    <a:pt x="173" y="72"/>
                  </a:lnTo>
                  <a:lnTo>
                    <a:pt x="666" y="110"/>
                  </a:lnTo>
                  <a:lnTo>
                    <a:pt x="668" y="88"/>
                  </a:lnTo>
                  <a:lnTo>
                    <a:pt x="175" y="51"/>
                  </a:lnTo>
                  <a:lnTo>
                    <a:pt x="173" y="61"/>
                  </a:lnTo>
                  <a:lnTo>
                    <a:pt x="177" y="5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240" bIns="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5815800" y="1834920"/>
              <a:ext cx="234000" cy="765360"/>
            </a:xfrm>
            <a:custGeom>
              <a:avLst/>
              <a:gdLst/>
              <a:ahLst/>
              <a:rect l="l" t="t" r="r" b="b"/>
              <a:pathLst>
                <a:path w="303" h="962">
                  <a:moveTo>
                    <a:pt x="303" y="19"/>
                  </a:moveTo>
                  <a:lnTo>
                    <a:pt x="294" y="0"/>
                  </a:lnTo>
                  <a:lnTo>
                    <a:pt x="151" y="71"/>
                  </a:lnTo>
                  <a:lnTo>
                    <a:pt x="147" y="73"/>
                  </a:lnTo>
                  <a:lnTo>
                    <a:pt x="145" y="77"/>
                  </a:lnTo>
                  <a:lnTo>
                    <a:pt x="39" y="378"/>
                  </a:lnTo>
                  <a:lnTo>
                    <a:pt x="38" y="381"/>
                  </a:lnTo>
                  <a:lnTo>
                    <a:pt x="0" y="961"/>
                  </a:lnTo>
                  <a:lnTo>
                    <a:pt x="21" y="962"/>
                  </a:lnTo>
                  <a:lnTo>
                    <a:pt x="59" y="383"/>
                  </a:lnTo>
                  <a:lnTo>
                    <a:pt x="48" y="381"/>
                  </a:lnTo>
                  <a:lnTo>
                    <a:pt x="57" y="385"/>
                  </a:lnTo>
                  <a:lnTo>
                    <a:pt x="163" y="84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60" y="9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5668560" y="2036520"/>
              <a:ext cx="182880" cy="108000"/>
            </a:xfrm>
            <a:custGeom>
              <a:avLst/>
              <a:gdLst/>
              <a:ahLst/>
              <a:rect l="l" t="t" r="r" b="b"/>
              <a:pathLst>
                <a:path w="237" h="137">
                  <a:moveTo>
                    <a:pt x="0" y="0"/>
                  </a:moveTo>
                  <a:lnTo>
                    <a:pt x="0" y="22"/>
                  </a:lnTo>
                  <a:lnTo>
                    <a:pt x="136" y="22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9" y="18"/>
                  </a:lnTo>
                  <a:lnTo>
                    <a:pt x="133" y="20"/>
                  </a:lnTo>
                  <a:lnTo>
                    <a:pt x="125" y="11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9" y="133"/>
                  </a:lnTo>
                  <a:lnTo>
                    <a:pt x="133" y="135"/>
                  </a:lnTo>
                  <a:lnTo>
                    <a:pt x="136" y="137"/>
                  </a:lnTo>
                  <a:lnTo>
                    <a:pt x="237" y="137"/>
                  </a:lnTo>
                  <a:lnTo>
                    <a:pt x="237" y="115"/>
                  </a:lnTo>
                  <a:lnTo>
                    <a:pt x="136" y="115"/>
                  </a:lnTo>
                  <a:lnTo>
                    <a:pt x="147" y="126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6" y="126"/>
                  </a:lnTo>
                  <a:lnTo>
                    <a:pt x="147" y="126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3" y="4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5702400" y="2198520"/>
              <a:ext cx="100800" cy="12240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14" y="0"/>
                  </a:moveTo>
                  <a:lnTo>
                    <a:pt x="0" y="16"/>
                  </a:lnTo>
                  <a:lnTo>
                    <a:pt x="114" y="154"/>
                  </a:lnTo>
                  <a:lnTo>
                    <a:pt x="129" y="13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5280840" y="2160360"/>
              <a:ext cx="812520" cy="400320"/>
            </a:xfrm>
            <a:custGeom>
              <a:avLst/>
              <a:gdLst/>
              <a:ahLst/>
              <a:rect l="l" t="t" r="r" b="b"/>
              <a:pathLst>
                <a:path w="1049" h="506">
                  <a:moveTo>
                    <a:pt x="1049" y="33"/>
                  </a:moveTo>
                  <a:lnTo>
                    <a:pt x="1041" y="13"/>
                  </a:lnTo>
                  <a:lnTo>
                    <a:pt x="726" y="128"/>
                  </a:lnTo>
                  <a:lnTo>
                    <a:pt x="726" y="128"/>
                  </a:lnTo>
                  <a:lnTo>
                    <a:pt x="724" y="128"/>
                  </a:lnTo>
                  <a:lnTo>
                    <a:pt x="299" y="486"/>
                  </a:lnTo>
                  <a:lnTo>
                    <a:pt x="305" y="495"/>
                  </a:lnTo>
                  <a:lnTo>
                    <a:pt x="312" y="488"/>
                  </a:lnTo>
                  <a:lnTo>
                    <a:pt x="308" y="486"/>
                  </a:lnTo>
                  <a:lnTo>
                    <a:pt x="305" y="484"/>
                  </a:lnTo>
                  <a:lnTo>
                    <a:pt x="301" y="486"/>
                  </a:lnTo>
                  <a:lnTo>
                    <a:pt x="313" y="488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301" y="504"/>
                  </a:lnTo>
                  <a:lnTo>
                    <a:pt x="305" y="506"/>
                  </a:lnTo>
                  <a:lnTo>
                    <a:pt x="308" y="504"/>
                  </a:lnTo>
                  <a:lnTo>
                    <a:pt x="312" y="504"/>
                  </a:lnTo>
                  <a:lnTo>
                    <a:pt x="737" y="146"/>
                  </a:lnTo>
                  <a:lnTo>
                    <a:pt x="729" y="137"/>
                  </a:lnTo>
                  <a:lnTo>
                    <a:pt x="733" y="147"/>
                  </a:lnTo>
                  <a:lnTo>
                    <a:pt x="104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0" name=""/>
            <p:cNvSpPr/>
            <p:nvPr/>
          </p:nvSpPr>
          <p:spPr>
            <a:xfrm>
              <a:off x="5493240" y="2557440"/>
              <a:ext cx="32400" cy="434880"/>
            </a:xfrm>
            <a:custGeom>
              <a:avLst/>
              <a:gdLst/>
              <a:ahLst/>
              <a:rect l="l" t="t" r="r" b="b"/>
              <a:pathLst>
                <a:path w="41" h="548">
                  <a:moveTo>
                    <a:pt x="41" y="0"/>
                  </a:moveTo>
                  <a:lnTo>
                    <a:pt x="20" y="0"/>
                  </a:lnTo>
                  <a:lnTo>
                    <a:pt x="0" y="548"/>
                  </a:lnTo>
                  <a:lnTo>
                    <a:pt x="22" y="5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1" name=""/>
            <p:cNvSpPr/>
            <p:nvPr/>
          </p:nvSpPr>
          <p:spPr>
            <a:xfrm>
              <a:off x="4876200" y="2398680"/>
              <a:ext cx="1482480" cy="1535040"/>
            </a:xfrm>
            <a:custGeom>
              <a:avLst/>
              <a:gdLst/>
              <a:ahLst/>
              <a:rect l="l" t="t" r="r" b="b"/>
              <a:pathLst>
                <a:path w="1913" h="1932">
                  <a:moveTo>
                    <a:pt x="1913" y="16"/>
                  </a:moveTo>
                  <a:lnTo>
                    <a:pt x="1900" y="0"/>
                  </a:lnTo>
                  <a:lnTo>
                    <a:pt x="1782" y="114"/>
                  </a:lnTo>
                  <a:lnTo>
                    <a:pt x="1787" y="121"/>
                  </a:lnTo>
                  <a:lnTo>
                    <a:pt x="1784" y="113"/>
                  </a:lnTo>
                  <a:lnTo>
                    <a:pt x="1787" y="111"/>
                  </a:lnTo>
                  <a:lnTo>
                    <a:pt x="1567" y="125"/>
                  </a:lnTo>
                  <a:lnTo>
                    <a:pt x="1563" y="127"/>
                  </a:lnTo>
                  <a:lnTo>
                    <a:pt x="1219" y="242"/>
                  </a:lnTo>
                  <a:lnTo>
                    <a:pt x="1219" y="242"/>
                  </a:lnTo>
                  <a:lnTo>
                    <a:pt x="1216" y="243"/>
                  </a:lnTo>
                  <a:lnTo>
                    <a:pt x="805" y="745"/>
                  </a:lnTo>
                  <a:lnTo>
                    <a:pt x="812" y="753"/>
                  </a:lnTo>
                  <a:lnTo>
                    <a:pt x="807" y="745"/>
                  </a:lnTo>
                  <a:lnTo>
                    <a:pt x="601" y="966"/>
                  </a:lnTo>
                  <a:lnTo>
                    <a:pt x="342" y="1199"/>
                  </a:lnTo>
                  <a:lnTo>
                    <a:pt x="341" y="1199"/>
                  </a:lnTo>
                  <a:lnTo>
                    <a:pt x="190" y="1411"/>
                  </a:lnTo>
                  <a:lnTo>
                    <a:pt x="190" y="1411"/>
                  </a:lnTo>
                  <a:lnTo>
                    <a:pt x="188" y="1414"/>
                  </a:lnTo>
                  <a:lnTo>
                    <a:pt x="0" y="1925"/>
                  </a:lnTo>
                  <a:lnTo>
                    <a:pt x="18" y="1932"/>
                  </a:lnTo>
                  <a:lnTo>
                    <a:pt x="206" y="1421"/>
                  </a:lnTo>
                  <a:lnTo>
                    <a:pt x="197" y="1418"/>
                  </a:lnTo>
                  <a:lnTo>
                    <a:pt x="204" y="1427"/>
                  </a:lnTo>
                  <a:lnTo>
                    <a:pt x="355" y="1215"/>
                  </a:lnTo>
                  <a:lnTo>
                    <a:pt x="348" y="1206"/>
                  </a:lnTo>
                  <a:lnTo>
                    <a:pt x="355" y="1215"/>
                  </a:lnTo>
                  <a:lnTo>
                    <a:pt x="613" y="982"/>
                  </a:lnTo>
                  <a:lnTo>
                    <a:pt x="819" y="762"/>
                  </a:lnTo>
                  <a:lnTo>
                    <a:pt x="819" y="762"/>
                  </a:lnTo>
                  <a:lnTo>
                    <a:pt x="1230" y="260"/>
                  </a:lnTo>
                  <a:lnTo>
                    <a:pt x="1223" y="251"/>
                  </a:lnTo>
                  <a:lnTo>
                    <a:pt x="1226" y="261"/>
                  </a:lnTo>
                  <a:lnTo>
                    <a:pt x="1571" y="147"/>
                  </a:lnTo>
                  <a:lnTo>
                    <a:pt x="1567" y="136"/>
                  </a:lnTo>
                  <a:lnTo>
                    <a:pt x="1569" y="147"/>
                  </a:lnTo>
                  <a:lnTo>
                    <a:pt x="1789" y="132"/>
                  </a:lnTo>
                  <a:lnTo>
                    <a:pt x="1791" y="130"/>
                  </a:lnTo>
                  <a:lnTo>
                    <a:pt x="1795" y="130"/>
                  </a:lnTo>
                  <a:lnTo>
                    <a:pt x="1913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2" name=""/>
            <p:cNvSpPr/>
            <p:nvPr/>
          </p:nvSpPr>
          <p:spPr>
            <a:xfrm>
              <a:off x="5346000" y="3157560"/>
              <a:ext cx="105480" cy="118800"/>
            </a:xfrm>
            <a:custGeom>
              <a:avLst/>
              <a:gdLst/>
              <a:ahLst/>
              <a:rect l="l" t="t" r="r" b="b"/>
              <a:pathLst>
                <a:path w="136" h="151">
                  <a:moveTo>
                    <a:pt x="14" y="0"/>
                  </a:moveTo>
                  <a:lnTo>
                    <a:pt x="0" y="16"/>
                  </a:lnTo>
                  <a:lnTo>
                    <a:pt x="122" y="151"/>
                  </a:lnTo>
                  <a:lnTo>
                    <a:pt x="136" y="1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3" name=""/>
            <p:cNvSpPr/>
            <p:nvPr/>
          </p:nvSpPr>
          <p:spPr>
            <a:xfrm>
              <a:off x="5022000" y="3171600"/>
              <a:ext cx="128520" cy="192240"/>
            </a:xfrm>
            <a:custGeom>
              <a:avLst/>
              <a:gdLst/>
              <a:ahLst/>
              <a:rect l="l" t="t" r="r" b="b"/>
              <a:pathLst>
                <a:path w="165" h="242">
                  <a:moveTo>
                    <a:pt x="22" y="0"/>
                  </a:moveTo>
                  <a:lnTo>
                    <a:pt x="0" y="2"/>
                  </a:lnTo>
                  <a:lnTo>
                    <a:pt x="11" y="149"/>
                  </a:lnTo>
                  <a:lnTo>
                    <a:pt x="15" y="154"/>
                  </a:lnTo>
                  <a:lnTo>
                    <a:pt x="16" y="156"/>
                  </a:lnTo>
                  <a:lnTo>
                    <a:pt x="154" y="242"/>
                  </a:lnTo>
                  <a:lnTo>
                    <a:pt x="165" y="224"/>
                  </a:lnTo>
                  <a:lnTo>
                    <a:pt x="27" y="138"/>
                  </a:lnTo>
                  <a:lnTo>
                    <a:pt x="29" y="140"/>
                  </a:lnTo>
                  <a:lnTo>
                    <a:pt x="22" y="147"/>
                  </a:lnTo>
                  <a:lnTo>
                    <a:pt x="33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4" name=""/>
            <p:cNvSpPr/>
            <p:nvPr/>
          </p:nvSpPr>
          <p:spPr>
            <a:xfrm>
              <a:off x="5093280" y="3419280"/>
              <a:ext cx="266760" cy="177840"/>
            </a:xfrm>
            <a:custGeom>
              <a:avLst/>
              <a:gdLst/>
              <a:ahLst/>
              <a:rect l="l" t="t" r="r" b="b"/>
              <a:pathLst>
                <a:path w="344" h="224">
                  <a:moveTo>
                    <a:pt x="12" y="0"/>
                  </a:moveTo>
                  <a:lnTo>
                    <a:pt x="0" y="16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337" y="224"/>
                  </a:lnTo>
                  <a:lnTo>
                    <a:pt x="344" y="205"/>
                  </a:lnTo>
                  <a:lnTo>
                    <a:pt x="129" y="124"/>
                  </a:lnTo>
                  <a:lnTo>
                    <a:pt x="125" y="133"/>
                  </a:lnTo>
                  <a:lnTo>
                    <a:pt x="132" y="1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5" name=""/>
            <p:cNvSpPr/>
            <p:nvPr/>
          </p:nvSpPr>
          <p:spPr>
            <a:xfrm>
              <a:off x="4859280" y="3490920"/>
              <a:ext cx="185760" cy="190440"/>
            </a:xfrm>
            <a:custGeom>
              <a:avLst/>
              <a:gdLst/>
              <a:ahLst/>
              <a:rect l="l" t="t" r="r" b="b"/>
              <a:pathLst>
                <a:path w="240" h="240">
                  <a:moveTo>
                    <a:pt x="240" y="20"/>
                  </a:moveTo>
                  <a:lnTo>
                    <a:pt x="231" y="0"/>
                  </a:lnTo>
                  <a:lnTo>
                    <a:pt x="7" y="115"/>
                  </a:lnTo>
                  <a:lnTo>
                    <a:pt x="3" y="116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25" y="240"/>
                  </a:lnTo>
                  <a:lnTo>
                    <a:pt x="44" y="236"/>
                  </a:lnTo>
                  <a:lnTo>
                    <a:pt x="21" y="122"/>
                  </a:lnTo>
                  <a:lnTo>
                    <a:pt x="18" y="131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10" y="124"/>
                  </a:lnTo>
                  <a:lnTo>
                    <a:pt x="16" y="134"/>
                  </a:lnTo>
                  <a:lnTo>
                    <a:pt x="24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6" name=""/>
            <p:cNvSpPr/>
            <p:nvPr/>
          </p:nvSpPr>
          <p:spPr>
            <a:xfrm>
              <a:off x="5000400" y="3578040"/>
              <a:ext cx="77040" cy="109800"/>
            </a:xfrm>
            <a:custGeom>
              <a:avLst/>
              <a:gdLst/>
              <a:ahLst/>
              <a:rect l="l" t="t" r="r" b="b"/>
              <a:pathLst>
                <a:path w="100" h="136">
                  <a:moveTo>
                    <a:pt x="14" y="0"/>
                  </a:moveTo>
                  <a:lnTo>
                    <a:pt x="0" y="16"/>
                  </a:lnTo>
                  <a:lnTo>
                    <a:pt x="86" y="136"/>
                  </a:lnTo>
                  <a:lnTo>
                    <a:pt x="100" y="1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7" name=""/>
            <p:cNvSpPr/>
            <p:nvPr/>
          </p:nvSpPr>
          <p:spPr>
            <a:xfrm>
              <a:off x="4519440" y="1617480"/>
              <a:ext cx="1303920" cy="982800"/>
            </a:xfrm>
            <a:custGeom>
              <a:avLst/>
              <a:gdLst/>
              <a:ahLst/>
              <a:rect l="l" t="t" r="r" b="b"/>
              <a:pathLst>
                <a:path w="1684" h="1237">
                  <a:moveTo>
                    <a:pt x="11" y="0"/>
                  </a:moveTo>
                  <a:lnTo>
                    <a:pt x="0" y="18"/>
                  </a:lnTo>
                  <a:lnTo>
                    <a:pt x="529" y="355"/>
                  </a:lnTo>
                  <a:lnTo>
                    <a:pt x="535" y="346"/>
                  </a:lnTo>
                  <a:lnTo>
                    <a:pt x="529" y="355"/>
                  </a:lnTo>
                  <a:lnTo>
                    <a:pt x="1040" y="735"/>
                  </a:lnTo>
                  <a:lnTo>
                    <a:pt x="1671" y="1237"/>
                  </a:lnTo>
                  <a:lnTo>
                    <a:pt x="1684" y="1219"/>
                  </a:lnTo>
                  <a:lnTo>
                    <a:pt x="1053" y="717"/>
                  </a:lnTo>
                  <a:lnTo>
                    <a:pt x="542" y="337"/>
                  </a:lnTo>
                  <a:lnTo>
                    <a:pt x="540" y="3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8" name=""/>
            <p:cNvSpPr/>
            <p:nvPr/>
          </p:nvSpPr>
          <p:spPr>
            <a:xfrm>
              <a:off x="4172040" y="2601720"/>
              <a:ext cx="1328760" cy="284400"/>
            </a:xfrm>
            <a:custGeom>
              <a:avLst/>
              <a:gdLst/>
              <a:ahLst/>
              <a:rect l="l" t="t" r="r" b="b"/>
              <a:pathLst>
                <a:path w="1714" h="359">
                  <a:moveTo>
                    <a:pt x="2" y="0"/>
                  </a:moveTo>
                  <a:lnTo>
                    <a:pt x="0" y="22"/>
                  </a:lnTo>
                  <a:lnTo>
                    <a:pt x="566" y="93"/>
                  </a:lnTo>
                  <a:lnTo>
                    <a:pt x="566" y="83"/>
                  </a:lnTo>
                  <a:lnTo>
                    <a:pt x="559" y="90"/>
                  </a:lnTo>
                  <a:lnTo>
                    <a:pt x="563" y="92"/>
                  </a:lnTo>
                  <a:lnTo>
                    <a:pt x="559" y="90"/>
                  </a:lnTo>
                  <a:lnTo>
                    <a:pt x="724" y="348"/>
                  </a:lnTo>
                  <a:lnTo>
                    <a:pt x="724" y="348"/>
                  </a:lnTo>
                  <a:lnTo>
                    <a:pt x="728" y="350"/>
                  </a:lnTo>
                  <a:lnTo>
                    <a:pt x="731" y="352"/>
                  </a:lnTo>
                  <a:lnTo>
                    <a:pt x="1714" y="359"/>
                  </a:lnTo>
                  <a:lnTo>
                    <a:pt x="1714" y="337"/>
                  </a:lnTo>
                  <a:lnTo>
                    <a:pt x="731" y="330"/>
                  </a:lnTo>
                  <a:lnTo>
                    <a:pt x="739" y="334"/>
                  </a:lnTo>
                  <a:lnTo>
                    <a:pt x="735" y="332"/>
                  </a:lnTo>
                  <a:lnTo>
                    <a:pt x="731" y="341"/>
                  </a:lnTo>
                  <a:lnTo>
                    <a:pt x="740" y="334"/>
                  </a:lnTo>
                  <a:lnTo>
                    <a:pt x="575" y="75"/>
                  </a:lnTo>
                  <a:lnTo>
                    <a:pt x="574" y="75"/>
                  </a:lnTo>
                  <a:lnTo>
                    <a:pt x="570" y="74"/>
                  </a:lnTo>
                  <a:lnTo>
                    <a:pt x="568" y="7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" name=""/>
            <p:cNvSpPr/>
            <p:nvPr/>
          </p:nvSpPr>
          <p:spPr>
            <a:xfrm>
              <a:off x="3948840" y="1515960"/>
              <a:ext cx="37080" cy="166680"/>
            </a:xfrm>
            <a:custGeom>
              <a:avLst/>
              <a:gdLst/>
              <a:ahLst/>
              <a:rect l="l" t="t" r="r" b="b"/>
              <a:pathLst>
                <a:path w="49" h="210">
                  <a:moveTo>
                    <a:pt x="49" y="2"/>
                  </a:moveTo>
                  <a:lnTo>
                    <a:pt x="29" y="0"/>
                  </a:lnTo>
                  <a:lnTo>
                    <a:pt x="0" y="208"/>
                  </a:lnTo>
                  <a:lnTo>
                    <a:pt x="20" y="210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" name=""/>
            <p:cNvSpPr/>
            <p:nvPr/>
          </p:nvSpPr>
          <p:spPr>
            <a:xfrm>
              <a:off x="3879360" y="1549440"/>
              <a:ext cx="89640" cy="71280"/>
            </a:xfrm>
            <a:custGeom>
              <a:avLst/>
              <a:gdLst/>
              <a:ahLst/>
              <a:rect l="l" t="t" r="r" b="b"/>
              <a:pathLst>
                <a:path w="114" h="90">
                  <a:moveTo>
                    <a:pt x="12" y="0"/>
                  </a:moveTo>
                  <a:lnTo>
                    <a:pt x="0" y="18"/>
                  </a:lnTo>
                  <a:lnTo>
                    <a:pt x="102" y="90"/>
                  </a:lnTo>
                  <a:lnTo>
                    <a:pt x="114" y="7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1" name=""/>
            <p:cNvSpPr/>
            <p:nvPr/>
          </p:nvSpPr>
          <p:spPr>
            <a:xfrm>
              <a:off x="4321080" y="3238560"/>
              <a:ext cx="77400" cy="218880"/>
            </a:xfrm>
            <a:custGeom>
              <a:avLst/>
              <a:gdLst/>
              <a:ahLst/>
              <a:rect l="l" t="t" r="r" b="b"/>
              <a:pathLst>
                <a:path w="98" h="277">
                  <a:moveTo>
                    <a:pt x="18" y="0"/>
                  </a:moveTo>
                  <a:lnTo>
                    <a:pt x="0" y="9"/>
                  </a:lnTo>
                  <a:lnTo>
                    <a:pt x="79" y="182"/>
                  </a:lnTo>
                  <a:lnTo>
                    <a:pt x="88" y="176"/>
                  </a:lnTo>
                  <a:lnTo>
                    <a:pt x="77" y="176"/>
                  </a:lnTo>
                  <a:lnTo>
                    <a:pt x="80" y="169"/>
                  </a:lnTo>
                  <a:lnTo>
                    <a:pt x="23" y="262"/>
                  </a:lnTo>
                  <a:lnTo>
                    <a:pt x="39" y="277"/>
                  </a:lnTo>
                  <a:lnTo>
                    <a:pt x="97" y="183"/>
                  </a:lnTo>
                  <a:lnTo>
                    <a:pt x="98" y="176"/>
                  </a:lnTo>
                  <a:lnTo>
                    <a:pt x="97" y="17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2" name=""/>
            <p:cNvSpPr/>
            <p:nvPr/>
          </p:nvSpPr>
          <p:spPr>
            <a:xfrm>
              <a:off x="4731840" y="3916440"/>
              <a:ext cx="240120" cy="363240"/>
            </a:xfrm>
            <a:custGeom>
              <a:avLst/>
              <a:gdLst/>
              <a:ahLst/>
              <a:rect l="l" t="t" r="r" b="b"/>
              <a:pathLst>
                <a:path w="310" h="459">
                  <a:moveTo>
                    <a:pt x="132" y="258"/>
                  </a:moveTo>
                  <a:lnTo>
                    <a:pt x="148" y="246"/>
                  </a:lnTo>
                  <a:lnTo>
                    <a:pt x="19" y="20"/>
                  </a:lnTo>
                  <a:lnTo>
                    <a:pt x="10" y="25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1" y="25"/>
                  </a:lnTo>
                  <a:lnTo>
                    <a:pt x="12" y="36"/>
                  </a:lnTo>
                  <a:lnTo>
                    <a:pt x="208" y="21"/>
                  </a:lnTo>
                  <a:lnTo>
                    <a:pt x="206" y="11"/>
                  </a:lnTo>
                  <a:lnTo>
                    <a:pt x="199" y="18"/>
                  </a:lnTo>
                  <a:lnTo>
                    <a:pt x="202" y="20"/>
                  </a:lnTo>
                  <a:lnTo>
                    <a:pt x="206" y="21"/>
                  </a:lnTo>
                  <a:lnTo>
                    <a:pt x="199" y="18"/>
                  </a:lnTo>
                  <a:lnTo>
                    <a:pt x="292" y="170"/>
                  </a:lnTo>
                  <a:lnTo>
                    <a:pt x="299" y="163"/>
                  </a:lnTo>
                  <a:lnTo>
                    <a:pt x="290" y="161"/>
                  </a:lnTo>
                  <a:lnTo>
                    <a:pt x="247" y="446"/>
                  </a:lnTo>
                  <a:lnTo>
                    <a:pt x="256" y="448"/>
                  </a:lnTo>
                  <a:lnTo>
                    <a:pt x="256" y="437"/>
                  </a:lnTo>
                  <a:lnTo>
                    <a:pt x="252" y="439"/>
                  </a:lnTo>
                  <a:lnTo>
                    <a:pt x="249" y="441"/>
                  </a:lnTo>
                  <a:lnTo>
                    <a:pt x="256" y="437"/>
                  </a:lnTo>
                  <a:lnTo>
                    <a:pt x="104" y="430"/>
                  </a:lnTo>
                  <a:lnTo>
                    <a:pt x="104" y="452"/>
                  </a:lnTo>
                  <a:lnTo>
                    <a:pt x="256" y="459"/>
                  </a:lnTo>
                  <a:lnTo>
                    <a:pt x="256" y="459"/>
                  </a:lnTo>
                  <a:lnTo>
                    <a:pt x="260" y="457"/>
                  </a:lnTo>
                  <a:lnTo>
                    <a:pt x="263" y="455"/>
                  </a:lnTo>
                  <a:lnTo>
                    <a:pt x="267" y="448"/>
                  </a:lnTo>
                  <a:lnTo>
                    <a:pt x="267" y="450"/>
                  </a:lnTo>
                  <a:lnTo>
                    <a:pt x="310" y="165"/>
                  </a:lnTo>
                  <a:lnTo>
                    <a:pt x="310" y="163"/>
                  </a:lnTo>
                  <a:lnTo>
                    <a:pt x="308" y="156"/>
                  </a:lnTo>
                  <a:lnTo>
                    <a:pt x="215" y="4"/>
                  </a:lnTo>
                  <a:lnTo>
                    <a:pt x="213" y="4"/>
                  </a:lnTo>
                  <a:lnTo>
                    <a:pt x="209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132" y="2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4626360" y="3620880"/>
              <a:ext cx="367200" cy="192240"/>
            </a:xfrm>
            <a:custGeom>
              <a:avLst/>
              <a:gdLst/>
              <a:ahLst/>
              <a:rect l="l" t="t" r="r" b="b"/>
              <a:pathLst>
                <a:path w="475" h="242">
                  <a:moveTo>
                    <a:pt x="475" y="19"/>
                  </a:moveTo>
                  <a:lnTo>
                    <a:pt x="467" y="0"/>
                  </a:lnTo>
                  <a:lnTo>
                    <a:pt x="0" y="222"/>
                  </a:lnTo>
                  <a:lnTo>
                    <a:pt x="9" y="242"/>
                  </a:lnTo>
                  <a:lnTo>
                    <a:pt x="475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3592440" y="3427200"/>
              <a:ext cx="1187640" cy="762120"/>
            </a:xfrm>
            <a:custGeom>
              <a:avLst/>
              <a:gdLst/>
              <a:ahLst/>
              <a:rect l="l" t="t" r="r" b="b"/>
              <a:pathLst>
                <a:path w="1532" h="961">
                  <a:moveTo>
                    <a:pt x="16" y="2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9" y="22"/>
                  </a:lnTo>
                  <a:lnTo>
                    <a:pt x="928" y="22"/>
                  </a:lnTo>
                  <a:lnTo>
                    <a:pt x="928" y="11"/>
                  </a:lnTo>
                  <a:lnTo>
                    <a:pt x="923" y="22"/>
                  </a:lnTo>
                  <a:lnTo>
                    <a:pt x="1145" y="136"/>
                  </a:lnTo>
                  <a:lnTo>
                    <a:pt x="1151" y="126"/>
                  </a:lnTo>
                  <a:lnTo>
                    <a:pt x="1143" y="131"/>
                  </a:lnTo>
                  <a:lnTo>
                    <a:pt x="1323" y="482"/>
                  </a:lnTo>
                  <a:lnTo>
                    <a:pt x="1330" y="477"/>
                  </a:lnTo>
                  <a:lnTo>
                    <a:pt x="1321" y="481"/>
                  </a:lnTo>
                  <a:lnTo>
                    <a:pt x="1514" y="961"/>
                  </a:lnTo>
                  <a:lnTo>
                    <a:pt x="1532" y="954"/>
                  </a:lnTo>
                  <a:lnTo>
                    <a:pt x="1339" y="473"/>
                  </a:lnTo>
                  <a:lnTo>
                    <a:pt x="1339" y="472"/>
                  </a:lnTo>
                  <a:lnTo>
                    <a:pt x="1160" y="120"/>
                  </a:lnTo>
                  <a:lnTo>
                    <a:pt x="1158" y="118"/>
                  </a:lnTo>
                  <a:lnTo>
                    <a:pt x="1156" y="117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11"/>
                  </a:lnTo>
                  <a:lnTo>
                    <a:pt x="18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5338080" y="4167000"/>
              <a:ext cx="2200680" cy="601920"/>
            </a:xfrm>
            <a:custGeom>
              <a:avLst/>
              <a:gdLst/>
              <a:ahLst/>
              <a:rect l="l" t="t" r="r" b="b"/>
              <a:pathLst>
                <a:path w="2840" h="759">
                  <a:moveTo>
                    <a:pt x="2804" y="750"/>
                  </a:moveTo>
                  <a:lnTo>
                    <a:pt x="2826" y="752"/>
                  </a:lnTo>
                  <a:lnTo>
                    <a:pt x="2840" y="508"/>
                  </a:lnTo>
                  <a:lnTo>
                    <a:pt x="2840" y="506"/>
                  </a:lnTo>
                  <a:lnTo>
                    <a:pt x="2836" y="499"/>
                  </a:lnTo>
                  <a:lnTo>
                    <a:pt x="2835" y="497"/>
                  </a:lnTo>
                  <a:lnTo>
                    <a:pt x="2670" y="425"/>
                  </a:lnTo>
                  <a:lnTo>
                    <a:pt x="2664" y="434"/>
                  </a:lnTo>
                  <a:lnTo>
                    <a:pt x="2673" y="429"/>
                  </a:lnTo>
                  <a:lnTo>
                    <a:pt x="2487" y="92"/>
                  </a:lnTo>
                  <a:lnTo>
                    <a:pt x="2485" y="90"/>
                  </a:lnTo>
                  <a:lnTo>
                    <a:pt x="2481" y="88"/>
                  </a:lnTo>
                  <a:lnTo>
                    <a:pt x="2481" y="88"/>
                  </a:lnTo>
                  <a:lnTo>
                    <a:pt x="2230" y="2"/>
                  </a:lnTo>
                  <a:lnTo>
                    <a:pt x="2227" y="0"/>
                  </a:lnTo>
                  <a:lnTo>
                    <a:pt x="2227" y="0"/>
                  </a:lnTo>
                  <a:lnTo>
                    <a:pt x="1345" y="15"/>
                  </a:lnTo>
                  <a:lnTo>
                    <a:pt x="1341" y="17"/>
                  </a:lnTo>
                  <a:lnTo>
                    <a:pt x="1054" y="110"/>
                  </a:lnTo>
                  <a:lnTo>
                    <a:pt x="1058" y="119"/>
                  </a:lnTo>
                  <a:lnTo>
                    <a:pt x="1058" y="108"/>
                  </a:lnTo>
                  <a:lnTo>
                    <a:pt x="484" y="151"/>
                  </a:lnTo>
                  <a:lnTo>
                    <a:pt x="481" y="153"/>
                  </a:lnTo>
                  <a:lnTo>
                    <a:pt x="481" y="153"/>
                  </a:lnTo>
                  <a:lnTo>
                    <a:pt x="223" y="260"/>
                  </a:lnTo>
                  <a:lnTo>
                    <a:pt x="219" y="262"/>
                  </a:lnTo>
                  <a:lnTo>
                    <a:pt x="68" y="427"/>
                  </a:lnTo>
                  <a:lnTo>
                    <a:pt x="68" y="429"/>
                  </a:lnTo>
                  <a:lnTo>
                    <a:pt x="4" y="544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31" y="759"/>
                  </a:lnTo>
                  <a:lnTo>
                    <a:pt x="50" y="757"/>
                  </a:lnTo>
                  <a:lnTo>
                    <a:pt x="22" y="549"/>
                  </a:lnTo>
                  <a:lnTo>
                    <a:pt x="11" y="549"/>
                  </a:lnTo>
                  <a:lnTo>
                    <a:pt x="20" y="556"/>
                  </a:lnTo>
                  <a:lnTo>
                    <a:pt x="85" y="442"/>
                  </a:lnTo>
                  <a:lnTo>
                    <a:pt x="76" y="434"/>
                  </a:lnTo>
                  <a:lnTo>
                    <a:pt x="83" y="443"/>
                  </a:lnTo>
                  <a:lnTo>
                    <a:pt x="233" y="278"/>
                  </a:lnTo>
                  <a:lnTo>
                    <a:pt x="226" y="269"/>
                  </a:lnTo>
                  <a:lnTo>
                    <a:pt x="232" y="280"/>
                  </a:lnTo>
                  <a:lnTo>
                    <a:pt x="490" y="173"/>
                  </a:lnTo>
                  <a:lnTo>
                    <a:pt x="484" y="162"/>
                  </a:lnTo>
                  <a:lnTo>
                    <a:pt x="486" y="173"/>
                  </a:lnTo>
                  <a:lnTo>
                    <a:pt x="1060" y="130"/>
                  </a:lnTo>
                  <a:lnTo>
                    <a:pt x="1062" y="130"/>
                  </a:lnTo>
                  <a:lnTo>
                    <a:pt x="1348" y="36"/>
                  </a:lnTo>
                  <a:lnTo>
                    <a:pt x="1345" y="26"/>
                  </a:lnTo>
                  <a:lnTo>
                    <a:pt x="1345" y="36"/>
                  </a:lnTo>
                  <a:lnTo>
                    <a:pt x="2227" y="22"/>
                  </a:lnTo>
                  <a:lnTo>
                    <a:pt x="2227" y="11"/>
                  </a:lnTo>
                  <a:lnTo>
                    <a:pt x="2223" y="22"/>
                  </a:lnTo>
                  <a:lnTo>
                    <a:pt x="2474" y="108"/>
                  </a:lnTo>
                  <a:lnTo>
                    <a:pt x="2478" y="97"/>
                  </a:lnTo>
                  <a:lnTo>
                    <a:pt x="2471" y="104"/>
                  </a:lnTo>
                  <a:lnTo>
                    <a:pt x="2657" y="442"/>
                  </a:lnTo>
                  <a:lnTo>
                    <a:pt x="2657" y="442"/>
                  </a:lnTo>
                  <a:lnTo>
                    <a:pt x="2661" y="445"/>
                  </a:lnTo>
                  <a:lnTo>
                    <a:pt x="2826" y="517"/>
                  </a:lnTo>
                  <a:lnTo>
                    <a:pt x="2818" y="506"/>
                  </a:lnTo>
                  <a:lnTo>
                    <a:pt x="2822" y="513"/>
                  </a:lnTo>
                  <a:lnTo>
                    <a:pt x="2829" y="506"/>
                  </a:lnTo>
                  <a:lnTo>
                    <a:pt x="2818" y="506"/>
                  </a:lnTo>
                  <a:lnTo>
                    <a:pt x="2804" y="7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6" name=""/>
            <p:cNvSpPr/>
            <p:nvPr/>
          </p:nvSpPr>
          <p:spPr>
            <a:xfrm>
              <a:off x="7220880" y="4400280"/>
              <a:ext cx="129960" cy="84240"/>
            </a:xfrm>
            <a:custGeom>
              <a:avLst/>
              <a:gdLst/>
              <a:ahLst/>
              <a:rect l="l" t="t" r="r" b="b"/>
              <a:pathLst>
                <a:path w="167" h="105">
                  <a:moveTo>
                    <a:pt x="167" y="21"/>
                  </a:moveTo>
                  <a:lnTo>
                    <a:pt x="162" y="0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0" y="89"/>
                  </a:lnTo>
                  <a:lnTo>
                    <a:pt x="13" y="105"/>
                  </a:lnTo>
                  <a:lnTo>
                    <a:pt x="78" y="41"/>
                  </a:lnTo>
                  <a:lnTo>
                    <a:pt x="70" y="32"/>
                  </a:lnTo>
                  <a:lnTo>
                    <a:pt x="74" y="43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7" name=""/>
            <p:cNvSpPr/>
            <p:nvPr/>
          </p:nvSpPr>
          <p:spPr>
            <a:xfrm>
              <a:off x="7272000" y="4419360"/>
              <a:ext cx="63360" cy="88920"/>
            </a:xfrm>
            <a:custGeom>
              <a:avLst/>
              <a:gdLst/>
              <a:ahLst/>
              <a:rect l="l" t="t" r="r" b="b"/>
              <a:pathLst>
                <a:path w="80" h="111">
                  <a:moveTo>
                    <a:pt x="71" y="111"/>
                  </a:moveTo>
                  <a:lnTo>
                    <a:pt x="80" y="91"/>
                  </a:lnTo>
                  <a:lnTo>
                    <a:pt x="23" y="62"/>
                  </a:lnTo>
                  <a:lnTo>
                    <a:pt x="18" y="71"/>
                  </a:lnTo>
                  <a:lnTo>
                    <a:pt x="25" y="64"/>
                  </a:lnTo>
                  <a:lnTo>
                    <a:pt x="28" y="71"/>
                  </a:lnTo>
                  <a:lnTo>
                    <a:pt x="21" y="0"/>
                  </a:lnTo>
                  <a:lnTo>
                    <a:pt x="0" y="1"/>
                  </a:lnTo>
                  <a:lnTo>
                    <a:pt x="7" y="73"/>
                  </a:lnTo>
                  <a:lnTo>
                    <a:pt x="11" y="79"/>
                  </a:lnTo>
                  <a:lnTo>
                    <a:pt x="14" y="82"/>
                  </a:lnTo>
                  <a:lnTo>
                    <a:pt x="71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7259760" y="4467240"/>
              <a:ext cx="33840" cy="48960"/>
            </a:xfrm>
            <a:custGeom>
              <a:avLst/>
              <a:gdLst/>
              <a:ahLst/>
              <a:rect l="l" t="t" r="r" b="b"/>
              <a:pathLst>
                <a:path w="43" h="63">
                  <a:moveTo>
                    <a:pt x="0" y="50"/>
                  </a:moveTo>
                  <a:lnTo>
                    <a:pt x="16" y="63"/>
                  </a:lnTo>
                  <a:lnTo>
                    <a:pt x="43" y="12"/>
                  </a:lnTo>
                  <a:lnTo>
                    <a:pt x="2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5549400" y="4707000"/>
              <a:ext cx="109800" cy="141120"/>
            </a:xfrm>
            <a:custGeom>
              <a:avLst/>
              <a:gdLst/>
              <a:ahLst/>
              <a:rect l="l" t="t" r="r" b="b"/>
              <a:pathLst>
                <a:path w="141" h="177">
                  <a:moveTo>
                    <a:pt x="141" y="21"/>
                  </a:moveTo>
                  <a:lnTo>
                    <a:pt x="140" y="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0" y="176"/>
                  </a:lnTo>
                  <a:lnTo>
                    <a:pt x="21" y="177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9" y="36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5425200" y="4579920"/>
              <a:ext cx="144000" cy="154080"/>
            </a:xfrm>
            <a:custGeom>
              <a:avLst/>
              <a:gdLst/>
              <a:ahLst/>
              <a:rect l="l" t="t" r="r" b="b"/>
              <a:pathLst>
                <a:path w="187" h="196">
                  <a:moveTo>
                    <a:pt x="13" y="0"/>
                  </a:moveTo>
                  <a:lnTo>
                    <a:pt x="0" y="17"/>
                  </a:lnTo>
                  <a:lnTo>
                    <a:pt x="174" y="196"/>
                  </a:lnTo>
                  <a:lnTo>
                    <a:pt x="187" y="18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1" name=""/>
            <p:cNvSpPr/>
            <p:nvPr/>
          </p:nvSpPr>
          <p:spPr>
            <a:xfrm>
              <a:off x="5243760" y="4311720"/>
              <a:ext cx="489960" cy="384120"/>
            </a:xfrm>
            <a:custGeom>
              <a:avLst/>
              <a:gdLst/>
              <a:ahLst/>
              <a:rect l="l" t="t" r="r" b="b"/>
              <a:pathLst>
                <a:path w="633" h="484">
                  <a:moveTo>
                    <a:pt x="633" y="45"/>
                  </a:moveTo>
                  <a:lnTo>
                    <a:pt x="622" y="27"/>
                  </a:lnTo>
                  <a:lnTo>
                    <a:pt x="278" y="235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147" y="468"/>
                  </a:lnTo>
                  <a:lnTo>
                    <a:pt x="155" y="474"/>
                  </a:lnTo>
                  <a:lnTo>
                    <a:pt x="155" y="463"/>
                  </a:lnTo>
                  <a:lnTo>
                    <a:pt x="151" y="465"/>
                  </a:lnTo>
                  <a:lnTo>
                    <a:pt x="147" y="467"/>
                  </a:lnTo>
                  <a:lnTo>
                    <a:pt x="156" y="463"/>
                  </a:lnTo>
                  <a:lnTo>
                    <a:pt x="13" y="449"/>
                  </a:lnTo>
                  <a:lnTo>
                    <a:pt x="11" y="459"/>
                  </a:lnTo>
                  <a:lnTo>
                    <a:pt x="22" y="459"/>
                  </a:lnTo>
                  <a:lnTo>
                    <a:pt x="18" y="452"/>
                  </a:lnTo>
                  <a:lnTo>
                    <a:pt x="15" y="450"/>
                  </a:lnTo>
                  <a:lnTo>
                    <a:pt x="22" y="459"/>
                  </a:lnTo>
                  <a:lnTo>
                    <a:pt x="29" y="273"/>
                  </a:lnTo>
                  <a:lnTo>
                    <a:pt x="18" y="273"/>
                  </a:lnTo>
                  <a:lnTo>
                    <a:pt x="27" y="280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1" y="266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4" y="467"/>
                  </a:lnTo>
                  <a:lnTo>
                    <a:pt x="8" y="468"/>
                  </a:lnTo>
                  <a:lnTo>
                    <a:pt x="11" y="470"/>
                  </a:lnTo>
                  <a:lnTo>
                    <a:pt x="155" y="484"/>
                  </a:lnTo>
                  <a:lnTo>
                    <a:pt x="155" y="484"/>
                  </a:lnTo>
                  <a:lnTo>
                    <a:pt x="158" y="483"/>
                  </a:lnTo>
                  <a:lnTo>
                    <a:pt x="162" y="481"/>
                  </a:lnTo>
                  <a:lnTo>
                    <a:pt x="164" y="481"/>
                  </a:lnTo>
                  <a:lnTo>
                    <a:pt x="293" y="251"/>
                  </a:lnTo>
                  <a:lnTo>
                    <a:pt x="284" y="244"/>
                  </a:lnTo>
                  <a:lnTo>
                    <a:pt x="289" y="253"/>
                  </a:lnTo>
                  <a:lnTo>
                    <a:pt x="633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2" name=""/>
            <p:cNvSpPr/>
            <p:nvPr/>
          </p:nvSpPr>
          <p:spPr>
            <a:xfrm>
              <a:off x="5200560" y="4224240"/>
              <a:ext cx="840240" cy="277920"/>
            </a:xfrm>
            <a:custGeom>
              <a:avLst/>
              <a:gdLst/>
              <a:ahLst/>
              <a:rect l="l" t="t" r="r" b="b"/>
              <a:pathLst>
                <a:path w="1084" h="352">
                  <a:moveTo>
                    <a:pt x="0" y="330"/>
                  </a:moveTo>
                  <a:lnTo>
                    <a:pt x="3" y="352"/>
                  </a:lnTo>
                  <a:lnTo>
                    <a:pt x="204" y="323"/>
                  </a:lnTo>
                  <a:lnTo>
                    <a:pt x="206" y="321"/>
                  </a:lnTo>
                  <a:lnTo>
                    <a:pt x="210" y="321"/>
                  </a:lnTo>
                  <a:lnTo>
                    <a:pt x="367" y="156"/>
                  </a:lnTo>
                  <a:lnTo>
                    <a:pt x="360" y="147"/>
                  </a:lnTo>
                  <a:lnTo>
                    <a:pt x="366" y="158"/>
                  </a:lnTo>
                  <a:lnTo>
                    <a:pt x="674" y="36"/>
                  </a:lnTo>
                  <a:lnTo>
                    <a:pt x="668" y="25"/>
                  </a:lnTo>
                  <a:lnTo>
                    <a:pt x="668" y="36"/>
                  </a:lnTo>
                  <a:lnTo>
                    <a:pt x="1084" y="22"/>
                  </a:lnTo>
                  <a:lnTo>
                    <a:pt x="1084" y="0"/>
                  </a:lnTo>
                  <a:lnTo>
                    <a:pt x="668" y="15"/>
                  </a:lnTo>
                  <a:lnTo>
                    <a:pt x="665" y="16"/>
                  </a:lnTo>
                  <a:lnTo>
                    <a:pt x="357" y="138"/>
                  </a:lnTo>
                  <a:lnTo>
                    <a:pt x="357" y="138"/>
                  </a:lnTo>
                  <a:lnTo>
                    <a:pt x="355" y="140"/>
                  </a:lnTo>
                  <a:lnTo>
                    <a:pt x="197" y="305"/>
                  </a:lnTo>
                  <a:lnTo>
                    <a:pt x="199" y="303"/>
                  </a:lnTo>
                  <a:lnTo>
                    <a:pt x="202" y="312"/>
                  </a:lnTo>
                  <a:lnTo>
                    <a:pt x="201" y="301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6506280" y="4192560"/>
              <a:ext cx="21240" cy="74520"/>
            </a:xfrm>
            <a:custGeom>
              <a:avLst/>
              <a:gdLst/>
              <a:ahLst/>
              <a:rect l="l" t="t" r="r" b="b"/>
              <a:pathLst>
                <a:path w="27" h="95">
                  <a:moveTo>
                    <a:pt x="27" y="2"/>
                  </a:moveTo>
                  <a:lnTo>
                    <a:pt x="5" y="0"/>
                  </a:lnTo>
                  <a:lnTo>
                    <a:pt x="0" y="93"/>
                  </a:lnTo>
                  <a:lnTo>
                    <a:pt x="21" y="95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7234920" y="4190760"/>
              <a:ext cx="100800" cy="117720"/>
            </a:xfrm>
            <a:custGeom>
              <a:avLst/>
              <a:gdLst/>
              <a:ahLst/>
              <a:rect l="l" t="t" r="r" b="b"/>
              <a:pathLst>
                <a:path w="129" h="149">
                  <a:moveTo>
                    <a:pt x="129" y="18"/>
                  </a:moveTo>
                  <a:lnTo>
                    <a:pt x="119" y="0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2" y="57"/>
                  </a:lnTo>
                  <a:lnTo>
                    <a:pt x="0" y="143"/>
                  </a:lnTo>
                  <a:lnTo>
                    <a:pt x="20" y="149"/>
                  </a:lnTo>
                  <a:lnTo>
                    <a:pt x="42" y="63"/>
                  </a:lnTo>
                  <a:lnTo>
                    <a:pt x="38" y="66"/>
                  </a:lnTo>
                  <a:lnTo>
                    <a:pt x="42" y="59"/>
                  </a:lnTo>
                  <a:lnTo>
                    <a:pt x="31" y="59"/>
                  </a:lnTo>
                  <a:lnTo>
                    <a:pt x="36" y="68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5565960" y="4454280"/>
              <a:ext cx="161280" cy="217800"/>
            </a:xfrm>
            <a:custGeom>
              <a:avLst/>
              <a:gdLst/>
              <a:ahLst/>
              <a:rect l="l" t="t" r="r" b="b"/>
              <a:pathLst>
                <a:path w="208" h="274">
                  <a:moveTo>
                    <a:pt x="154" y="0"/>
                  </a:moveTo>
                  <a:lnTo>
                    <a:pt x="140" y="16"/>
                  </a:lnTo>
                  <a:lnTo>
                    <a:pt x="190" y="88"/>
                  </a:lnTo>
                  <a:lnTo>
                    <a:pt x="197" y="79"/>
                  </a:lnTo>
                  <a:lnTo>
                    <a:pt x="190" y="71"/>
                  </a:lnTo>
                  <a:lnTo>
                    <a:pt x="187" y="79"/>
                  </a:lnTo>
                  <a:lnTo>
                    <a:pt x="190" y="86"/>
                  </a:lnTo>
                  <a:lnTo>
                    <a:pt x="192" y="71"/>
                  </a:lnTo>
                  <a:lnTo>
                    <a:pt x="142" y="122"/>
                  </a:lnTo>
                  <a:lnTo>
                    <a:pt x="147" y="129"/>
                  </a:lnTo>
                  <a:lnTo>
                    <a:pt x="142" y="120"/>
                  </a:lnTo>
                  <a:lnTo>
                    <a:pt x="6" y="192"/>
                  </a:lnTo>
                  <a:lnTo>
                    <a:pt x="4" y="193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7" y="274"/>
                  </a:lnTo>
                  <a:lnTo>
                    <a:pt x="29" y="272"/>
                  </a:lnTo>
                  <a:lnTo>
                    <a:pt x="22" y="200"/>
                  </a:lnTo>
                  <a:lnTo>
                    <a:pt x="18" y="208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11" y="200"/>
                  </a:lnTo>
                  <a:lnTo>
                    <a:pt x="16" y="209"/>
                  </a:lnTo>
                  <a:lnTo>
                    <a:pt x="153" y="138"/>
                  </a:lnTo>
                  <a:lnTo>
                    <a:pt x="154" y="138"/>
                  </a:lnTo>
                  <a:lnTo>
                    <a:pt x="205" y="88"/>
                  </a:lnTo>
                  <a:lnTo>
                    <a:pt x="205" y="86"/>
                  </a:lnTo>
                  <a:lnTo>
                    <a:pt x="208" y="7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16" name=""/>
          <p:cNvGrpSpPr/>
          <p:nvPr/>
        </p:nvGrpSpPr>
        <p:grpSpPr>
          <a:xfrm>
            <a:off x="5715000" y="4114800"/>
            <a:ext cx="711000" cy="333360"/>
            <a:chOff x="5715000" y="4114800"/>
            <a:chExt cx="711000" cy="333360"/>
          </a:xfrm>
        </p:grpSpPr>
        <p:grpSp>
          <p:nvGrpSpPr>
            <p:cNvPr id="617" name=""/>
            <p:cNvGrpSpPr/>
            <p:nvPr/>
          </p:nvGrpSpPr>
          <p:grpSpPr>
            <a:xfrm>
              <a:off x="6250680" y="4260600"/>
              <a:ext cx="175320" cy="187560"/>
              <a:chOff x="6250680" y="4260600"/>
              <a:chExt cx="175320" cy="187560"/>
            </a:xfrm>
          </p:grpSpPr>
          <p:sp>
            <p:nvSpPr>
              <p:cNvPr id="618" name=""/>
              <p:cNvSpPr/>
              <p:nvPr/>
            </p:nvSpPr>
            <p:spPr>
              <a:xfrm>
                <a:off x="6250680" y="4260600"/>
                <a:ext cx="175320" cy="1875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9" name=""/>
              <p:cNvSpPr/>
              <p:nvPr/>
            </p:nvSpPr>
            <p:spPr>
              <a:xfrm>
                <a:off x="6250680" y="4260600"/>
                <a:ext cx="17532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0" name=""/>
              <p:cNvSpPr/>
              <p:nvPr/>
            </p:nvSpPr>
            <p:spPr>
              <a:xfrm>
                <a:off x="6250680" y="4260600"/>
                <a:ext cx="175320" cy="1875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1" name=""/>
              <p:cNvSpPr/>
              <p:nvPr/>
            </p:nvSpPr>
            <p:spPr>
              <a:xfrm>
                <a:off x="6250680" y="4282920"/>
                <a:ext cx="175320" cy="2376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33" y="21"/>
                    </a:lnTo>
                    <a:lnTo>
                      <a:pt x="50" y="25"/>
                    </a:lnTo>
                    <a:lnTo>
                      <a:pt x="68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7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2" name=""/>
            <p:cNvGrpSpPr/>
            <p:nvPr/>
          </p:nvGrpSpPr>
          <p:grpSpPr>
            <a:xfrm>
              <a:off x="5715000" y="4114800"/>
              <a:ext cx="176760" cy="187200"/>
              <a:chOff x="5715000" y="4114800"/>
              <a:chExt cx="176760" cy="187200"/>
            </a:xfrm>
          </p:grpSpPr>
          <p:sp>
            <p:nvSpPr>
              <p:cNvPr id="623" name=""/>
              <p:cNvSpPr/>
              <p:nvPr/>
            </p:nvSpPr>
            <p:spPr>
              <a:xfrm>
                <a:off x="571500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4" name=""/>
              <p:cNvSpPr/>
              <p:nvPr/>
            </p:nvSpPr>
            <p:spPr>
              <a:xfrm>
                <a:off x="5715000" y="411480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5" name=""/>
              <p:cNvSpPr/>
              <p:nvPr/>
            </p:nvSpPr>
            <p:spPr>
              <a:xfrm>
                <a:off x="571500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6" name=""/>
              <p:cNvSpPr/>
              <p:nvPr/>
            </p:nvSpPr>
            <p:spPr>
              <a:xfrm>
                <a:off x="5715000" y="413676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627" name=""/>
          <p:cNvGrpSpPr/>
          <p:nvPr/>
        </p:nvGrpSpPr>
        <p:grpSpPr>
          <a:xfrm>
            <a:off x="4176720" y="2741760"/>
            <a:ext cx="176040" cy="188640"/>
            <a:chOff x="4176720" y="2741760"/>
            <a:chExt cx="176040" cy="188640"/>
          </a:xfrm>
        </p:grpSpPr>
        <p:sp>
          <p:nvSpPr>
            <p:cNvPr id="628" name=""/>
            <p:cNvSpPr/>
            <p:nvPr/>
          </p:nvSpPr>
          <p:spPr>
            <a:xfrm>
              <a:off x="417672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9" name=""/>
            <p:cNvSpPr/>
            <p:nvPr/>
          </p:nvSpPr>
          <p:spPr>
            <a:xfrm>
              <a:off x="4176720" y="2741760"/>
              <a:ext cx="176040" cy="475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417672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1" name=""/>
            <p:cNvSpPr/>
            <p:nvPr/>
          </p:nvSpPr>
          <p:spPr>
            <a:xfrm>
              <a:off x="4176720" y="2765160"/>
              <a:ext cx="1760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32" name=""/>
          <p:cNvGrpSpPr/>
          <p:nvPr/>
        </p:nvGrpSpPr>
        <p:grpSpPr>
          <a:xfrm>
            <a:off x="5392800" y="3127320"/>
            <a:ext cx="177840" cy="189000"/>
            <a:chOff x="5392800" y="3127320"/>
            <a:chExt cx="177840" cy="189000"/>
          </a:xfrm>
        </p:grpSpPr>
        <p:sp>
          <p:nvSpPr>
            <p:cNvPr id="633" name=""/>
            <p:cNvSpPr/>
            <p:nvPr/>
          </p:nvSpPr>
          <p:spPr>
            <a:xfrm>
              <a:off x="5392800" y="3127320"/>
              <a:ext cx="17784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4" name=""/>
            <p:cNvSpPr/>
            <p:nvPr/>
          </p:nvSpPr>
          <p:spPr>
            <a:xfrm>
              <a:off x="5392800" y="3127320"/>
              <a:ext cx="17784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5" name=""/>
            <p:cNvSpPr/>
            <p:nvPr/>
          </p:nvSpPr>
          <p:spPr>
            <a:xfrm>
              <a:off x="5392800" y="3127320"/>
              <a:ext cx="17784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6" name=""/>
            <p:cNvSpPr/>
            <p:nvPr/>
          </p:nvSpPr>
          <p:spPr>
            <a:xfrm>
              <a:off x="5392800" y="3151080"/>
              <a:ext cx="17784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37" name=""/>
          <p:cNvGrpSpPr/>
          <p:nvPr/>
        </p:nvGrpSpPr>
        <p:grpSpPr>
          <a:xfrm>
            <a:off x="5892840" y="3903840"/>
            <a:ext cx="176040" cy="187200"/>
            <a:chOff x="5892840" y="3903840"/>
            <a:chExt cx="176040" cy="187200"/>
          </a:xfrm>
        </p:grpSpPr>
        <p:sp>
          <p:nvSpPr>
            <p:cNvPr id="638" name=""/>
            <p:cNvSpPr/>
            <p:nvPr/>
          </p:nvSpPr>
          <p:spPr>
            <a:xfrm>
              <a:off x="5892840" y="3903840"/>
              <a:ext cx="1760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9" name=""/>
            <p:cNvSpPr/>
            <p:nvPr/>
          </p:nvSpPr>
          <p:spPr>
            <a:xfrm>
              <a:off x="5892840" y="3903840"/>
              <a:ext cx="176040" cy="457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0" name=""/>
            <p:cNvSpPr/>
            <p:nvPr/>
          </p:nvSpPr>
          <p:spPr>
            <a:xfrm>
              <a:off x="5892840" y="3903840"/>
              <a:ext cx="1760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1" name=""/>
            <p:cNvSpPr/>
            <p:nvPr/>
          </p:nvSpPr>
          <p:spPr>
            <a:xfrm>
              <a:off x="5892840" y="3925800"/>
              <a:ext cx="176040" cy="2340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2" name=""/>
          <p:cNvGrpSpPr/>
          <p:nvPr/>
        </p:nvGrpSpPr>
        <p:grpSpPr>
          <a:xfrm>
            <a:off x="6049800" y="3992400"/>
            <a:ext cx="176400" cy="189000"/>
            <a:chOff x="6049800" y="3992400"/>
            <a:chExt cx="176400" cy="189000"/>
          </a:xfrm>
        </p:grpSpPr>
        <p:sp>
          <p:nvSpPr>
            <p:cNvPr id="643" name=""/>
            <p:cNvSpPr/>
            <p:nvPr/>
          </p:nvSpPr>
          <p:spPr>
            <a:xfrm>
              <a:off x="604980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4" name=""/>
            <p:cNvSpPr/>
            <p:nvPr/>
          </p:nvSpPr>
          <p:spPr>
            <a:xfrm>
              <a:off x="6049800" y="3992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5" name=""/>
            <p:cNvSpPr/>
            <p:nvPr/>
          </p:nvSpPr>
          <p:spPr>
            <a:xfrm>
              <a:off x="604980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6" name=""/>
            <p:cNvSpPr/>
            <p:nvPr/>
          </p:nvSpPr>
          <p:spPr>
            <a:xfrm>
              <a:off x="6049800" y="4016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7" name=""/>
          <p:cNvGrpSpPr/>
          <p:nvPr/>
        </p:nvGrpSpPr>
        <p:grpSpPr>
          <a:xfrm>
            <a:off x="6381720" y="3917880"/>
            <a:ext cx="177840" cy="187200"/>
            <a:chOff x="6381720" y="3917880"/>
            <a:chExt cx="177840" cy="187200"/>
          </a:xfrm>
        </p:grpSpPr>
        <p:sp>
          <p:nvSpPr>
            <p:cNvPr id="648" name=""/>
            <p:cNvSpPr/>
            <p:nvPr/>
          </p:nvSpPr>
          <p:spPr>
            <a:xfrm>
              <a:off x="638172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9" name=""/>
            <p:cNvSpPr/>
            <p:nvPr/>
          </p:nvSpPr>
          <p:spPr>
            <a:xfrm>
              <a:off x="6381720" y="3917880"/>
              <a:ext cx="17784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0" name=""/>
            <p:cNvSpPr/>
            <p:nvPr/>
          </p:nvSpPr>
          <p:spPr>
            <a:xfrm>
              <a:off x="638172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1" name=""/>
            <p:cNvSpPr/>
            <p:nvPr/>
          </p:nvSpPr>
          <p:spPr>
            <a:xfrm>
              <a:off x="6381720" y="3940200"/>
              <a:ext cx="1778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2" name=""/>
          <p:cNvGrpSpPr/>
          <p:nvPr/>
        </p:nvGrpSpPr>
        <p:grpSpPr>
          <a:xfrm>
            <a:off x="6791400" y="2297160"/>
            <a:ext cx="177840" cy="187200"/>
            <a:chOff x="6791400" y="2297160"/>
            <a:chExt cx="177840" cy="187200"/>
          </a:xfrm>
        </p:grpSpPr>
        <p:sp>
          <p:nvSpPr>
            <p:cNvPr id="653" name=""/>
            <p:cNvSpPr/>
            <p:nvPr/>
          </p:nvSpPr>
          <p:spPr>
            <a:xfrm>
              <a:off x="6791400" y="229716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4" name=""/>
            <p:cNvSpPr/>
            <p:nvPr/>
          </p:nvSpPr>
          <p:spPr>
            <a:xfrm>
              <a:off x="6791400" y="2297160"/>
              <a:ext cx="177840" cy="457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5" name=""/>
            <p:cNvSpPr/>
            <p:nvPr/>
          </p:nvSpPr>
          <p:spPr>
            <a:xfrm>
              <a:off x="6791400" y="229716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6" name=""/>
            <p:cNvSpPr/>
            <p:nvPr/>
          </p:nvSpPr>
          <p:spPr>
            <a:xfrm>
              <a:off x="6791400" y="2319120"/>
              <a:ext cx="17784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7" name=""/>
          <p:cNvGrpSpPr/>
          <p:nvPr/>
        </p:nvGrpSpPr>
        <p:grpSpPr>
          <a:xfrm>
            <a:off x="7211880" y="2111400"/>
            <a:ext cx="176400" cy="188640"/>
            <a:chOff x="7211880" y="2111400"/>
            <a:chExt cx="176400" cy="188640"/>
          </a:xfrm>
        </p:grpSpPr>
        <p:sp>
          <p:nvSpPr>
            <p:cNvPr id="658" name=""/>
            <p:cNvSpPr/>
            <p:nvPr/>
          </p:nvSpPr>
          <p:spPr>
            <a:xfrm>
              <a:off x="721188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9" name=""/>
            <p:cNvSpPr/>
            <p:nvPr/>
          </p:nvSpPr>
          <p:spPr>
            <a:xfrm>
              <a:off x="7211880" y="2111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0" name=""/>
            <p:cNvSpPr/>
            <p:nvPr/>
          </p:nvSpPr>
          <p:spPr>
            <a:xfrm>
              <a:off x="721188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1" name=""/>
            <p:cNvSpPr/>
            <p:nvPr/>
          </p:nvSpPr>
          <p:spPr>
            <a:xfrm>
              <a:off x="7211880" y="2135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2" name=""/>
          <p:cNvGrpSpPr/>
          <p:nvPr/>
        </p:nvGrpSpPr>
        <p:grpSpPr>
          <a:xfrm>
            <a:off x="4668840" y="2930400"/>
            <a:ext cx="174600" cy="187200"/>
            <a:chOff x="4668840" y="2930400"/>
            <a:chExt cx="174600" cy="187200"/>
          </a:xfrm>
        </p:grpSpPr>
        <p:sp>
          <p:nvSpPr>
            <p:cNvPr id="663" name=""/>
            <p:cNvSpPr/>
            <p:nvPr/>
          </p:nvSpPr>
          <p:spPr>
            <a:xfrm>
              <a:off x="466884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4" name=""/>
            <p:cNvSpPr/>
            <p:nvPr/>
          </p:nvSpPr>
          <p:spPr>
            <a:xfrm>
              <a:off x="4668840" y="2930400"/>
              <a:ext cx="174600" cy="460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5" name=""/>
            <p:cNvSpPr/>
            <p:nvPr/>
          </p:nvSpPr>
          <p:spPr>
            <a:xfrm>
              <a:off x="466884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6" name=""/>
            <p:cNvSpPr/>
            <p:nvPr/>
          </p:nvSpPr>
          <p:spPr>
            <a:xfrm>
              <a:off x="4668840" y="2952720"/>
              <a:ext cx="1746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7" name=""/>
          <p:cNvGrpSpPr/>
          <p:nvPr/>
        </p:nvGrpSpPr>
        <p:grpSpPr>
          <a:xfrm>
            <a:off x="5816520" y="2617920"/>
            <a:ext cx="176400" cy="188640"/>
            <a:chOff x="5816520" y="2617920"/>
            <a:chExt cx="176400" cy="188640"/>
          </a:xfrm>
        </p:grpSpPr>
        <p:sp>
          <p:nvSpPr>
            <p:cNvPr id="668" name=""/>
            <p:cNvSpPr/>
            <p:nvPr/>
          </p:nvSpPr>
          <p:spPr>
            <a:xfrm>
              <a:off x="5816520" y="261792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5816520" y="261792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0" name=""/>
            <p:cNvSpPr/>
            <p:nvPr/>
          </p:nvSpPr>
          <p:spPr>
            <a:xfrm>
              <a:off x="5816520" y="261792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1" name=""/>
            <p:cNvSpPr/>
            <p:nvPr/>
          </p:nvSpPr>
          <p:spPr>
            <a:xfrm>
              <a:off x="5816520" y="2641680"/>
              <a:ext cx="17640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72" name=""/>
          <p:cNvGrpSpPr/>
          <p:nvPr/>
        </p:nvGrpSpPr>
        <p:grpSpPr>
          <a:xfrm>
            <a:off x="5715000" y="4114800"/>
            <a:ext cx="711000" cy="333360"/>
            <a:chOff x="5715000" y="4114800"/>
            <a:chExt cx="711000" cy="333360"/>
          </a:xfrm>
        </p:grpSpPr>
        <p:grpSp>
          <p:nvGrpSpPr>
            <p:cNvPr id="673" name=""/>
            <p:cNvGrpSpPr/>
            <p:nvPr/>
          </p:nvGrpSpPr>
          <p:grpSpPr>
            <a:xfrm>
              <a:off x="6250680" y="4260600"/>
              <a:ext cx="175320" cy="187560"/>
              <a:chOff x="6250680" y="4260600"/>
              <a:chExt cx="175320" cy="187560"/>
            </a:xfrm>
          </p:grpSpPr>
          <p:sp>
            <p:nvSpPr>
              <p:cNvPr id="674" name=""/>
              <p:cNvSpPr/>
              <p:nvPr/>
            </p:nvSpPr>
            <p:spPr>
              <a:xfrm>
                <a:off x="6250680" y="4260600"/>
                <a:ext cx="175320" cy="1875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75" name=""/>
              <p:cNvSpPr/>
              <p:nvPr/>
            </p:nvSpPr>
            <p:spPr>
              <a:xfrm>
                <a:off x="6250680" y="4260600"/>
                <a:ext cx="17532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76" name=""/>
              <p:cNvSpPr/>
              <p:nvPr/>
            </p:nvSpPr>
            <p:spPr>
              <a:xfrm>
                <a:off x="6250680" y="4260600"/>
                <a:ext cx="175320" cy="1875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77" name=""/>
              <p:cNvSpPr/>
              <p:nvPr/>
            </p:nvSpPr>
            <p:spPr>
              <a:xfrm>
                <a:off x="6250680" y="4282920"/>
                <a:ext cx="175320" cy="2376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33" y="21"/>
                    </a:lnTo>
                    <a:lnTo>
                      <a:pt x="50" y="25"/>
                    </a:lnTo>
                    <a:lnTo>
                      <a:pt x="68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7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78" name=""/>
            <p:cNvGrpSpPr/>
            <p:nvPr/>
          </p:nvGrpSpPr>
          <p:grpSpPr>
            <a:xfrm>
              <a:off x="5715000" y="4114800"/>
              <a:ext cx="176760" cy="187200"/>
              <a:chOff x="5715000" y="4114800"/>
              <a:chExt cx="176760" cy="187200"/>
            </a:xfrm>
          </p:grpSpPr>
          <p:sp>
            <p:nvSpPr>
              <p:cNvPr id="679" name=""/>
              <p:cNvSpPr/>
              <p:nvPr/>
            </p:nvSpPr>
            <p:spPr>
              <a:xfrm>
                <a:off x="571500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80" name=""/>
              <p:cNvSpPr/>
              <p:nvPr/>
            </p:nvSpPr>
            <p:spPr>
              <a:xfrm>
                <a:off x="5715000" y="411480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81" name=""/>
              <p:cNvSpPr/>
              <p:nvPr/>
            </p:nvSpPr>
            <p:spPr>
              <a:xfrm>
                <a:off x="571500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82" name=""/>
              <p:cNvSpPr/>
              <p:nvPr/>
            </p:nvSpPr>
            <p:spPr>
              <a:xfrm>
                <a:off x="5715000" y="413676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683" name=""/>
          <p:cNvSpPr/>
          <p:nvPr/>
        </p:nvSpPr>
        <p:spPr>
          <a:xfrm>
            <a:off x="5057640" y="4811760"/>
            <a:ext cx="208080" cy="2030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" name=""/>
          <p:cNvSpPr/>
          <p:nvPr/>
        </p:nvSpPr>
        <p:spPr>
          <a:xfrm>
            <a:off x="5353200" y="5221440"/>
            <a:ext cx="207720" cy="2030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" name=""/>
          <p:cNvSpPr/>
          <p:nvPr/>
        </p:nvSpPr>
        <p:spPr>
          <a:xfrm>
            <a:off x="4654440" y="2714760"/>
            <a:ext cx="208080" cy="204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" name=""/>
          <p:cNvSpPr/>
          <p:nvPr/>
        </p:nvSpPr>
        <p:spPr>
          <a:xfrm>
            <a:off x="5487840" y="2581200"/>
            <a:ext cx="209520" cy="2034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" name=""/>
          <p:cNvSpPr/>
          <p:nvPr/>
        </p:nvSpPr>
        <p:spPr>
          <a:xfrm>
            <a:off x="5194440" y="1792440"/>
            <a:ext cx="209520" cy="204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" name=""/>
          <p:cNvSpPr/>
          <p:nvPr/>
        </p:nvSpPr>
        <p:spPr>
          <a:xfrm>
            <a:off x="4048200" y="1282680"/>
            <a:ext cx="207720" cy="2048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" name=""/>
          <p:cNvSpPr/>
          <p:nvPr/>
        </p:nvSpPr>
        <p:spPr>
          <a:xfrm>
            <a:off x="3600360" y="3562200"/>
            <a:ext cx="5238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0" name=""/>
          <p:cNvSpPr/>
          <p:nvPr/>
        </p:nvSpPr>
        <p:spPr>
          <a:xfrm>
            <a:off x="6024600" y="3960720"/>
            <a:ext cx="5223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1" name=""/>
          <p:cNvSpPr/>
          <p:nvPr/>
        </p:nvSpPr>
        <p:spPr>
          <a:xfrm>
            <a:off x="6207120" y="258120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92" name=""/>
          <p:cNvGrpSpPr/>
          <p:nvPr/>
        </p:nvGrpSpPr>
        <p:grpSpPr>
          <a:xfrm>
            <a:off x="6564240" y="2119320"/>
            <a:ext cx="176400" cy="187200"/>
            <a:chOff x="6564240" y="2119320"/>
            <a:chExt cx="176400" cy="187200"/>
          </a:xfrm>
        </p:grpSpPr>
        <p:sp>
          <p:nvSpPr>
            <p:cNvPr id="693" name=""/>
            <p:cNvSpPr/>
            <p:nvPr/>
          </p:nvSpPr>
          <p:spPr>
            <a:xfrm>
              <a:off x="6564240" y="211932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4" name=""/>
            <p:cNvSpPr/>
            <p:nvPr/>
          </p:nvSpPr>
          <p:spPr>
            <a:xfrm>
              <a:off x="6564240" y="2119320"/>
              <a:ext cx="17640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5" name=""/>
            <p:cNvSpPr/>
            <p:nvPr/>
          </p:nvSpPr>
          <p:spPr>
            <a:xfrm>
              <a:off x="6564240" y="211932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6564240" y="2141280"/>
              <a:ext cx="17640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97" name=""/>
          <p:cNvGrpSpPr/>
          <p:nvPr/>
        </p:nvGrpSpPr>
        <p:grpSpPr>
          <a:xfrm>
            <a:off x="5778360" y="2509920"/>
            <a:ext cx="138240" cy="144360"/>
            <a:chOff x="5778360" y="2509920"/>
            <a:chExt cx="138240" cy="144360"/>
          </a:xfrm>
        </p:grpSpPr>
        <p:grpSp>
          <p:nvGrpSpPr>
            <p:cNvPr id="698" name=""/>
            <p:cNvGrpSpPr/>
            <p:nvPr/>
          </p:nvGrpSpPr>
          <p:grpSpPr>
            <a:xfrm>
              <a:off x="5778360" y="2509920"/>
              <a:ext cx="138240" cy="144360"/>
              <a:chOff x="5778360" y="2509920"/>
              <a:chExt cx="138240" cy="144360"/>
            </a:xfrm>
          </p:grpSpPr>
          <p:sp>
            <p:nvSpPr>
              <p:cNvPr id="699" name=""/>
              <p:cNvSpPr/>
              <p:nvPr/>
            </p:nvSpPr>
            <p:spPr>
              <a:xfrm>
                <a:off x="5778360" y="2509920"/>
                <a:ext cx="13824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00" name=""/>
              <p:cNvSpPr/>
              <p:nvPr/>
            </p:nvSpPr>
            <p:spPr>
              <a:xfrm>
                <a:off x="5778360" y="2509920"/>
                <a:ext cx="135000" cy="141120"/>
              </a:xfrm>
              <a:custGeom>
                <a:avLst/>
                <a:gdLst/>
                <a:ahLst/>
                <a:rect l="l" t="t" r="r" b="b"/>
                <a:pathLst>
                  <a:path w="173" h="178">
                    <a:moveTo>
                      <a:pt x="86" y="0"/>
                    </a:moveTo>
                    <a:lnTo>
                      <a:pt x="69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69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3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01" name=""/>
              <p:cNvSpPr/>
              <p:nvPr/>
            </p:nvSpPr>
            <p:spPr>
              <a:xfrm>
                <a:off x="5778360" y="2509920"/>
                <a:ext cx="136800" cy="142560"/>
              </a:xfrm>
              <a:prstGeom prst="ellipse">
                <a:avLst/>
              </a:prstGeom>
              <a:blipFill rotWithShape="0">
                <a:blip r:embed="rId5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02" name=""/>
              <p:cNvSpPr/>
              <p:nvPr/>
            </p:nvSpPr>
            <p:spPr>
              <a:xfrm>
                <a:off x="5778360" y="2509920"/>
                <a:ext cx="13824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703" name=""/>
            <p:cNvGrpSpPr/>
            <p:nvPr/>
          </p:nvGrpSpPr>
          <p:grpSpPr>
            <a:xfrm>
              <a:off x="5779440" y="2512800"/>
              <a:ext cx="135360" cy="138240"/>
              <a:chOff x="5779440" y="2512800"/>
              <a:chExt cx="135360" cy="138240"/>
            </a:xfrm>
          </p:grpSpPr>
          <p:sp>
            <p:nvSpPr>
              <p:cNvPr id="704" name=""/>
              <p:cNvSpPr/>
              <p:nvPr/>
            </p:nvSpPr>
            <p:spPr>
              <a:xfrm>
                <a:off x="5812200" y="2547720"/>
                <a:ext cx="6660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05" name=""/>
              <p:cNvSpPr/>
              <p:nvPr/>
            </p:nvSpPr>
            <p:spPr>
              <a:xfrm>
                <a:off x="5779440" y="2512800"/>
                <a:ext cx="13536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706" name=""/>
          <p:cNvGrpSpPr/>
          <p:nvPr/>
        </p:nvGrpSpPr>
        <p:grpSpPr>
          <a:xfrm>
            <a:off x="6249960" y="4260960"/>
            <a:ext cx="176400" cy="187200"/>
            <a:chOff x="6249960" y="4260960"/>
            <a:chExt cx="176400" cy="187200"/>
          </a:xfrm>
        </p:grpSpPr>
        <p:sp>
          <p:nvSpPr>
            <p:cNvPr id="707" name=""/>
            <p:cNvSpPr/>
            <p:nvPr/>
          </p:nvSpPr>
          <p:spPr>
            <a:xfrm>
              <a:off x="6249960" y="426096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08" name=""/>
            <p:cNvSpPr/>
            <p:nvPr/>
          </p:nvSpPr>
          <p:spPr>
            <a:xfrm>
              <a:off x="6249960" y="4260960"/>
              <a:ext cx="17640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09" name=""/>
            <p:cNvSpPr/>
            <p:nvPr/>
          </p:nvSpPr>
          <p:spPr>
            <a:xfrm>
              <a:off x="6249960" y="426096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10" name=""/>
            <p:cNvSpPr/>
            <p:nvPr/>
          </p:nvSpPr>
          <p:spPr>
            <a:xfrm>
              <a:off x="6249960" y="4282920"/>
              <a:ext cx="17640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11" name=""/>
          <p:cNvSpPr/>
          <p:nvPr/>
        </p:nvSpPr>
        <p:spPr>
          <a:xfrm>
            <a:off x="6116760" y="4195800"/>
            <a:ext cx="22212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" name=""/>
          <p:cNvSpPr/>
          <p:nvPr/>
        </p:nvSpPr>
        <p:spPr>
          <a:xfrm>
            <a:off x="5970600" y="416556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" name=""/>
          <p:cNvSpPr/>
          <p:nvPr/>
        </p:nvSpPr>
        <p:spPr>
          <a:xfrm>
            <a:off x="6132600" y="420696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" name=""/>
          <p:cNvSpPr/>
          <p:nvPr/>
        </p:nvSpPr>
        <p:spPr>
          <a:xfrm>
            <a:off x="6164280" y="428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15" name=""/>
          <p:cNvGrpSpPr/>
          <p:nvPr/>
        </p:nvGrpSpPr>
        <p:grpSpPr>
          <a:xfrm>
            <a:off x="5578560" y="4114800"/>
            <a:ext cx="177840" cy="188640"/>
            <a:chOff x="5578560" y="4114800"/>
            <a:chExt cx="177840" cy="188640"/>
          </a:xfrm>
        </p:grpSpPr>
        <p:sp>
          <p:nvSpPr>
            <p:cNvPr id="716" name=""/>
            <p:cNvSpPr/>
            <p:nvPr/>
          </p:nvSpPr>
          <p:spPr>
            <a:xfrm>
              <a:off x="5578560" y="4114800"/>
              <a:ext cx="17784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17" name=""/>
            <p:cNvSpPr/>
            <p:nvPr/>
          </p:nvSpPr>
          <p:spPr>
            <a:xfrm>
              <a:off x="5578560" y="4114800"/>
              <a:ext cx="17784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18" name=""/>
            <p:cNvSpPr/>
            <p:nvPr/>
          </p:nvSpPr>
          <p:spPr>
            <a:xfrm>
              <a:off x="5578560" y="4114800"/>
              <a:ext cx="17784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19" name=""/>
            <p:cNvSpPr/>
            <p:nvPr/>
          </p:nvSpPr>
          <p:spPr>
            <a:xfrm>
              <a:off x="5578560" y="4138560"/>
              <a:ext cx="177840" cy="2376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20" name=""/>
          <p:cNvGrpSpPr/>
          <p:nvPr/>
        </p:nvGrpSpPr>
        <p:grpSpPr>
          <a:xfrm>
            <a:off x="5715000" y="4114800"/>
            <a:ext cx="177840" cy="187200"/>
            <a:chOff x="5715000" y="4114800"/>
            <a:chExt cx="177840" cy="187200"/>
          </a:xfrm>
        </p:grpSpPr>
        <p:sp>
          <p:nvSpPr>
            <p:cNvPr id="721" name=""/>
            <p:cNvSpPr/>
            <p:nvPr/>
          </p:nvSpPr>
          <p:spPr>
            <a:xfrm>
              <a:off x="571500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22" name=""/>
            <p:cNvSpPr/>
            <p:nvPr/>
          </p:nvSpPr>
          <p:spPr>
            <a:xfrm>
              <a:off x="5715000" y="4114800"/>
              <a:ext cx="1778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23" name=""/>
            <p:cNvSpPr/>
            <p:nvPr/>
          </p:nvSpPr>
          <p:spPr>
            <a:xfrm>
              <a:off x="571500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24" name=""/>
            <p:cNvSpPr/>
            <p:nvPr/>
          </p:nvSpPr>
          <p:spPr>
            <a:xfrm>
              <a:off x="5715000" y="4136760"/>
              <a:ext cx="1778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25" name=""/>
          <p:cNvSpPr/>
          <p:nvPr/>
        </p:nvSpPr>
        <p:spPr>
          <a:xfrm>
            <a:off x="5727600" y="4122720"/>
            <a:ext cx="208080" cy="2030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26" name=""/>
          <p:cNvGrpSpPr/>
          <p:nvPr/>
        </p:nvGrpSpPr>
        <p:grpSpPr>
          <a:xfrm>
            <a:off x="4643280" y="3967200"/>
            <a:ext cx="138240" cy="144360"/>
            <a:chOff x="4643280" y="3967200"/>
            <a:chExt cx="138240" cy="144360"/>
          </a:xfrm>
        </p:grpSpPr>
        <p:grpSp>
          <p:nvGrpSpPr>
            <p:cNvPr id="727" name=""/>
            <p:cNvGrpSpPr/>
            <p:nvPr/>
          </p:nvGrpSpPr>
          <p:grpSpPr>
            <a:xfrm>
              <a:off x="4643280" y="3967200"/>
              <a:ext cx="138240" cy="144360"/>
              <a:chOff x="4643280" y="3967200"/>
              <a:chExt cx="138240" cy="144360"/>
            </a:xfrm>
          </p:grpSpPr>
          <p:sp>
            <p:nvSpPr>
              <p:cNvPr id="728" name=""/>
              <p:cNvSpPr/>
              <p:nvPr/>
            </p:nvSpPr>
            <p:spPr>
              <a:xfrm>
                <a:off x="4643280" y="3967200"/>
                <a:ext cx="13824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29" name=""/>
              <p:cNvSpPr/>
              <p:nvPr/>
            </p:nvSpPr>
            <p:spPr>
              <a:xfrm>
                <a:off x="4643280" y="3967200"/>
                <a:ext cx="135000" cy="14112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9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9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30" name=""/>
              <p:cNvSpPr/>
              <p:nvPr/>
            </p:nvSpPr>
            <p:spPr>
              <a:xfrm>
                <a:off x="4643280" y="3967200"/>
                <a:ext cx="136800" cy="142920"/>
              </a:xfrm>
              <a:prstGeom prst="ellipse">
                <a:avLst/>
              </a:prstGeom>
              <a:blipFill rotWithShape="0">
                <a:blip r:embed="rId6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31" name=""/>
              <p:cNvSpPr/>
              <p:nvPr/>
            </p:nvSpPr>
            <p:spPr>
              <a:xfrm>
                <a:off x="4643280" y="3967200"/>
                <a:ext cx="13824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732" name=""/>
            <p:cNvGrpSpPr/>
            <p:nvPr/>
          </p:nvGrpSpPr>
          <p:grpSpPr>
            <a:xfrm>
              <a:off x="4644360" y="3970080"/>
              <a:ext cx="135360" cy="138240"/>
              <a:chOff x="4644360" y="3970080"/>
              <a:chExt cx="135360" cy="138240"/>
            </a:xfrm>
          </p:grpSpPr>
          <p:sp>
            <p:nvSpPr>
              <p:cNvPr id="733" name=""/>
              <p:cNvSpPr/>
              <p:nvPr/>
            </p:nvSpPr>
            <p:spPr>
              <a:xfrm>
                <a:off x="4678200" y="4005000"/>
                <a:ext cx="6696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34" name=""/>
              <p:cNvSpPr/>
              <p:nvPr/>
            </p:nvSpPr>
            <p:spPr>
              <a:xfrm>
                <a:off x="4644360" y="3970080"/>
                <a:ext cx="13536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735" name=""/>
          <p:cNvSpPr/>
          <p:nvPr/>
        </p:nvSpPr>
        <p:spPr>
          <a:xfrm>
            <a:off x="3173400" y="1762200"/>
            <a:ext cx="208080" cy="2030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" name=""/>
          <p:cNvSpPr/>
          <p:nvPr/>
        </p:nvSpPr>
        <p:spPr>
          <a:xfrm>
            <a:off x="2913120" y="2603520"/>
            <a:ext cx="208080" cy="2048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" name=""/>
          <p:cNvSpPr/>
          <p:nvPr/>
        </p:nvSpPr>
        <p:spPr>
          <a:xfrm>
            <a:off x="5675400" y="2575080"/>
            <a:ext cx="135000" cy="174600"/>
          </a:xfrm>
          <a:custGeom>
            <a:avLst/>
            <a:gdLst/>
            <a:ahLst/>
            <a:rect l="l" t="t" r="r" b="b"/>
            <a:pathLst>
              <a:path w="176" h="219">
                <a:moveTo>
                  <a:pt x="88" y="219"/>
                </a:moveTo>
                <a:lnTo>
                  <a:pt x="176" y="0"/>
                </a:lnTo>
                <a:lnTo>
                  <a:pt x="0" y="0"/>
                </a:lnTo>
                <a:lnTo>
                  <a:pt x="88" y="219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" name=""/>
          <p:cNvSpPr/>
          <p:nvPr/>
        </p:nvSpPr>
        <p:spPr>
          <a:xfrm>
            <a:off x="6400800" y="3936960"/>
            <a:ext cx="112680" cy="13824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" name=""/>
          <p:cNvSpPr/>
          <p:nvPr/>
        </p:nvSpPr>
        <p:spPr>
          <a:xfrm>
            <a:off x="5934240" y="4175280"/>
            <a:ext cx="112680" cy="13968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" name=""/>
          <p:cNvSpPr/>
          <p:nvPr/>
        </p:nvSpPr>
        <p:spPr>
          <a:xfrm>
            <a:off x="5559480" y="3506760"/>
            <a:ext cx="112680" cy="13968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" name=""/>
          <p:cNvSpPr/>
          <p:nvPr/>
        </p:nvSpPr>
        <p:spPr>
          <a:xfrm>
            <a:off x="6900840" y="2247840"/>
            <a:ext cx="11160" cy="1260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42" name=""/>
          <p:cNvGrpSpPr/>
          <p:nvPr/>
        </p:nvGrpSpPr>
        <p:grpSpPr>
          <a:xfrm>
            <a:off x="4842000" y="3330720"/>
            <a:ext cx="898560" cy="463320"/>
            <a:chOff x="4842000" y="3330720"/>
            <a:chExt cx="898560" cy="463320"/>
          </a:xfrm>
        </p:grpSpPr>
        <p:sp>
          <p:nvSpPr>
            <p:cNvPr id="743" name=""/>
            <p:cNvSpPr/>
            <p:nvPr/>
          </p:nvSpPr>
          <p:spPr>
            <a:xfrm>
              <a:off x="4842000" y="3330720"/>
              <a:ext cx="898560" cy="4633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4" name=""/>
            <p:cNvSpPr/>
            <p:nvPr/>
          </p:nvSpPr>
          <p:spPr>
            <a:xfrm>
              <a:off x="4842000" y="3330720"/>
              <a:ext cx="898560" cy="4633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45" name=""/>
          <p:cNvGrpSpPr/>
          <p:nvPr/>
        </p:nvGrpSpPr>
        <p:grpSpPr>
          <a:xfrm>
            <a:off x="5505480" y="2465280"/>
            <a:ext cx="627120" cy="414360"/>
            <a:chOff x="5505480" y="2465280"/>
            <a:chExt cx="627120" cy="414360"/>
          </a:xfrm>
        </p:grpSpPr>
        <p:sp>
          <p:nvSpPr>
            <p:cNvPr id="746" name=""/>
            <p:cNvSpPr/>
            <p:nvPr/>
          </p:nvSpPr>
          <p:spPr>
            <a:xfrm>
              <a:off x="5505480" y="2465280"/>
              <a:ext cx="627120" cy="41436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7" name=""/>
            <p:cNvSpPr/>
            <p:nvPr/>
          </p:nvSpPr>
          <p:spPr>
            <a:xfrm>
              <a:off x="5505480" y="2465280"/>
              <a:ext cx="627120" cy="41436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48" name=""/>
          <p:cNvGrpSpPr/>
          <p:nvPr/>
        </p:nvGrpSpPr>
        <p:grpSpPr>
          <a:xfrm>
            <a:off x="7775640" y="2462040"/>
            <a:ext cx="129960" cy="96840"/>
            <a:chOff x="7775640" y="2462040"/>
            <a:chExt cx="129960" cy="96840"/>
          </a:xfrm>
        </p:grpSpPr>
        <p:sp>
          <p:nvSpPr>
            <p:cNvPr id="749" name=""/>
            <p:cNvSpPr/>
            <p:nvPr/>
          </p:nvSpPr>
          <p:spPr>
            <a:xfrm>
              <a:off x="7775640" y="2462040"/>
              <a:ext cx="129960" cy="9684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0" name=""/>
            <p:cNvSpPr/>
            <p:nvPr/>
          </p:nvSpPr>
          <p:spPr>
            <a:xfrm>
              <a:off x="7775640" y="2462040"/>
              <a:ext cx="129960" cy="9684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1" name=""/>
          <p:cNvGrpSpPr/>
          <p:nvPr/>
        </p:nvGrpSpPr>
        <p:grpSpPr>
          <a:xfrm>
            <a:off x="3116160" y="1089000"/>
            <a:ext cx="797040" cy="1440"/>
            <a:chOff x="3116160" y="1089000"/>
            <a:chExt cx="797040" cy="1440"/>
          </a:xfrm>
        </p:grpSpPr>
        <p:sp>
          <p:nvSpPr>
            <p:cNvPr id="752" name=""/>
            <p:cNvSpPr/>
            <p:nvPr/>
          </p:nvSpPr>
          <p:spPr>
            <a:xfrm>
              <a:off x="3116160" y="1089000"/>
              <a:ext cx="797040" cy="1440"/>
            </a:xfrm>
            <a:custGeom>
              <a:avLst/>
              <a:gdLst/>
              <a:ahLst/>
              <a:rect l="l" t="t" r="r" b="b"/>
              <a:pathLst>
                <a:path w="1028" h="0">
                  <a:moveTo>
                    <a:pt x="1028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3" name=""/>
            <p:cNvSpPr/>
            <p:nvPr/>
          </p:nvSpPr>
          <p:spPr>
            <a:xfrm flipH="1">
              <a:off x="3116160" y="1089000"/>
              <a:ext cx="79704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4" name=""/>
          <p:cNvGrpSpPr/>
          <p:nvPr/>
        </p:nvGrpSpPr>
        <p:grpSpPr>
          <a:xfrm>
            <a:off x="6156360" y="1798560"/>
            <a:ext cx="77760" cy="65160"/>
            <a:chOff x="6156360" y="1798560"/>
            <a:chExt cx="77760" cy="65160"/>
          </a:xfrm>
        </p:grpSpPr>
        <p:sp>
          <p:nvSpPr>
            <p:cNvPr id="755" name=""/>
            <p:cNvSpPr/>
            <p:nvPr/>
          </p:nvSpPr>
          <p:spPr>
            <a:xfrm>
              <a:off x="6156360" y="1798560"/>
              <a:ext cx="77760" cy="651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6" name=""/>
            <p:cNvSpPr/>
            <p:nvPr/>
          </p:nvSpPr>
          <p:spPr>
            <a:xfrm>
              <a:off x="6156360" y="1798560"/>
              <a:ext cx="77760" cy="651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7" name=""/>
          <p:cNvGrpSpPr/>
          <p:nvPr/>
        </p:nvGrpSpPr>
        <p:grpSpPr>
          <a:xfrm>
            <a:off x="6437160" y="1830240"/>
            <a:ext cx="60480" cy="15840"/>
            <a:chOff x="6437160" y="1830240"/>
            <a:chExt cx="60480" cy="15840"/>
          </a:xfrm>
        </p:grpSpPr>
        <p:sp>
          <p:nvSpPr>
            <p:cNvPr id="758" name=""/>
            <p:cNvSpPr/>
            <p:nvPr/>
          </p:nvSpPr>
          <p:spPr>
            <a:xfrm>
              <a:off x="6437160" y="1830240"/>
              <a:ext cx="60480" cy="1584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9" name=""/>
            <p:cNvSpPr/>
            <p:nvPr/>
          </p:nvSpPr>
          <p:spPr>
            <a:xfrm>
              <a:off x="6437160" y="1830240"/>
              <a:ext cx="60480" cy="1584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60" name=""/>
          <p:cNvSpPr/>
          <p:nvPr/>
        </p:nvSpPr>
        <p:spPr>
          <a:xfrm>
            <a:off x="5799240" y="3876840"/>
            <a:ext cx="617400" cy="542880"/>
          </a:xfrm>
          <a:custGeom>
            <a:avLst/>
            <a:gdLst/>
            <a:ahLst/>
            <a:rect l="l" t="t" r="r" b="b"/>
            <a:pathLst>
              <a:path w="796" h="685">
                <a:moveTo>
                  <a:pt x="0" y="18"/>
                </a:moveTo>
                <a:lnTo>
                  <a:pt x="155" y="10"/>
                </a:lnTo>
                <a:lnTo>
                  <a:pt x="402" y="0"/>
                </a:lnTo>
                <a:lnTo>
                  <a:pt x="434" y="14"/>
                </a:lnTo>
                <a:lnTo>
                  <a:pt x="441" y="39"/>
                </a:lnTo>
                <a:lnTo>
                  <a:pt x="427" y="54"/>
                </a:lnTo>
                <a:lnTo>
                  <a:pt x="445" y="86"/>
                </a:lnTo>
                <a:lnTo>
                  <a:pt x="459" y="118"/>
                </a:lnTo>
                <a:lnTo>
                  <a:pt x="438" y="143"/>
                </a:lnTo>
                <a:lnTo>
                  <a:pt x="434" y="168"/>
                </a:lnTo>
                <a:lnTo>
                  <a:pt x="427" y="186"/>
                </a:lnTo>
                <a:lnTo>
                  <a:pt x="398" y="211"/>
                </a:lnTo>
                <a:lnTo>
                  <a:pt x="395" y="261"/>
                </a:lnTo>
                <a:lnTo>
                  <a:pt x="366" y="308"/>
                </a:lnTo>
                <a:lnTo>
                  <a:pt x="398" y="351"/>
                </a:lnTo>
                <a:lnTo>
                  <a:pt x="639" y="333"/>
                </a:lnTo>
                <a:lnTo>
                  <a:pt x="635" y="376"/>
                </a:lnTo>
                <a:lnTo>
                  <a:pt x="692" y="473"/>
                </a:lnTo>
                <a:lnTo>
                  <a:pt x="707" y="466"/>
                </a:lnTo>
                <a:lnTo>
                  <a:pt x="732" y="509"/>
                </a:lnTo>
                <a:lnTo>
                  <a:pt x="696" y="545"/>
                </a:lnTo>
                <a:lnTo>
                  <a:pt x="721" y="573"/>
                </a:lnTo>
                <a:lnTo>
                  <a:pt x="757" y="577"/>
                </a:lnTo>
                <a:lnTo>
                  <a:pt x="764" y="613"/>
                </a:lnTo>
                <a:lnTo>
                  <a:pt x="796" y="638"/>
                </a:lnTo>
                <a:lnTo>
                  <a:pt x="786" y="656"/>
                </a:lnTo>
                <a:lnTo>
                  <a:pt x="732" y="685"/>
                </a:lnTo>
                <a:lnTo>
                  <a:pt x="700" y="638"/>
                </a:lnTo>
                <a:lnTo>
                  <a:pt x="675" y="620"/>
                </a:lnTo>
                <a:lnTo>
                  <a:pt x="624" y="670"/>
                </a:lnTo>
                <a:lnTo>
                  <a:pt x="571" y="642"/>
                </a:lnTo>
                <a:lnTo>
                  <a:pt x="549" y="649"/>
                </a:lnTo>
                <a:lnTo>
                  <a:pt x="538" y="681"/>
                </a:lnTo>
                <a:lnTo>
                  <a:pt x="474" y="652"/>
                </a:lnTo>
                <a:lnTo>
                  <a:pt x="359" y="606"/>
                </a:lnTo>
                <a:lnTo>
                  <a:pt x="330" y="599"/>
                </a:lnTo>
                <a:lnTo>
                  <a:pt x="305" y="617"/>
                </a:lnTo>
                <a:lnTo>
                  <a:pt x="262" y="599"/>
                </a:lnTo>
                <a:lnTo>
                  <a:pt x="219" y="584"/>
                </a:lnTo>
                <a:lnTo>
                  <a:pt x="180" y="584"/>
                </a:lnTo>
                <a:lnTo>
                  <a:pt x="126" y="559"/>
                </a:lnTo>
                <a:lnTo>
                  <a:pt x="104" y="573"/>
                </a:lnTo>
                <a:lnTo>
                  <a:pt x="40" y="573"/>
                </a:lnTo>
                <a:lnTo>
                  <a:pt x="65" y="541"/>
                </a:lnTo>
                <a:lnTo>
                  <a:pt x="69" y="513"/>
                </a:lnTo>
                <a:lnTo>
                  <a:pt x="65" y="487"/>
                </a:lnTo>
                <a:lnTo>
                  <a:pt x="72" y="462"/>
                </a:lnTo>
                <a:lnTo>
                  <a:pt x="72" y="423"/>
                </a:lnTo>
                <a:lnTo>
                  <a:pt x="83" y="387"/>
                </a:lnTo>
                <a:lnTo>
                  <a:pt x="90" y="326"/>
                </a:lnTo>
                <a:lnTo>
                  <a:pt x="72" y="308"/>
                </a:lnTo>
                <a:lnTo>
                  <a:pt x="61" y="276"/>
                </a:lnTo>
                <a:lnTo>
                  <a:pt x="51" y="254"/>
                </a:lnTo>
                <a:lnTo>
                  <a:pt x="47" y="222"/>
                </a:lnTo>
                <a:lnTo>
                  <a:pt x="33" y="211"/>
                </a:lnTo>
                <a:lnTo>
                  <a:pt x="4" y="190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61" name=""/>
          <p:cNvGrpSpPr/>
          <p:nvPr/>
        </p:nvGrpSpPr>
        <p:grpSpPr>
          <a:xfrm>
            <a:off x="2914560" y="1117440"/>
            <a:ext cx="5194800" cy="3641760"/>
            <a:chOff x="2914560" y="1117440"/>
            <a:chExt cx="5194800" cy="3641760"/>
          </a:xfrm>
        </p:grpSpPr>
        <p:grpSp>
          <p:nvGrpSpPr>
            <p:cNvPr id="762" name=""/>
            <p:cNvGrpSpPr/>
            <p:nvPr/>
          </p:nvGrpSpPr>
          <p:grpSpPr>
            <a:xfrm>
              <a:off x="2914560" y="1117440"/>
              <a:ext cx="5194800" cy="3641760"/>
              <a:chOff x="2914560" y="1117440"/>
              <a:chExt cx="5194800" cy="3641760"/>
            </a:xfrm>
          </p:grpSpPr>
          <p:sp>
            <p:nvSpPr>
              <p:cNvPr id="763" name=""/>
              <p:cNvSpPr/>
              <p:nvPr/>
            </p:nvSpPr>
            <p:spPr>
              <a:xfrm flipV="1">
                <a:off x="6393600" y="4257360"/>
                <a:ext cx="33840" cy="136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764" name=""/>
              <p:cNvGrpSpPr/>
              <p:nvPr/>
            </p:nvGrpSpPr>
            <p:grpSpPr>
              <a:xfrm>
                <a:off x="2914560" y="1641240"/>
                <a:ext cx="5128200" cy="3032280"/>
                <a:chOff x="2914560" y="1641240"/>
                <a:chExt cx="5128200" cy="3032280"/>
              </a:xfrm>
            </p:grpSpPr>
            <p:sp>
              <p:nvSpPr>
                <p:cNvPr id="765" name=""/>
                <p:cNvSpPr/>
                <p:nvPr/>
              </p:nvSpPr>
              <p:spPr>
                <a:xfrm flipH="1">
                  <a:off x="7984080" y="2230200"/>
                  <a:ext cx="58680" cy="19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766" name=""/>
                <p:cNvGrpSpPr/>
                <p:nvPr/>
              </p:nvGrpSpPr>
              <p:grpSpPr>
                <a:xfrm>
                  <a:off x="2914560" y="1641240"/>
                  <a:ext cx="3917520" cy="3032280"/>
                  <a:chOff x="2914560" y="1641240"/>
                  <a:chExt cx="3917520" cy="3032280"/>
                </a:xfrm>
              </p:grpSpPr>
              <p:sp>
                <p:nvSpPr>
                  <p:cNvPr id="767" name=""/>
                  <p:cNvSpPr/>
                  <p:nvPr/>
                </p:nvSpPr>
                <p:spPr>
                  <a:xfrm flipH="1">
                    <a:off x="4813200" y="3924360"/>
                    <a:ext cx="69480" cy="3412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68" name=""/>
                  <p:cNvSpPr/>
                  <p:nvPr/>
                </p:nvSpPr>
                <p:spPr>
                  <a:xfrm>
                    <a:off x="2999520" y="1641240"/>
                    <a:ext cx="838800" cy="552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83" h="695">
                        <a:moveTo>
                          <a:pt x="36" y="695"/>
                        </a:moveTo>
                        <a:lnTo>
                          <a:pt x="0" y="616"/>
                        </a:lnTo>
                        <a:lnTo>
                          <a:pt x="222" y="308"/>
                        </a:lnTo>
                        <a:lnTo>
                          <a:pt x="287" y="272"/>
                        </a:lnTo>
                        <a:lnTo>
                          <a:pt x="337" y="251"/>
                        </a:lnTo>
                        <a:lnTo>
                          <a:pt x="495" y="308"/>
                        </a:lnTo>
                        <a:lnTo>
                          <a:pt x="839" y="36"/>
                        </a:lnTo>
                        <a:lnTo>
                          <a:pt x="939" y="0"/>
                        </a:lnTo>
                        <a:lnTo>
                          <a:pt x="1083" y="7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69" name=""/>
                  <p:cNvSpPr/>
                  <p:nvPr/>
                </p:nvSpPr>
                <p:spPr>
                  <a:xfrm>
                    <a:off x="2959560" y="2317680"/>
                    <a:ext cx="204480" cy="20952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264">
                        <a:moveTo>
                          <a:pt x="41" y="0"/>
                        </a:moveTo>
                        <a:lnTo>
                          <a:pt x="0" y="120"/>
                        </a:lnTo>
                        <a:lnTo>
                          <a:pt x="2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70" name=""/>
                  <p:cNvSpPr/>
                  <p:nvPr/>
                </p:nvSpPr>
                <p:spPr>
                  <a:xfrm>
                    <a:off x="2914560" y="2555640"/>
                    <a:ext cx="178200" cy="250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315">
                        <a:moveTo>
                          <a:pt x="0" y="0"/>
                        </a:moveTo>
                        <a:lnTo>
                          <a:pt x="98" y="315"/>
                        </a:lnTo>
                        <a:lnTo>
                          <a:pt x="229" y="3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71" name=""/>
                  <p:cNvSpPr/>
                  <p:nvPr/>
                </p:nvSpPr>
                <p:spPr>
                  <a:xfrm>
                    <a:off x="3180960" y="2905200"/>
                    <a:ext cx="71280" cy="372960"/>
                  </a:xfrm>
                  <a:custGeom>
                    <a:avLst/>
                    <a:gdLst/>
                    <a:ahLst/>
                    <a:rect l="l" t="t" r="r" b="b"/>
                    <a:pathLst>
                      <a:path w="91" h="470">
                        <a:moveTo>
                          <a:pt x="0" y="0"/>
                        </a:moveTo>
                        <a:lnTo>
                          <a:pt x="91" y="18"/>
                        </a:lnTo>
                        <a:lnTo>
                          <a:pt x="57" y="47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72" name=""/>
                  <p:cNvSpPr/>
                  <p:nvPr/>
                </p:nvSpPr>
                <p:spPr>
                  <a:xfrm>
                    <a:off x="3159360" y="3028680"/>
                    <a:ext cx="204480" cy="42408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534">
                        <a:moveTo>
                          <a:pt x="0" y="0"/>
                        </a:moveTo>
                        <a:lnTo>
                          <a:pt x="99" y="161"/>
                        </a:lnTo>
                        <a:lnTo>
                          <a:pt x="247" y="396"/>
                        </a:lnTo>
                        <a:lnTo>
                          <a:pt x="264" y="495"/>
                        </a:lnTo>
                        <a:lnTo>
                          <a:pt x="120" y="53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73" name=""/>
                  <p:cNvSpPr/>
                  <p:nvPr/>
                </p:nvSpPr>
                <p:spPr>
                  <a:xfrm>
                    <a:off x="3133080" y="3155760"/>
                    <a:ext cx="199440" cy="2732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74" name=""/>
                  <p:cNvSpPr/>
                  <p:nvPr/>
                </p:nvSpPr>
                <p:spPr>
                  <a:xfrm>
                    <a:off x="3351240" y="3384360"/>
                    <a:ext cx="55800" cy="304920"/>
                  </a:xfrm>
                  <a:custGeom>
                    <a:avLst/>
                    <a:gdLst/>
                    <a:ahLst/>
                    <a:rect l="l" t="t" r="r" b="b"/>
                    <a:pathLst>
                      <a:path w="74" h="384">
                        <a:moveTo>
                          <a:pt x="17" y="0"/>
                        </a:moveTo>
                        <a:lnTo>
                          <a:pt x="74" y="76"/>
                        </a:lnTo>
                        <a:lnTo>
                          <a:pt x="63" y="253"/>
                        </a:lnTo>
                        <a:lnTo>
                          <a:pt x="29" y="384"/>
                        </a:lnTo>
                        <a:lnTo>
                          <a:pt x="0" y="287"/>
                        </a:lnTo>
                        <a:lnTo>
                          <a:pt x="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75" name=""/>
                  <p:cNvSpPr/>
                  <p:nvPr/>
                </p:nvSpPr>
                <p:spPr>
                  <a:xfrm flipH="1">
                    <a:off x="5218560" y="4376520"/>
                    <a:ext cx="75600" cy="1508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76" name=""/>
                  <p:cNvSpPr/>
                  <p:nvPr/>
                </p:nvSpPr>
                <p:spPr>
                  <a:xfrm>
                    <a:off x="5401080" y="4413240"/>
                    <a:ext cx="204480" cy="26028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328">
                        <a:moveTo>
                          <a:pt x="5" y="328"/>
                        </a:moveTo>
                        <a:lnTo>
                          <a:pt x="0" y="195"/>
                        </a:lnTo>
                        <a:lnTo>
                          <a:pt x="34" y="138"/>
                        </a:lnTo>
                        <a:lnTo>
                          <a:pt x="154" y="46"/>
                        </a:lnTo>
                        <a:lnTo>
                          <a:pt x="26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77" name=""/>
                  <p:cNvSpPr/>
                  <p:nvPr/>
                </p:nvSpPr>
                <p:spPr>
                  <a:xfrm>
                    <a:off x="6438600" y="2914560"/>
                    <a:ext cx="393480" cy="396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7" h="500">
                        <a:moveTo>
                          <a:pt x="507" y="0"/>
                        </a:moveTo>
                        <a:lnTo>
                          <a:pt x="387" y="184"/>
                        </a:lnTo>
                        <a:lnTo>
                          <a:pt x="0" y="50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</p:grpSp>
          <p:sp>
            <p:nvSpPr>
              <p:cNvPr id="778" name=""/>
              <p:cNvSpPr/>
              <p:nvPr/>
            </p:nvSpPr>
            <p:spPr>
              <a:xfrm flipH="1" flipV="1">
                <a:off x="6427800" y="3740040"/>
                <a:ext cx="63360" cy="22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779" name=""/>
              <p:cNvGrpSpPr/>
              <p:nvPr/>
            </p:nvGrpSpPr>
            <p:grpSpPr>
              <a:xfrm>
                <a:off x="3381120" y="2495520"/>
                <a:ext cx="3750120" cy="1762200"/>
                <a:chOff x="3381120" y="2495520"/>
                <a:chExt cx="3750120" cy="1762200"/>
              </a:xfrm>
            </p:grpSpPr>
            <p:sp>
              <p:nvSpPr>
                <p:cNvPr id="780" name=""/>
                <p:cNvSpPr/>
                <p:nvPr/>
              </p:nvSpPr>
              <p:spPr>
                <a:xfrm>
                  <a:off x="3381120" y="3402000"/>
                  <a:ext cx="285480" cy="4608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81" name=""/>
                <p:cNvSpPr/>
                <p:nvPr/>
              </p:nvSpPr>
              <p:spPr>
                <a:xfrm>
                  <a:off x="4548600" y="3952800"/>
                  <a:ext cx="627840" cy="30492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82" name=""/>
                <p:cNvSpPr/>
                <p:nvPr/>
              </p:nvSpPr>
              <p:spPr>
                <a:xfrm flipH="1">
                  <a:off x="4653720" y="2495520"/>
                  <a:ext cx="27720" cy="1508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83" name=""/>
                <p:cNvSpPr/>
                <p:nvPr/>
              </p:nvSpPr>
              <p:spPr>
                <a:xfrm>
                  <a:off x="4604040" y="2651040"/>
                  <a:ext cx="2015640" cy="127476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84" name=""/>
                <p:cNvSpPr/>
                <p:nvPr/>
              </p:nvSpPr>
              <p:spPr>
                <a:xfrm>
                  <a:off x="5360760" y="2923920"/>
                  <a:ext cx="18360" cy="158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85" name=""/>
                <p:cNvSpPr/>
                <p:nvPr/>
              </p:nvSpPr>
              <p:spPr>
                <a:xfrm>
                  <a:off x="4725000" y="3538440"/>
                  <a:ext cx="697680" cy="50148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86" name=""/>
                <p:cNvSpPr/>
                <p:nvPr/>
              </p:nvSpPr>
              <p:spPr>
                <a:xfrm flipV="1">
                  <a:off x="5782680" y="3843360"/>
                  <a:ext cx="23040" cy="950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87" name=""/>
                <p:cNvSpPr/>
                <p:nvPr/>
              </p:nvSpPr>
              <p:spPr>
                <a:xfrm>
                  <a:off x="6560640" y="3733560"/>
                  <a:ext cx="28080" cy="1065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88" name=""/>
                <p:cNvSpPr/>
                <p:nvPr/>
              </p:nvSpPr>
              <p:spPr>
                <a:xfrm>
                  <a:off x="6379560" y="3816360"/>
                  <a:ext cx="44640" cy="11412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89" name=""/>
                <p:cNvSpPr/>
                <p:nvPr/>
              </p:nvSpPr>
              <p:spPr>
                <a:xfrm flipH="1" flipV="1">
                  <a:off x="6805800" y="2806560"/>
                  <a:ext cx="325440" cy="1173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0" name=""/>
                <p:cNvSpPr/>
                <p:nvPr/>
              </p:nvSpPr>
              <p:spPr>
                <a:xfrm flipH="1">
                  <a:off x="6067440" y="3557520"/>
                  <a:ext cx="26280" cy="244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1" name=""/>
                <p:cNvSpPr/>
                <p:nvPr/>
              </p:nvSpPr>
              <p:spPr>
                <a:xfrm>
                  <a:off x="5979600" y="3706560"/>
                  <a:ext cx="43200" cy="1414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2" name=""/>
                <p:cNvSpPr/>
                <p:nvPr/>
              </p:nvSpPr>
              <p:spPr>
                <a:xfrm flipV="1">
                  <a:off x="5875560" y="3884400"/>
                  <a:ext cx="162720" cy="50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3" name=""/>
                <p:cNvSpPr/>
                <p:nvPr/>
              </p:nvSpPr>
              <p:spPr>
                <a:xfrm>
                  <a:off x="6553080" y="3170160"/>
                  <a:ext cx="178560" cy="6840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4" name=""/>
                <p:cNvSpPr/>
                <p:nvPr/>
              </p:nvSpPr>
              <p:spPr>
                <a:xfrm flipH="1">
                  <a:off x="6452280" y="3689280"/>
                  <a:ext cx="1080" cy="633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5" name=""/>
                <p:cNvSpPr/>
                <p:nvPr/>
              </p:nvSpPr>
              <p:spPr>
                <a:xfrm flipV="1">
                  <a:off x="6184080" y="3881160"/>
                  <a:ext cx="1080" cy="442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796" name=""/>
              <p:cNvGrpSpPr/>
              <p:nvPr/>
            </p:nvGrpSpPr>
            <p:grpSpPr>
              <a:xfrm>
                <a:off x="3052080" y="1117440"/>
                <a:ext cx="5057280" cy="3641760"/>
                <a:chOff x="3052080" y="1117440"/>
                <a:chExt cx="5057280" cy="3641760"/>
              </a:xfrm>
            </p:grpSpPr>
            <p:grpSp>
              <p:nvGrpSpPr>
                <p:cNvPr id="797" name=""/>
                <p:cNvGrpSpPr/>
                <p:nvPr/>
              </p:nvGrpSpPr>
              <p:grpSpPr>
                <a:xfrm>
                  <a:off x="4372920" y="2122560"/>
                  <a:ext cx="3736440" cy="2358720"/>
                  <a:chOff x="4372920" y="2122560"/>
                  <a:chExt cx="3736440" cy="2358720"/>
                </a:xfrm>
              </p:grpSpPr>
              <p:sp>
                <p:nvSpPr>
                  <p:cNvPr id="798" name=""/>
                  <p:cNvSpPr/>
                  <p:nvPr/>
                </p:nvSpPr>
                <p:spPr>
                  <a:xfrm>
                    <a:off x="4372920" y="2836800"/>
                    <a:ext cx="82080" cy="17784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99" name=""/>
                  <p:cNvSpPr/>
                  <p:nvPr/>
                </p:nvSpPr>
                <p:spPr>
                  <a:xfrm flipH="1">
                    <a:off x="4822200" y="3228840"/>
                    <a:ext cx="66600" cy="73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280" bIns="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00" name=""/>
                  <p:cNvSpPr/>
                  <p:nvPr/>
                </p:nvSpPr>
                <p:spPr>
                  <a:xfrm>
                    <a:off x="5481360" y="2760480"/>
                    <a:ext cx="185760" cy="4460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01" name=""/>
                  <p:cNvSpPr/>
                  <p:nvPr/>
                </p:nvSpPr>
                <p:spPr>
                  <a:xfrm>
                    <a:off x="5058000" y="3024000"/>
                    <a:ext cx="795600" cy="29520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02" name=""/>
                  <p:cNvSpPr/>
                  <p:nvPr/>
                </p:nvSpPr>
                <p:spPr>
                  <a:xfrm>
                    <a:off x="5177520" y="2658960"/>
                    <a:ext cx="1298880" cy="61128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03" name=""/>
                  <p:cNvSpPr/>
                  <p:nvPr/>
                </p:nvSpPr>
                <p:spPr>
                  <a:xfrm>
                    <a:off x="7966800" y="2122560"/>
                    <a:ext cx="43560" cy="91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04" name=""/>
                  <p:cNvSpPr/>
                  <p:nvPr/>
                </p:nvSpPr>
                <p:spPr>
                  <a:xfrm>
                    <a:off x="7984080" y="2259000"/>
                    <a:ext cx="125280" cy="5400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7200" bIns="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05" name=""/>
                  <p:cNvSpPr/>
                  <p:nvPr/>
                </p:nvSpPr>
                <p:spPr>
                  <a:xfrm flipH="1">
                    <a:off x="7361640" y="2282760"/>
                    <a:ext cx="57240" cy="185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06" name=""/>
                  <p:cNvSpPr/>
                  <p:nvPr/>
                </p:nvSpPr>
                <p:spPr>
                  <a:xfrm>
                    <a:off x="7216560" y="2282760"/>
                    <a:ext cx="674280" cy="25380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07" name=""/>
                  <p:cNvSpPr/>
                  <p:nvPr/>
                </p:nvSpPr>
                <p:spPr>
                  <a:xfrm>
                    <a:off x="6934320" y="2863800"/>
                    <a:ext cx="676080" cy="34596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08" name=""/>
                  <p:cNvSpPr/>
                  <p:nvPr/>
                </p:nvSpPr>
                <p:spPr>
                  <a:xfrm>
                    <a:off x="6414840" y="2673360"/>
                    <a:ext cx="761040" cy="174924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09" name=""/>
                  <p:cNvSpPr/>
                  <p:nvPr/>
                </p:nvSpPr>
                <p:spPr>
                  <a:xfrm flipH="1" flipV="1">
                    <a:off x="7143480" y="3693600"/>
                    <a:ext cx="160920" cy="136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0" name=""/>
                  <p:cNvSpPr/>
                  <p:nvPr/>
                </p:nvSpPr>
                <p:spPr>
                  <a:xfrm>
                    <a:off x="6179400" y="4181400"/>
                    <a:ext cx="292680" cy="18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1" name=""/>
                  <p:cNvSpPr/>
                  <p:nvPr/>
                </p:nvSpPr>
                <p:spPr>
                  <a:xfrm>
                    <a:off x="6298560" y="2841480"/>
                    <a:ext cx="766080" cy="79236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2" name=""/>
                  <p:cNvSpPr/>
                  <p:nvPr/>
                </p:nvSpPr>
                <p:spPr>
                  <a:xfrm>
                    <a:off x="5934240" y="3706560"/>
                    <a:ext cx="303480" cy="77472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3" name=""/>
                  <p:cNvSpPr/>
                  <p:nvPr/>
                </p:nvSpPr>
                <p:spPr>
                  <a:xfrm>
                    <a:off x="6513840" y="2846160"/>
                    <a:ext cx="158040" cy="37800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4" name=""/>
                  <p:cNvSpPr/>
                  <p:nvPr/>
                </p:nvSpPr>
                <p:spPr>
                  <a:xfrm>
                    <a:off x="6156000" y="3392280"/>
                    <a:ext cx="249120" cy="45108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5" name=""/>
                  <p:cNvSpPr/>
                  <p:nvPr/>
                </p:nvSpPr>
                <p:spPr>
                  <a:xfrm>
                    <a:off x="5681520" y="3762360"/>
                    <a:ext cx="497520" cy="34128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816" name=""/>
                <p:cNvGrpSpPr/>
                <p:nvPr/>
              </p:nvGrpSpPr>
              <p:grpSpPr>
                <a:xfrm>
                  <a:off x="3052080" y="1117440"/>
                  <a:ext cx="4995360" cy="3641760"/>
                  <a:chOff x="3052080" y="1117440"/>
                  <a:chExt cx="4995360" cy="3641760"/>
                </a:xfrm>
              </p:grpSpPr>
              <p:sp>
                <p:nvSpPr>
                  <p:cNvPr id="817" name=""/>
                  <p:cNvSpPr/>
                  <p:nvPr/>
                </p:nvSpPr>
                <p:spPr>
                  <a:xfrm>
                    <a:off x="5489280" y="3435120"/>
                    <a:ext cx="262080" cy="9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8" name=""/>
                  <p:cNvSpPr/>
                  <p:nvPr/>
                </p:nvSpPr>
                <p:spPr>
                  <a:xfrm>
                    <a:off x="4306320" y="1117440"/>
                    <a:ext cx="15120" cy="325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9" name=""/>
                  <p:cNvSpPr/>
                  <p:nvPr/>
                </p:nvSpPr>
                <p:spPr>
                  <a:xfrm>
                    <a:off x="3093840" y="1209600"/>
                    <a:ext cx="1006200" cy="18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0" name=""/>
                  <p:cNvSpPr/>
                  <p:nvPr/>
                </p:nvSpPr>
                <p:spPr>
                  <a:xfrm>
                    <a:off x="3199320" y="1403280"/>
                    <a:ext cx="178200" cy="46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1" name=""/>
                  <p:cNvSpPr/>
                  <p:nvPr/>
                </p:nvSpPr>
                <p:spPr>
                  <a:xfrm>
                    <a:off x="4072320" y="1328760"/>
                    <a:ext cx="477360" cy="30168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2" name=""/>
                  <p:cNvSpPr/>
                  <p:nvPr/>
                </p:nvSpPr>
                <p:spPr>
                  <a:xfrm>
                    <a:off x="4065840" y="1299960"/>
                    <a:ext cx="3214440" cy="86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3" name=""/>
                  <p:cNvSpPr/>
                  <p:nvPr/>
                </p:nvSpPr>
                <p:spPr>
                  <a:xfrm>
                    <a:off x="3444480" y="1654200"/>
                    <a:ext cx="961200" cy="159840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4" name=""/>
                  <p:cNvSpPr/>
                  <p:nvPr/>
                </p:nvSpPr>
                <p:spPr>
                  <a:xfrm>
                    <a:off x="4227480" y="1608120"/>
                    <a:ext cx="189000" cy="98424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5" name=""/>
                  <p:cNvSpPr/>
                  <p:nvPr/>
                </p:nvSpPr>
                <p:spPr>
                  <a:xfrm>
                    <a:off x="3052080" y="2905200"/>
                    <a:ext cx="851040" cy="79344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6" name=""/>
                  <p:cNvSpPr/>
                  <p:nvPr/>
                </p:nvSpPr>
                <p:spPr>
                  <a:xfrm flipV="1">
                    <a:off x="3537360" y="3606480"/>
                    <a:ext cx="4320" cy="104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7" name=""/>
                  <p:cNvSpPr/>
                  <p:nvPr/>
                </p:nvSpPr>
                <p:spPr>
                  <a:xfrm>
                    <a:off x="3825720" y="3398760"/>
                    <a:ext cx="1350360" cy="85104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8" name=""/>
                  <p:cNvSpPr/>
                  <p:nvPr/>
                </p:nvSpPr>
                <p:spPr>
                  <a:xfrm>
                    <a:off x="4453920" y="2203200"/>
                    <a:ext cx="88200" cy="4143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9" name=""/>
                  <p:cNvSpPr/>
                  <p:nvPr/>
                </p:nvSpPr>
                <p:spPr>
                  <a:xfrm>
                    <a:off x="4284720" y="2560680"/>
                    <a:ext cx="1187640" cy="100944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0" name=""/>
                  <p:cNvSpPr/>
                  <p:nvPr/>
                </p:nvSpPr>
                <p:spPr>
                  <a:xfrm>
                    <a:off x="4356000" y="2609640"/>
                    <a:ext cx="1578240" cy="7146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1" name=""/>
                  <p:cNvSpPr/>
                  <p:nvPr/>
                </p:nvSpPr>
                <p:spPr>
                  <a:xfrm>
                    <a:off x="4815000" y="3041640"/>
                    <a:ext cx="136080" cy="27756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2" name=""/>
                  <p:cNvSpPr/>
                  <p:nvPr/>
                </p:nvSpPr>
                <p:spPr>
                  <a:xfrm flipV="1">
                    <a:off x="4844520" y="3925800"/>
                    <a:ext cx="418680" cy="217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3" name=""/>
                  <p:cNvSpPr/>
                  <p:nvPr/>
                </p:nvSpPr>
                <p:spPr>
                  <a:xfrm flipH="1" flipV="1">
                    <a:off x="4991760" y="4074840"/>
                    <a:ext cx="235440" cy="74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080" bIns="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4" name=""/>
                  <p:cNvSpPr/>
                  <p:nvPr/>
                </p:nvSpPr>
                <p:spPr>
                  <a:xfrm>
                    <a:off x="5467680" y="2936880"/>
                    <a:ext cx="288000" cy="56520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5" name=""/>
                  <p:cNvSpPr/>
                  <p:nvPr/>
                </p:nvSpPr>
                <p:spPr>
                  <a:xfrm>
                    <a:off x="5176440" y="3292560"/>
                    <a:ext cx="326880" cy="28728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6" name=""/>
                  <p:cNvSpPr/>
                  <p:nvPr/>
                </p:nvSpPr>
                <p:spPr>
                  <a:xfrm>
                    <a:off x="5307840" y="3470040"/>
                    <a:ext cx="978480" cy="228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7" name=""/>
                  <p:cNvSpPr/>
                  <p:nvPr/>
                </p:nvSpPr>
                <p:spPr>
                  <a:xfrm>
                    <a:off x="5827680" y="3433680"/>
                    <a:ext cx="154800" cy="146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8" name=""/>
                  <p:cNvSpPr/>
                  <p:nvPr/>
                </p:nvSpPr>
                <p:spPr>
                  <a:xfrm>
                    <a:off x="5200920" y="2573280"/>
                    <a:ext cx="1213920" cy="68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9" name=""/>
                  <p:cNvSpPr/>
                  <p:nvPr/>
                </p:nvSpPr>
                <p:spPr>
                  <a:xfrm>
                    <a:off x="5526720" y="1695240"/>
                    <a:ext cx="678960" cy="56844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0" name=""/>
                  <p:cNvSpPr/>
                  <p:nvPr/>
                </p:nvSpPr>
                <p:spPr>
                  <a:xfrm>
                    <a:off x="5529600" y="1695240"/>
                    <a:ext cx="1027800" cy="39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1" name=""/>
                  <p:cNvSpPr/>
                  <p:nvPr/>
                </p:nvSpPr>
                <p:spPr>
                  <a:xfrm>
                    <a:off x="7229160" y="1820880"/>
                    <a:ext cx="590400" cy="10152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2" name=""/>
                  <p:cNvSpPr/>
                  <p:nvPr/>
                </p:nvSpPr>
                <p:spPr>
                  <a:xfrm>
                    <a:off x="7114320" y="1908000"/>
                    <a:ext cx="531360" cy="45108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3" name=""/>
                  <p:cNvSpPr/>
                  <p:nvPr/>
                </p:nvSpPr>
                <p:spPr>
                  <a:xfrm>
                    <a:off x="7179480" y="2190600"/>
                    <a:ext cx="867960" cy="54792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4" name=""/>
                  <p:cNvSpPr/>
                  <p:nvPr/>
                </p:nvSpPr>
                <p:spPr>
                  <a:xfrm>
                    <a:off x="5714280" y="2282760"/>
                    <a:ext cx="2293200" cy="159876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5" name=""/>
                  <p:cNvSpPr/>
                  <p:nvPr/>
                </p:nvSpPr>
                <p:spPr>
                  <a:xfrm>
                    <a:off x="6553080" y="1998720"/>
                    <a:ext cx="373680" cy="48888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6" name=""/>
                  <p:cNvSpPr/>
                  <p:nvPr/>
                </p:nvSpPr>
                <p:spPr>
                  <a:xfrm>
                    <a:off x="6193080" y="2195280"/>
                    <a:ext cx="195480" cy="34128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7" name=""/>
                  <p:cNvSpPr/>
                  <p:nvPr/>
                </p:nvSpPr>
                <p:spPr>
                  <a:xfrm>
                    <a:off x="6360840" y="2400120"/>
                    <a:ext cx="333000" cy="292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8" name=""/>
                  <p:cNvSpPr/>
                  <p:nvPr/>
                </p:nvSpPr>
                <p:spPr>
                  <a:xfrm>
                    <a:off x="6600960" y="2590560"/>
                    <a:ext cx="159480" cy="82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00" bIns="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9" name=""/>
                  <p:cNvSpPr/>
                  <p:nvPr/>
                </p:nvSpPr>
                <p:spPr>
                  <a:xfrm>
                    <a:off x="7353360" y="2481120"/>
                    <a:ext cx="356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0" name=""/>
                  <p:cNvSpPr/>
                  <p:nvPr/>
                </p:nvSpPr>
                <p:spPr>
                  <a:xfrm>
                    <a:off x="5601240" y="2568600"/>
                    <a:ext cx="2108520" cy="184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1" name=""/>
                  <p:cNvSpPr/>
                  <p:nvPr/>
                </p:nvSpPr>
                <p:spPr>
                  <a:xfrm>
                    <a:off x="5289120" y="2522520"/>
                    <a:ext cx="1550520" cy="185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2" name=""/>
                  <p:cNvSpPr/>
                  <p:nvPr/>
                </p:nvSpPr>
                <p:spPr>
                  <a:xfrm>
                    <a:off x="5734440" y="2582640"/>
                    <a:ext cx="666360" cy="159408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3" name=""/>
                  <p:cNvSpPr/>
                  <p:nvPr/>
                </p:nvSpPr>
                <p:spPr>
                  <a:xfrm>
                    <a:off x="7252200" y="2617560"/>
                    <a:ext cx="531720" cy="17460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4" name=""/>
                  <p:cNvSpPr/>
                  <p:nvPr/>
                </p:nvSpPr>
                <p:spPr>
                  <a:xfrm>
                    <a:off x="7020000" y="2863800"/>
                    <a:ext cx="432360" cy="25560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5" name=""/>
                  <p:cNvSpPr/>
                  <p:nvPr/>
                </p:nvSpPr>
                <p:spPr>
                  <a:xfrm>
                    <a:off x="6989040" y="2533680"/>
                    <a:ext cx="83520" cy="41256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6" name=""/>
                  <p:cNvSpPr/>
                  <p:nvPr/>
                </p:nvSpPr>
                <p:spPr>
                  <a:xfrm>
                    <a:off x="6864840" y="2582640"/>
                    <a:ext cx="333000" cy="8100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200" bIns="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7" name=""/>
                  <p:cNvSpPr/>
                  <p:nvPr/>
                </p:nvSpPr>
                <p:spPr>
                  <a:xfrm flipV="1">
                    <a:off x="6376320" y="4427280"/>
                    <a:ext cx="38520" cy="446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60" bIns="-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8" name=""/>
                  <p:cNvSpPr/>
                  <p:nvPr/>
                </p:nvSpPr>
                <p:spPr>
                  <a:xfrm>
                    <a:off x="6184080" y="3606840"/>
                    <a:ext cx="1071360" cy="37764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9" name=""/>
                  <p:cNvSpPr/>
                  <p:nvPr/>
                </p:nvSpPr>
                <p:spPr>
                  <a:xfrm>
                    <a:off x="5827680" y="3633840"/>
                    <a:ext cx="1182600" cy="34272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0" name=""/>
                  <p:cNvSpPr/>
                  <p:nvPr/>
                </p:nvSpPr>
                <p:spPr>
                  <a:xfrm>
                    <a:off x="6757560" y="3479760"/>
                    <a:ext cx="82080" cy="17784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1" name=""/>
                  <p:cNvSpPr/>
                  <p:nvPr/>
                </p:nvSpPr>
                <p:spPr>
                  <a:xfrm>
                    <a:off x="7010280" y="3652920"/>
                    <a:ext cx="61920" cy="8064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840" bIns="33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2" name=""/>
                  <p:cNvSpPr/>
                  <p:nvPr/>
                </p:nvSpPr>
                <p:spPr>
                  <a:xfrm>
                    <a:off x="6726600" y="3584520"/>
                    <a:ext cx="21600" cy="9504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3" name=""/>
                  <p:cNvSpPr/>
                  <p:nvPr/>
                </p:nvSpPr>
                <p:spPr>
                  <a:xfrm>
                    <a:off x="6286320" y="3870360"/>
                    <a:ext cx="279000" cy="49212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4" name=""/>
                  <p:cNvSpPr/>
                  <p:nvPr/>
                </p:nvSpPr>
                <p:spPr>
                  <a:xfrm>
                    <a:off x="5801040" y="2738520"/>
                    <a:ext cx="1156320" cy="115092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5" name=""/>
                  <p:cNvSpPr/>
                  <p:nvPr/>
                </p:nvSpPr>
                <p:spPr>
                  <a:xfrm>
                    <a:off x="5401080" y="4667040"/>
                    <a:ext cx="40320" cy="9216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360" bIns="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6" name=""/>
                  <p:cNvSpPr/>
                  <p:nvPr/>
                </p:nvSpPr>
                <p:spPr>
                  <a:xfrm>
                    <a:off x="5334120" y="4276800"/>
                    <a:ext cx="379800" cy="46980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7" name=""/>
                  <p:cNvSpPr/>
                  <p:nvPr/>
                </p:nvSpPr>
                <p:spPr>
                  <a:xfrm>
                    <a:off x="5938920" y="3379680"/>
                    <a:ext cx="702360" cy="102384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8" name=""/>
                  <p:cNvSpPr/>
                  <p:nvPr/>
                </p:nvSpPr>
                <p:spPr>
                  <a:xfrm>
                    <a:off x="6098760" y="3011400"/>
                    <a:ext cx="266760" cy="52380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9" name=""/>
                  <p:cNvSpPr/>
                  <p:nvPr/>
                </p:nvSpPr>
                <p:spPr>
                  <a:xfrm>
                    <a:off x="6520680" y="2782800"/>
                    <a:ext cx="39960" cy="3776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0" name=""/>
                  <p:cNvSpPr/>
                  <p:nvPr/>
                </p:nvSpPr>
                <p:spPr>
                  <a:xfrm flipH="1" flipV="1">
                    <a:off x="6598080" y="3187440"/>
                    <a:ext cx="61920" cy="128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1" name=""/>
                  <p:cNvSpPr/>
                  <p:nvPr/>
                </p:nvSpPr>
                <p:spPr>
                  <a:xfrm>
                    <a:off x="5993640" y="2931840"/>
                    <a:ext cx="927000" cy="147168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2" name=""/>
                  <p:cNvSpPr/>
                  <p:nvPr/>
                </p:nvSpPr>
                <p:spPr>
                  <a:xfrm>
                    <a:off x="5903640" y="3402000"/>
                    <a:ext cx="736200" cy="85068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3" name=""/>
                  <p:cNvSpPr/>
                  <p:nvPr/>
                </p:nvSpPr>
                <p:spPr>
                  <a:xfrm>
                    <a:off x="4520160" y="3935160"/>
                    <a:ext cx="973800" cy="39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</p:grpSp>
        </p:grpSp>
        <p:sp>
          <p:nvSpPr>
            <p:cNvPr id="874" name=""/>
            <p:cNvSpPr/>
            <p:nvPr/>
          </p:nvSpPr>
          <p:spPr>
            <a:xfrm flipH="1">
              <a:off x="5556240" y="1981080"/>
              <a:ext cx="37080" cy="22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5" name=""/>
            <p:cNvSpPr/>
            <p:nvPr/>
          </p:nvSpPr>
          <p:spPr>
            <a:xfrm>
              <a:off x="4373280" y="2836800"/>
              <a:ext cx="82080" cy="17784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6" name=""/>
            <p:cNvSpPr/>
            <p:nvPr/>
          </p:nvSpPr>
          <p:spPr>
            <a:xfrm flipV="1">
              <a:off x="3537720" y="3606480"/>
              <a:ext cx="4320" cy="104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7" name=""/>
            <p:cNvSpPr/>
            <p:nvPr/>
          </p:nvSpPr>
          <p:spPr>
            <a:xfrm>
              <a:off x="4815360" y="3041640"/>
              <a:ext cx="136080" cy="27756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" name=""/>
            <p:cNvSpPr/>
            <p:nvPr/>
          </p:nvSpPr>
          <p:spPr>
            <a:xfrm flipH="1">
              <a:off x="4822560" y="3228840"/>
              <a:ext cx="66600" cy="73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9" name=""/>
            <p:cNvSpPr/>
            <p:nvPr/>
          </p:nvSpPr>
          <p:spPr>
            <a:xfrm>
              <a:off x="5482080" y="2760480"/>
              <a:ext cx="185760" cy="4460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0" name=""/>
            <p:cNvSpPr/>
            <p:nvPr/>
          </p:nvSpPr>
          <p:spPr>
            <a:xfrm>
              <a:off x="7229520" y="1820880"/>
              <a:ext cx="590400" cy="10152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1" name=""/>
            <p:cNvSpPr/>
            <p:nvPr/>
          </p:nvSpPr>
          <p:spPr>
            <a:xfrm>
              <a:off x="6361200" y="2400120"/>
              <a:ext cx="333000" cy="29232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2" name=""/>
            <p:cNvSpPr/>
            <p:nvPr/>
          </p:nvSpPr>
          <p:spPr>
            <a:xfrm flipH="1">
              <a:off x="7362360" y="2282760"/>
              <a:ext cx="57240" cy="185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3" name=""/>
            <p:cNvSpPr/>
            <p:nvPr/>
          </p:nvSpPr>
          <p:spPr>
            <a:xfrm>
              <a:off x="7353720" y="2481120"/>
              <a:ext cx="356400" cy="8748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4" name=""/>
            <p:cNvSpPr/>
            <p:nvPr/>
          </p:nvSpPr>
          <p:spPr>
            <a:xfrm flipV="1">
              <a:off x="5783040" y="3843360"/>
              <a:ext cx="23040" cy="9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5" name=""/>
            <p:cNvSpPr/>
            <p:nvPr/>
          </p:nvSpPr>
          <p:spPr>
            <a:xfrm>
              <a:off x="6865200" y="2582640"/>
              <a:ext cx="333000" cy="8100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6" name=""/>
            <p:cNvSpPr/>
            <p:nvPr/>
          </p:nvSpPr>
          <p:spPr>
            <a:xfrm>
              <a:off x="6757920" y="3479760"/>
              <a:ext cx="82080" cy="17784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7" name=""/>
            <p:cNvSpPr/>
            <p:nvPr/>
          </p:nvSpPr>
          <p:spPr>
            <a:xfrm>
              <a:off x="6726960" y="3584520"/>
              <a:ext cx="21600" cy="9504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8" name=""/>
            <p:cNvSpPr/>
            <p:nvPr/>
          </p:nvSpPr>
          <p:spPr>
            <a:xfrm flipV="1">
              <a:off x="5875560" y="3884400"/>
              <a:ext cx="162720" cy="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760" bIns="-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9" name=""/>
            <p:cNvSpPr/>
            <p:nvPr/>
          </p:nvSpPr>
          <p:spPr>
            <a:xfrm flipH="1" flipV="1">
              <a:off x="6598440" y="3187440"/>
              <a:ext cx="61920" cy="128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0" name=""/>
            <p:cNvSpPr/>
            <p:nvPr/>
          </p:nvSpPr>
          <p:spPr>
            <a:xfrm flipH="1">
              <a:off x="6452280" y="3689280"/>
              <a:ext cx="1080" cy="63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1" name=""/>
            <p:cNvSpPr/>
            <p:nvPr/>
          </p:nvSpPr>
          <p:spPr>
            <a:xfrm>
              <a:off x="5681880" y="3762360"/>
              <a:ext cx="497880" cy="34128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92" name=""/>
          <p:cNvSpPr/>
          <p:nvPr/>
        </p:nvSpPr>
        <p:spPr>
          <a:xfrm>
            <a:off x="6602400" y="2590920"/>
            <a:ext cx="160200" cy="82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3" name=""/>
          <p:cNvSpPr/>
          <p:nvPr/>
        </p:nvSpPr>
        <p:spPr>
          <a:xfrm flipH="1" flipV="1">
            <a:off x="6428880" y="3740040"/>
            <a:ext cx="6372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4" name=""/>
          <p:cNvSpPr/>
          <p:nvPr/>
        </p:nvSpPr>
        <p:spPr>
          <a:xfrm flipV="1">
            <a:off x="6184800" y="3881160"/>
            <a:ext cx="180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95" name=""/>
          <p:cNvGrpSpPr/>
          <p:nvPr/>
        </p:nvGrpSpPr>
        <p:grpSpPr>
          <a:xfrm>
            <a:off x="2914560" y="1117440"/>
            <a:ext cx="5194800" cy="3641760"/>
            <a:chOff x="2914560" y="1117440"/>
            <a:chExt cx="5194800" cy="3641760"/>
          </a:xfrm>
        </p:grpSpPr>
        <p:sp>
          <p:nvSpPr>
            <p:cNvPr id="896" name=""/>
            <p:cNvSpPr/>
            <p:nvPr/>
          </p:nvSpPr>
          <p:spPr>
            <a:xfrm flipV="1">
              <a:off x="6393600" y="4257360"/>
              <a:ext cx="33840" cy="136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897" name=""/>
            <p:cNvGrpSpPr/>
            <p:nvPr/>
          </p:nvGrpSpPr>
          <p:grpSpPr>
            <a:xfrm>
              <a:off x="2914560" y="1641240"/>
              <a:ext cx="5128200" cy="3032280"/>
              <a:chOff x="2914560" y="1641240"/>
              <a:chExt cx="5128200" cy="3032280"/>
            </a:xfrm>
          </p:grpSpPr>
          <p:sp>
            <p:nvSpPr>
              <p:cNvPr id="898" name=""/>
              <p:cNvSpPr/>
              <p:nvPr/>
            </p:nvSpPr>
            <p:spPr>
              <a:xfrm flipH="1">
                <a:off x="7984080" y="2230200"/>
                <a:ext cx="58680" cy="19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899" name=""/>
              <p:cNvGrpSpPr/>
              <p:nvPr/>
            </p:nvGrpSpPr>
            <p:grpSpPr>
              <a:xfrm>
                <a:off x="2914560" y="1641240"/>
                <a:ext cx="3917520" cy="3032280"/>
                <a:chOff x="2914560" y="1641240"/>
                <a:chExt cx="3917520" cy="3032280"/>
              </a:xfrm>
            </p:grpSpPr>
            <p:sp>
              <p:nvSpPr>
                <p:cNvPr id="900" name=""/>
                <p:cNvSpPr/>
                <p:nvPr/>
              </p:nvSpPr>
              <p:spPr>
                <a:xfrm flipH="1">
                  <a:off x="4813200" y="3924360"/>
                  <a:ext cx="69480" cy="3412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01" name=""/>
                <p:cNvSpPr/>
                <p:nvPr/>
              </p:nvSpPr>
              <p:spPr>
                <a:xfrm>
                  <a:off x="2999520" y="1641240"/>
                  <a:ext cx="838800" cy="55260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02" name=""/>
                <p:cNvSpPr/>
                <p:nvPr/>
              </p:nvSpPr>
              <p:spPr>
                <a:xfrm>
                  <a:off x="2959560" y="2317680"/>
                  <a:ext cx="204480" cy="20952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03" name=""/>
                <p:cNvSpPr/>
                <p:nvPr/>
              </p:nvSpPr>
              <p:spPr>
                <a:xfrm>
                  <a:off x="2914560" y="2555640"/>
                  <a:ext cx="178200" cy="25092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04" name=""/>
                <p:cNvSpPr/>
                <p:nvPr/>
              </p:nvSpPr>
              <p:spPr>
                <a:xfrm>
                  <a:off x="3180960" y="2905200"/>
                  <a:ext cx="71280" cy="37296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05" name=""/>
                <p:cNvSpPr/>
                <p:nvPr/>
              </p:nvSpPr>
              <p:spPr>
                <a:xfrm>
                  <a:off x="3159360" y="3028680"/>
                  <a:ext cx="204480" cy="42408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06" name=""/>
                <p:cNvSpPr/>
                <p:nvPr/>
              </p:nvSpPr>
              <p:spPr>
                <a:xfrm>
                  <a:off x="3133080" y="3155760"/>
                  <a:ext cx="199440" cy="2732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07" name=""/>
                <p:cNvSpPr/>
                <p:nvPr/>
              </p:nvSpPr>
              <p:spPr>
                <a:xfrm>
                  <a:off x="3351240" y="3384360"/>
                  <a:ext cx="55800" cy="30492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08" name=""/>
                <p:cNvSpPr/>
                <p:nvPr/>
              </p:nvSpPr>
              <p:spPr>
                <a:xfrm flipH="1">
                  <a:off x="5218560" y="4376520"/>
                  <a:ext cx="75600" cy="1508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09" name=""/>
                <p:cNvSpPr/>
                <p:nvPr/>
              </p:nvSpPr>
              <p:spPr>
                <a:xfrm>
                  <a:off x="5401080" y="4413240"/>
                  <a:ext cx="204480" cy="26028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0" name=""/>
                <p:cNvSpPr/>
                <p:nvPr/>
              </p:nvSpPr>
              <p:spPr>
                <a:xfrm>
                  <a:off x="6438600" y="2914560"/>
                  <a:ext cx="393480" cy="39672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sp>
          <p:nvSpPr>
            <p:cNvPr id="911" name=""/>
            <p:cNvSpPr/>
            <p:nvPr/>
          </p:nvSpPr>
          <p:spPr>
            <a:xfrm flipH="1" flipV="1">
              <a:off x="6427800" y="3740040"/>
              <a:ext cx="63360" cy="22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912" name=""/>
            <p:cNvGrpSpPr/>
            <p:nvPr/>
          </p:nvGrpSpPr>
          <p:grpSpPr>
            <a:xfrm>
              <a:off x="3381120" y="2495520"/>
              <a:ext cx="3750120" cy="1762200"/>
              <a:chOff x="3381120" y="2495520"/>
              <a:chExt cx="3750120" cy="1762200"/>
            </a:xfrm>
          </p:grpSpPr>
          <p:sp>
            <p:nvSpPr>
              <p:cNvPr id="913" name=""/>
              <p:cNvSpPr/>
              <p:nvPr/>
            </p:nvSpPr>
            <p:spPr>
              <a:xfrm>
                <a:off x="3381120" y="3402000"/>
                <a:ext cx="285480" cy="4608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14" name=""/>
              <p:cNvSpPr/>
              <p:nvPr/>
            </p:nvSpPr>
            <p:spPr>
              <a:xfrm>
                <a:off x="4548600" y="3952800"/>
                <a:ext cx="627840" cy="30492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15" name=""/>
              <p:cNvSpPr/>
              <p:nvPr/>
            </p:nvSpPr>
            <p:spPr>
              <a:xfrm flipH="1">
                <a:off x="4653720" y="2495520"/>
                <a:ext cx="27720" cy="1508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16" name=""/>
              <p:cNvSpPr/>
              <p:nvPr/>
            </p:nvSpPr>
            <p:spPr>
              <a:xfrm>
                <a:off x="4604040" y="2651040"/>
                <a:ext cx="2015640" cy="127476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17" name=""/>
              <p:cNvSpPr/>
              <p:nvPr/>
            </p:nvSpPr>
            <p:spPr>
              <a:xfrm>
                <a:off x="5360760" y="2923920"/>
                <a:ext cx="18360" cy="158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18" name=""/>
              <p:cNvSpPr/>
              <p:nvPr/>
            </p:nvSpPr>
            <p:spPr>
              <a:xfrm>
                <a:off x="4725000" y="3538440"/>
                <a:ext cx="697680" cy="50148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19" name=""/>
              <p:cNvSpPr/>
              <p:nvPr/>
            </p:nvSpPr>
            <p:spPr>
              <a:xfrm flipV="1">
                <a:off x="5782680" y="3843360"/>
                <a:ext cx="23040" cy="9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0" name=""/>
              <p:cNvSpPr/>
              <p:nvPr/>
            </p:nvSpPr>
            <p:spPr>
              <a:xfrm>
                <a:off x="6560640" y="3733560"/>
                <a:ext cx="28080" cy="1065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1" name=""/>
              <p:cNvSpPr/>
              <p:nvPr/>
            </p:nvSpPr>
            <p:spPr>
              <a:xfrm>
                <a:off x="6379560" y="3816360"/>
                <a:ext cx="44640" cy="11412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2" name=""/>
              <p:cNvSpPr/>
              <p:nvPr/>
            </p:nvSpPr>
            <p:spPr>
              <a:xfrm flipH="1" flipV="1">
                <a:off x="6805800" y="2806560"/>
                <a:ext cx="325440" cy="117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3" name=""/>
              <p:cNvSpPr/>
              <p:nvPr/>
            </p:nvSpPr>
            <p:spPr>
              <a:xfrm flipH="1">
                <a:off x="6067440" y="3557520"/>
                <a:ext cx="26280" cy="244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4" name=""/>
              <p:cNvSpPr/>
              <p:nvPr/>
            </p:nvSpPr>
            <p:spPr>
              <a:xfrm>
                <a:off x="5979600" y="3706560"/>
                <a:ext cx="43200" cy="141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5" name=""/>
              <p:cNvSpPr/>
              <p:nvPr/>
            </p:nvSpPr>
            <p:spPr>
              <a:xfrm flipV="1">
                <a:off x="5875560" y="3884400"/>
                <a:ext cx="162720" cy="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6" name=""/>
              <p:cNvSpPr/>
              <p:nvPr/>
            </p:nvSpPr>
            <p:spPr>
              <a:xfrm>
                <a:off x="6553080" y="3170160"/>
                <a:ext cx="178560" cy="6840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7" name=""/>
              <p:cNvSpPr/>
              <p:nvPr/>
            </p:nvSpPr>
            <p:spPr>
              <a:xfrm flipH="1">
                <a:off x="6452280" y="3689280"/>
                <a:ext cx="1080" cy="63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560" bIns="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8" name=""/>
              <p:cNvSpPr/>
              <p:nvPr/>
            </p:nvSpPr>
            <p:spPr>
              <a:xfrm flipV="1">
                <a:off x="6184080" y="3881160"/>
                <a:ext cx="1080" cy="44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929" name=""/>
            <p:cNvGrpSpPr/>
            <p:nvPr/>
          </p:nvGrpSpPr>
          <p:grpSpPr>
            <a:xfrm>
              <a:off x="3052080" y="1117440"/>
              <a:ext cx="5057280" cy="3641760"/>
              <a:chOff x="3052080" y="1117440"/>
              <a:chExt cx="5057280" cy="3641760"/>
            </a:xfrm>
          </p:grpSpPr>
          <p:grpSp>
            <p:nvGrpSpPr>
              <p:cNvPr id="930" name=""/>
              <p:cNvGrpSpPr/>
              <p:nvPr/>
            </p:nvGrpSpPr>
            <p:grpSpPr>
              <a:xfrm>
                <a:off x="4372920" y="2122560"/>
                <a:ext cx="3736440" cy="2358720"/>
                <a:chOff x="4372920" y="2122560"/>
                <a:chExt cx="3736440" cy="2358720"/>
              </a:xfrm>
            </p:grpSpPr>
            <p:sp>
              <p:nvSpPr>
                <p:cNvPr id="931" name=""/>
                <p:cNvSpPr/>
                <p:nvPr/>
              </p:nvSpPr>
              <p:spPr>
                <a:xfrm>
                  <a:off x="4372920" y="2836800"/>
                  <a:ext cx="82080" cy="17784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32" name=""/>
                <p:cNvSpPr/>
                <p:nvPr/>
              </p:nvSpPr>
              <p:spPr>
                <a:xfrm flipH="1">
                  <a:off x="4822200" y="3228840"/>
                  <a:ext cx="66600" cy="73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280" bIns="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33" name=""/>
                <p:cNvSpPr/>
                <p:nvPr/>
              </p:nvSpPr>
              <p:spPr>
                <a:xfrm>
                  <a:off x="5481360" y="2760480"/>
                  <a:ext cx="185760" cy="4460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34" name=""/>
                <p:cNvSpPr/>
                <p:nvPr/>
              </p:nvSpPr>
              <p:spPr>
                <a:xfrm>
                  <a:off x="5058000" y="3024000"/>
                  <a:ext cx="795600" cy="29520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35" name=""/>
                <p:cNvSpPr/>
                <p:nvPr/>
              </p:nvSpPr>
              <p:spPr>
                <a:xfrm>
                  <a:off x="5177520" y="2658960"/>
                  <a:ext cx="1298880" cy="61128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36" name=""/>
                <p:cNvSpPr/>
                <p:nvPr/>
              </p:nvSpPr>
              <p:spPr>
                <a:xfrm>
                  <a:off x="7966800" y="2122560"/>
                  <a:ext cx="43560" cy="91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37" name=""/>
                <p:cNvSpPr/>
                <p:nvPr/>
              </p:nvSpPr>
              <p:spPr>
                <a:xfrm>
                  <a:off x="7984080" y="2259000"/>
                  <a:ext cx="125280" cy="5400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38" name=""/>
                <p:cNvSpPr/>
                <p:nvPr/>
              </p:nvSpPr>
              <p:spPr>
                <a:xfrm flipH="1">
                  <a:off x="7361640" y="2282760"/>
                  <a:ext cx="57240" cy="185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39" name=""/>
                <p:cNvSpPr/>
                <p:nvPr/>
              </p:nvSpPr>
              <p:spPr>
                <a:xfrm>
                  <a:off x="7216560" y="2282760"/>
                  <a:ext cx="674280" cy="25380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0" name=""/>
                <p:cNvSpPr/>
                <p:nvPr/>
              </p:nvSpPr>
              <p:spPr>
                <a:xfrm>
                  <a:off x="6934320" y="2863800"/>
                  <a:ext cx="676080" cy="34596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1" name=""/>
                <p:cNvSpPr/>
                <p:nvPr/>
              </p:nvSpPr>
              <p:spPr>
                <a:xfrm>
                  <a:off x="6414840" y="2673360"/>
                  <a:ext cx="761040" cy="174924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2" name=""/>
                <p:cNvSpPr/>
                <p:nvPr/>
              </p:nvSpPr>
              <p:spPr>
                <a:xfrm flipH="1" flipV="1">
                  <a:off x="7143480" y="3693600"/>
                  <a:ext cx="160920" cy="136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3" name=""/>
                <p:cNvSpPr/>
                <p:nvPr/>
              </p:nvSpPr>
              <p:spPr>
                <a:xfrm>
                  <a:off x="6179400" y="4181400"/>
                  <a:ext cx="292680" cy="18576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4" name=""/>
                <p:cNvSpPr/>
                <p:nvPr/>
              </p:nvSpPr>
              <p:spPr>
                <a:xfrm>
                  <a:off x="6298560" y="2841480"/>
                  <a:ext cx="766080" cy="79236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5" name=""/>
                <p:cNvSpPr/>
                <p:nvPr/>
              </p:nvSpPr>
              <p:spPr>
                <a:xfrm>
                  <a:off x="5934240" y="3706560"/>
                  <a:ext cx="303480" cy="77472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6" name=""/>
                <p:cNvSpPr/>
                <p:nvPr/>
              </p:nvSpPr>
              <p:spPr>
                <a:xfrm>
                  <a:off x="6513840" y="2846160"/>
                  <a:ext cx="158040" cy="37800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7" name=""/>
                <p:cNvSpPr/>
                <p:nvPr/>
              </p:nvSpPr>
              <p:spPr>
                <a:xfrm>
                  <a:off x="6156000" y="3392280"/>
                  <a:ext cx="249120" cy="45108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8" name=""/>
                <p:cNvSpPr/>
                <p:nvPr/>
              </p:nvSpPr>
              <p:spPr>
                <a:xfrm>
                  <a:off x="5681520" y="3762360"/>
                  <a:ext cx="497520" cy="34128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949" name=""/>
              <p:cNvGrpSpPr/>
              <p:nvPr/>
            </p:nvGrpSpPr>
            <p:grpSpPr>
              <a:xfrm>
                <a:off x="3052080" y="1117440"/>
                <a:ext cx="4995360" cy="3641760"/>
                <a:chOff x="3052080" y="1117440"/>
                <a:chExt cx="4995360" cy="3641760"/>
              </a:xfrm>
            </p:grpSpPr>
            <p:sp>
              <p:nvSpPr>
                <p:cNvPr id="950" name=""/>
                <p:cNvSpPr/>
                <p:nvPr/>
              </p:nvSpPr>
              <p:spPr>
                <a:xfrm>
                  <a:off x="5489280" y="3435120"/>
                  <a:ext cx="262080" cy="933480"/>
                </a:xfrm>
                <a:custGeom>
                  <a:avLst/>
                  <a:gdLst/>
                  <a:ahLst/>
                  <a:rect l="l" t="t" r="r" b="b"/>
                  <a:pathLst>
                    <a:path w="338" h="1176">
                      <a:moveTo>
                        <a:pt x="0" y="0"/>
                      </a:moveTo>
                      <a:lnTo>
                        <a:pt x="122" y="667"/>
                      </a:lnTo>
                      <a:lnTo>
                        <a:pt x="302" y="925"/>
                      </a:lnTo>
                      <a:lnTo>
                        <a:pt x="287" y="1090"/>
                      </a:lnTo>
                      <a:lnTo>
                        <a:pt x="338" y="117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1" name=""/>
                <p:cNvSpPr/>
                <p:nvPr/>
              </p:nvSpPr>
              <p:spPr>
                <a:xfrm>
                  <a:off x="4306320" y="1117440"/>
                  <a:ext cx="15120" cy="325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2" name=""/>
                <p:cNvSpPr/>
                <p:nvPr/>
              </p:nvSpPr>
              <p:spPr>
                <a:xfrm>
                  <a:off x="3093840" y="1209600"/>
                  <a:ext cx="1006200" cy="1820880"/>
                </a:xfrm>
                <a:custGeom>
                  <a:avLst/>
                  <a:gdLst/>
                  <a:ahLst/>
                  <a:rect l="l" t="t" r="r" b="b"/>
                  <a:pathLst>
                    <a:path w="1298" h="2295">
                      <a:moveTo>
                        <a:pt x="1205" y="0"/>
                      </a:moveTo>
                      <a:lnTo>
                        <a:pt x="1262" y="136"/>
                      </a:lnTo>
                      <a:lnTo>
                        <a:pt x="1298" y="286"/>
                      </a:lnTo>
                      <a:lnTo>
                        <a:pt x="975" y="401"/>
                      </a:lnTo>
                      <a:lnTo>
                        <a:pt x="946" y="487"/>
                      </a:lnTo>
                      <a:lnTo>
                        <a:pt x="846" y="573"/>
                      </a:lnTo>
                      <a:lnTo>
                        <a:pt x="466" y="882"/>
                      </a:lnTo>
                      <a:lnTo>
                        <a:pt x="79" y="1219"/>
                      </a:lnTo>
                      <a:lnTo>
                        <a:pt x="136" y="1477"/>
                      </a:lnTo>
                      <a:lnTo>
                        <a:pt x="0" y="2008"/>
                      </a:lnTo>
                      <a:lnTo>
                        <a:pt x="86" y="229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3" name=""/>
                <p:cNvSpPr/>
                <p:nvPr/>
              </p:nvSpPr>
              <p:spPr>
                <a:xfrm>
                  <a:off x="3199320" y="1403280"/>
                  <a:ext cx="178200" cy="466560"/>
                </a:xfrm>
                <a:custGeom>
                  <a:avLst/>
                  <a:gdLst/>
                  <a:ahLst/>
                  <a:rect l="l" t="t" r="r" b="b"/>
                  <a:pathLst>
                    <a:path w="230" h="589">
                      <a:moveTo>
                        <a:pt x="230" y="0"/>
                      </a:moveTo>
                      <a:lnTo>
                        <a:pt x="172" y="86"/>
                      </a:lnTo>
                      <a:lnTo>
                        <a:pt x="158" y="273"/>
                      </a:lnTo>
                      <a:lnTo>
                        <a:pt x="36" y="373"/>
                      </a:lnTo>
                      <a:lnTo>
                        <a:pt x="0" y="58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4" name=""/>
                <p:cNvSpPr/>
                <p:nvPr/>
              </p:nvSpPr>
              <p:spPr>
                <a:xfrm>
                  <a:off x="4072320" y="1328760"/>
                  <a:ext cx="477360" cy="301680"/>
                </a:xfrm>
                <a:custGeom>
                  <a:avLst/>
                  <a:gdLst/>
                  <a:ahLst/>
                  <a:rect l="l" t="t" r="r" b="b"/>
                  <a:pathLst>
                    <a:path w="617" h="380">
                      <a:moveTo>
                        <a:pt x="617" y="380"/>
                      </a:moveTo>
                      <a:lnTo>
                        <a:pt x="430" y="194"/>
                      </a:lnTo>
                      <a:lnTo>
                        <a:pt x="315" y="17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5" name=""/>
                <p:cNvSpPr/>
                <p:nvPr/>
              </p:nvSpPr>
              <p:spPr>
                <a:xfrm>
                  <a:off x="4065840" y="1299960"/>
                  <a:ext cx="3214440" cy="860400"/>
                </a:xfrm>
                <a:custGeom>
                  <a:avLst/>
                  <a:gdLst/>
                  <a:ahLst/>
                  <a:rect l="l" t="t" r="r" b="b"/>
                  <a:pathLst>
                    <a:path w="4145" h="1083">
                      <a:moveTo>
                        <a:pt x="0" y="0"/>
                      </a:moveTo>
                      <a:lnTo>
                        <a:pt x="322" y="180"/>
                      </a:lnTo>
                      <a:lnTo>
                        <a:pt x="1283" y="302"/>
                      </a:lnTo>
                      <a:lnTo>
                        <a:pt x="1900" y="423"/>
                      </a:lnTo>
                      <a:lnTo>
                        <a:pt x="2660" y="431"/>
                      </a:lnTo>
                      <a:lnTo>
                        <a:pt x="2825" y="495"/>
                      </a:lnTo>
                      <a:lnTo>
                        <a:pt x="2933" y="395"/>
                      </a:lnTo>
                      <a:lnTo>
                        <a:pt x="3047" y="359"/>
                      </a:lnTo>
                      <a:lnTo>
                        <a:pt x="3908" y="330"/>
                      </a:lnTo>
                      <a:lnTo>
                        <a:pt x="3958" y="345"/>
                      </a:lnTo>
                      <a:lnTo>
                        <a:pt x="4015" y="409"/>
                      </a:lnTo>
                      <a:lnTo>
                        <a:pt x="4066" y="553"/>
                      </a:lnTo>
                      <a:lnTo>
                        <a:pt x="4101" y="969"/>
                      </a:lnTo>
                      <a:lnTo>
                        <a:pt x="4145" y="10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6" name=""/>
                <p:cNvSpPr/>
                <p:nvPr/>
              </p:nvSpPr>
              <p:spPr>
                <a:xfrm>
                  <a:off x="3444480" y="1654200"/>
                  <a:ext cx="961200" cy="1598400"/>
                </a:xfrm>
                <a:custGeom>
                  <a:avLst/>
                  <a:gdLst/>
                  <a:ahLst/>
                  <a:rect l="l" t="t" r="r" b="b"/>
                  <a:pathLst>
                    <a:path w="1240" h="2015">
                      <a:moveTo>
                        <a:pt x="71" y="0"/>
                      </a:moveTo>
                      <a:lnTo>
                        <a:pt x="0" y="108"/>
                      </a:lnTo>
                      <a:lnTo>
                        <a:pt x="50" y="287"/>
                      </a:lnTo>
                      <a:lnTo>
                        <a:pt x="272" y="574"/>
                      </a:lnTo>
                      <a:lnTo>
                        <a:pt x="294" y="681"/>
                      </a:lnTo>
                      <a:lnTo>
                        <a:pt x="537" y="1011"/>
                      </a:lnTo>
                      <a:lnTo>
                        <a:pt x="717" y="1004"/>
                      </a:lnTo>
                      <a:lnTo>
                        <a:pt x="760" y="961"/>
                      </a:lnTo>
                      <a:lnTo>
                        <a:pt x="796" y="947"/>
                      </a:lnTo>
                      <a:lnTo>
                        <a:pt x="853" y="990"/>
                      </a:lnTo>
                      <a:lnTo>
                        <a:pt x="925" y="997"/>
                      </a:lnTo>
                      <a:lnTo>
                        <a:pt x="953" y="1126"/>
                      </a:lnTo>
                      <a:lnTo>
                        <a:pt x="1147" y="1320"/>
                      </a:lnTo>
                      <a:lnTo>
                        <a:pt x="1118" y="1477"/>
                      </a:lnTo>
                      <a:lnTo>
                        <a:pt x="1204" y="1542"/>
                      </a:lnTo>
                      <a:lnTo>
                        <a:pt x="1176" y="1664"/>
                      </a:lnTo>
                      <a:lnTo>
                        <a:pt x="1118" y="1736"/>
                      </a:lnTo>
                      <a:lnTo>
                        <a:pt x="1025" y="1786"/>
                      </a:lnTo>
                      <a:lnTo>
                        <a:pt x="1118" y="1922"/>
                      </a:lnTo>
                      <a:lnTo>
                        <a:pt x="1240" y="20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7" name=""/>
                <p:cNvSpPr/>
                <p:nvPr/>
              </p:nvSpPr>
              <p:spPr>
                <a:xfrm>
                  <a:off x="4227480" y="1608120"/>
                  <a:ext cx="189000" cy="984240"/>
                </a:xfrm>
                <a:custGeom>
                  <a:avLst/>
                  <a:gdLst/>
                  <a:ahLst/>
                  <a:rect l="l" t="t" r="r" b="b"/>
                  <a:pathLst>
                    <a:path w="243" h="1240">
                      <a:moveTo>
                        <a:pt x="129" y="0"/>
                      </a:moveTo>
                      <a:lnTo>
                        <a:pt x="243" y="789"/>
                      </a:lnTo>
                      <a:lnTo>
                        <a:pt x="0" y="12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8" name=""/>
                <p:cNvSpPr/>
                <p:nvPr/>
              </p:nvSpPr>
              <p:spPr>
                <a:xfrm>
                  <a:off x="3052080" y="2905200"/>
                  <a:ext cx="851040" cy="793440"/>
                </a:xfrm>
                <a:custGeom>
                  <a:avLst/>
                  <a:gdLst/>
                  <a:ahLst/>
                  <a:rect l="l" t="t" r="r" b="b"/>
                  <a:pathLst>
                    <a:path w="1097" h="999">
                      <a:moveTo>
                        <a:pt x="172" y="0"/>
                      </a:moveTo>
                      <a:lnTo>
                        <a:pt x="138" y="149"/>
                      </a:lnTo>
                      <a:lnTo>
                        <a:pt x="93" y="211"/>
                      </a:lnTo>
                      <a:lnTo>
                        <a:pt x="109" y="315"/>
                      </a:lnTo>
                      <a:lnTo>
                        <a:pt x="0" y="373"/>
                      </a:lnTo>
                      <a:lnTo>
                        <a:pt x="36" y="563"/>
                      </a:lnTo>
                      <a:lnTo>
                        <a:pt x="161" y="608"/>
                      </a:lnTo>
                      <a:lnTo>
                        <a:pt x="448" y="843"/>
                      </a:lnTo>
                      <a:lnTo>
                        <a:pt x="740" y="900"/>
                      </a:lnTo>
                      <a:lnTo>
                        <a:pt x="1097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9" name=""/>
                <p:cNvSpPr/>
                <p:nvPr/>
              </p:nvSpPr>
              <p:spPr>
                <a:xfrm flipV="1">
                  <a:off x="3537360" y="3606480"/>
                  <a:ext cx="4320" cy="104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0" name=""/>
                <p:cNvSpPr/>
                <p:nvPr/>
              </p:nvSpPr>
              <p:spPr>
                <a:xfrm>
                  <a:off x="3825720" y="3398760"/>
                  <a:ext cx="1350360" cy="851040"/>
                </a:xfrm>
                <a:custGeom>
                  <a:avLst/>
                  <a:gdLst/>
                  <a:ahLst/>
                  <a:rect l="l" t="t" r="r" b="b"/>
                  <a:pathLst>
                    <a:path w="1740" h="1072">
                      <a:moveTo>
                        <a:pt x="0" y="0"/>
                      </a:moveTo>
                      <a:lnTo>
                        <a:pt x="138" y="533"/>
                      </a:lnTo>
                      <a:lnTo>
                        <a:pt x="419" y="665"/>
                      </a:lnTo>
                      <a:lnTo>
                        <a:pt x="740" y="603"/>
                      </a:lnTo>
                      <a:lnTo>
                        <a:pt x="1740" y="107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1" name=""/>
                <p:cNvSpPr/>
                <p:nvPr/>
              </p:nvSpPr>
              <p:spPr>
                <a:xfrm>
                  <a:off x="4453920" y="2203200"/>
                  <a:ext cx="88200" cy="4143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2" name=""/>
                <p:cNvSpPr/>
                <p:nvPr/>
              </p:nvSpPr>
              <p:spPr>
                <a:xfrm>
                  <a:off x="4284720" y="2560680"/>
                  <a:ext cx="1187640" cy="1009440"/>
                </a:xfrm>
                <a:custGeom>
                  <a:avLst/>
                  <a:gdLst/>
                  <a:ahLst/>
                  <a:rect l="l" t="t" r="r" b="b"/>
                  <a:pathLst>
                    <a:path w="1531" h="1273">
                      <a:moveTo>
                        <a:pt x="0" y="0"/>
                      </a:moveTo>
                      <a:lnTo>
                        <a:pt x="81" y="63"/>
                      </a:lnTo>
                      <a:lnTo>
                        <a:pt x="172" y="34"/>
                      </a:lnTo>
                      <a:lnTo>
                        <a:pt x="511" y="120"/>
                      </a:lnTo>
                      <a:lnTo>
                        <a:pt x="590" y="224"/>
                      </a:lnTo>
                      <a:lnTo>
                        <a:pt x="655" y="235"/>
                      </a:lnTo>
                      <a:lnTo>
                        <a:pt x="1336" y="723"/>
                      </a:lnTo>
                      <a:lnTo>
                        <a:pt x="1508" y="746"/>
                      </a:lnTo>
                      <a:lnTo>
                        <a:pt x="1531" y="127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3" name=""/>
                <p:cNvSpPr/>
                <p:nvPr/>
              </p:nvSpPr>
              <p:spPr>
                <a:xfrm>
                  <a:off x="4356000" y="2609640"/>
                  <a:ext cx="1578240" cy="714600"/>
                </a:xfrm>
                <a:custGeom>
                  <a:avLst/>
                  <a:gdLst/>
                  <a:ahLst/>
                  <a:rect l="l" t="t" r="r" b="b"/>
                  <a:pathLst>
                    <a:path w="2036" h="900">
                      <a:moveTo>
                        <a:pt x="0" y="0"/>
                      </a:moveTo>
                      <a:lnTo>
                        <a:pt x="263" y="47"/>
                      </a:lnTo>
                      <a:lnTo>
                        <a:pt x="355" y="91"/>
                      </a:lnTo>
                      <a:lnTo>
                        <a:pt x="487" y="143"/>
                      </a:lnTo>
                      <a:lnTo>
                        <a:pt x="568" y="224"/>
                      </a:lnTo>
                      <a:lnTo>
                        <a:pt x="597" y="642"/>
                      </a:lnTo>
                      <a:lnTo>
                        <a:pt x="774" y="895"/>
                      </a:lnTo>
                      <a:lnTo>
                        <a:pt x="1497" y="900"/>
                      </a:lnTo>
                      <a:lnTo>
                        <a:pt x="1817" y="895"/>
                      </a:lnTo>
                      <a:lnTo>
                        <a:pt x="2036" y="8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4" name=""/>
                <p:cNvSpPr/>
                <p:nvPr/>
              </p:nvSpPr>
              <p:spPr>
                <a:xfrm>
                  <a:off x="4815000" y="3041640"/>
                  <a:ext cx="136080" cy="27756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5" name=""/>
                <p:cNvSpPr/>
                <p:nvPr/>
              </p:nvSpPr>
              <p:spPr>
                <a:xfrm flipV="1">
                  <a:off x="4844520" y="3925800"/>
                  <a:ext cx="418680" cy="217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6" name=""/>
                <p:cNvSpPr/>
                <p:nvPr/>
              </p:nvSpPr>
              <p:spPr>
                <a:xfrm flipH="1" flipV="1">
                  <a:off x="4991760" y="4074840"/>
                  <a:ext cx="235440" cy="74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7" name=""/>
                <p:cNvSpPr/>
                <p:nvPr/>
              </p:nvSpPr>
              <p:spPr>
                <a:xfrm>
                  <a:off x="5467680" y="2936880"/>
                  <a:ext cx="288000" cy="565200"/>
                </a:xfrm>
                <a:custGeom>
                  <a:avLst/>
                  <a:gdLst/>
                  <a:ahLst/>
                  <a:rect l="l" t="t" r="r" b="b"/>
                  <a:pathLst>
                    <a:path w="373" h="712">
                      <a:moveTo>
                        <a:pt x="373" y="0"/>
                      </a:moveTo>
                      <a:lnTo>
                        <a:pt x="349" y="144"/>
                      </a:lnTo>
                      <a:lnTo>
                        <a:pt x="292" y="266"/>
                      </a:lnTo>
                      <a:lnTo>
                        <a:pt x="253" y="483"/>
                      </a:lnTo>
                      <a:lnTo>
                        <a:pt x="97" y="667"/>
                      </a:lnTo>
                      <a:lnTo>
                        <a:pt x="0" y="71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8" name=""/>
                <p:cNvSpPr/>
                <p:nvPr/>
              </p:nvSpPr>
              <p:spPr>
                <a:xfrm>
                  <a:off x="5176440" y="3292560"/>
                  <a:ext cx="326880" cy="287280"/>
                </a:xfrm>
                <a:custGeom>
                  <a:avLst/>
                  <a:gdLst/>
                  <a:ahLst/>
                  <a:rect l="l" t="t" r="r" b="b"/>
                  <a:pathLst>
                    <a:path w="423" h="362">
                      <a:moveTo>
                        <a:pt x="68" y="362"/>
                      </a:moveTo>
                      <a:lnTo>
                        <a:pt x="423" y="86"/>
                      </a:lnTo>
                      <a:lnTo>
                        <a:pt x="416" y="28"/>
                      </a:lnTo>
                      <a:lnTo>
                        <a:pt x="377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9" name=""/>
                <p:cNvSpPr/>
                <p:nvPr/>
              </p:nvSpPr>
              <p:spPr>
                <a:xfrm>
                  <a:off x="5307840" y="3470040"/>
                  <a:ext cx="978480" cy="228600"/>
                </a:xfrm>
                <a:custGeom>
                  <a:avLst/>
                  <a:gdLst/>
                  <a:ahLst/>
                  <a:rect l="l" t="t" r="r" b="b"/>
                  <a:pathLst>
                    <a:path w="1262" h="287">
                      <a:moveTo>
                        <a:pt x="0" y="68"/>
                      </a:moveTo>
                      <a:lnTo>
                        <a:pt x="80" y="154"/>
                      </a:lnTo>
                      <a:lnTo>
                        <a:pt x="182" y="245"/>
                      </a:lnTo>
                      <a:lnTo>
                        <a:pt x="297" y="287"/>
                      </a:lnTo>
                      <a:lnTo>
                        <a:pt x="464" y="281"/>
                      </a:lnTo>
                      <a:lnTo>
                        <a:pt x="860" y="138"/>
                      </a:lnTo>
                      <a:lnTo>
                        <a:pt x="126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0" name=""/>
                <p:cNvSpPr/>
                <p:nvPr/>
              </p:nvSpPr>
              <p:spPr>
                <a:xfrm>
                  <a:off x="5827680" y="3433680"/>
                  <a:ext cx="154800" cy="146160"/>
                </a:xfrm>
                <a:custGeom>
                  <a:avLst/>
                  <a:gdLst/>
                  <a:ahLst/>
                  <a:rect l="l" t="t" r="r" b="b"/>
                  <a:pathLst>
                    <a:path w="201" h="185">
                      <a:moveTo>
                        <a:pt x="0" y="0"/>
                      </a:moveTo>
                      <a:lnTo>
                        <a:pt x="75" y="99"/>
                      </a:lnTo>
                      <a:lnTo>
                        <a:pt x="201" y="18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1" name=""/>
                <p:cNvSpPr/>
                <p:nvPr/>
              </p:nvSpPr>
              <p:spPr>
                <a:xfrm>
                  <a:off x="5200920" y="2573280"/>
                  <a:ext cx="1213920" cy="689040"/>
                </a:xfrm>
                <a:custGeom>
                  <a:avLst/>
                  <a:gdLst/>
                  <a:ahLst/>
                  <a:rect l="l" t="t" r="r" b="b"/>
                  <a:pathLst>
                    <a:path w="1566" h="868">
                      <a:moveTo>
                        <a:pt x="1566" y="0"/>
                      </a:moveTo>
                      <a:lnTo>
                        <a:pt x="1301" y="144"/>
                      </a:lnTo>
                      <a:lnTo>
                        <a:pt x="1158" y="190"/>
                      </a:lnTo>
                      <a:lnTo>
                        <a:pt x="636" y="248"/>
                      </a:lnTo>
                      <a:lnTo>
                        <a:pt x="0" y="86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2" name=""/>
                <p:cNvSpPr/>
                <p:nvPr/>
              </p:nvSpPr>
              <p:spPr>
                <a:xfrm>
                  <a:off x="5526720" y="1695240"/>
                  <a:ext cx="678960" cy="568440"/>
                </a:xfrm>
                <a:custGeom>
                  <a:avLst/>
                  <a:gdLst/>
                  <a:ahLst/>
                  <a:rect l="l" t="t" r="r" b="b"/>
                  <a:pathLst>
                    <a:path w="877" h="717">
                      <a:moveTo>
                        <a:pt x="0" y="0"/>
                      </a:moveTo>
                      <a:lnTo>
                        <a:pt x="45" y="310"/>
                      </a:lnTo>
                      <a:lnTo>
                        <a:pt x="86" y="373"/>
                      </a:lnTo>
                      <a:lnTo>
                        <a:pt x="274" y="475"/>
                      </a:lnTo>
                      <a:lnTo>
                        <a:pt x="733" y="717"/>
                      </a:lnTo>
                      <a:lnTo>
                        <a:pt x="877" y="7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3" name=""/>
                <p:cNvSpPr/>
                <p:nvPr/>
              </p:nvSpPr>
              <p:spPr>
                <a:xfrm>
                  <a:off x="5529600" y="1695240"/>
                  <a:ext cx="1027800" cy="390600"/>
                </a:xfrm>
                <a:custGeom>
                  <a:avLst/>
                  <a:gdLst/>
                  <a:ahLst/>
                  <a:rect l="l" t="t" r="r" b="b"/>
                  <a:pathLst>
                    <a:path w="1325" h="493">
                      <a:moveTo>
                        <a:pt x="0" y="0"/>
                      </a:moveTo>
                      <a:lnTo>
                        <a:pt x="241" y="269"/>
                      </a:lnTo>
                      <a:lnTo>
                        <a:pt x="418" y="274"/>
                      </a:lnTo>
                      <a:lnTo>
                        <a:pt x="465" y="373"/>
                      </a:lnTo>
                      <a:lnTo>
                        <a:pt x="562" y="407"/>
                      </a:lnTo>
                      <a:lnTo>
                        <a:pt x="838" y="407"/>
                      </a:lnTo>
                      <a:lnTo>
                        <a:pt x="1044" y="493"/>
                      </a:lnTo>
                      <a:lnTo>
                        <a:pt x="1325" y="38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4" name=""/>
                <p:cNvSpPr/>
                <p:nvPr/>
              </p:nvSpPr>
              <p:spPr>
                <a:xfrm>
                  <a:off x="7229160" y="1820880"/>
                  <a:ext cx="590400" cy="10152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5" name=""/>
                <p:cNvSpPr/>
                <p:nvPr/>
              </p:nvSpPr>
              <p:spPr>
                <a:xfrm>
                  <a:off x="7114320" y="1908000"/>
                  <a:ext cx="531360" cy="451080"/>
                </a:xfrm>
                <a:custGeom>
                  <a:avLst/>
                  <a:gdLst/>
                  <a:ahLst/>
                  <a:rect l="l" t="t" r="r" b="b"/>
                  <a:pathLst>
                    <a:path w="687" h="568">
                      <a:moveTo>
                        <a:pt x="687" y="0"/>
                      </a:moveTo>
                      <a:lnTo>
                        <a:pt x="653" y="47"/>
                      </a:lnTo>
                      <a:lnTo>
                        <a:pt x="491" y="156"/>
                      </a:lnTo>
                      <a:lnTo>
                        <a:pt x="339" y="276"/>
                      </a:lnTo>
                      <a:lnTo>
                        <a:pt x="224" y="310"/>
                      </a:lnTo>
                      <a:lnTo>
                        <a:pt x="115" y="350"/>
                      </a:lnTo>
                      <a:lnTo>
                        <a:pt x="34" y="407"/>
                      </a:lnTo>
                      <a:lnTo>
                        <a:pt x="6" y="472"/>
                      </a:lnTo>
                      <a:lnTo>
                        <a:pt x="0" y="540"/>
                      </a:lnTo>
                      <a:lnTo>
                        <a:pt x="52" y="568"/>
                      </a:lnTo>
                      <a:lnTo>
                        <a:pt x="144" y="5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6" name=""/>
                <p:cNvSpPr/>
                <p:nvPr/>
              </p:nvSpPr>
              <p:spPr>
                <a:xfrm>
                  <a:off x="7179480" y="2190600"/>
                  <a:ext cx="867960" cy="547920"/>
                </a:xfrm>
                <a:custGeom>
                  <a:avLst/>
                  <a:gdLst/>
                  <a:ahLst/>
                  <a:rect l="l" t="t" r="r" b="b"/>
                  <a:pathLst>
                    <a:path w="1119" h="688">
                      <a:moveTo>
                        <a:pt x="1119" y="0"/>
                      </a:moveTo>
                      <a:lnTo>
                        <a:pt x="1004" y="97"/>
                      </a:lnTo>
                      <a:lnTo>
                        <a:pt x="832" y="125"/>
                      </a:lnTo>
                      <a:lnTo>
                        <a:pt x="707" y="21"/>
                      </a:lnTo>
                      <a:lnTo>
                        <a:pt x="563" y="97"/>
                      </a:lnTo>
                      <a:lnTo>
                        <a:pt x="493" y="39"/>
                      </a:lnTo>
                      <a:lnTo>
                        <a:pt x="190" y="143"/>
                      </a:lnTo>
                      <a:lnTo>
                        <a:pt x="92" y="251"/>
                      </a:lnTo>
                      <a:lnTo>
                        <a:pt x="52" y="412"/>
                      </a:lnTo>
                      <a:lnTo>
                        <a:pt x="0" y="613"/>
                      </a:lnTo>
                      <a:lnTo>
                        <a:pt x="24" y="68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7" name=""/>
                <p:cNvSpPr/>
                <p:nvPr/>
              </p:nvSpPr>
              <p:spPr>
                <a:xfrm>
                  <a:off x="5714280" y="2282760"/>
                  <a:ext cx="2293200" cy="1598760"/>
                </a:xfrm>
                <a:custGeom>
                  <a:avLst/>
                  <a:gdLst/>
                  <a:ahLst/>
                  <a:rect l="l" t="t" r="r" b="b"/>
                  <a:pathLst>
                    <a:path w="2958" h="2013">
                      <a:moveTo>
                        <a:pt x="2958" y="0"/>
                      </a:moveTo>
                      <a:lnTo>
                        <a:pt x="2666" y="193"/>
                      </a:lnTo>
                      <a:lnTo>
                        <a:pt x="2528" y="446"/>
                      </a:lnTo>
                      <a:lnTo>
                        <a:pt x="2121" y="545"/>
                      </a:lnTo>
                      <a:lnTo>
                        <a:pt x="1816" y="681"/>
                      </a:lnTo>
                      <a:lnTo>
                        <a:pt x="1377" y="756"/>
                      </a:lnTo>
                      <a:lnTo>
                        <a:pt x="986" y="1025"/>
                      </a:lnTo>
                      <a:lnTo>
                        <a:pt x="740" y="1296"/>
                      </a:lnTo>
                      <a:lnTo>
                        <a:pt x="326" y="1807"/>
                      </a:lnTo>
                      <a:lnTo>
                        <a:pt x="86" y="1984"/>
                      </a:lnTo>
                      <a:lnTo>
                        <a:pt x="0" y="201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8" name=""/>
                <p:cNvSpPr/>
                <p:nvPr/>
              </p:nvSpPr>
              <p:spPr>
                <a:xfrm>
                  <a:off x="6553080" y="1998720"/>
                  <a:ext cx="373680" cy="488880"/>
                </a:xfrm>
                <a:custGeom>
                  <a:avLst/>
                  <a:gdLst/>
                  <a:ahLst/>
                  <a:rect l="l" t="t" r="r" b="b"/>
                  <a:pathLst>
                    <a:path w="482" h="615">
                      <a:moveTo>
                        <a:pt x="0" y="0"/>
                      </a:moveTo>
                      <a:lnTo>
                        <a:pt x="81" y="12"/>
                      </a:lnTo>
                      <a:lnTo>
                        <a:pt x="172" y="477"/>
                      </a:lnTo>
                      <a:lnTo>
                        <a:pt x="211" y="550"/>
                      </a:lnTo>
                      <a:lnTo>
                        <a:pt x="482" y="6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9" name=""/>
                <p:cNvSpPr/>
                <p:nvPr/>
              </p:nvSpPr>
              <p:spPr>
                <a:xfrm>
                  <a:off x="6193080" y="2195280"/>
                  <a:ext cx="195480" cy="341280"/>
                </a:xfrm>
                <a:custGeom>
                  <a:avLst/>
                  <a:gdLst/>
                  <a:ahLst/>
                  <a:rect l="l" t="t" r="r" b="b"/>
                  <a:pathLst>
                    <a:path w="252" h="430">
                      <a:moveTo>
                        <a:pt x="39" y="131"/>
                      </a:moveTo>
                      <a:lnTo>
                        <a:pt x="5" y="63"/>
                      </a:lnTo>
                      <a:lnTo>
                        <a:pt x="0" y="29"/>
                      </a:lnTo>
                      <a:lnTo>
                        <a:pt x="28" y="6"/>
                      </a:lnTo>
                      <a:lnTo>
                        <a:pt x="173" y="0"/>
                      </a:lnTo>
                      <a:lnTo>
                        <a:pt x="247" y="373"/>
                      </a:lnTo>
                      <a:lnTo>
                        <a:pt x="218" y="430"/>
                      </a:lnTo>
                      <a:lnTo>
                        <a:pt x="132" y="355"/>
                      </a:lnTo>
                      <a:lnTo>
                        <a:pt x="161" y="149"/>
                      </a:lnTo>
                      <a:lnTo>
                        <a:pt x="252" y="10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0" name=""/>
                <p:cNvSpPr/>
                <p:nvPr/>
              </p:nvSpPr>
              <p:spPr>
                <a:xfrm>
                  <a:off x="6360840" y="2400120"/>
                  <a:ext cx="333000" cy="29232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1" name=""/>
                <p:cNvSpPr/>
                <p:nvPr/>
              </p:nvSpPr>
              <p:spPr>
                <a:xfrm>
                  <a:off x="6600960" y="2590560"/>
                  <a:ext cx="159480" cy="82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0" bIns="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2" name=""/>
                <p:cNvSpPr/>
                <p:nvPr/>
              </p:nvSpPr>
              <p:spPr>
                <a:xfrm>
                  <a:off x="7353360" y="2481120"/>
                  <a:ext cx="356400" cy="8748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3" name=""/>
                <p:cNvSpPr/>
                <p:nvPr/>
              </p:nvSpPr>
              <p:spPr>
                <a:xfrm>
                  <a:off x="5601240" y="2568600"/>
                  <a:ext cx="2108520" cy="1844640"/>
                </a:xfrm>
                <a:custGeom>
                  <a:avLst/>
                  <a:gdLst/>
                  <a:ahLst/>
                  <a:rect l="l" t="t" r="r" b="b"/>
                  <a:pathLst>
                    <a:path w="2719" h="2324">
                      <a:moveTo>
                        <a:pt x="2719" y="0"/>
                      </a:moveTo>
                      <a:lnTo>
                        <a:pt x="2644" y="70"/>
                      </a:lnTo>
                      <a:lnTo>
                        <a:pt x="2524" y="127"/>
                      </a:lnTo>
                      <a:lnTo>
                        <a:pt x="2433" y="321"/>
                      </a:lnTo>
                      <a:lnTo>
                        <a:pt x="2409" y="402"/>
                      </a:lnTo>
                      <a:lnTo>
                        <a:pt x="2370" y="516"/>
                      </a:lnTo>
                      <a:lnTo>
                        <a:pt x="2305" y="678"/>
                      </a:lnTo>
                      <a:lnTo>
                        <a:pt x="2289" y="678"/>
                      </a:lnTo>
                      <a:lnTo>
                        <a:pt x="2226" y="861"/>
                      </a:lnTo>
                      <a:lnTo>
                        <a:pt x="2099" y="999"/>
                      </a:lnTo>
                      <a:lnTo>
                        <a:pt x="2047" y="1017"/>
                      </a:lnTo>
                      <a:lnTo>
                        <a:pt x="1755" y="1400"/>
                      </a:lnTo>
                      <a:lnTo>
                        <a:pt x="1692" y="1429"/>
                      </a:lnTo>
                      <a:lnTo>
                        <a:pt x="1301" y="1658"/>
                      </a:lnTo>
                      <a:lnTo>
                        <a:pt x="1079" y="1768"/>
                      </a:lnTo>
                      <a:lnTo>
                        <a:pt x="769" y="1992"/>
                      </a:lnTo>
                      <a:lnTo>
                        <a:pt x="717" y="1992"/>
                      </a:lnTo>
                      <a:lnTo>
                        <a:pt x="167" y="2123"/>
                      </a:lnTo>
                      <a:lnTo>
                        <a:pt x="0" y="232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4" name=""/>
                <p:cNvSpPr/>
                <p:nvPr/>
              </p:nvSpPr>
              <p:spPr>
                <a:xfrm>
                  <a:off x="5289120" y="2522520"/>
                  <a:ext cx="1550520" cy="1859040"/>
                </a:xfrm>
                <a:custGeom>
                  <a:avLst/>
                  <a:gdLst/>
                  <a:ahLst/>
                  <a:rect l="l" t="t" r="r" b="b"/>
                  <a:pathLst>
                    <a:path w="1999" h="2341">
                      <a:moveTo>
                        <a:pt x="1999" y="0"/>
                      </a:moveTo>
                      <a:lnTo>
                        <a:pt x="1901" y="195"/>
                      </a:lnTo>
                      <a:lnTo>
                        <a:pt x="1671" y="636"/>
                      </a:lnTo>
                      <a:lnTo>
                        <a:pt x="1598" y="740"/>
                      </a:lnTo>
                      <a:lnTo>
                        <a:pt x="1460" y="1045"/>
                      </a:lnTo>
                      <a:lnTo>
                        <a:pt x="1418" y="1131"/>
                      </a:lnTo>
                      <a:lnTo>
                        <a:pt x="1236" y="1504"/>
                      </a:lnTo>
                      <a:lnTo>
                        <a:pt x="712" y="1898"/>
                      </a:lnTo>
                      <a:lnTo>
                        <a:pt x="248" y="2094"/>
                      </a:lnTo>
                      <a:lnTo>
                        <a:pt x="0" y="234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5" name=""/>
                <p:cNvSpPr/>
                <p:nvPr/>
              </p:nvSpPr>
              <p:spPr>
                <a:xfrm>
                  <a:off x="5734440" y="2582640"/>
                  <a:ext cx="666360" cy="1594080"/>
                </a:xfrm>
                <a:custGeom>
                  <a:avLst/>
                  <a:gdLst/>
                  <a:ahLst/>
                  <a:rect l="l" t="t" r="r" b="b"/>
                  <a:pathLst>
                    <a:path w="860" h="2008">
                      <a:moveTo>
                        <a:pt x="860" y="0"/>
                      </a:moveTo>
                      <a:lnTo>
                        <a:pt x="803" y="493"/>
                      </a:lnTo>
                      <a:lnTo>
                        <a:pt x="746" y="516"/>
                      </a:lnTo>
                      <a:lnTo>
                        <a:pt x="688" y="722"/>
                      </a:lnTo>
                      <a:lnTo>
                        <a:pt x="654" y="746"/>
                      </a:lnTo>
                      <a:lnTo>
                        <a:pt x="470" y="1176"/>
                      </a:lnTo>
                      <a:lnTo>
                        <a:pt x="269" y="1434"/>
                      </a:lnTo>
                      <a:lnTo>
                        <a:pt x="34" y="1617"/>
                      </a:lnTo>
                      <a:lnTo>
                        <a:pt x="63" y="1721"/>
                      </a:lnTo>
                      <a:lnTo>
                        <a:pt x="0" y="200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6" name=""/>
                <p:cNvSpPr/>
                <p:nvPr/>
              </p:nvSpPr>
              <p:spPr>
                <a:xfrm>
                  <a:off x="7252200" y="2617560"/>
                  <a:ext cx="531720" cy="174600"/>
                </a:xfrm>
                <a:custGeom>
                  <a:avLst/>
                  <a:gdLst/>
                  <a:ahLst/>
                  <a:rect l="l" t="t" r="r" b="b"/>
                  <a:pathLst>
                    <a:path w="686" h="218">
                      <a:moveTo>
                        <a:pt x="686" y="7"/>
                      </a:moveTo>
                      <a:lnTo>
                        <a:pt x="624" y="93"/>
                      </a:lnTo>
                      <a:lnTo>
                        <a:pt x="376" y="46"/>
                      </a:lnTo>
                      <a:lnTo>
                        <a:pt x="184" y="0"/>
                      </a:lnTo>
                      <a:lnTo>
                        <a:pt x="57" y="18"/>
                      </a:lnTo>
                      <a:lnTo>
                        <a:pt x="0" y="166"/>
                      </a:lnTo>
                      <a:lnTo>
                        <a:pt x="34" y="21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7" name=""/>
                <p:cNvSpPr/>
                <p:nvPr/>
              </p:nvSpPr>
              <p:spPr>
                <a:xfrm>
                  <a:off x="7020000" y="2863800"/>
                  <a:ext cx="432360" cy="255600"/>
                </a:xfrm>
                <a:custGeom>
                  <a:avLst/>
                  <a:gdLst/>
                  <a:ahLst/>
                  <a:rect l="l" t="t" r="r" b="b"/>
                  <a:pathLst>
                    <a:path w="558" h="321">
                      <a:moveTo>
                        <a:pt x="558" y="0"/>
                      </a:moveTo>
                      <a:lnTo>
                        <a:pt x="443" y="281"/>
                      </a:lnTo>
                      <a:lnTo>
                        <a:pt x="264" y="276"/>
                      </a:lnTo>
                      <a:lnTo>
                        <a:pt x="167" y="315"/>
                      </a:lnTo>
                      <a:lnTo>
                        <a:pt x="0" y="3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8" name=""/>
                <p:cNvSpPr/>
                <p:nvPr/>
              </p:nvSpPr>
              <p:spPr>
                <a:xfrm>
                  <a:off x="6989040" y="2533680"/>
                  <a:ext cx="83520" cy="412560"/>
                </a:xfrm>
                <a:custGeom>
                  <a:avLst/>
                  <a:gdLst/>
                  <a:ahLst/>
                  <a:rect l="l" t="t" r="r" b="b"/>
                  <a:pathLst>
                    <a:path w="107" h="522">
                      <a:moveTo>
                        <a:pt x="63" y="0"/>
                      </a:moveTo>
                      <a:lnTo>
                        <a:pt x="107" y="63"/>
                      </a:lnTo>
                      <a:lnTo>
                        <a:pt x="0" y="172"/>
                      </a:lnTo>
                      <a:lnTo>
                        <a:pt x="18" y="5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9" name=""/>
                <p:cNvSpPr/>
                <p:nvPr/>
              </p:nvSpPr>
              <p:spPr>
                <a:xfrm>
                  <a:off x="6864840" y="2582640"/>
                  <a:ext cx="333000" cy="8100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0" name=""/>
                <p:cNvSpPr/>
                <p:nvPr/>
              </p:nvSpPr>
              <p:spPr>
                <a:xfrm flipV="1">
                  <a:off x="6376320" y="4427280"/>
                  <a:ext cx="38520" cy="446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1" name=""/>
                <p:cNvSpPr/>
                <p:nvPr/>
              </p:nvSpPr>
              <p:spPr>
                <a:xfrm>
                  <a:off x="6184080" y="3606840"/>
                  <a:ext cx="1071360" cy="377640"/>
                </a:xfrm>
                <a:custGeom>
                  <a:avLst/>
                  <a:gdLst/>
                  <a:ahLst/>
                  <a:rect l="l" t="t" r="r" b="b"/>
                  <a:pathLst>
                    <a:path w="1382" h="475">
                      <a:moveTo>
                        <a:pt x="1382" y="0"/>
                      </a:moveTo>
                      <a:lnTo>
                        <a:pt x="1153" y="154"/>
                      </a:lnTo>
                      <a:lnTo>
                        <a:pt x="975" y="195"/>
                      </a:lnTo>
                      <a:lnTo>
                        <a:pt x="522" y="281"/>
                      </a:lnTo>
                      <a:lnTo>
                        <a:pt x="230" y="470"/>
                      </a:lnTo>
                      <a:lnTo>
                        <a:pt x="0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2" name=""/>
                <p:cNvSpPr/>
                <p:nvPr/>
              </p:nvSpPr>
              <p:spPr>
                <a:xfrm>
                  <a:off x="5827680" y="3633840"/>
                  <a:ext cx="1182600" cy="342720"/>
                </a:xfrm>
                <a:custGeom>
                  <a:avLst/>
                  <a:gdLst/>
                  <a:ahLst/>
                  <a:rect l="l" t="t" r="r" b="b"/>
                  <a:pathLst>
                    <a:path w="1526" h="430">
                      <a:moveTo>
                        <a:pt x="1492" y="219"/>
                      </a:moveTo>
                      <a:lnTo>
                        <a:pt x="1447" y="161"/>
                      </a:lnTo>
                      <a:lnTo>
                        <a:pt x="1526" y="34"/>
                      </a:lnTo>
                      <a:lnTo>
                        <a:pt x="1515" y="0"/>
                      </a:lnTo>
                      <a:lnTo>
                        <a:pt x="1275" y="29"/>
                      </a:lnTo>
                      <a:lnTo>
                        <a:pt x="866" y="138"/>
                      </a:lnTo>
                      <a:lnTo>
                        <a:pt x="602" y="298"/>
                      </a:lnTo>
                      <a:lnTo>
                        <a:pt x="362" y="310"/>
                      </a:lnTo>
                      <a:lnTo>
                        <a:pt x="0" y="43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3" name=""/>
                <p:cNvSpPr/>
                <p:nvPr/>
              </p:nvSpPr>
              <p:spPr>
                <a:xfrm>
                  <a:off x="6757560" y="3479760"/>
                  <a:ext cx="82080" cy="17784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4" name=""/>
                <p:cNvSpPr/>
                <p:nvPr/>
              </p:nvSpPr>
              <p:spPr>
                <a:xfrm>
                  <a:off x="7010280" y="3652920"/>
                  <a:ext cx="61920" cy="80640"/>
                </a:xfrm>
                <a:custGeom>
                  <a:avLst/>
                  <a:gdLst/>
                  <a:ahLst/>
                  <a:rect l="l" t="t" r="r" b="b"/>
                  <a:pathLst>
                    <a:path w="80" h="102">
                      <a:moveTo>
                        <a:pt x="80" y="102"/>
                      </a:moveTo>
                      <a:lnTo>
                        <a:pt x="12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5" name=""/>
                <p:cNvSpPr/>
                <p:nvPr/>
              </p:nvSpPr>
              <p:spPr>
                <a:xfrm>
                  <a:off x="6726600" y="3584520"/>
                  <a:ext cx="21600" cy="9504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6" name=""/>
                <p:cNvSpPr/>
                <p:nvPr/>
              </p:nvSpPr>
              <p:spPr>
                <a:xfrm>
                  <a:off x="6286320" y="3870360"/>
                  <a:ext cx="279000" cy="492120"/>
                </a:xfrm>
                <a:custGeom>
                  <a:avLst/>
                  <a:gdLst/>
                  <a:ahLst/>
                  <a:rect l="l" t="t" r="r" b="b"/>
                  <a:pathLst>
                    <a:path w="360" h="620">
                      <a:moveTo>
                        <a:pt x="360" y="620"/>
                      </a:moveTo>
                      <a:lnTo>
                        <a:pt x="206" y="563"/>
                      </a:lnTo>
                      <a:lnTo>
                        <a:pt x="97" y="424"/>
                      </a:lnTo>
                      <a:lnTo>
                        <a:pt x="62" y="333"/>
                      </a:lnTo>
                      <a:lnTo>
                        <a:pt x="0" y="258"/>
                      </a:lnTo>
                      <a:lnTo>
                        <a:pt x="39" y="13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7" name=""/>
                <p:cNvSpPr/>
                <p:nvPr/>
              </p:nvSpPr>
              <p:spPr>
                <a:xfrm>
                  <a:off x="5801040" y="2738520"/>
                  <a:ext cx="1156320" cy="1150920"/>
                </a:xfrm>
                <a:custGeom>
                  <a:avLst/>
                  <a:gdLst/>
                  <a:ahLst/>
                  <a:rect l="l" t="t" r="r" b="b"/>
                  <a:pathLst>
                    <a:path w="1492" h="1451">
                      <a:moveTo>
                        <a:pt x="1492" y="0"/>
                      </a:moveTo>
                      <a:lnTo>
                        <a:pt x="1377" y="22"/>
                      </a:lnTo>
                      <a:lnTo>
                        <a:pt x="1158" y="493"/>
                      </a:lnTo>
                      <a:lnTo>
                        <a:pt x="746" y="780"/>
                      </a:lnTo>
                      <a:lnTo>
                        <a:pt x="550" y="1164"/>
                      </a:lnTo>
                      <a:lnTo>
                        <a:pt x="287" y="1399"/>
                      </a:lnTo>
                      <a:lnTo>
                        <a:pt x="63" y="1451"/>
                      </a:lnTo>
                      <a:lnTo>
                        <a:pt x="0" y="14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8" name=""/>
                <p:cNvSpPr/>
                <p:nvPr/>
              </p:nvSpPr>
              <p:spPr>
                <a:xfrm>
                  <a:off x="5401080" y="4667040"/>
                  <a:ext cx="40320" cy="9216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360" bIns="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9" name=""/>
                <p:cNvSpPr/>
                <p:nvPr/>
              </p:nvSpPr>
              <p:spPr>
                <a:xfrm>
                  <a:off x="5334120" y="4276800"/>
                  <a:ext cx="379800" cy="469800"/>
                </a:xfrm>
                <a:custGeom>
                  <a:avLst/>
                  <a:gdLst/>
                  <a:ahLst/>
                  <a:rect l="l" t="t" r="r" b="b"/>
                  <a:pathLst>
                    <a:path w="489" h="591">
                      <a:moveTo>
                        <a:pt x="0" y="591"/>
                      </a:moveTo>
                      <a:lnTo>
                        <a:pt x="91" y="487"/>
                      </a:lnTo>
                      <a:lnTo>
                        <a:pt x="218" y="328"/>
                      </a:lnTo>
                      <a:lnTo>
                        <a:pt x="351" y="229"/>
                      </a:lnTo>
                      <a:lnTo>
                        <a:pt x="455" y="177"/>
                      </a:lnTo>
                      <a:lnTo>
                        <a:pt x="489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0" name=""/>
                <p:cNvSpPr/>
                <p:nvPr/>
              </p:nvSpPr>
              <p:spPr>
                <a:xfrm>
                  <a:off x="5938920" y="3379680"/>
                  <a:ext cx="702360" cy="1023840"/>
                </a:xfrm>
                <a:custGeom>
                  <a:avLst/>
                  <a:gdLst/>
                  <a:ahLst/>
                  <a:rect l="l" t="t" r="r" b="b"/>
                  <a:pathLst>
                    <a:path w="907" h="1291">
                      <a:moveTo>
                        <a:pt x="0" y="1291"/>
                      </a:moveTo>
                      <a:lnTo>
                        <a:pt x="12" y="1119"/>
                      </a:lnTo>
                      <a:lnTo>
                        <a:pt x="12" y="1072"/>
                      </a:lnTo>
                      <a:lnTo>
                        <a:pt x="86" y="929"/>
                      </a:lnTo>
                      <a:lnTo>
                        <a:pt x="75" y="866"/>
                      </a:lnTo>
                      <a:lnTo>
                        <a:pt x="206" y="827"/>
                      </a:lnTo>
                      <a:lnTo>
                        <a:pt x="396" y="626"/>
                      </a:lnTo>
                      <a:lnTo>
                        <a:pt x="464" y="516"/>
                      </a:lnTo>
                      <a:lnTo>
                        <a:pt x="620" y="418"/>
                      </a:lnTo>
                      <a:lnTo>
                        <a:pt x="815" y="229"/>
                      </a:lnTo>
                      <a:lnTo>
                        <a:pt x="907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1" name=""/>
                <p:cNvSpPr/>
                <p:nvPr/>
              </p:nvSpPr>
              <p:spPr>
                <a:xfrm>
                  <a:off x="6098760" y="3011400"/>
                  <a:ext cx="266760" cy="523800"/>
                </a:xfrm>
                <a:custGeom>
                  <a:avLst/>
                  <a:gdLst/>
                  <a:ahLst/>
                  <a:rect l="l" t="t" r="r" b="b"/>
                  <a:pathLst>
                    <a:path w="344" h="659">
                      <a:moveTo>
                        <a:pt x="344" y="50"/>
                      </a:moveTo>
                      <a:lnTo>
                        <a:pt x="281" y="62"/>
                      </a:lnTo>
                      <a:lnTo>
                        <a:pt x="200" y="0"/>
                      </a:lnTo>
                      <a:lnTo>
                        <a:pt x="184" y="159"/>
                      </a:lnTo>
                      <a:lnTo>
                        <a:pt x="0" y="65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2" name=""/>
                <p:cNvSpPr/>
                <p:nvPr/>
              </p:nvSpPr>
              <p:spPr>
                <a:xfrm>
                  <a:off x="6520680" y="2782800"/>
                  <a:ext cx="39960" cy="377640"/>
                </a:xfrm>
                <a:custGeom>
                  <a:avLst/>
                  <a:gdLst/>
                  <a:ahLst/>
                  <a:rect l="l" t="t" r="r" b="b"/>
                  <a:pathLst>
                    <a:path w="52" h="475">
                      <a:moveTo>
                        <a:pt x="0" y="0"/>
                      </a:moveTo>
                      <a:lnTo>
                        <a:pt x="52" y="200"/>
                      </a:lnTo>
                      <a:lnTo>
                        <a:pt x="36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3" name=""/>
                <p:cNvSpPr/>
                <p:nvPr/>
              </p:nvSpPr>
              <p:spPr>
                <a:xfrm flipH="1" flipV="1">
                  <a:off x="6598080" y="3187440"/>
                  <a:ext cx="61920" cy="128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4" name=""/>
                <p:cNvSpPr/>
                <p:nvPr/>
              </p:nvSpPr>
              <p:spPr>
                <a:xfrm>
                  <a:off x="5993640" y="2931840"/>
                  <a:ext cx="927000" cy="1471680"/>
                </a:xfrm>
                <a:custGeom>
                  <a:avLst/>
                  <a:gdLst/>
                  <a:ahLst/>
                  <a:rect l="l" t="t" r="r" b="b"/>
                  <a:pathLst>
                    <a:path w="1198" h="1854">
                      <a:moveTo>
                        <a:pt x="1072" y="0"/>
                      </a:moveTo>
                      <a:lnTo>
                        <a:pt x="1198" y="143"/>
                      </a:lnTo>
                      <a:lnTo>
                        <a:pt x="1067" y="264"/>
                      </a:lnTo>
                      <a:lnTo>
                        <a:pt x="992" y="477"/>
                      </a:lnTo>
                      <a:lnTo>
                        <a:pt x="574" y="947"/>
                      </a:lnTo>
                      <a:lnTo>
                        <a:pt x="551" y="1137"/>
                      </a:lnTo>
                      <a:lnTo>
                        <a:pt x="418" y="1280"/>
                      </a:lnTo>
                      <a:lnTo>
                        <a:pt x="217" y="1624"/>
                      </a:lnTo>
                      <a:lnTo>
                        <a:pt x="115" y="1619"/>
                      </a:lnTo>
                      <a:lnTo>
                        <a:pt x="0" y="185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5" name=""/>
                <p:cNvSpPr/>
                <p:nvPr/>
              </p:nvSpPr>
              <p:spPr>
                <a:xfrm>
                  <a:off x="5903640" y="3402000"/>
                  <a:ext cx="736200" cy="850680"/>
                </a:xfrm>
                <a:custGeom>
                  <a:avLst/>
                  <a:gdLst/>
                  <a:ahLst/>
                  <a:rect l="l" t="t" r="r" b="b"/>
                  <a:pathLst>
                    <a:path w="948" h="1072">
                      <a:moveTo>
                        <a:pt x="0" y="1072"/>
                      </a:moveTo>
                      <a:lnTo>
                        <a:pt x="172" y="1061"/>
                      </a:lnTo>
                      <a:lnTo>
                        <a:pt x="193" y="855"/>
                      </a:lnTo>
                      <a:lnTo>
                        <a:pt x="263" y="740"/>
                      </a:lnTo>
                      <a:lnTo>
                        <a:pt x="383" y="625"/>
                      </a:lnTo>
                      <a:lnTo>
                        <a:pt x="489" y="475"/>
                      </a:lnTo>
                      <a:lnTo>
                        <a:pt x="649" y="355"/>
                      </a:lnTo>
                      <a:lnTo>
                        <a:pt x="826" y="172"/>
                      </a:lnTo>
                      <a:lnTo>
                        <a:pt x="948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6" name=""/>
                <p:cNvSpPr/>
                <p:nvPr/>
              </p:nvSpPr>
              <p:spPr>
                <a:xfrm>
                  <a:off x="4520160" y="3935160"/>
                  <a:ext cx="973800" cy="390600"/>
                </a:xfrm>
                <a:custGeom>
                  <a:avLst/>
                  <a:gdLst/>
                  <a:ahLst/>
                  <a:rect l="l" t="t" r="r" b="b"/>
                  <a:pathLst>
                    <a:path w="1257" h="493">
                      <a:moveTo>
                        <a:pt x="0" y="0"/>
                      </a:moveTo>
                      <a:lnTo>
                        <a:pt x="224" y="214"/>
                      </a:lnTo>
                      <a:lnTo>
                        <a:pt x="396" y="321"/>
                      </a:lnTo>
                      <a:lnTo>
                        <a:pt x="1119" y="488"/>
                      </a:lnTo>
                      <a:lnTo>
                        <a:pt x="1189" y="436"/>
                      </a:lnTo>
                      <a:lnTo>
                        <a:pt x="1257" y="49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</p:grpSp>
      <p:sp>
        <p:nvSpPr>
          <p:cNvPr id="1007" name=""/>
          <p:cNvSpPr/>
          <p:nvPr/>
        </p:nvSpPr>
        <p:spPr>
          <a:xfrm flipH="1">
            <a:off x="5557680" y="1981080"/>
            <a:ext cx="3672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08" name=""/>
          <p:cNvSpPr/>
          <p:nvPr/>
        </p:nvSpPr>
        <p:spPr>
          <a:xfrm>
            <a:off x="4375080" y="2836800"/>
            <a:ext cx="81000" cy="17784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09" name=""/>
          <p:cNvSpPr/>
          <p:nvPr/>
        </p:nvSpPr>
        <p:spPr>
          <a:xfrm>
            <a:off x="4816440" y="3041640"/>
            <a:ext cx="136440" cy="2779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0" name=""/>
          <p:cNvSpPr/>
          <p:nvPr/>
        </p:nvSpPr>
        <p:spPr>
          <a:xfrm flipH="1">
            <a:off x="4824000" y="3228840"/>
            <a:ext cx="66600" cy="73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1" name=""/>
          <p:cNvSpPr/>
          <p:nvPr/>
        </p:nvSpPr>
        <p:spPr>
          <a:xfrm>
            <a:off x="5483160" y="2760840"/>
            <a:ext cx="185760" cy="44604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2" name=""/>
          <p:cNvSpPr/>
          <p:nvPr/>
        </p:nvSpPr>
        <p:spPr>
          <a:xfrm>
            <a:off x="7230960" y="1820880"/>
            <a:ext cx="590760" cy="10152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3" name=""/>
          <p:cNvSpPr/>
          <p:nvPr/>
        </p:nvSpPr>
        <p:spPr>
          <a:xfrm>
            <a:off x="6362640" y="2400480"/>
            <a:ext cx="333360" cy="2919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4" name=""/>
          <p:cNvSpPr/>
          <p:nvPr/>
        </p:nvSpPr>
        <p:spPr>
          <a:xfrm flipH="1">
            <a:off x="7364520" y="2282760"/>
            <a:ext cx="56880" cy="185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5" name=""/>
          <p:cNvSpPr/>
          <p:nvPr/>
        </p:nvSpPr>
        <p:spPr>
          <a:xfrm>
            <a:off x="7354800" y="2481120"/>
            <a:ext cx="355680" cy="8748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6" name=""/>
          <p:cNvSpPr/>
          <p:nvPr/>
        </p:nvSpPr>
        <p:spPr>
          <a:xfrm flipV="1">
            <a:off x="5783400" y="3843000"/>
            <a:ext cx="23760" cy="95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7" name=""/>
          <p:cNvSpPr/>
          <p:nvPr/>
        </p:nvSpPr>
        <p:spPr>
          <a:xfrm>
            <a:off x="6865920" y="2583000"/>
            <a:ext cx="333360" cy="8100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8" name=""/>
          <p:cNvSpPr/>
          <p:nvPr/>
        </p:nvSpPr>
        <p:spPr>
          <a:xfrm>
            <a:off x="6759720" y="3479760"/>
            <a:ext cx="80640" cy="17784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9" name=""/>
          <p:cNvSpPr/>
          <p:nvPr/>
        </p:nvSpPr>
        <p:spPr>
          <a:xfrm>
            <a:off x="6727680" y="3584520"/>
            <a:ext cx="22320" cy="954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0" name=""/>
          <p:cNvSpPr/>
          <p:nvPr/>
        </p:nvSpPr>
        <p:spPr>
          <a:xfrm flipV="1">
            <a:off x="5877000" y="3884400"/>
            <a:ext cx="16200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1" name=""/>
          <p:cNvSpPr/>
          <p:nvPr/>
        </p:nvSpPr>
        <p:spPr>
          <a:xfrm flipH="1" flipV="1">
            <a:off x="6599160" y="3187440"/>
            <a:ext cx="61920" cy="128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2" name=""/>
          <p:cNvSpPr/>
          <p:nvPr/>
        </p:nvSpPr>
        <p:spPr>
          <a:xfrm flipH="1">
            <a:off x="6453360" y="3689280"/>
            <a:ext cx="1440" cy="63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3" name=""/>
          <p:cNvSpPr/>
          <p:nvPr/>
        </p:nvSpPr>
        <p:spPr>
          <a:xfrm>
            <a:off x="5683320" y="3762360"/>
            <a:ext cx="496800" cy="3412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4" name=""/>
          <p:cNvSpPr/>
          <p:nvPr/>
        </p:nvSpPr>
        <p:spPr>
          <a:xfrm flipV="1">
            <a:off x="6394320" y="4257360"/>
            <a:ext cx="34920" cy="136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025" name=""/>
          <p:cNvGrpSpPr/>
          <p:nvPr/>
        </p:nvGrpSpPr>
        <p:grpSpPr>
          <a:xfrm>
            <a:off x="2914560" y="1641600"/>
            <a:ext cx="5128560" cy="3031560"/>
            <a:chOff x="2914560" y="1641600"/>
            <a:chExt cx="5128560" cy="3031560"/>
          </a:xfrm>
        </p:grpSpPr>
        <p:sp>
          <p:nvSpPr>
            <p:cNvPr id="1026" name=""/>
            <p:cNvSpPr/>
            <p:nvPr/>
          </p:nvSpPr>
          <p:spPr>
            <a:xfrm flipH="1">
              <a:off x="7984440" y="2230200"/>
              <a:ext cx="58680" cy="187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1027" name=""/>
            <p:cNvGrpSpPr/>
            <p:nvPr/>
          </p:nvGrpSpPr>
          <p:grpSpPr>
            <a:xfrm>
              <a:off x="2914560" y="1641600"/>
              <a:ext cx="3917880" cy="3031560"/>
              <a:chOff x="2914560" y="1641600"/>
              <a:chExt cx="3917880" cy="3031560"/>
            </a:xfrm>
          </p:grpSpPr>
          <p:sp>
            <p:nvSpPr>
              <p:cNvPr id="1028" name=""/>
              <p:cNvSpPr/>
              <p:nvPr/>
            </p:nvSpPr>
            <p:spPr>
              <a:xfrm flipH="1">
                <a:off x="4813560" y="3924360"/>
                <a:ext cx="69480" cy="3409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29" name=""/>
              <p:cNvSpPr/>
              <p:nvPr/>
            </p:nvSpPr>
            <p:spPr>
              <a:xfrm>
                <a:off x="2999520" y="1641600"/>
                <a:ext cx="838800" cy="55224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30" name=""/>
              <p:cNvSpPr/>
              <p:nvPr/>
            </p:nvSpPr>
            <p:spPr>
              <a:xfrm>
                <a:off x="2959560" y="2317680"/>
                <a:ext cx="204480" cy="20916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31" name=""/>
              <p:cNvSpPr/>
              <p:nvPr/>
            </p:nvSpPr>
            <p:spPr>
              <a:xfrm>
                <a:off x="2914560" y="2555640"/>
                <a:ext cx="178200" cy="250560"/>
              </a:xfrm>
              <a:custGeom>
                <a:avLst/>
                <a:gdLst/>
                <a:ahLst/>
                <a:rect l="l" t="t" r="r" b="b"/>
                <a:pathLst>
                  <a:path w="229" h="315">
                    <a:moveTo>
                      <a:pt x="0" y="0"/>
                    </a:moveTo>
                    <a:lnTo>
                      <a:pt x="98" y="315"/>
                    </a:lnTo>
                    <a:lnTo>
                      <a:pt x="229" y="3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32" name=""/>
              <p:cNvSpPr/>
              <p:nvPr/>
            </p:nvSpPr>
            <p:spPr>
              <a:xfrm>
                <a:off x="3180960" y="2905200"/>
                <a:ext cx="71280" cy="372600"/>
              </a:xfrm>
              <a:custGeom>
                <a:avLst/>
                <a:gdLst/>
                <a:ahLst/>
                <a:rect l="l" t="t" r="r" b="b"/>
                <a:pathLst>
                  <a:path w="91" h="470">
                    <a:moveTo>
                      <a:pt x="0" y="0"/>
                    </a:moveTo>
                    <a:lnTo>
                      <a:pt x="91" y="18"/>
                    </a:lnTo>
                    <a:lnTo>
                      <a:pt x="57" y="47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33" name=""/>
              <p:cNvSpPr/>
              <p:nvPr/>
            </p:nvSpPr>
            <p:spPr>
              <a:xfrm>
                <a:off x="3159360" y="3028680"/>
                <a:ext cx="204480" cy="42372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34" name=""/>
              <p:cNvSpPr/>
              <p:nvPr/>
            </p:nvSpPr>
            <p:spPr>
              <a:xfrm>
                <a:off x="3133080" y="3155760"/>
                <a:ext cx="199440" cy="272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35" name=""/>
              <p:cNvSpPr/>
              <p:nvPr/>
            </p:nvSpPr>
            <p:spPr>
              <a:xfrm>
                <a:off x="3351600" y="3384360"/>
                <a:ext cx="55800" cy="304560"/>
              </a:xfrm>
              <a:custGeom>
                <a:avLst/>
                <a:gdLst/>
                <a:ahLst/>
                <a:rect l="l" t="t" r="r" b="b"/>
                <a:pathLst>
                  <a:path w="74" h="384">
                    <a:moveTo>
                      <a:pt x="17" y="0"/>
                    </a:moveTo>
                    <a:lnTo>
                      <a:pt x="74" y="76"/>
                    </a:lnTo>
                    <a:lnTo>
                      <a:pt x="63" y="253"/>
                    </a:lnTo>
                    <a:lnTo>
                      <a:pt x="29" y="384"/>
                    </a:lnTo>
                    <a:lnTo>
                      <a:pt x="0" y="287"/>
                    </a:lnTo>
                    <a:lnTo>
                      <a:pt x="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36" name=""/>
              <p:cNvSpPr/>
              <p:nvPr/>
            </p:nvSpPr>
            <p:spPr>
              <a:xfrm flipH="1">
                <a:off x="5218560" y="4376520"/>
                <a:ext cx="75600" cy="150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37" name=""/>
              <p:cNvSpPr/>
              <p:nvPr/>
            </p:nvSpPr>
            <p:spPr>
              <a:xfrm>
                <a:off x="5401440" y="4413240"/>
                <a:ext cx="204480" cy="259920"/>
              </a:xfrm>
              <a:custGeom>
                <a:avLst/>
                <a:gdLst/>
                <a:ahLst/>
                <a:rect l="l" t="t" r="r" b="b"/>
                <a:pathLst>
                  <a:path w="263" h="328">
                    <a:moveTo>
                      <a:pt x="5" y="328"/>
                    </a:moveTo>
                    <a:lnTo>
                      <a:pt x="0" y="195"/>
                    </a:lnTo>
                    <a:lnTo>
                      <a:pt x="34" y="138"/>
                    </a:lnTo>
                    <a:lnTo>
                      <a:pt x="154" y="46"/>
                    </a:lnTo>
                    <a:lnTo>
                      <a:pt x="26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38" name=""/>
              <p:cNvSpPr/>
              <p:nvPr/>
            </p:nvSpPr>
            <p:spPr>
              <a:xfrm>
                <a:off x="6438960" y="2914560"/>
                <a:ext cx="393480" cy="39636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1039" name=""/>
          <p:cNvSpPr/>
          <p:nvPr/>
        </p:nvSpPr>
        <p:spPr>
          <a:xfrm flipH="1" flipV="1">
            <a:off x="6428880" y="3740040"/>
            <a:ext cx="6372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040" name=""/>
          <p:cNvGrpSpPr/>
          <p:nvPr/>
        </p:nvGrpSpPr>
        <p:grpSpPr>
          <a:xfrm>
            <a:off x="3381480" y="2495520"/>
            <a:ext cx="3750840" cy="1762200"/>
            <a:chOff x="3381480" y="2495520"/>
            <a:chExt cx="3750840" cy="1762200"/>
          </a:xfrm>
        </p:grpSpPr>
        <p:sp>
          <p:nvSpPr>
            <p:cNvPr id="1041" name=""/>
            <p:cNvSpPr/>
            <p:nvPr/>
          </p:nvSpPr>
          <p:spPr>
            <a:xfrm>
              <a:off x="3381480" y="3402000"/>
              <a:ext cx="285480" cy="46080"/>
            </a:xfrm>
            <a:custGeom>
              <a:avLst/>
              <a:gdLst/>
              <a:ahLst/>
              <a:rect l="l" t="t" r="r" b="b"/>
              <a:pathLst>
                <a:path w="367" h="57">
                  <a:moveTo>
                    <a:pt x="29" y="44"/>
                  </a:moveTo>
                  <a:lnTo>
                    <a:pt x="310" y="57"/>
                  </a:lnTo>
                  <a:lnTo>
                    <a:pt x="367" y="10"/>
                  </a:lnTo>
                  <a:lnTo>
                    <a:pt x="258" y="0"/>
                  </a:lnTo>
                  <a:lnTo>
                    <a:pt x="0" y="1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2" name=""/>
            <p:cNvSpPr/>
            <p:nvPr/>
          </p:nvSpPr>
          <p:spPr>
            <a:xfrm>
              <a:off x="4549320" y="3952800"/>
              <a:ext cx="627840" cy="304920"/>
            </a:xfrm>
            <a:custGeom>
              <a:avLst/>
              <a:gdLst/>
              <a:ahLst/>
              <a:rect l="l" t="t" r="r" b="b"/>
              <a:pathLst>
                <a:path w="810" h="383">
                  <a:moveTo>
                    <a:pt x="0" y="0"/>
                  </a:moveTo>
                  <a:lnTo>
                    <a:pt x="414" y="252"/>
                  </a:lnTo>
                  <a:lnTo>
                    <a:pt x="810" y="3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3" name=""/>
            <p:cNvSpPr/>
            <p:nvPr/>
          </p:nvSpPr>
          <p:spPr>
            <a:xfrm flipH="1">
              <a:off x="4654440" y="2495520"/>
              <a:ext cx="27720" cy="1508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4" name=""/>
            <p:cNvSpPr/>
            <p:nvPr/>
          </p:nvSpPr>
          <p:spPr>
            <a:xfrm>
              <a:off x="4604760" y="2651040"/>
              <a:ext cx="2016000" cy="1274760"/>
            </a:xfrm>
            <a:custGeom>
              <a:avLst/>
              <a:gdLst/>
              <a:ahLst/>
              <a:rect l="l" t="t" r="r" b="b"/>
              <a:pathLst>
                <a:path w="2599" h="1606">
                  <a:moveTo>
                    <a:pt x="0" y="1606"/>
                  </a:moveTo>
                  <a:lnTo>
                    <a:pt x="103" y="1531"/>
                  </a:lnTo>
                  <a:lnTo>
                    <a:pt x="414" y="1257"/>
                  </a:lnTo>
                  <a:lnTo>
                    <a:pt x="534" y="970"/>
                  </a:lnTo>
                  <a:lnTo>
                    <a:pt x="677" y="843"/>
                  </a:lnTo>
                  <a:lnTo>
                    <a:pt x="1405" y="109"/>
                  </a:lnTo>
                  <a:lnTo>
                    <a:pt x="2031" y="0"/>
                  </a:lnTo>
                  <a:lnTo>
                    <a:pt x="2341" y="73"/>
                  </a:lnTo>
                  <a:lnTo>
                    <a:pt x="2427" y="454"/>
                  </a:lnTo>
                  <a:lnTo>
                    <a:pt x="2500" y="498"/>
                  </a:lnTo>
                  <a:lnTo>
                    <a:pt x="2599" y="75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5" name=""/>
            <p:cNvSpPr/>
            <p:nvPr/>
          </p:nvSpPr>
          <p:spPr>
            <a:xfrm>
              <a:off x="5361480" y="2923920"/>
              <a:ext cx="18360" cy="158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6" name=""/>
            <p:cNvSpPr/>
            <p:nvPr/>
          </p:nvSpPr>
          <p:spPr>
            <a:xfrm>
              <a:off x="4725720" y="3538440"/>
              <a:ext cx="698040" cy="501480"/>
            </a:xfrm>
            <a:custGeom>
              <a:avLst/>
              <a:gdLst/>
              <a:ahLst/>
              <a:rect l="l" t="t" r="r" b="b"/>
              <a:pathLst>
                <a:path w="900" h="631">
                  <a:moveTo>
                    <a:pt x="0" y="631"/>
                  </a:moveTo>
                  <a:lnTo>
                    <a:pt x="269" y="504"/>
                  </a:lnTo>
                  <a:lnTo>
                    <a:pt x="407" y="0"/>
                  </a:lnTo>
                  <a:lnTo>
                    <a:pt x="900" y="2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7" name=""/>
            <p:cNvSpPr/>
            <p:nvPr/>
          </p:nvSpPr>
          <p:spPr>
            <a:xfrm flipV="1">
              <a:off x="5783400" y="3843360"/>
              <a:ext cx="23040" cy="9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8" name=""/>
            <p:cNvSpPr/>
            <p:nvPr/>
          </p:nvSpPr>
          <p:spPr>
            <a:xfrm>
              <a:off x="6561720" y="3733560"/>
              <a:ext cx="28080" cy="1065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49" name=""/>
            <p:cNvSpPr/>
            <p:nvPr/>
          </p:nvSpPr>
          <p:spPr>
            <a:xfrm>
              <a:off x="6380640" y="3816360"/>
              <a:ext cx="44640" cy="114120"/>
            </a:xfrm>
            <a:custGeom>
              <a:avLst/>
              <a:gdLst/>
              <a:ahLst/>
              <a:rect l="l" t="t" r="r" b="b"/>
              <a:pathLst>
                <a:path w="57" h="144">
                  <a:moveTo>
                    <a:pt x="57" y="144"/>
                  </a:moveTo>
                  <a:lnTo>
                    <a:pt x="46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0" name=""/>
            <p:cNvSpPr/>
            <p:nvPr/>
          </p:nvSpPr>
          <p:spPr>
            <a:xfrm flipH="1" flipV="1">
              <a:off x="6806880" y="2806560"/>
              <a:ext cx="325440" cy="117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1" name=""/>
            <p:cNvSpPr/>
            <p:nvPr/>
          </p:nvSpPr>
          <p:spPr>
            <a:xfrm flipH="1">
              <a:off x="6068520" y="3557520"/>
              <a:ext cx="26280" cy="244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2" name=""/>
            <p:cNvSpPr/>
            <p:nvPr/>
          </p:nvSpPr>
          <p:spPr>
            <a:xfrm>
              <a:off x="5980320" y="3706560"/>
              <a:ext cx="43200" cy="141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3" name=""/>
            <p:cNvSpPr/>
            <p:nvPr/>
          </p:nvSpPr>
          <p:spPr>
            <a:xfrm flipV="1">
              <a:off x="5876280" y="3884400"/>
              <a:ext cx="162720" cy="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760" bIns="-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4" name=""/>
            <p:cNvSpPr/>
            <p:nvPr/>
          </p:nvSpPr>
          <p:spPr>
            <a:xfrm>
              <a:off x="6554160" y="3170160"/>
              <a:ext cx="178560" cy="68400"/>
            </a:xfrm>
            <a:custGeom>
              <a:avLst/>
              <a:gdLst/>
              <a:ahLst/>
              <a:rect l="l" t="t" r="r" b="b"/>
              <a:pathLst>
                <a:path w="229" h="86">
                  <a:moveTo>
                    <a:pt x="229" y="17"/>
                  </a:moveTo>
                  <a:lnTo>
                    <a:pt x="154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5" name=""/>
            <p:cNvSpPr/>
            <p:nvPr/>
          </p:nvSpPr>
          <p:spPr>
            <a:xfrm flipH="1">
              <a:off x="6453000" y="3689280"/>
              <a:ext cx="1080" cy="63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6" name=""/>
            <p:cNvSpPr/>
            <p:nvPr/>
          </p:nvSpPr>
          <p:spPr>
            <a:xfrm flipV="1">
              <a:off x="6185160" y="3881160"/>
              <a:ext cx="1080" cy="44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57" name=""/>
          <p:cNvGrpSpPr/>
          <p:nvPr/>
        </p:nvGrpSpPr>
        <p:grpSpPr>
          <a:xfrm>
            <a:off x="3052800" y="1117440"/>
            <a:ext cx="5056920" cy="3641760"/>
            <a:chOff x="3052800" y="1117440"/>
            <a:chExt cx="5056920" cy="3641760"/>
          </a:xfrm>
        </p:grpSpPr>
        <p:grpSp>
          <p:nvGrpSpPr>
            <p:cNvPr id="1058" name=""/>
            <p:cNvGrpSpPr/>
            <p:nvPr/>
          </p:nvGrpSpPr>
          <p:grpSpPr>
            <a:xfrm>
              <a:off x="4373640" y="2122560"/>
              <a:ext cx="3736080" cy="2358720"/>
              <a:chOff x="4373640" y="2122560"/>
              <a:chExt cx="3736080" cy="2358720"/>
            </a:xfrm>
          </p:grpSpPr>
          <p:sp>
            <p:nvSpPr>
              <p:cNvPr id="1059" name=""/>
              <p:cNvSpPr/>
              <p:nvPr/>
            </p:nvSpPr>
            <p:spPr>
              <a:xfrm>
                <a:off x="4373640" y="2836800"/>
                <a:ext cx="82080" cy="17784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60" name=""/>
              <p:cNvSpPr/>
              <p:nvPr/>
            </p:nvSpPr>
            <p:spPr>
              <a:xfrm flipH="1">
                <a:off x="4822920" y="3228840"/>
                <a:ext cx="66600" cy="73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61" name=""/>
              <p:cNvSpPr/>
              <p:nvPr/>
            </p:nvSpPr>
            <p:spPr>
              <a:xfrm>
                <a:off x="5482080" y="2760480"/>
                <a:ext cx="185760" cy="4460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62" name=""/>
              <p:cNvSpPr/>
              <p:nvPr/>
            </p:nvSpPr>
            <p:spPr>
              <a:xfrm>
                <a:off x="5058720" y="3024000"/>
                <a:ext cx="795240" cy="29520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63" name=""/>
              <p:cNvSpPr/>
              <p:nvPr/>
            </p:nvSpPr>
            <p:spPr>
              <a:xfrm>
                <a:off x="5178240" y="2658960"/>
                <a:ext cx="1298880" cy="61128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64" name=""/>
              <p:cNvSpPr/>
              <p:nvPr/>
            </p:nvSpPr>
            <p:spPr>
              <a:xfrm>
                <a:off x="7967160" y="2122560"/>
                <a:ext cx="43560" cy="918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65" name=""/>
              <p:cNvSpPr/>
              <p:nvPr/>
            </p:nvSpPr>
            <p:spPr>
              <a:xfrm>
                <a:off x="7984440" y="2259000"/>
                <a:ext cx="125280" cy="54000"/>
              </a:xfrm>
              <a:custGeom>
                <a:avLst/>
                <a:gdLst/>
                <a:ahLst/>
                <a:rect l="l" t="t" r="r" b="b"/>
                <a:pathLst>
                  <a:path w="162" h="68">
                    <a:moveTo>
                      <a:pt x="162" y="39"/>
                    </a:moveTo>
                    <a:lnTo>
                      <a:pt x="70" y="68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66" name=""/>
              <p:cNvSpPr/>
              <p:nvPr/>
            </p:nvSpPr>
            <p:spPr>
              <a:xfrm flipH="1">
                <a:off x="7362000" y="2282760"/>
                <a:ext cx="57240" cy="185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67" name=""/>
              <p:cNvSpPr/>
              <p:nvPr/>
            </p:nvSpPr>
            <p:spPr>
              <a:xfrm>
                <a:off x="7216920" y="2282760"/>
                <a:ext cx="674280" cy="25380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68" name=""/>
              <p:cNvSpPr/>
              <p:nvPr/>
            </p:nvSpPr>
            <p:spPr>
              <a:xfrm>
                <a:off x="6934680" y="2863800"/>
                <a:ext cx="675720" cy="34596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69" name=""/>
              <p:cNvSpPr/>
              <p:nvPr/>
            </p:nvSpPr>
            <p:spPr>
              <a:xfrm>
                <a:off x="6415200" y="2673360"/>
                <a:ext cx="761040" cy="174924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0" name=""/>
              <p:cNvSpPr/>
              <p:nvPr/>
            </p:nvSpPr>
            <p:spPr>
              <a:xfrm flipH="1" flipV="1">
                <a:off x="7143840" y="3693600"/>
                <a:ext cx="160920" cy="136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1" name=""/>
              <p:cNvSpPr/>
              <p:nvPr/>
            </p:nvSpPr>
            <p:spPr>
              <a:xfrm>
                <a:off x="6179760" y="4181400"/>
                <a:ext cx="292680" cy="185760"/>
              </a:xfrm>
              <a:custGeom>
                <a:avLst/>
                <a:gdLst/>
                <a:ahLst/>
                <a:rect l="l" t="t" r="r" b="b"/>
                <a:pathLst>
                  <a:path w="378" h="235">
                    <a:moveTo>
                      <a:pt x="378" y="110"/>
                    </a:moveTo>
                    <a:lnTo>
                      <a:pt x="190" y="235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2" name=""/>
              <p:cNvSpPr/>
              <p:nvPr/>
            </p:nvSpPr>
            <p:spPr>
              <a:xfrm>
                <a:off x="6298920" y="2841480"/>
                <a:ext cx="765720" cy="79236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3" name=""/>
              <p:cNvSpPr/>
              <p:nvPr/>
            </p:nvSpPr>
            <p:spPr>
              <a:xfrm>
                <a:off x="5934600" y="3706560"/>
                <a:ext cx="303480" cy="77472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4" name=""/>
              <p:cNvSpPr/>
              <p:nvPr/>
            </p:nvSpPr>
            <p:spPr>
              <a:xfrm>
                <a:off x="6514560" y="2846160"/>
                <a:ext cx="158040" cy="37800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5" name=""/>
              <p:cNvSpPr/>
              <p:nvPr/>
            </p:nvSpPr>
            <p:spPr>
              <a:xfrm>
                <a:off x="6156720" y="3392280"/>
                <a:ext cx="249120" cy="451080"/>
              </a:xfrm>
              <a:custGeom>
                <a:avLst/>
                <a:gdLst/>
                <a:ahLst/>
                <a:rect l="l" t="t" r="r" b="b"/>
                <a:pathLst>
                  <a:path w="321" h="568">
                    <a:moveTo>
                      <a:pt x="0" y="568"/>
                    </a:moveTo>
                    <a:lnTo>
                      <a:pt x="11" y="466"/>
                    </a:lnTo>
                    <a:lnTo>
                      <a:pt x="177" y="352"/>
                    </a:lnTo>
                    <a:lnTo>
                      <a:pt x="321" y="41"/>
                    </a:lnTo>
                    <a:lnTo>
                      <a:pt x="315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6" name=""/>
              <p:cNvSpPr/>
              <p:nvPr/>
            </p:nvSpPr>
            <p:spPr>
              <a:xfrm>
                <a:off x="5681880" y="3762360"/>
                <a:ext cx="497520" cy="3412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077" name=""/>
            <p:cNvGrpSpPr/>
            <p:nvPr/>
          </p:nvGrpSpPr>
          <p:grpSpPr>
            <a:xfrm>
              <a:off x="3052800" y="1117440"/>
              <a:ext cx="4995000" cy="3641760"/>
              <a:chOff x="3052800" y="1117440"/>
              <a:chExt cx="4995000" cy="3641760"/>
            </a:xfrm>
          </p:grpSpPr>
          <p:sp>
            <p:nvSpPr>
              <p:cNvPr id="1078" name=""/>
              <p:cNvSpPr/>
              <p:nvPr/>
            </p:nvSpPr>
            <p:spPr>
              <a:xfrm>
                <a:off x="5490000" y="3435120"/>
                <a:ext cx="262080" cy="93348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9" name=""/>
              <p:cNvSpPr/>
              <p:nvPr/>
            </p:nvSpPr>
            <p:spPr>
              <a:xfrm>
                <a:off x="4307040" y="1117440"/>
                <a:ext cx="15120" cy="325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0" name=""/>
              <p:cNvSpPr/>
              <p:nvPr/>
            </p:nvSpPr>
            <p:spPr>
              <a:xfrm>
                <a:off x="3094560" y="1209600"/>
                <a:ext cx="1006200" cy="1820880"/>
              </a:xfrm>
              <a:custGeom>
                <a:avLst/>
                <a:gdLst/>
                <a:ahLst/>
                <a:rect l="l" t="t" r="r" b="b"/>
                <a:pathLst>
                  <a:path w="1298" h="2295">
                    <a:moveTo>
                      <a:pt x="1205" y="0"/>
                    </a:moveTo>
                    <a:lnTo>
                      <a:pt x="1262" y="136"/>
                    </a:lnTo>
                    <a:lnTo>
                      <a:pt x="1298" y="286"/>
                    </a:lnTo>
                    <a:lnTo>
                      <a:pt x="975" y="401"/>
                    </a:lnTo>
                    <a:lnTo>
                      <a:pt x="946" y="487"/>
                    </a:lnTo>
                    <a:lnTo>
                      <a:pt x="846" y="573"/>
                    </a:lnTo>
                    <a:lnTo>
                      <a:pt x="466" y="882"/>
                    </a:lnTo>
                    <a:lnTo>
                      <a:pt x="79" y="1219"/>
                    </a:lnTo>
                    <a:lnTo>
                      <a:pt x="136" y="1477"/>
                    </a:lnTo>
                    <a:lnTo>
                      <a:pt x="0" y="2008"/>
                    </a:lnTo>
                    <a:lnTo>
                      <a:pt x="86" y="229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1" name=""/>
              <p:cNvSpPr/>
              <p:nvPr/>
            </p:nvSpPr>
            <p:spPr>
              <a:xfrm>
                <a:off x="3200040" y="1403280"/>
                <a:ext cx="178200" cy="46656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2" name=""/>
              <p:cNvSpPr/>
              <p:nvPr/>
            </p:nvSpPr>
            <p:spPr>
              <a:xfrm>
                <a:off x="4073040" y="1328760"/>
                <a:ext cx="477360" cy="30168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3" name=""/>
              <p:cNvSpPr/>
              <p:nvPr/>
            </p:nvSpPr>
            <p:spPr>
              <a:xfrm>
                <a:off x="4066560" y="1299960"/>
                <a:ext cx="3214080" cy="86040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4" name=""/>
              <p:cNvSpPr/>
              <p:nvPr/>
            </p:nvSpPr>
            <p:spPr>
              <a:xfrm>
                <a:off x="3444840" y="1654200"/>
                <a:ext cx="961200" cy="159840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5" name=""/>
              <p:cNvSpPr/>
              <p:nvPr/>
            </p:nvSpPr>
            <p:spPr>
              <a:xfrm>
                <a:off x="4227840" y="1608120"/>
                <a:ext cx="189000" cy="984240"/>
              </a:xfrm>
              <a:custGeom>
                <a:avLst/>
                <a:gdLst/>
                <a:ahLst/>
                <a:rect l="l" t="t" r="r" b="b"/>
                <a:pathLst>
                  <a:path w="243" h="1240">
                    <a:moveTo>
                      <a:pt x="129" y="0"/>
                    </a:moveTo>
                    <a:lnTo>
                      <a:pt x="243" y="789"/>
                    </a:lnTo>
                    <a:lnTo>
                      <a:pt x="0" y="12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6" name=""/>
              <p:cNvSpPr/>
              <p:nvPr/>
            </p:nvSpPr>
            <p:spPr>
              <a:xfrm>
                <a:off x="3052800" y="2905200"/>
                <a:ext cx="851040" cy="79344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7" name=""/>
              <p:cNvSpPr/>
              <p:nvPr/>
            </p:nvSpPr>
            <p:spPr>
              <a:xfrm flipV="1">
                <a:off x="3538080" y="3606480"/>
                <a:ext cx="4320" cy="104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8" name=""/>
              <p:cNvSpPr/>
              <p:nvPr/>
            </p:nvSpPr>
            <p:spPr>
              <a:xfrm>
                <a:off x="3826440" y="3398760"/>
                <a:ext cx="1350360" cy="85104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9" name=""/>
              <p:cNvSpPr/>
              <p:nvPr/>
            </p:nvSpPr>
            <p:spPr>
              <a:xfrm>
                <a:off x="4454280" y="2203200"/>
                <a:ext cx="88200" cy="414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0" name=""/>
              <p:cNvSpPr/>
              <p:nvPr/>
            </p:nvSpPr>
            <p:spPr>
              <a:xfrm>
                <a:off x="4285440" y="2560680"/>
                <a:ext cx="1187640" cy="1009440"/>
              </a:xfrm>
              <a:custGeom>
                <a:avLst/>
                <a:gdLst/>
                <a:ahLst/>
                <a:rect l="l" t="t" r="r" b="b"/>
                <a:pathLst>
                  <a:path w="1531" h="1273">
                    <a:moveTo>
                      <a:pt x="0" y="0"/>
                    </a:moveTo>
                    <a:lnTo>
                      <a:pt x="81" y="63"/>
                    </a:lnTo>
                    <a:lnTo>
                      <a:pt x="172" y="34"/>
                    </a:lnTo>
                    <a:lnTo>
                      <a:pt x="511" y="120"/>
                    </a:lnTo>
                    <a:lnTo>
                      <a:pt x="590" y="224"/>
                    </a:lnTo>
                    <a:lnTo>
                      <a:pt x="655" y="235"/>
                    </a:lnTo>
                    <a:lnTo>
                      <a:pt x="1336" y="723"/>
                    </a:lnTo>
                    <a:lnTo>
                      <a:pt x="1508" y="746"/>
                    </a:lnTo>
                    <a:lnTo>
                      <a:pt x="1531" y="127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1" name=""/>
              <p:cNvSpPr/>
              <p:nvPr/>
            </p:nvSpPr>
            <p:spPr>
              <a:xfrm>
                <a:off x="4356720" y="2609640"/>
                <a:ext cx="1578240" cy="714600"/>
              </a:xfrm>
              <a:custGeom>
                <a:avLst/>
                <a:gdLst/>
                <a:ahLst/>
                <a:rect l="l" t="t" r="r" b="b"/>
                <a:pathLst>
                  <a:path w="2036" h="900">
                    <a:moveTo>
                      <a:pt x="0" y="0"/>
                    </a:moveTo>
                    <a:lnTo>
                      <a:pt x="263" y="47"/>
                    </a:lnTo>
                    <a:lnTo>
                      <a:pt x="355" y="91"/>
                    </a:lnTo>
                    <a:lnTo>
                      <a:pt x="487" y="143"/>
                    </a:lnTo>
                    <a:lnTo>
                      <a:pt x="568" y="224"/>
                    </a:lnTo>
                    <a:lnTo>
                      <a:pt x="597" y="642"/>
                    </a:lnTo>
                    <a:lnTo>
                      <a:pt x="774" y="895"/>
                    </a:lnTo>
                    <a:lnTo>
                      <a:pt x="1497" y="900"/>
                    </a:lnTo>
                    <a:lnTo>
                      <a:pt x="1817" y="895"/>
                    </a:lnTo>
                    <a:lnTo>
                      <a:pt x="2036" y="8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2" name=""/>
              <p:cNvSpPr/>
              <p:nvPr/>
            </p:nvSpPr>
            <p:spPr>
              <a:xfrm>
                <a:off x="4815360" y="3041640"/>
                <a:ext cx="136080" cy="27756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3" name=""/>
              <p:cNvSpPr/>
              <p:nvPr/>
            </p:nvSpPr>
            <p:spPr>
              <a:xfrm flipV="1">
                <a:off x="4844880" y="3925800"/>
                <a:ext cx="418680" cy="217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4" name=""/>
              <p:cNvSpPr/>
              <p:nvPr/>
            </p:nvSpPr>
            <p:spPr>
              <a:xfrm flipH="1" flipV="1">
                <a:off x="4992480" y="4074840"/>
                <a:ext cx="235440" cy="74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5" name=""/>
              <p:cNvSpPr/>
              <p:nvPr/>
            </p:nvSpPr>
            <p:spPr>
              <a:xfrm>
                <a:off x="5468400" y="2936880"/>
                <a:ext cx="288000" cy="56520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6" name=""/>
              <p:cNvSpPr/>
              <p:nvPr/>
            </p:nvSpPr>
            <p:spPr>
              <a:xfrm>
                <a:off x="5176800" y="3292560"/>
                <a:ext cx="326880" cy="2872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7" name=""/>
              <p:cNvSpPr/>
              <p:nvPr/>
            </p:nvSpPr>
            <p:spPr>
              <a:xfrm>
                <a:off x="5308560" y="3470040"/>
                <a:ext cx="978120" cy="22860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8" name=""/>
              <p:cNvSpPr/>
              <p:nvPr/>
            </p:nvSpPr>
            <p:spPr>
              <a:xfrm>
                <a:off x="5828040" y="3433680"/>
                <a:ext cx="154800" cy="14616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9" name=""/>
              <p:cNvSpPr/>
              <p:nvPr/>
            </p:nvSpPr>
            <p:spPr>
              <a:xfrm>
                <a:off x="5201640" y="2573280"/>
                <a:ext cx="1213920" cy="68904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0" name=""/>
              <p:cNvSpPr/>
              <p:nvPr/>
            </p:nvSpPr>
            <p:spPr>
              <a:xfrm>
                <a:off x="5527080" y="1695240"/>
                <a:ext cx="678960" cy="56844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1" name=""/>
              <p:cNvSpPr/>
              <p:nvPr/>
            </p:nvSpPr>
            <p:spPr>
              <a:xfrm>
                <a:off x="5530320" y="1695240"/>
                <a:ext cx="1027800" cy="39060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2" name=""/>
              <p:cNvSpPr/>
              <p:nvPr/>
            </p:nvSpPr>
            <p:spPr>
              <a:xfrm>
                <a:off x="7229520" y="1820880"/>
                <a:ext cx="590400" cy="101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3" name=""/>
              <p:cNvSpPr/>
              <p:nvPr/>
            </p:nvSpPr>
            <p:spPr>
              <a:xfrm>
                <a:off x="7115040" y="1908000"/>
                <a:ext cx="531360" cy="45108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4" name=""/>
              <p:cNvSpPr/>
              <p:nvPr/>
            </p:nvSpPr>
            <p:spPr>
              <a:xfrm>
                <a:off x="7179840" y="2190600"/>
                <a:ext cx="867960" cy="547920"/>
              </a:xfrm>
              <a:custGeom>
                <a:avLst/>
                <a:gdLst/>
                <a:ahLst/>
                <a:rect l="l" t="t" r="r" b="b"/>
                <a:pathLst>
                  <a:path w="1119" h="688">
                    <a:moveTo>
                      <a:pt x="1119" y="0"/>
                    </a:moveTo>
                    <a:lnTo>
                      <a:pt x="1004" y="97"/>
                    </a:lnTo>
                    <a:lnTo>
                      <a:pt x="832" y="125"/>
                    </a:lnTo>
                    <a:lnTo>
                      <a:pt x="707" y="21"/>
                    </a:lnTo>
                    <a:lnTo>
                      <a:pt x="563" y="97"/>
                    </a:lnTo>
                    <a:lnTo>
                      <a:pt x="493" y="39"/>
                    </a:lnTo>
                    <a:lnTo>
                      <a:pt x="190" y="143"/>
                    </a:lnTo>
                    <a:lnTo>
                      <a:pt x="92" y="251"/>
                    </a:lnTo>
                    <a:lnTo>
                      <a:pt x="52" y="412"/>
                    </a:lnTo>
                    <a:lnTo>
                      <a:pt x="0" y="613"/>
                    </a:lnTo>
                    <a:lnTo>
                      <a:pt x="24" y="68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5" name=""/>
              <p:cNvSpPr/>
              <p:nvPr/>
            </p:nvSpPr>
            <p:spPr>
              <a:xfrm>
                <a:off x="5715000" y="2282760"/>
                <a:ext cx="2292840" cy="159876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6" name=""/>
              <p:cNvSpPr/>
              <p:nvPr/>
            </p:nvSpPr>
            <p:spPr>
              <a:xfrm>
                <a:off x="6553440" y="1998720"/>
                <a:ext cx="373680" cy="48888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7" name=""/>
              <p:cNvSpPr/>
              <p:nvPr/>
            </p:nvSpPr>
            <p:spPr>
              <a:xfrm>
                <a:off x="6193800" y="2195280"/>
                <a:ext cx="195480" cy="341280"/>
              </a:xfrm>
              <a:custGeom>
                <a:avLst/>
                <a:gdLst/>
                <a:ahLst/>
                <a:rect l="l" t="t" r="r" b="b"/>
                <a:pathLst>
                  <a:path w="252" h="430">
                    <a:moveTo>
                      <a:pt x="39" y="131"/>
                    </a:moveTo>
                    <a:lnTo>
                      <a:pt x="5" y="63"/>
                    </a:lnTo>
                    <a:lnTo>
                      <a:pt x="0" y="29"/>
                    </a:lnTo>
                    <a:lnTo>
                      <a:pt x="28" y="6"/>
                    </a:lnTo>
                    <a:lnTo>
                      <a:pt x="173" y="0"/>
                    </a:lnTo>
                    <a:lnTo>
                      <a:pt x="247" y="373"/>
                    </a:lnTo>
                    <a:lnTo>
                      <a:pt x="218" y="430"/>
                    </a:lnTo>
                    <a:lnTo>
                      <a:pt x="132" y="355"/>
                    </a:lnTo>
                    <a:lnTo>
                      <a:pt x="161" y="149"/>
                    </a:lnTo>
                    <a:lnTo>
                      <a:pt x="252" y="10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8" name=""/>
              <p:cNvSpPr/>
              <p:nvPr/>
            </p:nvSpPr>
            <p:spPr>
              <a:xfrm>
                <a:off x="6361560" y="2400120"/>
                <a:ext cx="333000" cy="29232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9" name=""/>
              <p:cNvSpPr/>
              <p:nvPr/>
            </p:nvSpPr>
            <p:spPr>
              <a:xfrm>
                <a:off x="6601680" y="2590560"/>
                <a:ext cx="159480" cy="828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0" name=""/>
              <p:cNvSpPr/>
              <p:nvPr/>
            </p:nvSpPr>
            <p:spPr>
              <a:xfrm>
                <a:off x="7353720" y="2481120"/>
                <a:ext cx="356400" cy="8748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1" name=""/>
              <p:cNvSpPr/>
              <p:nvPr/>
            </p:nvSpPr>
            <p:spPr>
              <a:xfrm>
                <a:off x="5601600" y="2568600"/>
                <a:ext cx="2108160" cy="184464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2" name=""/>
              <p:cNvSpPr/>
              <p:nvPr/>
            </p:nvSpPr>
            <p:spPr>
              <a:xfrm>
                <a:off x="5289840" y="2522520"/>
                <a:ext cx="1550160" cy="185904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3" name=""/>
              <p:cNvSpPr/>
              <p:nvPr/>
            </p:nvSpPr>
            <p:spPr>
              <a:xfrm>
                <a:off x="5734800" y="2582640"/>
                <a:ext cx="666360" cy="159408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4" name=""/>
              <p:cNvSpPr/>
              <p:nvPr/>
            </p:nvSpPr>
            <p:spPr>
              <a:xfrm>
                <a:off x="7252560" y="2617560"/>
                <a:ext cx="531720" cy="17460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5" name=""/>
              <p:cNvSpPr/>
              <p:nvPr/>
            </p:nvSpPr>
            <p:spPr>
              <a:xfrm>
                <a:off x="7020360" y="2863800"/>
                <a:ext cx="432360" cy="25560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6" name=""/>
              <p:cNvSpPr/>
              <p:nvPr/>
            </p:nvSpPr>
            <p:spPr>
              <a:xfrm>
                <a:off x="6989400" y="2533680"/>
                <a:ext cx="83520" cy="412560"/>
              </a:xfrm>
              <a:custGeom>
                <a:avLst/>
                <a:gdLst/>
                <a:ahLst/>
                <a:rect l="l" t="t" r="r" b="b"/>
                <a:pathLst>
                  <a:path w="107" h="522">
                    <a:moveTo>
                      <a:pt x="63" y="0"/>
                    </a:moveTo>
                    <a:lnTo>
                      <a:pt x="107" y="63"/>
                    </a:lnTo>
                    <a:lnTo>
                      <a:pt x="0" y="172"/>
                    </a:lnTo>
                    <a:lnTo>
                      <a:pt x="18" y="5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7" name=""/>
              <p:cNvSpPr/>
              <p:nvPr/>
            </p:nvSpPr>
            <p:spPr>
              <a:xfrm>
                <a:off x="6865200" y="2582640"/>
                <a:ext cx="333000" cy="810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8" name=""/>
              <p:cNvSpPr/>
              <p:nvPr/>
            </p:nvSpPr>
            <p:spPr>
              <a:xfrm flipV="1">
                <a:off x="6377040" y="4427280"/>
                <a:ext cx="38520" cy="446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9" name=""/>
              <p:cNvSpPr/>
              <p:nvPr/>
            </p:nvSpPr>
            <p:spPr>
              <a:xfrm>
                <a:off x="6184440" y="3606840"/>
                <a:ext cx="1071000" cy="37764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0" name=""/>
              <p:cNvSpPr/>
              <p:nvPr/>
            </p:nvSpPr>
            <p:spPr>
              <a:xfrm>
                <a:off x="5828040" y="3633840"/>
                <a:ext cx="1182600" cy="34272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1" name=""/>
              <p:cNvSpPr/>
              <p:nvPr/>
            </p:nvSpPr>
            <p:spPr>
              <a:xfrm>
                <a:off x="6757920" y="3479760"/>
                <a:ext cx="82080" cy="17784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2" name=""/>
              <p:cNvSpPr/>
              <p:nvPr/>
            </p:nvSpPr>
            <p:spPr>
              <a:xfrm>
                <a:off x="7010640" y="3652920"/>
                <a:ext cx="61920" cy="8064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840" bIns="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3" name=""/>
              <p:cNvSpPr/>
              <p:nvPr/>
            </p:nvSpPr>
            <p:spPr>
              <a:xfrm>
                <a:off x="6726960" y="3584520"/>
                <a:ext cx="21600" cy="950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4" name=""/>
              <p:cNvSpPr/>
              <p:nvPr/>
            </p:nvSpPr>
            <p:spPr>
              <a:xfrm>
                <a:off x="6287040" y="3870360"/>
                <a:ext cx="279000" cy="49212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5" name=""/>
              <p:cNvSpPr/>
              <p:nvPr/>
            </p:nvSpPr>
            <p:spPr>
              <a:xfrm>
                <a:off x="5801760" y="2738520"/>
                <a:ext cx="1156320" cy="115092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6" name=""/>
              <p:cNvSpPr/>
              <p:nvPr/>
            </p:nvSpPr>
            <p:spPr>
              <a:xfrm>
                <a:off x="5401440" y="4667040"/>
                <a:ext cx="40320" cy="92160"/>
              </a:xfrm>
              <a:custGeom>
                <a:avLst/>
                <a:gdLst/>
                <a:ahLst/>
                <a:rect l="l" t="t" r="r" b="b"/>
                <a:pathLst>
                  <a:path w="52" h="114">
                    <a:moveTo>
                      <a:pt x="52" y="114"/>
                    </a:moveTo>
                    <a:lnTo>
                      <a:pt x="46" y="64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7" name=""/>
              <p:cNvSpPr/>
              <p:nvPr/>
            </p:nvSpPr>
            <p:spPr>
              <a:xfrm>
                <a:off x="5334840" y="4276800"/>
                <a:ext cx="379800" cy="469800"/>
              </a:xfrm>
              <a:custGeom>
                <a:avLst/>
                <a:gdLst/>
                <a:ahLst/>
                <a:rect l="l" t="t" r="r" b="b"/>
                <a:pathLst>
                  <a:path w="489" h="591">
                    <a:moveTo>
                      <a:pt x="0" y="591"/>
                    </a:moveTo>
                    <a:lnTo>
                      <a:pt x="91" y="487"/>
                    </a:lnTo>
                    <a:lnTo>
                      <a:pt x="218" y="328"/>
                    </a:lnTo>
                    <a:lnTo>
                      <a:pt x="351" y="229"/>
                    </a:lnTo>
                    <a:lnTo>
                      <a:pt x="455" y="177"/>
                    </a:lnTo>
                    <a:lnTo>
                      <a:pt x="48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8" name=""/>
              <p:cNvSpPr/>
              <p:nvPr/>
            </p:nvSpPr>
            <p:spPr>
              <a:xfrm>
                <a:off x="5939640" y="3379680"/>
                <a:ext cx="702360" cy="102384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9" name=""/>
              <p:cNvSpPr/>
              <p:nvPr/>
            </p:nvSpPr>
            <p:spPr>
              <a:xfrm>
                <a:off x="6099120" y="3011400"/>
                <a:ext cx="266760" cy="5238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0" name=""/>
              <p:cNvSpPr/>
              <p:nvPr/>
            </p:nvSpPr>
            <p:spPr>
              <a:xfrm>
                <a:off x="6521040" y="2782800"/>
                <a:ext cx="39960" cy="37764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1" name=""/>
              <p:cNvSpPr/>
              <p:nvPr/>
            </p:nvSpPr>
            <p:spPr>
              <a:xfrm flipH="1" flipV="1">
                <a:off x="6598440" y="3187440"/>
                <a:ext cx="61920" cy="128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2" name=""/>
              <p:cNvSpPr/>
              <p:nvPr/>
            </p:nvSpPr>
            <p:spPr>
              <a:xfrm>
                <a:off x="5994000" y="2931840"/>
                <a:ext cx="927000" cy="147168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3" name=""/>
              <p:cNvSpPr/>
              <p:nvPr/>
            </p:nvSpPr>
            <p:spPr>
              <a:xfrm>
                <a:off x="5904000" y="3402000"/>
                <a:ext cx="736200" cy="85068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4" name=""/>
              <p:cNvSpPr/>
              <p:nvPr/>
            </p:nvSpPr>
            <p:spPr>
              <a:xfrm>
                <a:off x="4520880" y="3935160"/>
                <a:ext cx="973800" cy="39060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1135" name=""/>
          <p:cNvSpPr/>
          <p:nvPr/>
        </p:nvSpPr>
        <p:spPr>
          <a:xfrm flipV="1">
            <a:off x="6394320" y="4257360"/>
            <a:ext cx="34920" cy="136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136" name=""/>
          <p:cNvGrpSpPr/>
          <p:nvPr/>
        </p:nvGrpSpPr>
        <p:grpSpPr>
          <a:xfrm>
            <a:off x="2914560" y="1641600"/>
            <a:ext cx="3919320" cy="3031560"/>
            <a:chOff x="2914560" y="1641600"/>
            <a:chExt cx="3919320" cy="3031560"/>
          </a:xfrm>
        </p:grpSpPr>
        <p:sp>
          <p:nvSpPr>
            <p:cNvPr id="1137" name=""/>
            <p:cNvSpPr/>
            <p:nvPr/>
          </p:nvSpPr>
          <p:spPr>
            <a:xfrm flipH="1">
              <a:off x="4814280" y="3924360"/>
              <a:ext cx="69480" cy="3409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38" name=""/>
            <p:cNvSpPr/>
            <p:nvPr/>
          </p:nvSpPr>
          <p:spPr>
            <a:xfrm>
              <a:off x="2999520" y="1641600"/>
              <a:ext cx="839160" cy="552240"/>
            </a:xfrm>
            <a:custGeom>
              <a:avLst/>
              <a:gdLst/>
              <a:ahLst/>
              <a:rect l="l" t="t" r="r" b="b"/>
              <a:pathLst>
                <a:path w="1083" h="695">
                  <a:moveTo>
                    <a:pt x="36" y="695"/>
                  </a:moveTo>
                  <a:lnTo>
                    <a:pt x="0" y="616"/>
                  </a:lnTo>
                  <a:lnTo>
                    <a:pt x="222" y="308"/>
                  </a:lnTo>
                  <a:lnTo>
                    <a:pt x="287" y="272"/>
                  </a:lnTo>
                  <a:lnTo>
                    <a:pt x="337" y="251"/>
                  </a:lnTo>
                  <a:lnTo>
                    <a:pt x="495" y="308"/>
                  </a:lnTo>
                  <a:lnTo>
                    <a:pt x="839" y="36"/>
                  </a:lnTo>
                  <a:lnTo>
                    <a:pt x="939" y="0"/>
                  </a:lnTo>
                  <a:lnTo>
                    <a:pt x="1083" y="7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39" name=""/>
            <p:cNvSpPr/>
            <p:nvPr/>
          </p:nvSpPr>
          <p:spPr>
            <a:xfrm>
              <a:off x="2959560" y="2317680"/>
              <a:ext cx="204480" cy="209160"/>
            </a:xfrm>
            <a:custGeom>
              <a:avLst/>
              <a:gdLst/>
              <a:ahLst/>
              <a:rect l="l" t="t" r="r" b="b"/>
              <a:pathLst>
                <a:path w="263" h="264">
                  <a:moveTo>
                    <a:pt x="41" y="0"/>
                  </a:moveTo>
                  <a:lnTo>
                    <a:pt x="0" y="120"/>
                  </a:lnTo>
                  <a:lnTo>
                    <a:pt x="2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40" name=""/>
            <p:cNvSpPr/>
            <p:nvPr/>
          </p:nvSpPr>
          <p:spPr>
            <a:xfrm>
              <a:off x="2914560" y="2555640"/>
              <a:ext cx="178200" cy="250560"/>
            </a:xfrm>
            <a:custGeom>
              <a:avLst/>
              <a:gdLst/>
              <a:ahLst/>
              <a:rect l="l" t="t" r="r" b="b"/>
              <a:pathLst>
                <a:path w="229" h="315">
                  <a:moveTo>
                    <a:pt x="0" y="0"/>
                  </a:moveTo>
                  <a:lnTo>
                    <a:pt x="98" y="315"/>
                  </a:lnTo>
                  <a:lnTo>
                    <a:pt x="229" y="30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41" name=""/>
            <p:cNvSpPr/>
            <p:nvPr/>
          </p:nvSpPr>
          <p:spPr>
            <a:xfrm>
              <a:off x="3180960" y="2905200"/>
              <a:ext cx="71280" cy="372600"/>
            </a:xfrm>
            <a:custGeom>
              <a:avLst/>
              <a:gdLst/>
              <a:ahLst/>
              <a:rect l="l" t="t" r="r" b="b"/>
              <a:pathLst>
                <a:path w="91" h="470">
                  <a:moveTo>
                    <a:pt x="0" y="0"/>
                  </a:moveTo>
                  <a:lnTo>
                    <a:pt x="91" y="18"/>
                  </a:lnTo>
                  <a:lnTo>
                    <a:pt x="57" y="47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42" name=""/>
            <p:cNvSpPr/>
            <p:nvPr/>
          </p:nvSpPr>
          <p:spPr>
            <a:xfrm>
              <a:off x="3159720" y="3028680"/>
              <a:ext cx="204480" cy="423720"/>
            </a:xfrm>
            <a:custGeom>
              <a:avLst/>
              <a:gdLst/>
              <a:ahLst/>
              <a:rect l="l" t="t" r="r" b="b"/>
              <a:pathLst>
                <a:path w="264" h="534">
                  <a:moveTo>
                    <a:pt x="0" y="0"/>
                  </a:moveTo>
                  <a:lnTo>
                    <a:pt x="99" y="161"/>
                  </a:lnTo>
                  <a:lnTo>
                    <a:pt x="247" y="396"/>
                  </a:lnTo>
                  <a:lnTo>
                    <a:pt x="264" y="495"/>
                  </a:lnTo>
                  <a:lnTo>
                    <a:pt x="120" y="53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43" name=""/>
            <p:cNvSpPr/>
            <p:nvPr/>
          </p:nvSpPr>
          <p:spPr>
            <a:xfrm>
              <a:off x="3133080" y="3155760"/>
              <a:ext cx="199800" cy="272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44" name=""/>
            <p:cNvSpPr/>
            <p:nvPr/>
          </p:nvSpPr>
          <p:spPr>
            <a:xfrm>
              <a:off x="3351600" y="3384360"/>
              <a:ext cx="55800" cy="304560"/>
            </a:xfrm>
            <a:custGeom>
              <a:avLst/>
              <a:gdLst/>
              <a:ahLst/>
              <a:rect l="l" t="t" r="r" b="b"/>
              <a:pathLst>
                <a:path w="74" h="384">
                  <a:moveTo>
                    <a:pt x="17" y="0"/>
                  </a:moveTo>
                  <a:lnTo>
                    <a:pt x="74" y="76"/>
                  </a:lnTo>
                  <a:lnTo>
                    <a:pt x="63" y="253"/>
                  </a:lnTo>
                  <a:lnTo>
                    <a:pt x="29" y="384"/>
                  </a:lnTo>
                  <a:lnTo>
                    <a:pt x="0" y="287"/>
                  </a:lnTo>
                  <a:lnTo>
                    <a:pt x="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45" name=""/>
            <p:cNvSpPr/>
            <p:nvPr/>
          </p:nvSpPr>
          <p:spPr>
            <a:xfrm flipH="1">
              <a:off x="5219280" y="4376520"/>
              <a:ext cx="75960" cy="150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46" name=""/>
            <p:cNvSpPr/>
            <p:nvPr/>
          </p:nvSpPr>
          <p:spPr>
            <a:xfrm>
              <a:off x="5402520" y="4413240"/>
              <a:ext cx="204480" cy="25992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47" name=""/>
            <p:cNvSpPr/>
            <p:nvPr/>
          </p:nvSpPr>
          <p:spPr>
            <a:xfrm>
              <a:off x="6440040" y="2914560"/>
              <a:ext cx="393840" cy="396360"/>
            </a:xfrm>
            <a:custGeom>
              <a:avLst/>
              <a:gdLst/>
              <a:ahLst/>
              <a:rect l="l" t="t" r="r" b="b"/>
              <a:pathLst>
                <a:path w="507" h="500">
                  <a:moveTo>
                    <a:pt x="507" y="0"/>
                  </a:moveTo>
                  <a:lnTo>
                    <a:pt x="387" y="184"/>
                  </a:lnTo>
                  <a:lnTo>
                    <a:pt x="0" y="50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148" name=""/>
          <p:cNvSpPr/>
          <p:nvPr/>
        </p:nvSpPr>
        <p:spPr>
          <a:xfrm flipH="1">
            <a:off x="4815000" y="3924360"/>
            <a:ext cx="69840" cy="341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49" name=""/>
          <p:cNvSpPr/>
          <p:nvPr/>
        </p:nvSpPr>
        <p:spPr>
          <a:xfrm>
            <a:off x="3000240" y="1641600"/>
            <a:ext cx="839880" cy="55224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0" name=""/>
          <p:cNvSpPr/>
          <p:nvPr/>
        </p:nvSpPr>
        <p:spPr>
          <a:xfrm>
            <a:off x="2960640" y="2317680"/>
            <a:ext cx="204840" cy="20952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1" name=""/>
          <p:cNvSpPr/>
          <p:nvPr/>
        </p:nvSpPr>
        <p:spPr>
          <a:xfrm>
            <a:off x="2914560" y="2556000"/>
            <a:ext cx="179640" cy="25056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2" name=""/>
          <p:cNvSpPr/>
          <p:nvPr/>
        </p:nvSpPr>
        <p:spPr>
          <a:xfrm>
            <a:off x="3181320" y="2905200"/>
            <a:ext cx="71640" cy="37296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3" name=""/>
          <p:cNvSpPr/>
          <p:nvPr/>
        </p:nvSpPr>
        <p:spPr>
          <a:xfrm>
            <a:off x="3160800" y="3029040"/>
            <a:ext cx="204840" cy="42372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4" name=""/>
          <p:cNvSpPr/>
          <p:nvPr/>
        </p:nvSpPr>
        <p:spPr>
          <a:xfrm>
            <a:off x="3133800" y="3156120"/>
            <a:ext cx="199800" cy="2728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5" name=""/>
          <p:cNvSpPr/>
          <p:nvPr/>
        </p:nvSpPr>
        <p:spPr>
          <a:xfrm>
            <a:off x="3352680" y="3384720"/>
            <a:ext cx="55800" cy="30456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6" name=""/>
          <p:cNvSpPr/>
          <p:nvPr/>
        </p:nvSpPr>
        <p:spPr>
          <a:xfrm flipH="1">
            <a:off x="5219640" y="4376880"/>
            <a:ext cx="7632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7" name=""/>
          <p:cNvSpPr/>
          <p:nvPr/>
        </p:nvSpPr>
        <p:spPr>
          <a:xfrm>
            <a:off x="5402160" y="4413240"/>
            <a:ext cx="204840" cy="26028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8" name=""/>
          <p:cNvSpPr/>
          <p:nvPr/>
        </p:nvSpPr>
        <p:spPr>
          <a:xfrm>
            <a:off x="6438960" y="2914560"/>
            <a:ext cx="395280" cy="39708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59" name=""/>
          <p:cNvSpPr/>
          <p:nvPr/>
        </p:nvSpPr>
        <p:spPr>
          <a:xfrm flipH="1">
            <a:off x="4815000" y="3924360"/>
            <a:ext cx="69840" cy="341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0" name=""/>
          <p:cNvSpPr/>
          <p:nvPr/>
        </p:nvSpPr>
        <p:spPr>
          <a:xfrm>
            <a:off x="2960640" y="2317680"/>
            <a:ext cx="204840" cy="20952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1" name=""/>
          <p:cNvSpPr/>
          <p:nvPr/>
        </p:nvSpPr>
        <p:spPr>
          <a:xfrm>
            <a:off x="2914560" y="2556000"/>
            <a:ext cx="179640" cy="25056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2" name=""/>
          <p:cNvSpPr/>
          <p:nvPr/>
        </p:nvSpPr>
        <p:spPr>
          <a:xfrm>
            <a:off x="3181320" y="2905200"/>
            <a:ext cx="71640" cy="37296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3" name=""/>
          <p:cNvSpPr/>
          <p:nvPr/>
        </p:nvSpPr>
        <p:spPr>
          <a:xfrm>
            <a:off x="3160800" y="3029040"/>
            <a:ext cx="204840" cy="42372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4" name=""/>
          <p:cNvSpPr/>
          <p:nvPr/>
        </p:nvSpPr>
        <p:spPr>
          <a:xfrm>
            <a:off x="3133800" y="3156120"/>
            <a:ext cx="199800" cy="2728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5" name=""/>
          <p:cNvSpPr/>
          <p:nvPr/>
        </p:nvSpPr>
        <p:spPr>
          <a:xfrm>
            <a:off x="3352680" y="3384720"/>
            <a:ext cx="55800" cy="30456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6" name=""/>
          <p:cNvSpPr/>
          <p:nvPr/>
        </p:nvSpPr>
        <p:spPr>
          <a:xfrm flipH="1">
            <a:off x="5219640" y="4376880"/>
            <a:ext cx="7632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7" name=""/>
          <p:cNvSpPr/>
          <p:nvPr/>
        </p:nvSpPr>
        <p:spPr>
          <a:xfrm>
            <a:off x="5402160" y="4413240"/>
            <a:ext cx="204840" cy="26028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8" name=""/>
          <p:cNvSpPr/>
          <p:nvPr/>
        </p:nvSpPr>
        <p:spPr>
          <a:xfrm>
            <a:off x="6438960" y="2914560"/>
            <a:ext cx="395280" cy="39708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9" name=""/>
          <p:cNvSpPr/>
          <p:nvPr/>
        </p:nvSpPr>
        <p:spPr>
          <a:xfrm flipH="1" flipV="1">
            <a:off x="6428880" y="3740040"/>
            <a:ext cx="6372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0" name=""/>
          <p:cNvSpPr/>
          <p:nvPr/>
        </p:nvSpPr>
        <p:spPr>
          <a:xfrm>
            <a:off x="3381480" y="3402000"/>
            <a:ext cx="285480" cy="4608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1" name=""/>
          <p:cNvSpPr/>
          <p:nvPr/>
        </p:nvSpPr>
        <p:spPr>
          <a:xfrm>
            <a:off x="4549680" y="3952800"/>
            <a:ext cx="627120" cy="30492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2" name=""/>
          <p:cNvSpPr/>
          <p:nvPr/>
        </p:nvSpPr>
        <p:spPr>
          <a:xfrm flipH="1">
            <a:off x="4654440" y="2495520"/>
            <a:ext cx="2880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3" name=""/>
          <p:cNvSpPr/>
          <p:nvPr/>
        </p:nvSpPr>
        <p:spPr>
          <a:xfrm>
            <a:off x="4605480" y="2651040"/>
            <a:ext cx="2016000" cy="127476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4" name=""/>
          <p:cNvSpPr/>
          <p:nvPr/>
        </p:nvSpPr>
        <p:spPr>
          <a:xfrm>
            <a:off x="5362560" y="2924280"/>
            <a:ext cx="17640" cy="158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5" name=""/>
          <p:cNvSpPr/>
          <p:nvPr/>
        </p:nvSpPr>
        <p:spPr>
          <a:xfrm>
            <a:off x="4726080" y="3538440"/>
            <a:ext cx="698400" cy="50184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6" name=""/>
          <p:cNvSpPr/>
          <p:nvPr/>
        </p:nvSpPr>
        <p:spPr>
          <a:xfrm flipV="1">
            <a:off x="5783400" y="3843000"/>
            <a:ext cx="23760" cy="95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7" name=""/>
          <p:cNvSpPr/>
          <p:nvPr/>
        </p:nvSpPr>
        <p:spPr>
          <a:xfrm>
            <a:off x="6562800" y="3733920"/>
            <a:ext cx="27000" cy="106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8" name=""/>
          <p:cNvSpPr/>
          <p:nvPr/>
        </p:nvSpPr>
        <p:spPr>
          <a:xfrm>
            <a:off x="6380280" y="3816360"/>
            <a:ext cx="46080" cy="11412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9" name=""/>
          <p:cNvSpPr/>
          <p:nvPr/>
        </p:nvSpPr>
        <p:spPr>
          <a:xfrm flipH="1" flipV="1">
            <a:off x="6807240" y="2806200"/>
            <a:ext cx="325440" cy="117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0" name=""/>
          <p:cNvSpPr/>
          <p:nvPr/>
        </p:nvSpPr>
        <p:spPr>
          <a:xfrm flipH="1">
            <a:off x="6068520" y="3557520"/>
            <a:ext cx="27000" cy="244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1" name=""/>
          <p:cNvSpPr/>
          <p:nvPr/>
        </p:nvSpPr>
        <p:spPr>
          <a:xfrm>
            <a:off x="5979960" y="3706920"/>
            <a:ext cx="44640" cy="141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2" name=""/>
          <p:cNvSpPr/>
          <p:nvPr/>
        </p:nvSpPr>
        <p:spPr>
          <a:xfrm flipV="1">
            <a:off x="5877000" y="3884400"/>
            <a:ext cx="16200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3" name=""/>
          <p:cNvSpPr/>
          <p:nvPr/>
        </p:nvSpPr>
        <p:spPr>
          <a:xfrm>
            <a:off x="6554880" y="3170160"/>
            <a:ext cx="177840" cy="6840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4" name=""/>
          <p:cNvSpPr/>
          <p:nvPr/>
        </p:nvSpPr>
        <p:spPr>
          <a:xfrm flipH="1">
            <a:off x="6453360" y="3689280"/>
            <a:ext cx="1440" cy="63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5" name=""/>
          <p:cNvSpPr/>
          <p:nvPr/>
        </p:nvSpPr>
        <p:spPr>
          <a:xfrm flipV="1">
            <a:off x="6184800" y="3881160"/>
            <a:ext cx="180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6" name=""/>
          <p:cNvSpPr/>
          <p:nvPr/>
        </p:nvSpPr>
        <p:spPr>
          <a:xfrm>
            <a:off x="3381480" y="3402000"/>
            <a:ext cx="285480" cy="4608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7" name=""/>
          <p:cNvSpPr/>
          <p:nvPr/>
        </p:nvSpPr>
        <p:spPr>
          <a:xfrm>
            <a:off x="4549680" y="3952800"/>
            <a:ext cx="627120" cy="30492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8" name=""/>
          <p:cNvSpPr/>
          <p:nvPr/>
        </p:nvSpPr>
        <p:spPr>
          <a:xfrm flipH="1">
            <a:off x="4654440" y="2495520"/>
            <a:ext cx="28800" cy="1508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9" name=""/>
          <p:cNvSpPr/>
          <p:nvPr/>
        </p:nvSpPr>
        <p:spPr>
          <a:xfrm>
            <a:off x="4605480" y="2651040"/>
            <a:ext cx="2016000" cy="127476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0" name=""/>
          <p:cNvSpPr/>
          <p:nvPr/>
        </p:nvSpPr>
        <p:spPr>
          <a:xfrm>
            <a:off x="5362560" y="2924280"/>
            <a:ext cx="17640" cy="15876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1" name=""/>
          <p:cNvSpPr/>
          <p:nvPr/>
        </p:nvSpPr>
        <p:spPr>
          <a:xfrm>
            <a:off x="4726080" y="3538440"/>
            <a:ext cx="698400" cy="50184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2" name=""/>
          <p:cNvSpPr/>
          <p:nvPr/>
        </p:nvSpPr>
        <p:spPr>
          <a:xfrm flipV="1">
            <a:off x="5783400" y="3843000"/>
            <a:ext cx="23760" cy="95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3" name=""/>
          <p:cNvSpPr/>
          <p:nvPr/>
        </p:nvSpPr>
        <p:spPr>
          <a:xfrm>
            <a:off x="6562800" y="3733920"/>
            <a:ext cx="27000" cy="10620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4" name=""/>
          <p:cNvSpPr/>
          <p:nvPr/>
        </p:nvSpPr>
        <p:spPr>
          <a:xfrm>
            <a:off x="6380280" y="3816360"/>
            <a:ext cx="46080" cy="11412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5" name=""/>
          <p:cNvSpPr/>
          <p:nvPr/>
        </p:nvSpPr>
        <p:spPr>
          <a:xfrm flipH="1" flipV="1">
            <a:off x="6807240" y="2806200"/>
            <a:ext cx="325440" cy="1177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6" name=""/>
          <p:cNvSpPr/>
          <p:nvPr/>
        </p:nvSpPr>
        <p:spPr>
          <a:xfrm flipH="1">
            <a:off x="6068520" y="3557520"/>
            <a:ext cx="27000" cy="2444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7" name=""/>
          <p:cNvSpPr/>
          <p:nvPr/>
        </p:nvSpPr>
        <p:spPr>
          <a:xfrm>
            <a:off x="5979960" y="3706920"/>
            <a:ext cx="44640" cy="1411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8" name=""/>
          <p:cNvSpPr/>
          <p:nvPr/>
        </p:nvSpPr>
        <p:spPr>
          <a:xfrm flipV="1">
            <a:off x="5877000" y="3884400"/>
            <a:ext cx="16200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9" name=""/>
          <p:cNvSpPr/>
          <p:nvPr/>
        </p:nvSpPr>
        <p:spPr>
          <a:xfrm>
            <a:off x="6554880" y="3170160"/>
            <a:ext cx="177840" cy="6840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0" name=""/>
          <p:cNvSpPr/>
          <p:nvPr/>
        </p:nvSpPr>
        <p:spPr>
          <a:xfrm flipH="1">
            <a:off x="6453360" y="3689280"/>
            <a:ext cx="1440" cy="63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1" name=""/>
          <p:cNvSpPr/>
          <p:nvPr/>
        </p:nvSpPr>
        <p:spPr>
          <a:xfrm flipV="1">
            <a:off x="6184800" y="3881160"/>
            <a:ext cx="180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202" name=""/>
          <p:cNvGrpSpPr/>
          <p:nvPr/>
        </p:nvGrpSpPr>
        <p:grpSpPr>
          <a:xfrm>
            <a:off x="4375080" y="2122560"/>
            <a:ext cx="3735000" cy="2358720"/>
            <a:chOff x="4375080" y="2122560"/>
            <a:chExt cx="3735000" cy="2358720"/>
          </a:xfrm>
        </p:grpSpPr>
        <p:sp>
          <p:nvSpPr>
            <p:cNvPr id="1203" name=""/>
            <p:cNvSpPr/>
            <p:nvPr/>
          </p:nvSpPr>
          <p:spPr>
            <a:xfrm>
              <a:off x="4375080" y="2836800"/>
              <a:ext cx="82080" cy="17784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04" name=""/>
            <p:cNvSpPr/>
            <p:nvPr/>
          </p:nvSpPr>
          <p:spPr>
            <a:xfrm flipH="1">
              <a:off x="4824000" y="3228840"/>
              <a:ext cx="66600" cy="7308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05" name=""/>
            <p:cNvSpPr/>
            <p:nvPr/>
          </p:nvSpPr>
          <p:spPr>
            <a:xfrm>
              <a:off x="5483160" y="2760480"/>
              <a:ext cx="185760" cy="4460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06" name=""/>
            <p:cNvSpPr/>
            <p:nvPr/>
          </p:nvSpPr>
          <p:spPr>
            <a:xfrm>
              <a:off x="5059800" y="3024000"/>
              <a:ext cx="795240" cy="295200"/>
            </a:xfrm>
            <a:custGeom>
              <a:avLst/>
              <a:gdLst/>
              <a:ahLst/>
              <a:rect l="l" t="t" r="r" b="b"/>
              <a:pathLst>
                <a:path w="1025" h="373">
                  <a:moveTo>
                    <a:pt x="0" y="373"/>
                  </a:moveTo>
                  <a:lnTo>
                    <a:pt x="509" y="166"/>
                  </a:lnTo>
                  <a:lnTo>
                    <a:pt x="1020" y="127"/>
                  </a:lnTo>
                  <a:lnTo>
                    <a:pt x="1025" y="0"/>
                  </a:lnTo>
                  <a:lnTo>
                    <a:pt x="555" y="98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07" name=""/>
            <p:cNvSpPr/>
            <p:nvPr/>
          </p:nvSpPr>
          <p:spPr>
            <a:xfrm>
              <a:off x="5179320" y="2658960"/>
              <a:ext cx="1298520" cy="611280"/>
            </a:xfrm>
            <a:custGeom>
              <a:avLst/>
              <a:gdLst/>
              <a:ahLst/>
              <a:rect l="l" t="t" r="r" b="b"/>
              <a:pathLst>
                <a:path w="1674" h="769">
                  <a:moveTo>
                    <a:pt x="1674" y="0"/>
                  </a:moveTo>
                  <a:lnTo>
                    <a:pt x="1205" y="109"/>
                  </a:lnTo>
                  <a:lnTo>
                    <a:pt x="699" y="304"/>
                  </a:lnTo>
                  <a:lnTo>
                    <a:pt x="0" y="769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08" name=""/>
            <p:cNvSpPr/>
            <p:nvPr/>
          </p:nvSpPr>
          <p:spPr>
            <a:xfrm>
              <a:off x="7967520" y="2122560"/>
              <a:ext cx="43560" cy="9180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09" name=""/>
            <p:cNvSpPr/>
            <p:nvPr/>
          </p:nvSpPr>
          <p:spPr>
            <a:xfrm>
              <a:off x="7984800" y="2259000"/>
              <a:ext cx="125280" cy="54000"/>
            </a:xfrm>
            <a:custGeom>
              <a:avLst/>
              <a:gdLst/>
              <a:ahLst/>
              <a:rect l="l" t="t" r="r" b="b"/>
              <a:pathLst>
                <a:path w="162" h="68">
                  <a:moveTo>
                    <a:pt x="162" y="39"/>
                  </a:moveTo>
                  <a:lnTo>
                    <a:pt x="70" y="68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0" name=""/>
            <p:cNvSpPr/>
            <p:nvPr/>
          </p:nvSpPr>
          <p:spPr>
            <a:xfrm flipH="1">
              <a:off x="7362720" y="2282760"/>
              <a:ext cx="57240" cy="18576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1" name=""/>
            <p:cNvSpPr/>
            <p:nvPr/>
          </p:nvSpPr>
          <p:spPr>
            <a:xfrm>
              <a:off x="7217640" y="2282760"/>
              <a:ext cx="673920" cy="253800"/>
            </a:xfrm>
            <a:custGeom>
              <a:avLst/>
              <a:gdLst/>
              <a:ahLst/>
              <a:rect l="l" t="t" r="r" b="b"/>
              <a:pathLst>
                <a:path w="871" h="320">
                  <a:moveTo>
                    <a:pt x="0" y="320"/>
                  </a:moveTo>
                  <a:lnTo>
                    <a:pt x="39" y="274"/>
                  </a:lnTo>
                  <a:lnTo>
                    <a:pt x="194" y="234"/>
                  </a:lnTo>
                  <a:lnTo>
                    <a:pt x="344" y="245"/>
                  </a:lnTo>
                  <a:lnTo>
                    <a:pt x="504" y="206"/>
                  </a:lnTo>
                  <a:lnTo>
                    <a:pt x="590" y="222"/>
                  </a:lnTo>
                  <a:lnTo>
                    <a:pt x="739" y="274"/>
                  </a:lnTo>
                  <a:lnTo>
                    <a:pt x="832" y="200"/>
                  </a:lnTo>
                  <a:lnTo>
                    <a:pt x="866" y="172"/>
                  </a:lnTo>
                  <a:lnTo>
                    <a:pt x="853" y="114"/>
                  </a:lnTo>
                  <a:lnTo>
                    <a:pt x="871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2" name=""/>
            <p:cNvSpPr/>
            <p:nvPr/>
          </p:nvSpPr>
          <p:spPr>
            <a:xfrm>
              <a:off x="6935400" y="2863800"/>
              <a:ext cx="675720" cy="345960"/>
            </a:xfrm>
            <a:custGeom>
              <a:avLst/>
              <a:gdLst/>
              <a:ahLst/>
              <a:rect l="l" t="t" r="r" b="b"/>
              <a:pathLst>
                <a:path w="871" h="436">
                  <a:moveTo>
                    <a:pt x="871" y="41"/>
                  </a:moveTo>
                  <a:lnTo>
                    <a:pt x="785" y="0"/>
                  </a:lnTo>
                  <a:lnTo>
                    <a:pt x="613" y="0"/>
                  </a:lnTo>
                  <a:lnTo>
                    <a:pt x="91" y="109"/>
                  </a:lnTo>
                  <a:lnTo>
                    <a:pt x="104" y="321"/>
                  </a:lnTo>
                  <a:lnTo>
                    <a:pt x="0" y="436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3" name=""/>
            <p:cNvSpPr/>
            <p:nvPr/>
          </p:nvSpPr>
          <p:spPr>
            <a:xfrm>
              <a:off x="6416280" y="2673360"/>
              <a:ext cx="760680" cy="1749240"/>
            </a:xfrm>
            <a:custGeom>
              <a:avLst/>
              <a:gdLst/>
              <a:ahLst/>
              <a:rect l="l" t="t" r="r" b="b"/>
              <a:pathLst>
                <a:path w="983" h="2203">
                  <a:moveTo>
                    <a:pt x="983" y="0"/>
                  </a:moveTo>
                  <a:lnTo>
                    <a:pt x="839" y="109"/>
                  </a:lnTo>
                  <a:lnTo>
                    <a:pt x="759" y="303"/>
                  </a:lnTo>
                  <a:lnTo>
                    <a:pt x="569" y="602"/>
                  </a:lnTo>
                  <a:lnTo>
                    <a:pt x="506" y="790"/>
                  </a:lnTo>
                  <a:lnTo>
                    <a:pt x="183" y="1142"/>
                  </a:lnTo>
                  <a:lnTo>
                    <a:pt x="86" y="1382"/>
                  </a:lnTo>
                  <a:lnTo>
                    <a:pt x="97" y="1612"/>
                  </a:lnTo>
                  <a:lnTo>
                    <a:pt x="6" y="2047"/>
                  </a:lnTo>
                  <a:lnTo>
                    <a:pt x="0" y="2203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4" name=""/>
            <p:cNvSpPr/>
            <p:nvPr/>
          </p:nvSpPr>
          <p:spPr>
            <a:xfrm flipH="1" flipV="1">
              <a:off x="7144560" y="3693600"/>
              <a:ext cx="160920" cy="13644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5" name=""/>
            <p:cNvSpPr/>
            <p:nvPr/>
          </p:nvSpPr>
          <p:spPr>
            <a:xfrm>
              <a:off x="6180840" y="4181400"/>
              <a:ext cx="292680" cy="185760"/>
            </a:xfrm>
            <a:custGeom>
              <a:avLst/>
              <a:gdLst/>
              <a:ahLst/>
              <a:rect l="l" t="t" r="r" b="b"/>
              <a:pathLst>
                <a:path w="378" h="235">
                  <a:moveTo>
                    <a:pt x="378" y="110"/>
                  </a:moveTo>
                  <a:lnTo>
                    <a:pt x="190" y="235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6" name=""/>
            <p:cNvSpPr/>
            <p:nvPr/>
          </p:nvSpPr>
          <p:spPr>
            <a:xfrm>
              <a:off x="6300000" y="2841480"/>
              <a:ext cx="765720" cy="792360"/>
            </a:xfrm>
            <a:custGeom>
              <a:avLst/>
              <a:gdLst/>
              <a:ahLst/>
              <a:rect l="l" t="t" r="r" b="b"/>
              <a:pathLst>
                <a:path w="988" h="999">
                  <a:moveTo>
                    <a:pt x="988" y="0"/>
                  </a:moveTo>
                  <a:lnTo>
                    <a:pt x="884" y="167"/>
                  </a:lnTo>
                  <a:lnTo>
                    <a:pt x="803" y="350"/>
                  </a:lnTo>
                  <a:lnTo>
                    <a:pt x="443" y="678"/>
                  </a:lnTo>
                  <a:lnTo>
                    <a:pt x="156" y="981"/>
                  </a:lnTo>
                  <a:lnTo>
                    <a:pt x="0" y="999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7" name=""/>
            <p:cNvSpPr/>
            <p:nvPr/>
          </p:nvSpPr>
          <p:spPr>
            <a:xfrm>
              <a:off x="5935680" y="3706560"/>
              <a:ext cx="303480" cy="774720"/>
            </a:xfrm>
            <a:custGeom>
              <a:avLst/>
              <a:gdLst/>
              <a:ahLst/>
              <a:rect l="l" t="t" r="r" b="b"/>
              <a:pathLst>
                <a:path w="393" h="976">
                  <a:moveTo>
                    <a:pt x="0" y="976"/>
                  </a:moveTo>
                  <a:lnTo>
                    <a:pt x="138" y="861"/>
                  </a:lnTo>
                  <a:lnTo>
                    <a:pt x="161" y="666"/>
                  </a:lnTo>
                  <a:lnTo>
                    <a:pt x="249" y="219"/>
                  </a:lnTo>
                  <a:lnTo>
                    <a:pt x="393" y="70"/>
                  </a:lnTo>
                  <a:lnTo>
                    <a:pt x="393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8" name=""/>
            <p:cNvSpPr/>
            <p:nvPr/>
          </p:nvSpPr>
          <p:spPr>
            <a:xfrm>
              <a:off x="6515280" y="2846160"/>
              <a:ext cx="158040" cy="378000"/>
            </a:xfrm>
            <a:custGeom>
              <a:avLst/>
              <a:gdLst/>
              <a:ahLst/>
              <a:rect l="l" t="t" r="r" b="b"/>
              <a:pathLst>
                <a:path w="204" h="477">
                  <a:moveTo>
                    <a:pt x="204" y="0"/>
                  </a:moveTo>
                  <a:lnTo>
                    <a:pt x="0" y="28"/>
                  </a:lnTo>
                  <a:lnTo>
                    <a:pt x="23" y="477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9" name=""/>
            <p:cNvSpPr/>
            <p:nvPr/>
          </p:nvSpPr>
          <p:spPr>
            <a:xfrm>
              <a:off x="6157440" y="3392280"/>
              <a:ext cx="249120" cy="451080"/>
            </a:xfrm>
            <a:custGeom>
              <a:avLst/>
              <a:gdLst/>
              <a:ahLst/>
              <a:rect l="l" t="t" r="r" b="b"/>
              <a:pathLst>
                <a:path w="321" h="568">
                  <a:moveTo>
                    <a:pt x="0" y="568"/>
                  </a:moveTo>
                  <a:lnTo>
                    <a:pt x="11" y="466"/>
                  </a:lnTo>
                  <a:lnTo>
                    <a:pt x="177" y="352"/>
                  </a:lnTo>
                  <a:lnTo>
                    <a:pt x="321" y="41"/>
                  </a:lnTo>
                  <a:lnTo>
                    <a:pt x="315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0" name=""/>
            <p:cNvSpPr/>
            <p:nvPr/>
          </p:nvSpPr>
          <p:spPr>
            <a:xfrm>
              <a:off x="5682960" y="3762360"/>
              <a:ext cx="497520" cy="34128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221" name=""/>
          <p:cNvGrpSpPr/>
          <p:nvPr/>
        </p:nvGrpSpPr>
        <p:grpSpPr>
          <a:xfrm>
            <a:off x="3052800" y="1117440"/>
            <a:ext cx="4995360" cy="3641760"/>
            <a:chOff x="3052800" y="1117440"/>
            <a:chExt cx="4995360" cy="3641760"/>
          </a:xfrm>
        </p:grpSpPr>
        <p:sp>
          <p:nvSpPr>
            <p:cNvPr id="1222" name=""/>
            <p:cNvSpPr/>
            <p:nvPr/>
          </p:nvSpPr>
          <p:spPr>
            <a:xfrm>
              <a:off x="5490000" y="3435120"/>
              <a:ext cx="262080" cy="933480"/>
            </a:xfrm>
            <a:custGeom>
              <a:avLst/>
              <a:gdLst/>
              <a:ahLst/>
              <a:rect l="l" t="t" r="r" b="b"/>
              <a:pathLst>
                <a:path w="338" h="1176">
                  <a:moveTo>
                    <a:pt x="0" y="0"/>
                  </a:moveTo>
                  <a:lnTo>
                    <a:pt x="122" y="667"/>
                  </a:lnTo>
                  <a:lnTo>
                    <a:pt x="302" y="925"/>
                  </a:lnTo>
                  <a:lnTo>
                    <a:pt x="287" y="1090"/>
                  </a:lnTo>
                  <a:lnTo>
                    <a:pt x="338" y="1176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3" name=""/>
            <p:cNvSpPr/>
            <p:nvPr/>
          </p:nvSpPr>
          <p:spPr>
            <a:xfrm>
              <a:off x="4307040" y="1117440"/>
              <a:ext cx="15120" cy="325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4" name=""/>
            <p:cNvSpPr/>
            <p:nvPr/>
          </p:nvSpPr>
          <p:spPr>
            <a:xfrm>
              <a:off x="3094560" y="1209600"/>
              <a:ext cx="1006200" cy="1820880"/>
            </a:xfrm>
            <a:custGeom>
              <a:avLst/>
              <a:gdLst/>
              <a:ahLst/>
              <a:rect l="l" t="t" r="r" b="b"/>
              <a:pathLst>
                <a:path w="1298" h="2295">
                  <a:moveTo>
                    <a:pt x="1205" y="0"/>
                  </a:moveTo>
                  <a:lnTo>
                    <a:pt x="1262" y="136"/>
                  </a:lnTo>
                  <a:lnTo>
                    <a:pt x="1298" y="286"/>
                  </a:lnTo>
                  <a:lnTo>
                    <a:pt x="975" y="401"/>
                  </a:lnTo>
                  <a:lnTo>
                    <a:pt x="946" y="487"/>
                  </a:lnTo>
                  <a:lnTo>
                    <a:pt x="846" y="573"/>
                  </a:lnTo>
                  <a:lnTo>
                    <a:pt x="466" y="882"/>
                  </a:lnTo>
                  <a:lnTo>
                    <a:pt x="79" y="1219"/>
                  </a:lnTo>
                  <a:lnTo>
                    <a:pt x="136" y="1477"/>
                  </a:lnTo>
                  <a:lnTo>
                    <a:pt x="0" y="2008"/>
                  </a:lnTo>
                  <a:lnTo>
                    <a:pt x="86" y="229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5" name=""/>
            <p:cNvSpPr/>
            <p:nvPr/>
          </p:nvSpPr>
          <p:spPr>
            <a:xfrm>
              <a:off x="3200040" y="1403280"/>
              <a:ext cx="178200" cy="466560"/>
            </a:xfrm>
            <a:custGeom>
              <a:avLst/>
              <a:gdLst/>
              <a:ahLst/>
              <a:rect l="l" t="t" r="r" b="b"/>
              <a:pathLst>
                <a:path w="230" h="589">
                  <a:moveTo>
                    <a:pt x="230" y="0"/>
                  </a:moveTo>
                  <a:lnTo>
                    <a:pt x="172" y="86"/>
                  </a:lnTo>
                  <a:lnTo>
                    <a:pt x="158" y="273"/>
                  </a:lnTo>
                  <a:lnTo>
                    <a:pt x="36" y="373"/>
                  </a:lnTo>
                  <a:lnTo>
                    <a:pt x="0" y="58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6" name=""/>
            <p:cNvSpPr/>
            <p:nvPr/>
          </p:nvSpPr>
          <p:spPr>
            <a:xfrm>
              <a:off x="4073040" y="1328760"/>
              <a:ext cx="477360" cy="301680"/>
            </a:xfrm>
            <a:custGeom>
              <a:avLst/>
              <a:gdLst/>
              <a:ahLst/>
              <a:rect l="l" t="t" r="r" b="b"/>
              <a:pathLst>
                <a:path w="617" h="380">
                  <a:moveTo>
                    <a:pt x="617" y="380"/>
                  </a:moveTo>
                  <a:lnTo>
                    <a:pt x="430" y="194"/>
                  </a:lnTo>
                  <a:lnTo>
                    <a:pt x="315" y="179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7" name=""/>
            <p:cNvSpPr/>
            <p:nvPr/>
          </p:nvSpPr>
          <p:spPr>
            <a:xfrm>
              <a:off x="4066560" y="1299960"/>
              <a:ext cx="3214440" cy="860400"/>
            </a:xfrm>
            <a:custGeom>
              <a:avLst/>
              <a:gdLst/>
              <a:ahLst/>
              <a:rect l="l" t="t" r="r" b="b"/>
              <a:pathLst>
                <a:path w="4145" h="1083">
                  <a:moveTo>
                    <a:pt x="0" y="0"/>
                  </a:moveTo>
                  <a:lnTo>
                    <a:pt x="322" y="180"/>
                  </a:lnTo>
                  <a:lnTo>
                    <a:pt x="1283" y="302"/>
                  </a:lnTo>
                  <a:lnTo>
                    <a:pt x="1900" y="423"/>
                  </a:lnTo>
                  <a:lnTo>
                    <a:pt x="2660" y="431"/>
                  </a:lnTo>
                  <a:lnTo>
                    <a:pt x="2825" y="495"/>
                  </a:lnTo>
                  <a:lnTo>
                    <a:pt x="2933" y="395"/>
                  </a:lnTo>
                  <a:lnTo>
                    <a:pt x="3047" y="359"/>
                  </a:lnTo>
                  <a:lnTo>
                    <a:pt x="3908" y="330"/>
                  </a:lnTo>
                  <a:lnTo>
                    <a:pt x="3958" y="345"/>
                  </a:lnTo>
                  <a:lnTo>
                    <a:pt x="4015" y="409"/>
                  </a:lnTo>
                  <a:lnTo>
                    <a:pt x="4066" y="553"/>
                  </a:lnTo>
                  <a:lnTo>
                    <a:pt x="4101" y="969"/>
                  </a:lnTo>
                  <a:lnTo>
                    <a:pt x="4145" y="10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8" name=""/>
            <p:cNvSpPr/>
            <p:nvPr/>
          </p:nvSpPr>
          <p:spPr>
            <a:xfrm>
              <a:off x="3445200" y="1654200"/>
              <a:ext cx="961200" cy="1598400"/>
            </a:xfrm>
            <a:custGeom>
              <a:avLst/>
              <a:gdLst/>
              <a:ahLst/>
              <a:rect l="l" t="t" r="r" b="b"/>
              <a:pathLst>
                <a:path w="1240" h="2015">
                  <a:moveTo>
                    <a:pt x="71" y="0"/>
                  </a:moveTo>
                  <a:lnTo>
                    <a:pt x="0" y="108"/>
                  </a:lnTo>
                  <a:lnTo>
                    <a:pt x="50" y="287"/>
                  </a:lnTo>
                  <a:lnTo>
                    <a:pt x="272" y="574"/>
                  </a:lnTo>
                  <a:lnTo>
                    <a:pt x="294" y="681"/>
                  </a:lnTo>
                  <a:lnTo>
                    <a:pt x="537" y="1011"/>
                  </a:lnTo>
                  <a:lnTo>
                    <a:pt x="717" y="1004"/>
                  </a:lnTo>
                  <a:lnTo>
                    <a:pt x="760" y="961"/>
                  </a:lnTo>
                  <a:lnTo>
                    <a:pt x="796" y="947"/>
                  </a:lnTo>
                  <a:lnTo>
                    <a:pt x="853" y="990"/>
                  </a:lnTo>
                  <a:lnTo>
                    <a:pt x="925" y="997"/>
                  </a:lnTo>
                  <a:lnTo>
                    <a:pt x="953" y="1126"/>
                  </a:lnTo>
                  <a:lnTo>
                    <a:pt x="1147" y="1320"/>
                  </a:lnTo>
                  <a:lnTo>
                    <a:pt x="1118" y="1477"/>
                  </a:lnTo>
                  <a:lnTo>
                    <a:pt x="1204" y="1542"/>
                  </a:lnTo>
                  <a:lnTo>
                    <a:pt x="1176" y="1664"/>
                  </a:lnTo>
                  <a:lnTo>
                    <a:pt x="1118" y="1736"/>
                  </a:lnTo>
                  <a:lnTo>
                    <a:pt x="1025" y="1786"/>
                  </a:lnTo>
                  <a:lnTo>
                    <a:pt x="1118" y="1922"/>
                  </a:lnTo>
                  <a:lnTo>
                    <a:pt x="1240" y="20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9" name=""/>
            <p:cNvSpPr/>
            <p:nvPr/>
          </p:nvSpPr>
          <p:spPr>
            <a:xfrm>
              <a:off x="4228200" y="1608120"/>
              <a:ext cx="189000" cy="984240"/>
            </a:xfrm>
            <a:custGeom>
              <a:avLst/>
              <a:gdLst/>
              <a:ahLst/>
              <a:rect l="l" t="t" r="r" b="b"/>
              <a:pathLst>
                <a:path w="243" h="1240">
                  <a:moveTo>
                    <a:pt x="129" y="0"/>
                  </a:moveTo>
                  <a:lnTo>
                    <a:pt x="243" y="789"/>
                  </a:lnTo>
                  <a:lnTo>
                    <a:pt x="0" y="12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0" name=""/>
            <p:cNvSpPr/>
            <p:nvPr/>
          </p:nvSpPr>
          <p:spPr>
            <a:xfrm>
              <a:off x="3052800" y="2905200"/>
              <a:ext cx="851040" cy="793440"/>
            </a:xfrm>
            <a:custGeom>
              <a:avLst/>
              <a:gdLst/>
              <a:ahLst/>
              <a:rect l="l" t="t" r="r" b="b"/>
              <a:pathLst>
                <a:path w="1097" h="999">
                  <a:moveTo>
                    <a:pt x="172" y="0"/>
                  </a:moveTo>
                  <a:lnTo>
                    <a:pt x="138" y="149"/>
                  </a:lnTo>
                  <a:lnTo>
                    <a:pt x="93" y="211"/>
                  </a:lnTo>
                  <a:lnTo>
                    <a:pt x="109" y="315"/>
                  </a:lnTo>
                  <a:lnTo>
                    <a:pt x="0" y="373"/>
                  </a:lnTo>
                  <a:lnTo>
                    <a:pt x="36" y="563"/>
                  </a:lnTo>
                  <a:lnTo>
                    <a:pt x="161" y="608"/>
                  </a:lnTo>
                  <a:lnTo>
                    <a:pt x="448" y="843"/>
                  </a:lnTo>
                  <a:lnTo>
                    <a:pt x="740" y="900"/>
                  </a:lnTo>
                  <a:lnTo>
                    <a:pt x="1097" y="99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1" name=""/>
            <p:cNvSpPr/>
            <p:nvPr/>
          </p:nvSpPr>
          <p:spPr>
            <a:xfrm flipV="1">
              <a:off x="3538080" y="3606480"/>
              <a:ext cx="4320" cy="104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2" name=""/>
            <p:cNvSpPr/>
            <p:nvPr/>
          </p:nvSpPr>
          <p:spPr>
            <a:xfrm>
              <a:off x="3826440" y="3398760"/>
              <a:ext cx="1350360" cy="851040"/>
            </a:xfrm>
            <a:custGeom>
              <a:avLst/>
              <a:gdLst/>
              <a:ahLst/>
              <a:rect l="l" t="t" r="r" b="b"/>
              <a:pathLst>
                <a:path w="1740" h="1072">
                  <a:moveTo>
                    <a:pt x="0" y="0"/>
                  </a:moveTo>
                  <a:lnTo>
                    <a:pt x="138" y="533"/>
                  </a:lnTo>
                  <a:lnTo>
                    <a:pt x="419" y="665"/>
                  </a:lnTo>
                  <a:lnTo>
                    <a:pt x="740" y="603"/>
                  </a:lnTo>
                  <a:lnTo>
                    <a:pt x="1740" y="107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3" name=""/>
            <p:cNvSpPr/>
            <p:nvPr/>
          </p:nvSpPr>
          <p:spPr>
            <a:xfrm>
              <a:off x="4454640" y="2203200"/>
              <a:ext cx="88200" cy="414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4" name=""/>
            <p:cNvSpPr/>
            <p:nvPr/>
          </p:nvSpPr>
          <p:spPr>
            <a:xfrm>
              <a:off x="4285440" y="2560680"/>
              <a:ext cx="1187640" cy="1009440"/>
            </a:xfrm>
            <a:custGeom>
              <a:avLst/>
              <a:gdLst/>
              <a:ahLst/>
              <a:rect l="l" t="t" r="r" b="b"/>
              <a:pathLst>
                <a:path w="1531" h="1273">
                  <a:moveTo>
                    <a:pt x="0" y="0"/>
                  </a:moveTo>
                  <a:lnTo>
                    <a:pt x="81" y="63"/>
                  </a:lnTo>
                  <a:lnTo>
                    <a:pt x="172" y="34"/>
                  </a:lnTo>
                  <a:lnTo>
                    <a:pt x="511" y="120"/>
                  </a:lnTo>
                  <a:lnTo>
                    <a:pt x="590" y="224"/>
                  </a:lnTo>
                  <a:lnTo>
                    <a:pt x="655" y="235"/>
                  </a:lnTo>
                  <a:lnTo>
                    <a:pt x="1336" y="723"/>
                  </a:lnTo>
                  <a:lnTo>
                    <a:pt x="1508" y="746"/>
                  </a:lnTo>
                  <a:lnTo>
                    <a:pt x="1531" y="127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5" name=""/>
            <p:cNvSpPr/>
            <p:nvPr/>
          </p:nvSpPr>
          <p:spPr>
            <a:xfrm>
              <a:off x="4356720" y="2609640"/>
              <a:ext cx="1578240" cy="714600"/>
            </a:xfrm>
            <a:custGeom>
              <a:avLst/>
              <a:gdLst/>
              <a:ahLst/>
              <a:rect l="l" t="t" r="r" b="b"/>
              <a:pathLst>
                <a:path w="2036" h="900">
                  <a:moveTo>
                    <a:pt x="0" y="0"/>
                  </a:moveTo>
                  <a:lnTo>
                    <a:pt x="263" y="47"/>
                  </a:lnTo>
                  <a:lnTo>
                    <a:pt x="355" y="91"/>
                  </a:lnTo>
                  <a:lnTo>
                    <a:pt x="487" y="143"/>
                  </a:lnTo>
                  <a:lnTo>
                    <a:pt x="568" y="224"/>
                  </a:lnTo>
                  <a:lnTo>
                    <a:pt x="597" y="642"/>
                  </a:lnTo>
                  <a:lnTo>
                    <a:pt x="774" y="895"/>
                  </a:lnTo>
                  <a:lnTo>
                    <a:pt x="1497" y="900"/>
                  </a:lnTo>
                  <a:lnTo>
                    <a:pt x="1817" y="895"/>
                  </a:lnTo>
                  <a:lnTo>
                    <a:pt x="2036" y="8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6" name=""/>
            <p:cNvSpPr/>
            <p:nvPr/>
          </p:nvSpPr>
          <p:spPr>
            <a:xfrm>
              <a:off x="4815720" y="3041640"/>
              <a:ext cx="136080" cy="27756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7" name=""/>
            <p:cNvSpPr/>
            <p:nvPr/>
          </p:nvSpPr>
          <p:spPr>
            <a:xfrm flipV="1">
              <a:off x="4845240" y="3925800"/>
              <a:ext cx="418680" cy="217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8" name=""/>
            <p:cNvSpPr/>
            <p:nvPr/>
          </p:nvSpPr>
          <p:spPr>
            <a:xfrm flipH="1" flipV="1">
              <a:off x="4992480" y="4074840"/>
              <a:ext cx="235440" cy="74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9" name=""/>
            <p:cNvSpPr/>
            <p:nvPr/>
          </p:nvSpPr>
          <p:spPr>
            <a:xfrm>
              <a:off x="5468400" y="2936880"/>
              <a:ext cx="288000" cy="565200"/>
            </a:xfrm>
            <a:custGeom>
              <a:avLst/>
              <a:gdLst/>
              <a:ahLst/>
              <a:rect l="l" t="t" r="r" b="b"/>
              <a:pathLst>
                <a:path w="373" h="712">
                  <a:moveTo>
                    <a:pt x="373" y="0"/>
                  </a:moveTo>
                  <a:lnTo>
                    <a:pt x="349" y="144"/>
                  </a:lnTo>
                  <a:lnTo>
                    <a:pt x="292" y="266"/>
                  </a:lnTo>
                  <a:lnTo>
                    <a:pt x="253" y="483"/>
                  </a:lnTo>
                  <a:lnTo>
                    <a:pt x="97" y="667"/>
                  </a:lnTo>
                  <a:lnTo>
                    <a:pt x="0" y="71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0" name=""/>
            <p:cNvSpPr/>
            <p:nvPr/>
          </p:nvSpPr>
          <p:spPr>
            <a:xfrm>
              <a:off x="5177160" y="3292560"/>
              <a:ext cx="326880" cy="287280"/>
            </a:xfrm>
            <a:custGeom>
              <a:avLst/>
              <a:gdLst/>
              <a:ahLst/>
              <a:rect l="l" t="t" r="r" b="b"/>
              <a:pathLst>
                <a:path w="423" h="362">
                  <a:moveTo>
                    <a:pt x="68" y="362"/>
                  </a:moveTo>
                  <a:lnTo>
                    <a:pt x="423" y="86"/>
                  </a:lnTo>
                  <a:lnTo>
                    <a:pt x="416" y="28"/>
                  </a:lnTo>
                  <a:lnTo>
                    <a:pt x="377" y="0"/>
                  </a:lnTo>
                  <a:lnTo>
                    <a:pt x="0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1" name=""/>
            <p:cNvSpPr/>
            <p:nvPr/>
          </p:nvSpPr>
          <p:spPr>
            <a:xfrm>
              <a:off x="5308560" y="3470040"/>
              <a:ext cx="978480" cy="228600"/>
            </a:xfrm>
            <a:custGeom>
              <a:avLst/>
              <a:gdLst/>
              <a:ahLst/>
              <a:rect l="l" t="t" r="r" b="b"/>
              <a:pathLst>
                <a:path w="1262" h="287">
                  <a:moveTo>
                    <a:pt x="0" y="68"/>
                  </a:moveTo>
                  <a:lnTo>
                    <a:pt x="80" y="154"/>
                  </a:lnTo>
                  <a:lnTo>
                    <a:pt x="182" y="245"/>
                  </a:lnTo>
                  <a:lnTo>
                    <a:pt x="297" y="287"/>
                  </a:lnTo>
                  <a:lnTo>
                    <a:pt x="464" y="281"/>
                  </a:lnTo>
                  <a:lnTo>
                    <a:pt x="860" y="138"/>
                  </a:lnTo>
                  <a:lnTo>
                    <a:pt x="126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2" name=""/>
            <p:cNvSpPr/>
            <p:nvPr/>
          </p:nvSpPr>
          <p:spPr>
            <a:xfrm>
              <a:off x="5828400" y="3433680"/>
              <a:ext cx="154800" cy="146160"/>
            </a:xfrm>
            <a:custGeom>
              <a:avLst/>
              <a:gdLst/>
              <a:ahLst/>
              <a:rect l="l" t="t" r="r" b="b"/>
              <a:pathLst>
                <a:path w="201" h="185">
                  <a:moveTo>
                    <a:pt x="0" y="0"/>
                  </a:moveTo>
                  <a:lnTo>
                    <a:pt x="75" y="99"/>
                  </a:lnTo>
                  <a:lnTo>
                    <a:pt x="201" y="18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3" name=""/>
            <p:cNvSpPr/>
            <p:nvPr/>
          </p:nvSpPr>
          <p:spPr>
            <a:xfrm>
              <a:off x="5201640" y="2573280"/>
              <a:ext cx="1213920" cy="689040"/>
            </a:xfrm>
            <a:custGeom>
              <a:avLst/>
              <a:gdLst/>
              <a:ahLst/>
              <a:rect l="l" t="t" r="r" b="b"/>
              <a:pathLst>
                <a:path w="1566" h="868">
                  <a:moveTo>
                    <a:pt x="1566" y="0"/>
                  </a:moveTo>
                  <a:lnTo>
                    <a:pt x="1301" y="144"/>
                  </a:lnTo>
                  <a:lnTo>
                    <a:pt x="1158" y="190"/>
                  </a:lnTo>
                  <a:lnTo>
                    <a:pt x="636" y="248"/>
                  </a:lnTo>
                  <a:lnTo>
                    <a:pt x="0" y="86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4" name=""/>
            <p:cNvSpPr/>
            <p:nvPr/>
          </p:nvSpPr>
          <p:spPr>
            <a:xfrm>
              <a:off x="5527440" y="1695240"/>
              <a:ext cx="678960" cy="568440"/>
            </a:xfrm>
            <a:custGeom>
              <a:avLst/>
              <a:gdLst/>
              <a:ahLst/>
              <a:rect l="l" t="t" r="r" b="b"/>
              <a:pathLst>
                <a:path w="877" h="717">
                  <a:moveTo>
                    <a:pt x="0" y="0"/>
                  </a:moveTo>
                  <a:lnTo>
                    <a:pt x="45" y="310"/>
                  </a:lnTo>
                  <a:lnTo>
                    <a:pt x="86" y="373"/>
                  </a:lnTo>
                  <a:lnTo>
                    <a:pt x="274" y="475"/>
                  </a:lnTo>
                  <a:lnTo>
                    <a:pt x="733" y="717"/>
                  </a:lnTo>
                  <a:lnTo>
                    <a:pt x="877" y="7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5" name=""/>
            <p:cNvSpPr/>
            <p:nvPr/>
          </p:nvSpPr>
          <p:spPr>
            <a:xfrm>
              <a:off x="5530320" y="1695240"/>
              <a:ext cx="1027800" cy="390600"/>
            </a:xfrm>
            <a:custGeom>
              <a:avLst/>
              <a:gdLst/>
              <a:ahLst/>
              <a:rect l="l" t="t" r="r" b="b"/>
              <a:pathLst>
                <a:path w="1325" h="493">
                  <a:moveTo>
                    <a:pt x="0" y="0"/>
                  </a:moveTo>
                  <a:lnTo>
                    <a:pt x="241" y="269"/>
                  </a:lnTo>
                  <a:lnTo>
                    <a:pt x="418" y="274"/>
                  </a:lnTo>
                  <a:lnTo>
                    <a:pt x="465" y="373"/>
                  </a:lnTo>
                  <a:lnTo>
                    <a:pt x="562" y="407"/>
                  </a:lnTo>
                  <a:lnTo>
                    <a:pt x="838" y="407"/>
                  </a:lnTo>
                  <a:lnTo>
                    <a:pt x="1044" y="493"/>
                  </a:lnTo>
                  <a:lnTo>
                    <a:pt x="1325" y="38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6" name=""/>
            <p:cNvSpPr/>
            <p:nvPr/>
          </p:nvSpPr>
          <p:spPr>
            <a:xfrm>
              <a:off x="7229880" y="1820880"/>
              <a:ext cx="590400" cy="10152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7" name=""/>
            <p:cNvSpPr/>
            <p:nvPr/>
          </p:nvSpPr>
          <p:spPr>
            <a:xfrm>
              <a:off x="7115040" y="1908000"/>
              <a:ext cx="531360" cy="451080"/>
            </a:xfrm>
            <a:custGeom>
              <a:avLst/>
              <a:gdLst/>
              <a:ahLst/>
              <a:rect l="l" t="t" r="r" b="b"/>
              <a:pathLst>
                <a:path w="687" h="568">
                  <a:moveTo>
                    <a:pt x="687" y="0"/>
                  </a:moveTo>
                  <a:lnTo>
                    <a:pt x="653" y="47"/>
                  </a:lnTo>
                  <a:lnTo>
                    <a:pt x="491" y="156"/>
                  </a:lnTo>
                  <a:lnTo>
                    <a:pt x="339" y="276"/>
                  </a:lnTo>
                  <a:lnTo>
                    <a:pt x="224" y="310"/>
                  </a:lnTo>
                  <a:lnTo>
                    <a:pt x="115" y="350"/>
                  </a:lnTo>
                  <a:lnTo>
                    <a:pt x="34" y="407"/>
                  </a:lnTo>
                  <a:lnTo>
                    <a:pt x="6" y="472"/>
                  </a:lnTo>
                  <a:lnTo>
                    <a:pt x="0" y="540"/>
                  </a:lnTo>
                  <a:lnTo>
                    <a:pt x="52" y="568"/>
                  </a:lnTo>
                  <a:lnTo>
                    <a:pt x="144" y="5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8" name=""/>
            <p:cNvSpPr/>
            <p:nvPr/>
          </p:nvSpPr>
          <p:spPr>
            <a:xfrm>
              <a:off x="7180200" y="2190600"/>
              <a:ext cx="867960" cy="547920"/>
            </a:xfrm>
            <a:custGeom>
              <a:avLst/>
              <a:gdLst/>
              <a:ahLst/>
              <a:rect l="l" t="t" r="r" b="b"/>
              <a:pathLst>
                <a:path w="1119" h="688">
                  <a:moveTo>
                    <a:pt x="1119" y="0"/>
                  </a:moveTo>
                  <a:lnTo>
                    <a:pt x="1004" y="97"/>
                  </a:lnTo>
                  <a:lnTo>
                    <a:pt x="832" y="125"/>
                  </a:lnTo>
                  <a:lnTo>
                    <a:pt x="707" y="21"/>
                  </a:lnTo>
                  <a:lnTo>
                    <a:pt x="563" y="97"/>
                  </a:lnTo>
                  <a:lnTo>
                    <a:pt x="493" y="39"/>
                  </a:lnTo>
                  <a:lnTo>
                    <a:pt x="190" y="143"/>
                  </a:lnTo>
                  <a:lnTo>
                    <a:pt x="92" y="251"/>
                  </a:lnTo>
                  <a:lnTo>
                    <a:pt x="52" y="412"/>
                  </a:lnTo>
                  <a:lnTo>
                    <a:pt x="0" y="613"/>
                  </a:lnTo>
                  <a:lnTo>
                    <a:pt x="24" y="68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9" name=""/>
            <p:cNvSpPr/>
            <p:nvPr/>
          </p:nvSpPr>
          <p:spPr>
            <a:xfrm>
              <a:off x="5715000" y="2282760"/>
              <a:ext cx="2293200" cy="1598760"/>
            </a:xfrm>
            <a:custGeom>
              <a:avLst/>
              <a:gdLst/>
              <a:ahLst/>
              <a:rect l="l" t="t" r="r" b="b"/>
              <a:pathLst>
                <a:path w="2958" h="2013">
                  <a:moveTo>
                    <a:pt x="2958" y="0"/>
                  </a:moveTo>
                  <a:lnTo>
                    <a:pt x="2666" y="193"/>
                  </a:lnTo>
                  <a:lnTo>
                    <a:pt x="2528" y="446"/>
                  </a:lnTo>
                  <a:lnTo>
                    <a:pt x="2121" y="545"/>
                  </a:lnTo>
                  <a:lnTo>
                    <a:pt x="1816" y="681"/>
                  </a:lnTo>
                  <a:lnTo>
                    <a:pt x="1377" y="756"/>
                  </a:lnTo>
                  <a:lnTo>
                    <a:pt x="986" y="1025"/>
                  </a:lnTo>
                  <a:lnTo>
                    <a:pt x="740" y="1296"/>
                  </a:lnTo>
                  <a:lnTo>
                    <a:pt x="326" y="1807"/>
                  </a:lnTo>
                  <a:lnTo>
                    <a:pt x="86" y="1984"/>
                  </a:lnTo>
                  <a:lnTo>
                    <a:pt x="0" y="201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0" name=""/>
            <p:cNvSpPr/>
            <p:nvPr/>
          </p:nvSpPr>
          <p:spPr>
            <a:xfrm>
              <a:off x="6553800" y="1998720"/>
              <a:ext cx="373680" cy="488880"/>
            </a:xfrm>
            <a:custGeom>
              <a:avLst/>
              <a:gdLst/>
              <a:ahLst/>
              <a:rect l="l" t="t" r="r" b="b"/>
              <a:pathLst>
                <a:path w="482" h="615">
                  <a:moveTo>
                    <a:pt x="0" y="0"/>
                  </a:moveTo>
                  <a:lnTo>
                    <a:pt x="81" y="12"/>
                  </a:lnTo>
                  <a:lnTo>
                    <a:pt x="172" y="477"/>
                  </a:lnTo>
                  <a:lnTo>
                    <a:pt x="211" y="550"/>
                  </a:lnTo>
                  <a:lnTo>
                    <a:pt x="482" y="6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1" name=""/>
            <p:cNvSpPr/>
            <p:nvPr/>
          </p:nvSpPr>
          <p:spPr>
            <a:xfrm>
              <a:off x="6193800" y="2195280"/>
              <a:ext cx="195480" cy="341280"/>
            </a:xfrm>
            <a:custGeom>
              <a:avLst/>
              <a:gdLst/>
              <a:ahLst/>
              <a:rect l="l" t="t" r="r" b="b"/>
              <a:pathLst>
                <a:path w="252" h="430">
                  <a:moveTo>
                    <a:pt x="39" y="131"/>
                  </a:moveTo>
                  <a:lnTo>
                    <a:pt x="5" y="63"/>
                  </a:lnTo>
                  <a:lnTo>
                    <a:pt x="0" y="29"/>
                  </a:lnTo>
                  <a:lnTo>
                    <a:pt x="28" y="6"/>
                  </a:lnTo>
                  <a:lnTo>
                    <a:pt x="173" y="0"/>
                  </a:lnTo>
                  <a:lnTo>
                    <a:pt x="247" y="373"/>
                  </a:lnTo>
                  <a:lnTo>
                    <a:pt x="218" y="430"/>
                  </a:lnTo>
                  <a:lnTo>
                    <a:pt x="132" y="355"/>
                  </a:lnTo>
                  <a:lnTo>
                    <a:pt x="161" y="149"/>
                  </a:lnTo>
                  <a:lnTo>
                    <a:pt x="252" y="10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2" name=""/>
            <p:cNvSpPr/>
            <p:nvPr/>
          </p:nvSpPr>
          <p:spPr>
            <a:xfrm>
              <a:off x="6361560" y="2400120"/>
              <a:ext cx="333000" cy="29232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3" name=""/>
            <p:cNvSpPr/>
            <p:nvPr/>
          </p:nvSpPr>
          <p:spPr>
            <a:xfrm>
              <a:off x="6601680" y="2590560"/>
              <a:ext cx="159480" cy="82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4" name=""/>
            <p:cNvSpPr/>
            <p:nvPr/>
          </p:nvSpPr>
          <p:spPr>
            <a:xfrm>
              <a:off x="7354080" y="2481120"/>
              <a:ext cx="356400" cy="8748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5" name=""/>
            <p:cNvSpPr/>
            <p:nvPr/>
          </p:nvSpPr>
          <p:spPr>
            <a:xfrm>
              <a:off x="5601960" y="2568600"/>
              <a:ext cx="2108520" cy="1844640"/>
            </a:xfrm>
            <a:custGeom>
              <a:avLst/>
              <a:gdLst/>
              <a:ahLst/>
              <a:rect l="l" t="t" r="r" b="b"/>
              <a:pathLst>
                <a:path w="2719" h="2324">
                  <a:moveTo>
                    <a:pt x="2719" y="0"/>
                  </a:moveTo>
                  <a:lnTo>
                    <a:pt x="2644" y="70"/>
                  </a:lnTo>
                  <a:lnTo>
                    <a:pt x="2524" y="127"/>
                  </a:lnTo>
                  <a:lnTo>
                    <a:pt x="2433" y="321"/>
                  </a:lnTo>
                  <a:lnTo>
                    <a:pt x="2409" y="402"/>
                  </a:lnTo>
                  <a:lnTo>
                    <a:pt x="2370" y="516"/>
                  </a:lnTo>
                  <a:lnTo>
                    <a:pt x="2305" y="678"/>
                  </a:lnTo>
                  <a:lnTo>
                    <a:pt x="2289" y="678"/>
                  </a:lnTo>
                  <a:lnTo>
                    <a:pt x="2226" y="861"/>
                  </a:lnTo>
                  <a:lnTo>
                    <a:pt x="2099" y="999"/>
                  </a:lnTo>
                  <a:lnTo>
                    <a:pt x="2047" y="1017"/>
                  </a:lnTo>
                  <a:lnTo>
                    <a:pt x="1755" y="1400"/>
                  </a:lnTo>
                  <a:lnTo>
                    <a:pt x="1692" y="1429"/>
                  </a:lnTo>
                  <a:lnTo>
                    <a:pt x="1301" y="1658"/>
                  </a:lnTo>
                  <a:lnTo>
                    <a:pt x="1079" y="1768"/>
                  </a:lnTo>
                  <a:lnTo>
                    <a:pt x="769" y="1992"/>
                  </a:lnTo>
                  <a:lnTo>
                    <a:pt x="717" y="1992"/>
                  </a:lnTo>
                  <a:lnTo>
                    <a:pt x="167" y="2123"/>
                  </a:lnTo>
                  <a:lnTo>
                    <a:pt x="0" y="232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6" name=""/>
            <p:cNvSpPr/>
            <p:nvPr/>
          </p:nvSpPr>
          <p:spPr>
            <a:xfrm>
              <a:off x="5289840" y="2522520"/>
              <a:ext cx="1550520" cy="1859040"/>
            </a:xfrm>
            <a:custGeom>
              <a:avLst/>
              <a:gdLst/>
              <a:ahLst/>
              <a:rect l="l" t="t" r="r" b="b"/>
              <a:pathLst>
                <a:path w="1999" h="2341">
                  <a:moveTo>
                    <a:pt x="1999" y="0"/>
                  </a:moveTo>
                  <a:lnTo>
                    <a:pt x="1901" y="195"/>
                  </a:lnTo>
                  <a:lnTo>
                    <a:pt x="1671" y="636"/>
                  </a:lnTo>
                  <a:lnTo>
                    <a:pt x="1598" y="740"/>
                  </a:lnTo>
                  <a:lnTo>
                    <a:pt x="1460" y="1045"/>
                  </a:lnTo>
                  <a:lnTo>
                    <a:pt x="1418" y="1131"/>
                  </a:lnTo>
                  <a:lnTo>
                    <a:pt x="1236" y="1504"/>
                  </a:lnTo>
                  <a:lnTo>
                    <a:pt x="712" y="1898"/>
                  </a:lnTo>
                  <a:lnTo>
                    <a:pt x="248" y="2094"/>
                  </a:lnTo>
                  <a:lnTo>
                    <a:pt x="0" y="234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7" name=""/>
            <p:cNvSpPr/>
            <p:nvPr/>
          </p:nvSpPr>
          <p:spPr>
            <a:xfrm>
              <a:off x="5735160" y="2582640"/>
              <a:ext cx="666360" cy="159408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8" name=""/>
            <p:cNvSpPr/>
            <p:nvPr/>
          </p:nvSpPr>
          <p:spPr>
            <a:xfrm>
              <a:off x="7252920" y="2617560"/>
              <a:ext cx="531720" cy="174600"/>
            </a:xfrm>
            <a:custGeom>
              <a:avLst/>
              <a:gdLst/>
              <a:ahLst/>
              <a:rect l="l" t="t" r="r" b="b"/>
              <a:pathLst>
                <a:path w="686" h="218">
                  <a:moveTo>
                    <a:pt x="686" y="7"/>
                  </a:moveTo>
                  <a:lnTo>
                    <a:pt x="624" y="93"/>
                  </a:lnTo>
                  <a:lnTo>
                    <a:pt x="376" y="46"/>
                  </a:lnTo>
                  <a:lnTo>
                    <a:pt x="184" y="0"/>
                  </a:lnTo>
                  <a:lnTo>
                    <a:pt x="57" y="18"/>
                  </a:lnTo>
                  <a:lnTo>
                    <a:pt x="0" y="166"/>
                  </a:lnTo>
                  <a:lnTo>
                    <a:pt x="34" y="21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9" name=""/>
            <p:cNvSpPr/>
            <p:nvPr/>
          </p:nvSpPr>
          <p:spPr>
            <a:xfrm>
              <a:off x="7020720" y="2863800"/>
              <a:ext cx="432360" cy="255600"/>
            </a:xfrm>
            <a:custGeom>
              <a:avLst/>
              <a:gdLst/>
              <a:ahLst/>
              <a:rect l="l" t="t" r="r" b="b"/>
              <a:pathLst>
                <a:path w="558" h="321">
                  <a:moveTo>
                    <a:pt x="558" y="0"/>
                  </a:moveTo>
                  <a:lnTo>
                    <a:pt x="443" y="281"/>
                  </a:lnTo>
                  <a:lnTo>
                    <a:pt x="264" y="276"/>
                  </a:lnTo>
                  <a:lnTo>
                    <a:pt x="167" y="315"/>
                  </a:lnTo>
                  <a:lnTo>
                    <a:pt x="0" y="3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0" name=""/>
            <p:cNvSpPr/>
            <p:nvPr/>
          </p:nvSpPr>
          <p:spPr>
            <a:xfrm>
              <a:off x="6989760" y="2533680"/>
              <a:ext cx="83520" cy="412560"/>
            </a:xfrm>
            <a:custGeom>
              <a:avLst/>
              <a:gdLst/>
              <a:ahLst/>
              <a:rect l="l" t="t" r="r" b="b"/>
              <a:pathLst>
                <a:path w="107" h="522">
                  <a:moveTo>
                    <a:pt x="63" y="0"/>
                  </a:moveTo>
                  <a:lnTo>
                    <a:pt x="107" y="63"/>
                  </a:lnTo>
                  <a:lnTo>
                    <a:pt x="0" y="172"/>
                  </a:lnTo>
                  <a:lnTo>
                    <a:pt x="18" y="5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1" name=""/>
            <p:cNvSpPr/>
            <p:nvPr/>
          </p:nvSpPr>
          <p:spPr>
            <a:xfrm>
              <a:off x="6865560" y="2582640"/>
              <a:ext cx="333000" cy="8100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2" name=""/>
            <p:cNvSpPr/>
            <p:nvPr/>
          </p:nvSpPr>
          <p:spPr>
            <a:xfrm flipV="1">
              <a:off x="6377040" y="4427280"/>
              <a:ext cx="38520" cy="446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3" name=""/>
            <p:cNvSpPr/>
            <p:nvPr/>
          </p:nvSpPr>
          <p:spPr>
            <a:xfrm>
              <a:off x="6184800" y="3606840"/>
              <a:ext cx="1071360" cy="377640"/>
            </a:xfrm>
            <a:custGeom>
              <a:avLst/>
              <a:gdLst/>
              <a:ahLst/>
              <a:rect l="l" t="t" r="r" b="b"/>
              <a:pathLst>
                <a:path w="1382" h="475">
                  <a:moveTo>
                    <a:pt x="1382" y="0"/>
                  </a:moveTo>
                  <a:lnTo>
                    <a:pt x="1153" y="154"/>
                  </a:lnTo>
                  <a:lnTo>
                    <a:pt x="975" y="195"/>
                  </a:lnTo>
                  <a:lnTo>
                    <a:pt x="522" y="281"/>
                  </a:lnTo>
                  <a:lnTo>
                    <a:pt x="230" y="470"/>
                  </a:lnTo>
                  <a:lnTo>
                    <a:pt x="0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4" name=""/>
            <p:cNvSpPr/>
            <p:nvPr/>
          </p:nvSpPr>
          <p:spPr>
            <a:xfrm>
              <a:off x="5828400" y="3633840"/>
              <a:ext cx="1182600" cy="342720"/>
            </a:xfrm>
            <a:custGeom>
              <a:avLst/>
              <a:gdLst/>
              <a:ahLst/>
              <a:rect l="l" t="t" r="r" b="b"/>
              <a:pathLst>
                <a:path w="1526" h="430">
                  <a:moveTo>
                    <a:pt x="1492" y="219"/>
                  </a:moveTo>
                  <a:lnTo>
                    <a:pt x="1447" y="161"/>
                  </a:lnTo>
                  <a:lnTo>
                    <a:pt x="1526" y="34"/>
                  </a:lnTo>
                  <a:lnTo>
                    <a:pt x="1515" y="0"/>
                  </a:lnTo>
                  <a:lnTo>
                    <a:pt x="1275" y="29"/>
                  </a:lnTo>
                  <a:lnTo>
                    <a:pt x="866" y="138"/>
                  </a:lnTo>
                  <a:lnTo>
                    <a:pt x="602" y="298"/>
                  </a:lnTo>
                  <a:lnTo>
                    <a:pt x="362" y="310"/>
                  </a:lnTo>
                  <a:lnTo>
                    <a:pt x="0" y="43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5" name=""/>
            <p:cNvSpPr/>
            <p:nvPr/>
          </p:nvSpPr>
          <p:spPr>
            <a:xfrm>
              <a:off x="6758280" y="3479760"/>
              <a:ext cx="82080" cy="17784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6" name=""/>
            <p:cNvSpPr/>
            <p:nvPr/>
          </p:nvSpPr>
          <p:spPr>
            <a:xfrm>
              <a:off x="7011000" y="3652920"/>
              <a:ext cx="61920" cy="8064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840" bIns="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7" name=""/>
            <p:cNvSpPr/>
            <p:nvPr/>
          </p:nvSpPr>
          <p:spPr>
            <a:xfrm>
              <a:off x="6727320" y="3584520"/>
              <a:ext cx="21600" cy="9504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8" name=""/>
            <p:cNvSpPr/>
            <p:nvPr/>
          </p:nvSpPr>
          <p:spPr>
            <a:xfrm>
              <a:off x="6287040" y="3870360"/>
              <a:ext cx="279000" cy="492120"/>
            </a:xfrm>
            <a:custGeom>
              <a:avLst/>
              <a:gdLst/>
              <a:ahLst/>
              <a:rect l="l" t="t" r="r" b="b"/>
              <a:pathLst>
                <a:path w="360" h="620">
                  <a:moveTo>
                    <a:pt x="360" y="620"/>
                  </a:moveTo>
                  <a:lnTo>
                    <a:pt x="206" y="563"/>
                  </a:lnTo>
                  <a:lnTo>
                    <a:pt x="97" y="424"/>
                  </a:lnTo>
                  <a:lnTo>
                    <a:pt x="62" y="333"/>
                  </a:lnTo>
                  <a:lnTo>
                    <a:pt x="0" y="258"/>
                  </a:lnTo>
                  <a:lnTo>
                    <a:pt x="39" y="138"/>
                  </a:lnTo>
                  <a:lnTo>
                    <a:pt x="16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9" name=""/>
            <p:cNvSpPr/>
            <p:nvPr/>
          </p:nvSpPr>
          <p:spPr>
            <a:xfrm>
              <a:off x="5801760" y="2738520"/>
              <a:ext cx="1156320" cy="1150920"/>
            </a:xfrm>
            <a:custGeom>
              <a:avLst/>
              <a:gdLst/>
              <a:ahLst/>
              <a:rect l="l" t="t" r="r" b="b"/>
              <a:pathLst>
                <a:path w="1492" h="1451">
                  <a:moveTo>
                    <a:pt x="1492" y="0"/>
                  </a:moveTo>
                  <a:lnTo>
                    <a:pt x="1377" y="22"/>
                  </a:lnTo>
                  <a:lnTo>
                    <a:pt x="1158" y="493"/>
                  </a:lnTo>
                  <a:lnTo>
                    <a:pt x="746" y="780"/>
                  </a:lnTo>
                  <a:lnTo>
                    <a:pt x="550" y="1164"/>
                  </a:lnTo>
                  <a:lnTo>
                    <a:pt x="287" y="1399"/>
                  </a:lnTo>
                  <a:lnTo>
                    <a:pt x="63" y="1451"/>
                  </a:lnTo>
                  <a:lnTo>
                    <a:pt x="0" y="14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0" name=""/>
            <p:cNvSpPr/>
            <p:nvPr/>
          </p:nvSpPr>
          <p:spPr>
            <a:xfrm>
              <a:off x="5401800" y="4667040"/>
              <a:ext cx="40320" cy="9216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1" name=""/>
            <p:cNvSpPr/>
            <p:nvPr/>
          </p:nvSpPr>
          <p:spPr>
            <a:xfrm>
              <a:off x="5334840" y="4276800"/>
              <a:ext cx="379800" cy="469800"/>
            </a:xfrm>
            <a:custGeom>
              <a:avLst/>
              <a:gdLst/>
              <a:ahLst/>
              <a:rect l="l" t="t" r="r" b="b"/>
              <a:pathLst>
                <a:path w="489" h="591">
                  <a:moveTo>
                    <a:pt x="0" y="591"/>
                  </a:moveTo>
                  <a:lnTo>
                    <a:pt x="91" y="487"/>
                  </a:lnTo>
                  <a:lnTo>
                    <a:pt x="218" y="328"/>
                  </a:lnTo>
                  <a:lnTo>
                    <a:pt x="351" y="229"/>
                  </a:lnTo>
                  <a:lnTo>
                    <a:pt x="455" y="177"/>
                  </a:lnTo>
                  <a:lnTo>
                    <a:pt x="48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2" name=""/>
            <p:cNvSpPr/>
            <p:nvPr/>
          </p:nvSpPr>
          <p:spPr>
            <a:xfrm>
              <a:off x="5939640" y="3379680"/>
              <a:ext cx="702360" cy="1023840"/>
            </a:xfrm>
            <a:custGeom>
              <a:avLst/>
              <a:gdLst/>
              <a:ahLst/>
              <a:rect l="l" t="t" r="r" b="b"/>
              <a:pathLst>
                <a:path w="907" h="1291">
                  <a:moveTo>
                    <a:pt x="0" y="1291"/>
                  </a:moveTo>
                  <a:lnTo>
                    <a:pt x="12" y="1119"/>
                  </a:lnTo>
                  <a:lnTo>
                    <a:pt x="12" y="1072"/>
                  </a:lnTo>
                  <a:lnTo>
                    <a:pt x="86" y="929"/>
                  </a:lnTo>
                  <a:lnTo>
                    <a:pt x="75" y="866"/>
                  </a:lnTo>
                  <a:lnTo>
                    <a:pt x="206" y="827"/>
                  </a:lnTo>
                  <a:lnTo>
                    <a:pt x="396" y="626"/>
                  </a:lnTo>
                  <a:lnTo>
                    <a:pt x="464" y="516"/>
                  </a:lnTo>
                  <a:lnTo>
                    <a:pt x="620" y="418"/>
                  </a:lnTo>
                  <a:lnTo>
                    <a:pt x="815" y="229"/>
                  </a:lnTo>
                  <a:lnTo>
                    <a:pt x="907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3" name=""/>
            <p:cNvSpPr/>
            <p:nvPr/>
          </p:nvSpPr>
          <p:spPr>
            <a:xfrm>
              <a:off x="6099480" y="3011400"/>
              <a:ext cx="266760" cy="523800"/>
            </a:xfrm>
            <a:custGeom>
              <a:avLst/>
              <a:gdLst/>
              <a:ahLst/>
              <a:rect l="l" t="t" r="r" b="b"/>
              <a:pathLst>
                <a:path w="344" h="659">
                  <a:moveTo>
                    <a:pt x="344" y="50"/>
                  </a:moveTo>
                  <a:lnTo>
                    <a:pt x="281" y="62"/>
                  </a:lnTo>
                  <a:lnTo>
                    <a:pt x="200" y="0"/>
                  </a:lnTo>
                  <a:lnTo>
                    <a:pt x="184" y="159"/>
                  </a:lnTo>
                  <a:lnTo>
                    <a:pt x="0" y="65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4" name=""/>
            <p:cNvSpPr/>
            <p:nvPr/>
          </p:nvSpPr>
          <p:spPr>
            <a:xfrm>
              <a:off x="6521400" y="2782800"/>
              <a:ext cx="39960" cy="377640"/>
            </a:xfrm>
            <a:custGeom>
              <a:avLst/>
              <a:gdLst/>
              <a:ahLst/>
              <a:rect l="l" t="t" r="r" b="b"/>
              <a:pathLst>
                <a:path w="52" h="475">
                  <a:moveTo>
                    <a:pt x="0" y="0"/>
                  </a:moveTo>
                  <a:lnTo>
                    <a:pt x="52" y="200"/>
                  </a:lnTo>
                  <a:lnTo>
                    <a:pt x="36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5" name=""/>
            <p:cNvSpPr/>
            <p:nvPr/>
          </p:nvSpPr>
          <p:spPr>
            <a:xfrm flipH="1" flipV="1">
              <a:off x="6598800" y="3187440"/>
              <a:ext cx="61920" cy="128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6" name=""/>
            <p:cNvSpPr/>
            <p:nvPr/>
          </p:nvSpPr>
          <p:spPr>
            <a:xfrm>
              <a:off x="5994360" y="2931840"/>
              <a:ext cx="927000" cy="1471680"/>
            </a:xfrm>
            <a:custGeom>
              <a:avLst/>
              <a:gdLst/>
              <a:ahLst/>
              <a:rect l="l" t="t" r="r" b="b"/>
              <a:pathLst>
                <a:path w="1198" h="1854">
                  <a:moveTo>
                    <a:pt x="1072" y="0"/>
                  </a:moveTo>
                  <a:lnTo>
                    <a:pt x="1198" y="143"/>
                  </a:lnTo>
                  <a:lnTo>
                    <a:pt x="1067" y="264"/>
                  </a:lnTo>
                  <a:lnTo>
                    <a:pt x="992" y="477"/>
                  </a:lnTo>
                  <a:lnTo>
                    <a:pt x="574" y="947"/>
                  </a:lnTo>
                  <a:lnTo>
                    <a:pt x="551" y="1137"/>
                  </a:lnTo>
                  <a:lnTo>
                    <a:pt x="418" y="1280"/>
                  </a:lnTo>
                  <a:lnTo>
                    <a:pt x="217" y="1624"/>
                  </a:lnTo>
                  <a:lnTo>
                    <a:pt x="115" y="1619"/>
                  </a:lnTo>
                  <a:lnTo>
                    <a:pt x="0" y="185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7" name=""/>
            <p:cNvSpPr/>
            <p:nvPr/>
          </p:nvSpPr>
          <p:spPr>
            <a:xfrm>
              <a:off x="5904360" y="3402000"/>
              <a:ext cx="736200" cy="850680"/>
            </a:xfrm>
            <a:custGeom>
              <a:avLst/>
              <a:gdLst/>
              <a:ahLst/>
              <a:rect l="l" t="t" r="r" b="b"/>
              <a:pathLst>
                <a:path w="948" h="1072">
                  <a:moveTo>
                    <a:pt x="0" y="1072"/>
                  </a:moveTo>
                  <a:lnTo>
                    <a:pt x="172" y="1061"/>
                  </a:lnTo>
                  <a:lnTo>
                    <a:pt x="193" y="855"/>
                  </a:lnTo>
                  <a:lnTo>
                    <a:pt x="263" y="740"/>
                  </a:lnTo>
                  <a:lnTo>
                    <a:pt x="383" y="625"/>
                  </a:lnTo>
                  <a:lnTo>
                    <a:pt x="489" y="475"/>
                  </a:lnTo>
                  <a:lnTo>
                    <a:pt x="649" y="355"/>
                  </a:lnTo>
                  <a:lnTo>
                    <a:pt x="826" y="172"/>
                  </a:lnTo>
                  <a:lnTo>
                    <a:pt x="94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8" name=""/>
            <p:cNvSpPr/>
            <p:nvPr/>
          </p:nvSpPr>
          <p:spPr>
            <a:xfrm>
              <a:off x="4520880" y="3935160"/>
              <a:ext cx="973800" cy="390600"/>
            </a:xfrm>
            <a:custGeom>
              <a:avLst/>
              <a:gdLst/>
              <a:ahLst/>
              <a:rect l="l" t="t" r="r" b="b"/>
              <a:pathLst>
                <a:path w="1257" h="493">
                  <a:moveTo>
                    <a:pt x="0" y="0"/>
                  </a:moveTo>
                  <a:lnTo>
                    <a:pt x="224" y="214"/>
                  </a:lnTo>
                  <a:lnTo>
                    <a:pt x="396" y="321"/>
                  </a:lnTo>
                  <a:lnTo>
                    <a:pt x="1119" y="488"/>
                  </a:lnTo>
                  <a:lnTo>
                    <a:pt x="1189" y="436"/>
                  </a:lnTo>
                  <a:lnTo>
                    <a:pt x="1257" y="49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279" name=""/>
          <p:cNvSpPr/>
          <p:nvPr/>
        </p:nvSpPr>
        <p:spPr>
          <a:xfrm>
            <a:off x="4375080" y="2836800"/>
            <a:ext cx="81000" cy="17784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80" name=""/>
          <p:cNvSpPr/>
          <p:nvPr/>
        </p:nvSpPr>
        <p:spPr>
          <a:xfrm flipH="1">
            <a:off x="4824000" y="3228840"/>
            <a:ext cx="66600" cy="73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81" name=""/>
          <p:cNvSpPr/>
          <p:nvPr/>
        </p:nvSpPr>
        <p:spPr>
          <a:xfrm>
            <a:off x="5483160" y="2760840"/>
            <a:ext cx="185760" cy="44604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82" name=""/>
          <p:cNvSpPr/>
          <p:nvPr/>
        </p:nvSpPr>
        <p:spPr>
          <a:xfrm>
            <a:off x="5059440" y="3024360"/>
            <a:ext cx="795240" cy="29520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83" name=""/>
          <p:cNvSpPr/>
          <p:nvPr/>
        </p:nvSpPr>
        <p:spPr>
          <a:xfrm>
            <a:off x="5178600" y="2658960"/>
            <a:ext cx="1299960" cy="6112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84" name=""/>
          <p:cNvSpPr/>
          <p:nvPr/>
        </p:nvSpPr>
        <p:spPr>
          <a:xfrm flipH="1">
            <a:off x="7364520" y="2282760"/>
            <a:ext cx="56880" cy="185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85" name=""/>
          <p:cNvSpPr/>
          <p:nvPr/>
        </p:nvSpPr>
        <p:spPr>
          <a:xfrm>
            <a:off x="7218360" y="2282760"/>
            <a:ext cx="674640" cy="25416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86" name=""/>
          <p:cNvSpPr/>
          <p:nvPr/>
        </p:nvSpPr>
        <p:spPr>
          <a:xfrm>
            <a:off x="6935760" y="2863800"/>
            <a:ext cx="676440" cy="34596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87" name=""/>
          <p:cNvSpPr/>
          <p:nvPr/>
        </p:nvSpPr>
        <p:spPr>
          <a:xfrm>
            <a:off x="6416640" y="2673360"/>
            <a:ext cx="760320" cy="174924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88" name=""/>
          <p:cNvSpPr/>
          <p:nvPr/>
        </p:nvSpPr>
        <p:spPr>
          <a:xfrm flipH="1" flipV="1">
            <a:off x="7145280" y="3693960"/>
            <a:ext cx="160560" cy="13680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89" name=""/>
          <p:cNvSpPr/>
          <p:nvPr/>
        </p:nvSpPr>
        <p:spPr>
          <a:xfrm>
            <a:off x="6180120" y="4181400"/>
            <a:ext cx="293760" cy="185760"/>
          </a:xfrm>
          <a:custGeom>
            <a:avLst/>
            <a:gdLst/>
            <a:ahLst/>
            <a:rect l="l" t="t" r="r" b="b"/>
            <a:pathLst>
              <a:path w="378" h="235">
                <a:moveTo>
                  <a:pt x="378" y="110"/>
                </a:moveTo>
                <a:lnTo>
                  <a:pt x="190" y="235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0" name=""/>
          <p:cNvSpPr/>
          <p:nvPr/>
        </p:nvSpPr>
        <p:spPr>
          <a:xfrm>
            <a:off x="6300720" y="2841480"/>
            <a:ext cx="765360" cy="79236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1" name=""/>
          <p:cNvSpPr/>
          <p:nvPr/>
        </p:nvSpPr>
        <p:spPr>
          <a:xfrm>
            <a:off x="5935680" y="3706920"/>
            <a:ext cx="303120" cy="77472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2" name=""/>
          <p:cNvSpPr/>
          <p:nvPr/>
        </p:nvSpPr>
        <p:spPr>
          <a:xfrm>
            <a:off x="6515280" y="2846520"/>
            <a:ext cx="158400" cy="37764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3" name=""/>
          <p:cNvSpPr/>
          <p:nvPr/>
        </p:nvSpPr>
        <p:spPr>
          <a:xfrm>
            <a:off x="6157800" y="3392640"/>
            <a:ext cx="249480" cy="45072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4" name=""/>
          <p:cNvSpPr/>
          <p:nvPr/>
        </p:nvSpPr>
        <p:spPr>
          <a:xfrm>
            <a:off x="5683320" y="3762360"/>
            <a:ext cx="496800" cy="3412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5" name=""/>
          <p:cNvSpPr/>
          <p:nvPr/>
        </p:nvSpPr>
        <p:spPr>
          <a:xfrm>
            <a:off x="4375080" y="2836800"/>
            <a:ext cx="81000" cy="17784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6" name=""/>
          <p:cNvSpPr/>
          <p:nvPr/>
        </p:nvSpPr>
        <p:spPr>
          <a:xfrm flipH="1">
            <a:off x="4824000" y="3228840"/>
            <a:ext cx="66600" cy="73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7" name=""/>
          <p:cNvSpPr/>
          <p:nvPr/>
        </p:nvSpPr>
        <p:spPr>
          <a:xfrm>
            <a:off x="5483160" y="2760840"/>
            <a:ext cx="185760" cy="44604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8" name=""/>
          <p:cNvSpPr/>
          <p:nvPr/>
        </p:nvSpPr>
        <p:spPr>
          <a:xfrm>
            <a:off x="5059440" y="3024360"/>
            <a:ext cx="795240" cy="29520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9" name=""/>
          <p:cNvSpPr/>
          <p:nvPr/>
        </p:nvSpPr>
        <p:spPr>
          <a:xfrm>
            <a:off x="5178600" y="2658960"/>
            <a:ext cx="1299960" cy="6112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0" name=""/>
          <p:cNvSpPr/>
          <p:nvPr/>
        </p:nvSpPr>
        <p:spPr>
          <a:xfrm flipH="1">
            <a:off x="7364520" y="2282760"/>
            <a:ext cx="56880" cy="185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1" name=""/>
          <p:cNvSpPr/>
          <p:nvPr/>
        </p:nvSpPr>
        <p:spPr>
          <a:xfrm>
            <a:off x="7218360" y="2282760"/>
            <a:ext cx="674640" cy="25416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2" name=""/>
          <p:cNvSpPr/>
          <p:nvPr/>
        </p:nvSpPr>
        <p:spPr>
          <a:xfrm>
            <a:off x="6935760" y="2863800"/>
            <a:ext cx="676440" cy="34596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3" name=""/>
          <p:cNvSpPr/>
          <p:nvPr/>
        </p:nvSpPr>
        <p:spPr>
          <a:xfrm>
            <a:off x="6416640" y="2673360"/>
            <a:ext cx="760320" cy="174924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4" name=""/>
          <p:cNvSpPr/>
          <p:nvPr/>
        </p:nvSpPr>
        <p:spPr>
          <a:xfrm>
            <a:off x="6180120" y="4181400"/>
            <a:ext cx="293760" cy="185760"/>
          </a:xfrm>
          <a:custGeom>
            <a:avLst/>
            <a:gdLst/>
            <a:ahLst/>
            <a:rect l="l" t="t" r="r" b="b"/>
            <a:pathLst>
              <a:path w="378" h="235">
                <a:moveTo>
                  <a:pt x="378" y="110"/>
                </a:moveTo>
                <a:lnTo>
                  <a:pt x="190" y="235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5" name=""/>
          <p:cNvSpPr/>
          <p:nvPr/>
        </p:nvSpPr>
        <p:spPr>
          <a:xfrm>
            <a:off x="6300720" y="2841480"/>
            <a:ext cx="765360" cy="79236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6" name=""/>
          <p:cNvSpPr/>
          <p:nvPr/>
        </p:nvSpPr>
        <p:spPr>
          <a:xfrm>
            <a:off x="5935680" y="3706920"/>
            <a:ext cx="303120" cy="77472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7" name=""/>
          <p:cNvSpPr/>
          <p:nvPr/>
        </p:nvSpPr>
        <p:spPr>
          <a:xfrm>
            <a:off x="6515280" y="2846520"/>
            <a:ext cx="158400" cy="37764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8" name=""/>
          <p:cNvSpPr/>
          <p:nvPr/>
        </p:nvSpPr>
        <p:spPr>
          <a:xfrm>
            <a:off x="6157800" y="3392640"/>
            <a:ext cx="249480" cy="45072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9" name=""/>
          <p:cNvSpPr/>
          <p:nvPr/>
        </p:nvSpPr>
        <p:spPr>
          <a:xfrm>
            <a:off x="5683320" y="3762360"/>
            <a:ext cx="496800" cy="3412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0" name=""/>
          <p:cNvSpPr/>
          <p:nvPr/>
        </p:nvSpPr>
        <p:spPr>
          <a:xfrm>
            <a:off x="5491080" y="3435480"/>
            <a:ext cx="262080" cy="93348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1" name=""/>
          <p:cNvSpPr/>
          <p:nvPr/>
        </p:nvSpPr>
        <p:spPr>
          <a:xfrm>
            <a:off x="4308480" y="1117440"/>
            <a:ext cx="14400" cy="325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2" name=""/>
          <p:cNvSpPr/>
          <p:nvPr/>
        </p:nvSpPr>
        <p:spPr>
          <a:xfrm>
            <a:off x="3095640" y="1209600"/>
            <a:ext cx="1006560" cy="182088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3" name=""/>
          <p:cNvSpPr/>
          <p:nvPr/>
        </p:nvSpPr>
        <p:spPr>
          <a:xfrm>
            <a:off x="3200400" y="1403280"/>
            <a:ext cx="177840" cy="46692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4" name=""/>
          <p:cNvSpPr/>
          <p:nvPr/>
        </p:nvSpPr>
        <p:spPr>
          <a:xfrm>
            <a:off x="4073400" y="1328760"/>
            <a:ext cx="478080" cy="30168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5" name=""/>
          <p:cNvSpPr/>
          <p:nvPr/>
        </p:nvSpPr>
        <p:spPr>
          <a:xfrm>
            <a:off x="4067280" y="1300320"/>
            <a:ext cx="3214440" cy="86040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6" name=""/>
          <p:cNvSpPr/>
          <p:nvPr/>
        </p:nvSpPr>
        <p:spPr>
          <a:xfrm>
            <a:off x="3444840" y="1654200"/>
            <a:ext cx="961920" cy="159876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7" name=""/>
          <p:cNvSpPr/>
          <p:nvPr/>
        </p:nvSpPr>
        <p:spPr>
          <a:xfrm>
            <a:off x="4229280" y="1608120"/>
            <a:ext cx="188640" cy="98424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8" name=""/>
          <p:cNvSpPr/>
          <p:nvPr/>
        </p:nvSpPr>
        <p:spPr>
          <a:xfrm>
            <a:off x="3052800" y="2905200"/>
            <a:ext cx="852480" cy="79380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9" name=""/>
          <p:cNvSpPr/>
          <p:nvPr/>
        </p:nvSpPr>
        <p:spPr>
          <a:xfrm>
            <a:off x="3827520" y="3398760"/>
            <a:ext cx="1349280" cy="8510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0" name=""/>
          <p:cNvSpPr/>
          <p:nvPr/>
        </p:nvSpPr>
        <p:spPr>
          <a:xfrm>
            <a:off x="4454640" y="2203560"/>
            <a:ext cx="88920" cy="414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1" name=""/>
          <p:cNvSpPr/>
          <p:nvPr/>
        </p:nvSpPr>
        <p:spPr>
          <a:xfrm>
            <a:off x="4286160" y="2560680"/>
            <a:ext cx="1187640" cy="100944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2" name=""/>
          <p:cNvSpPr/>
          <p:nvPr/>
        </p:nvSpPr>
        <p:spPr>
          <a:xfrm>
            <a:off x="4357800" y="2610000"/>
            <a:ext cx="1577880" cy="71424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3" name=""/>
          <p:cNvSpPr/>
          <p:nvPr/>
        </p:nvSpPr>
        <p:spPr>
          <a:xfrm>
            <a:off x="4816440" y="3041640"/>
            <a:ext cx="136440" cy="2779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4" name=""/>
          <p:cNvSpPr/>
          <p:nvPr/>
        </p:nvSpPr>
        <p:spPr>
          <a:xfrm flipV="1">
            <a:off x="4844880" y="3925800"/>
            <a:ext cx="419400" cy="217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5" name=""/>
          <p:cNvSpPr/>
          <p:nvPr/>
        </p:nvSpPr>
        <p:spPr>
          <a:xfrm flipH="1" flipV="1">
            <a:off x="4992480" y="4074840"/>
            <a:ext cx="236520" cy="74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6" name=""/>
          <p:cNvSpPr/>
          <p:nvPr/>
        </p:nvSpPr>
        <p:spPr>
          <a:xfrm>
            <a:off x="5468760" y="2936880"/>
            <a:ext cx="289080" cy="56520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7" name=""/>
          <p:cNvSpPr/>
          <p:nvPr/>
        </p:nvSpPr>
        <p:spPr>
          <a:xfrm>
            <a:off x="5176800" y="3292560"/>
            <a:ext cx="328680" cy="28728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8" name=""/>
          <p:cNvSpPr/>
          <p:nvPr/>
        </p:nvSpPr>
        <p:spPr>
          <a:xfrm>
            <a:off x="5308560" y="3470400"/>
            <a:ext cx="979560" cy="22860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9" name=""/>
          <p:cNvSpPr/>
          <p:nvPr/>
        </p:nvSpPr>
        <p:spPr>
          <a:xfrm>
            <a:off x="5829480" y="3433680"/>
            <a:ext cx="153720" cy="14616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0" name=""/>
          <p:cNvSpPr/>
          <p:nvPr/>
        </p:nvSpPr>
        <p:spPr>
          <a:xfrm>
            <a:off x="5202360" y="2573280"/>
            <a:ext cx="1214280" cy="68904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1" name=""/>
          <p:cNvSpPr/>
          <p:nvPr/>
        </p:nvSpPr>
        <p:spPr>
          <a:xfrm>
            <a:off x="5527800" y="1695600"/>
            <a:ext cx="679320" cy="56808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2" name=""/>
          <p:cNvSpPr/>
          <p:nvPr/>
        </p:nvSpPr>
        <p:spPr>
          <a:xfrm>
            <a:off x="5530680" y="1695600"/>
            <a:ext cx="1028880" cy="39024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3" name=""/>
          <p:cNvSpPr/>
          <p:nvPr/>
        </p:nvSpPr>
        <p:spPr>
          <a:xfrm>
            <a:off x="7230960" y="1820880"/>
            <a:ext cx="590760" cy="10152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4" name=""/>
          <p:cNvSpPr/>
          <p:nvPr/>
        </p:nvSpPr>
        <p:spPr>
          <a:xfrm>
            <a:off x="7115040" y="1908000"/>
            <a:ext cx="532080" cy="45108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5" name=""/>
          <p:cNvSpPr/>
          <p:nvPr/>
        </p:nvSpPr>
        <p:spPr>
          <a:xfrm>
            <a:off x="7180200" y="2190600"/>
            <a:ext cx="868320" cy="54792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6" name=""/>
          <p:cNvSpPr/>
          <p:nvPr/>
        </p:nvSpPr>
        <p:spPr>
          <a:xfrm>
            <a:off x="5715000" y="2282760"/>
            <a:ext cx="2293920" cy="159876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7" name=""/>
          <p:cNvSpPr/>
          <p:nvPr/>
        </p:nvSpPr>
        <p:spPr>
          <a:xfrm>
            <a:off x="6554880" y="1998720"/>
            <a:ext cx="372960" cy="488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8" name=""/>
          <p:cNvSpPr/>
          <p:nvPr/>
        </p:nvSpPr>
        <p:spPr>
          <a:xfrm>
            <a:off x="6194520" y="2195640"/>
            <a:ext cx="195120" cy="34128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9" name=""/>
          <p:cNvSpPr/>
          <p:nvPr/>
        </p:nvSpPr>
        <p:spPr>
          <a:xfrm>
            <a:off x="6362640" y="2400480"/>
            <a:ext cx="333360" cy="2919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0" name=""/>
          <p:cNvSpPr/>
          <p:nvPr/>
        </p:nvSpPr>
        <p:spPr>
          <a:xfrm>
            <a:off x="6602400" y="2590920"/>
            <a:ext cx="160200" cy="82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1" name=""/>
          <p:cNvSpPr/>
          <p:nvPr/>
        </p:nvSpPr>
        <p:spPr>
          <a:xfrm>
            <a:off x="7354800" y="2481120"/>
            <a:ext cx="355680" cy="8748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2" name=""/>
          <p:cNvSpPr/>
          <p:nvPr/>
        </p:nvSpPr>
        <p:spPr>
          <a:xfrm>
            <a:off x="5602320" y="2568600"/>
            <a:ext cx="2108160" cy="184464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3" name=""/>
          <p:cNvSpPr/>
          <p:nvPr/>
        </p:nvSpPr>
        <p:spPr>
          <a:xfrm>
            <a:off x="5291280" y="2522520"/>
            <a:ext cx="1549080" cy="185904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4" name=""/>
          <p:cNvSpPr/>
          <p:nvPr/>
        </p:nvSpPr>
        <p:spPr>
          <a:xfrm>
            <a:off x="5735520" y="2583000"/>
            <a:ext cx="666720" cy="159372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5" name=""/>
          <p:cNvSpPr/>
          <p:nvPr/>
        </p:nvSpPr>
        <p:spPr>
          <a:xfrm>
            <a:off x="7253280" y="2617920"/>
            <a:ext cx="531720" cy="17460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6" name=""/>
          <p:cNvSpPr/>
          <p:nvPr/>
        </p:nvSpPr>
        <p:spPr>
          <a:xfrm>
            <a:off x="7021440" y="2863800"/>
            <a:ext cx="432000" cy="2556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7" name=""/>
          <p:cNvSpPr/>
          <p:nvPr/>
        </p:nvSpPr>
        <p:spPr>
          <a:xfrm>
            <a:off x="6989760" y="2533680"/>
            <a:ext cx="84240" cy="41256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8" name=""/>
          <p:cNvSpPr/>
          <p:nvPr/>
        </p:nvSpPr>
        <p:spPr>
          <a:xfrm>
            <a:off x="6865920" y="2583000"/>
            <a:ext cx="333360" cy="8100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9" name=""/>
          <p:cNvSpPr/>
          <p:nvPr/>
        </p:nvSpPr>
        <p:spPr>
          <a:xfrm flipV="1">
            <a:off x="6377040" y="4427280"/>
            <a:ext cx="3960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0" name=""/>
          <p:cNvSpPr/>
          <p:nvPr/>
        </p:nvSpPr>
        <p:spPr>
          <a:xfrm>
            <a:off x="6184800" y="3606840"/>
            <a:ext cx="1071720" cy="37764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1" name=""/>
          <p:cNvSpPr/>
          <p:nvPr/>
        </p:nvSpPr>
        <p:spPr>
          <a:xfrm>
            <a:off x="5829480" y="3633840"/>
            <a:ext cx="1182600" cy="34272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2" name=""/>
          <p:cNvSpPr/>
          <p:nvPr/>
        </p:nvSpPr>
        <p:spPr>
          <a:xfrm>
            <a:off x="6759720" y="3479760"/>
            <a:ext cx="80640" cy="17784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3" name=""/>
          <p:cNvSpPr/>
          <p:nvPr/>
        </p:nvSpPr>
        <p:spPr>
          <a:xfrm>
            <a:off x="7012080" y="3652920"/>
            <a:ext cx="61920" cy="8100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4" name=""/>
          <p:cNvSpPr/>
          <p:nvPr/>
        </p:nvSpPr>
        <p:spPr>
          <a:xfrm>
            <a:off x="6727680" y="3584520"/>
            <a:ext cx="22320" cy="954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5" name=""/>
          <p:cNvSpPr/>
          <p:nvPr/>
        </p:nvSpPr>
        <p:spPr>
          <a:xfrm>
            <a:off x="6288120" y="3870360"/>
            <a:ext cx="279360" cy="492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6" name=""/>
          <p:cNvSpPr/>
          <p:nvPr/>
        </p:nvSpPr>
        <p:spPr>
          <a:xfrm>
            <a:off x="5802480" y="2738520"/>
            <a:ext cx="1157040" cy="115092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7" name=""/>
          <p:cNvSpPr/>
          <p:nvPr/>
        </p:nvSpPr>
        <p:spPr>
          <a:xfrm>
            <a:off x="5402160" y="4667400"/>
            <a:ext cx="39960" cy="918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8" name=""/>
          <p:cNvSpPr/>
          <p:nvPr/>
        </p:nvSpPr>
        <p:spPr>
          <a:xfrm>
            <a:off x="5335560" y="4276800"/>
            <a:ext cx="379440" cy="46980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9" name=""/>
          <p:cNvSpPr/>
          <p:nvPr/>
        </p:nvSpPr>
        <p:spPr>
          <a:xfrm>
            <a:off x="5940360" y="3379680"/>
            <a:ext cx="701640" cy="102420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0" name=""/>
          <p:cNvSpPr/>
          <p:nvPr/>
        </p:nvSpPr>
        <p:spPr>
          <a:xfrm>
            <a:off x="6100920" y="3011400"/>
            <a:ext cx="266400" cy="52380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1" name=""/>
          <p:cNvSpPr/>
          <p:nvPr/>
        </p:nvSpPr>
        <p:spPr>
          <a:xfrm>
            <a:off x="6521400" y="2782800"/>
            <a:ext cx="41400" cy="37800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2" name=""/>
          <p:cNvSpPr/>
          <p:nvPr/>
        </p:nvSpPr>
        <p:spPr>
          <a:xfrm flipH="1" flipV="1">
            <a:off x="6599160" y="3187440"/>
            <a:ext cx="61920" cy="128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3" name=""/>
          <p:cNvSpPr/>
          <p:nvPr/>
        </p:nvSpPr>
        <p:spPr>
          <a:xfrm>
            <a:off x="5994360" y="2932200"/>
            <a:ext cx="927000" cy="14716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4" name=""/>
          <p:cNvSpPr/>
          <p:nvPr/>
        </p:nvSpPr>
        <p:spPr>
          <a:xfrm>
            <a:off x="5905440" y="3402000"/>
            <a:ext cx="735120" cy="8510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5" name=""/>
          <p:cNvSpPr/>
          <p:nvPr/>
        </p:nvSpPr>
        <p:spPr>
          <a:xfrm>
            <a:off x="4521240" y="3935520"/>
            <a:ext cx="974520" cy="39024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6" name=""/>
          <p:cNvSpPr/>
          <p:nvPr/>
        </p:nvSpPr>
        <p:spPr>
          <a:xfrm>
            <a:off x="5491080" y="3435480"/>
            <a:ext cx="262080" cy="93348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7" name=""/>
          <p:cNvSpPr/>
          <p:nvPr/>
        </p:nvSpPr>
        <p:spPr>
          <a:xfrm>
            <a:off x="4308480" y="1117440"/>
            <a:ext cx="14400" cy="325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8" name=""/>
          <p:cNvSpPr/>
          <p:nvPr/>
        </p:nvSpPr>
        <p:spPr>
          <a:xfrm>
            <a:off x="3095640" y="1209600"/>
            <a:ext cx="1006560" cy="182088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9" name=""/>
          <p:cNvSpPr/>
          <p:nvPr/>
        </p:nvSpPr>
        <p:spPr>
          <a:xfrm>
            <a:off x="3200400" y="1403280"/>
            <a:ext cx="177840" cy="46692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0" name=""/>
          <p:cNvSpPr/>
          <p:nvPr/>
        </p:nvSpPr>
        <p:spPr>
          <a:xfrm>
            <a:off x="4073400" y="1328760"/>
            <a:ext cx="478080" cy="30168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1" name=""/>
          <p:cNvSpPr/>
          <p:nvPr/>
        </p:nvSpPr>
        <p:spPr>
          <a:xfrm>
            <a:off x="4229280" y="1608120"/>
            <a:ext cx="188640" cy="98424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2" name=""/>
          <p:cNvSpPr/>
          <p:nvPr/>
        </p:nvSpPr>
        <p:spPr>
          <a:xfrm>
            <a:off x="4454640" y="2203560"/>
            <a:ext cx="88920" cy="41436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3" name=""/>
          <p:cNvSpPr/>
          <p:nvPr/>
        </p:nvSpPr>
        <p:spPr>
          <a:xfrm>
            <a:off x="4286160" y="2560680"/>
            <a:ext cx="1187640" cy="100944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4" name=""/>
          <p:cNvSpPr/>
          <p:nvPr/>
        </p:nvSpPr>
        <p:spPr>
          <a:xfrm>
            <a:off x="4357800" y="2610000"/>
            <a:ext cx="1577880" cy="71424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5" name=""/>
          <p:cNvSpPr/>
          <p:nvPr/>
        </p:nvSpPr>
        <p:spPr>
          <a:xfrm>
            <a:off x="4816440" y="3041640"/>
            <a:ext cx="136440" cy="2779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6" name=""/>
          <p:cNvSpPr/>
          <p:nvPr/>
        </p:nvSpPr>
        <p:spPr>
          <a:xfrm flipV="1">
            <a:off x="4844880" y="3925800"/>
            <a:ext cx="419400" cy="217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7" name=""/>
          <p:cNvSpPr/>
          <p:nvPr/>
        </p:nvSpPr>
        <p:spPr>
          <a:xfrm flipH="1" flipV="1">
            <a:off x="4992480" y="4074840"/>
            <a:ext cx="236520" cy="745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8" name=""/>
          <p:cNvSpPr/>
          <p:nvPr/>
        </p:nvSpPr>
        <p:spPr>
          <a:xfrm>
            <a:off x="5468760" y="2936880"/>
            <a:ext cx="289080" cy="56520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9" name=""/>
          <p:cNvSpPr/>
          <p:nvPr/>
        </p:nvSpPr>
        <p:spPr>
          <a:xfrm>
            <a:off x="5176800" y="3292560"/>
            <a:ext cx="328680" cy="28728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0" name=""/>
          <p:cNvSpPr/>
          <p:nvPr/>
        </p:nvSpPr>
        <p:spPr>
          <a:xfrm>
            <a:off x="5308560" y="3470400"/>
            <a:ext cx="979560" cy="22860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1" name=""/>
          <p:cNvSpPr/>
          <p:nvPr/>
        </p:nvSpPr>
        <p:spPr>
          <a:xfrm>
            <a:off x="5829480" y="3433680"/>
            <a:ext cx="153720" cy="14616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2" name=""/>
          <p:cNvSpPr/>
          <p:nvPr/>
        </p:nvSpPr>
        <p:spPr>
          <a:xfrm>
            <a:off x="5202360" y="2573280"/>
            <a:ext cx="1214280" cy="68904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3" name=""/>
          <p:cNvSpPr/>
          <p:nvPr/>
        </p:nvSpPr>
        <p:spPr>
          <a:xfrm>
            <a:off x="5527800" y="1695600"/>
            <a:ext cx="679320" cy="56808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4" name=""/>
          <p:cNvSpPr/>
          <p:nvPr/>
        </p:nvSpPr>
        <p:spPr>
          <a:xfrm>
            <a:off x="5530680" y="1695600"/>
            <a:ext cx="1028880" cy="39024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5" name=""/>
          <p:cNvSpPr/>
          <p:nvPr/>
        </p:nvSpPr>
        <p:spPr>
          <a:xfrm>
            <a:off x="7230960" y="1820880"/>
            <a:ext cx="590760" cy="10152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6" name=""/>
          <p:cNvSpPr/>
          <p:nvPr/>
        </p:nvSpPr>
        <p:spPr>
          <a:xfrm>
            <a:off x="7115040" y="1908000"/>
            <a:ext cx="532080" cy="45108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7" name=""/>
          <p:cNvSpPr/>
          <p:nvPr/>
        </p:nvSpPr>
        <p:spPr>
          <a:xfrm>
            <a:off x="7180200" y="2190600"/>
            <a:ext cx="868320" cy="54792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8" name=""/>
          <p:cNvSpPr/>
          <p:nvPr/>
        </p:nvSpPr>
        <p:spPr>
          <a:xfrm>
            <a:off x="5715000" y="2282760"/>
            <a:ext cx="2293920" cy="159876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9" name=""/>
          <p:cNvSpPr/>
          <p:nvPr/>
        </p:nvSpPr>
        <p:spPr>
          <a:xfrm>
            <a:off x="6554880" y="1998720"/>
            <a:ext cx="372960" cy="488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0" name=""/>
          <p:cNvSpPr/>
          <p:nvPr/>
        </p:nvSpPr>
        <p:spPr>
          <a:xfrm>
            <a:off x="6362640" y="2400480"/>
            <a:ext cx="333360" cy="2919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1" name=""/>
          <p:cNvSpPr/>
          <p:nvPr/>
        </p:nvSpPr>
        <p:spPr>
          <a:xfrm>
            <a:off x="6602400" y="2590920"/>
            <a:ext cx="160200" cy="82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2" name=""/>
          <p:cNvSpPr/>
          <p:nvPr/>
        </p:nvSpPr>
        <p:spPr>
          <a:xfrm>
            <a:off x="7354800" y="2481120"/>
            <a:ext cx="355680" cy="8748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3" name=""/>
          <p:cNvSpPr/>
          <p:nvPr/>
        </p:nvSpPr>
        <p:spPr>
          <a:xfrm>
            <a:off x="5291280" y="2522520"/>
            <a:ext cx="1549080" cy="185904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4" name=""/>
          <p:cNvSpPr/>
          <p:nvPr/>
        </p:nvSpPr>
        <p:spPr>
          <a:xfrm>
            <a:off x="7253280" y="2617920"/>
            <a:ext cx="531720" cy="17460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5" name=""/>
          <p:cNvSpPr/>
          <p:nvPr/>
        </p:nvSpPr>
        <p:spPr>
          <a:xfrm>
            <a:off x="6989760" y="2533680"/>
            <a:ext cx="84240" cy="41256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6" name=""/>
          <p:cNvSpPr/>
          <p:nvPr/>
        </p:nvSpPr>
        <p:spPr>
          <a:xfrm>
            <a:off x="6865920" y="2583000"/>
            <a:ext cx="333360" cy="8100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7" name=""/>
          <p:cNvSpPr/>
          <p:nvPr/>
        </p:nvSpPr>
        <p:spPr>
          <a:xfrm flipV="1">
            <a:off x="6377040" y="4427280"/>
            <a:ext cx="39600" cy="442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8" name=""/>
          <p:cNvSpPr/>
          <p:nvPr/>
        </p:nvSpPr>
        <p:spPr>
          <a:xfrm>
            <a:off x="5829480" y="3633840"/>
            <a:ext cx="1182600" cy="34272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9" name=""/>
          <p:cNvSpPr/>
          <p:nvPr/>
        </p:nvSpPr>
        <p:spPr>
          <a:xfrm>
            <a:off x="6759720" y="3479760"/>
            <a:ext cx="80640" cy="17784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0" name=""/>
          <p:cNvSpPr/>
          <p:nvPr/>
        </p:nvSpPr>
        <p:spPr>
          <a:xfrm>
            <a:off x="7012080" y="3652920"/>
            <a:ext cx="61920" cy="8100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1" name=""/>
          <p:cNvSpPr/>
          <p:nvPr/>
        </p:nvSpPr>
        <p:spPr>
          <a:xfrm>
            <a:off x="6727680" y="3584520"/>
            <a:ext cx="22320" cy="954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2" name=""/>
          <p:cNvSpPr/>
          <p:nvPr/>
        </p:nvSpPr>
        <p:spPr>
          <a:xfrm>
            <a:off x="6288120" y="3870360"/>
            <a:ext cx="279360" cy="492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3" name=""/>
          <p:cNvSpPr/>
          <p:nvPr/>
        </p:nvSpPr>
        <p:spPr>
          <a:xfrm>
            <a:off x="5802480" y="2738520"/>
            <a:ext cx="1157040" cy="115092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4" name=""/>
          <p:cNvSpPr/>
          <p:nvPr/>
        </p:nvSpPr>
        <p:spPr>
          <a:xfrm>
            <a:off x="5402160" y="4667400"/>
            <a:ext cx="39960" cy="918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5" name=""/>
          <p:cNvSpPr/>
          <p:nvPr/>
        </p:nvSpPr>
        <p:spPr>
          <a:xfrm>
            <a:off x="5335560" y="4276800"/>
            <a:ext cx="379440" cy="46980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6" name=""/>
          <p:cNvSpPr/>
          <p:nvPr/>
        </p:nvSpPr>
        <p:spPr>
          <a:xfrm>
            <a:off x="5940360" y="3379680"/>
            <a:ext cx="701640" cy="102420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7" name=""/>
          <p:cNvSpPr/>
          <p:nvPr/>
        </p:nvSpPr>
        <p:spPr>
          <a:xfrm>
            <a:off x="6521400" y="2782800"/>
            <a:ext cx="41400" cy="37800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8" name=""/>
          <p:cNvSpPr/>
          <p:nvPr/>
        </p:nvSpPr>
        <p:spPr>
          <a:xfrm flipH="1" flipV="1">
            <a:off x="6599160" y="3187440"/>
            <a:ext cx="61920" cy="128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9" name=""/>
          <p:cNvSpPr/>
          <p:nvPr/>
        </p:nvSpPr>
        <p:spPr>
          <a:xfrm>
            <a:off x="5994360" y="2932200"/>
            <a:ext cx="927000" cy="14716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0" name=""/>
          <p:cNvSpPr/>
          <p:nvPr/>
        </p:nvSpPr>
        <p:spPr>
          <a:xfrm>
            <a:off x="5905440" y="3402000"/>
            <a:ext cx="735120" cy="8510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1" name=""/>
          <p:cNvSpPr/>
          <p:nvPr/>
        </p:nvSpPr>
        <p:spPr>
          <a:xfrm>
            <a:off x="4521240" y="3935520"/>
            <a:ext cx="974520" cy="39024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2" name=""/>
          <p:cNvSpPr/>
          <p:nvPr/>
        </p:nvSpPr>
        <p:spPr>
          <a:xfrm flipH="1">
            <a:off x="5557680" y="1981080"/>
            <a:ext cx="36720" cy="223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3" name=""/>
          <p:cNvSpPr/>
          <p:nvPr/>
        </p:nvSpPr>
        <p:spPr>
          <a:xfrm>
            <a:off x="4375080" y="2836800"/>
            <a:ext cx="81000" cy="17784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4" name=""/>
          <p:cNvSpPr/>
          <p:nvPr/>
        </p:nvSpPr>
        <p:spPr>
          <a:xfrm>
            <a:off x="4816440" y="3041640"/>
            <a:ext cx="136440" cy="2779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5" name=""/>
          <p:cNvSpPr/>
          <p:nvPr/>
        </p:nvSpPr>
        <p:spPr>
          <a:xfrm flipH="1">
            <a:off x="4824000" y="3228840"/>
            <a:ext cx="66600" cy="730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6" name=""/>
          <p:cNvSpPr/>
          <p:nvPr/>
        </p:nvSpPr>
        <p:spPr>
          <a:xfrm>
            <a:off x="5483160" y="2760840"/>
            <a:ext cx="185760" cy="44604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7" name=""/>
          <p:cNvSpPr/>
          <p:nvPr/>
        </p:nvSpPr>
        <p:spPr>
          <a:xfrm>
            <a:off x="6362640" y="2400480"/>
            <a:ext cx="333360" cy="2919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8" name=""/>
          <p:cNvSpPr/>
          <p:nvPr/>
        </p:nvSpPr>
        <p:spPr>
          <a:xfrm flipH="1">
            <a:off x="7364520" y="2282760"/>
            <a:ext cx="56880" cy="18576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9" name=""/>
          <p:cNvSpPr/>
          <p:nvPr/>
        </p:nvSpPr>
        <p:spPr>
          <a:xfrm>
            <a:off x="7354800" y="2481120"/>
            <a:ext cx="355680" cy="8748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0" name=""/>
          <p:cNvSpPr/>
          <p:nvPr/>
        </p:nvSpPr>
        <p:spPr>
          <a:xfrm flipV="1">
            <a:off x="5783400" y="3843000"/>
            <a:ext cx="23760" cy="95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1" name=""/>
          <p:cNvSpPr/>
          <p:nvPr/>
        </p:nvSpPr>
        <p:spPr>
          <a:xfrm>
            <a:off x="6865920" y="2583000"/>
            <a:ext cx="333360" cy="8100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2" name=""/>
          <p:cNvSpPr/>
          <p:nvPr/>
        </p:nvSpPr>
        <p:spPr>
          <a:xfrm>
            <a:off x="6727680" y="3584520"/>
            <a:ext cx="22320" cy="954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3" name=""/>
          <p:cNvSpPr/>
          <p:nvPr/>
        </p:nvSpPr>
        <p:spPr>
          <a:xfrm flipV="1">
            <a:off x="5877000" y="3884400"/>
            <a:ext cx="162000" cy="46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4" name=""/>
          <p:cNvSpPr/>
          <p:nvPr/>
        </p:nvSpPr>
        <p:spPr>
          <a:xfrm flipH="1" flipV="1">
            <a:off x="6599160" y="3187440"/>
            <a:ext cx="61920" cy="1285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5" name=""/>
          <p:cNvSpPr/>
          <p:nvPr/>
        </p:nvSpPr>
        <p:spPr>
          <a:xfrm flipH="1">
            <a:off x="6453360" y="3689280"/>
            <a:ext cx="1440" cy="63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6" name=""/>
          <p:cNvSpPr/>
          <p:nvPr/>
        </p:nvSpPr>
        <p:spPr>
          <a:xfrm>
            <a:off x="5683320" y="3762360"/>
            <a:ext cx="496800" cy="3412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7" name=""/>
          <p:cNvSpPr/>
          <p:nvPr/>
        </p:nvSpPr>
        <p:spPr>
          <a:xfrm>
            <a:off x="6602400" y="2590920"/>
            <a:ext cx="160200" cy="824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8" name=""/>
          <p:cNvSpPr/>
          <p:nvPr/>
        </p:nvSpPr>
        <p:spPr>
          <a:xfrm flipH="1" flipV="1">
            <a:off x="6428880" y="3740040"/>
            <a:ext cx="6372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9" name=""/>
          <p:cNvSpPr/>
          <p:nvPr/>
        </p:nvSpPr>
        <p:spPr>
          <a:xfrm flipV="1">
            <a:off x="6184800" y="3881160"/>
            <a:ext cx="180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0" name=""/>
          <p:cNvSpPr/>
          <p:nvPr/>
        </p:nvSpPr>
        <p:spPr>
          <a:xfrm flipH="1">
            <a:off x="4815000" y="3924360"/>
            <a:ext cx="69840" cy="341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1" name=""/>
          <p:cNvSpPr/>
          <p:nvPr/>
        </p:nvSpPr>
        <p:spPr>
          <a:xfrm flipH="1">
            <a:off x="5219640" y="4376880"/>
            <a:ext cx="76320" cy="1508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2" name=""/>
          <p:cNvSpPr/>
          <p:nvPr/>
        </p:nvSpPr>
        <p:spPr>
          <a:xfrm>
            <a:off x="5402160" y="4667400"/>
            <a:ext cx="39960" cy="918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3" name=""/>
          <p:cNvSpPr/>
          <p:nvPr/>
        </p:nvSpPr>
        <p:spPr>
          <a:xfrm>
            <a:off x="5402160" y="4413240"/>
            <a:ext cx="204840" cy="26028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4" name=""/>
          <p:cNvSpPr/>
          <p:nvPr/>
        </p:nvSpPr>
        <p:spPr>
          <a:xfrm>
            <a:off x="5402160" y="4667400"/>
            <a:ext cx="39960" cy="918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5" name=""/>
          <p:cNvSpPr/>
          <p:nvPr/>
        </p:nvSpPr>
        <p:spPr>
          <a:xfrm>
            <a:off x="5402160" y="4413240"/>
            <a:ext cx="204840" cy="26028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6" name=""/>
          <p:cNvSpPr/>
          <p:nvPr/>
        </p:nvSpPr>
        <p:spPr>
          <a:xfrm>
            <a:off x="5784840" y="1913040"/>
            <a:ext cx="520560" cy="8568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7" name=""/>
          <p:cNvSpPr/>
          <p:nvPr/>
        </p:nvSpPr>
        <p:spPr>
          <a:xfrm>
            <a:off x="5816520" y="1835280"/>
            <a:ext cx="233280" cy="76500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8" name=""/>
          <p:cNvSpPr/>
          <p:nvPr/>
        </p:nvSpPr>
        <p:spPr>
          <a:xfrm>
            <a:off x="5668920" y="2036880"/>
            <a:ext cx="182520" cy="10800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9" name=""/>
          <p:cNvSpPr/>
          <p:nvPr/>
        </p:nvSpPr>
        <p:spPr>
          <a:xfrm>
            <a:off x="5703840" y="2198520"/>
            <a:ext cx="100080" cy="12240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0" name=""/>
          <p:cNvSpPr/>
          <p:nvPr/>
        </p:nvSpPr>
        <p:spPr>
          <a:xfrm>
            <a:off x="5281560" y="2160720"/>
            <a:ext cx="812880" cy="39996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1" name=""/>
          <p:cNvSpPr/>
          <p:nvPr/>
        </p:nvSpPr>
        <p:spPr>
          <a:xfrm>
            <a:off x="5494320" y="2557440"/>
            <a:ext cx="31680" cy="43488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2" name=""/>
          <p:cNvSpPr/>
          <p:nvPr/>
        </p:nvSpPr>
        <p:spPr>
          <a:xfrm>
            <a:off x="4876920" y="2398680"/>
            <a:ext cx="1482480" cy="153504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3" name=""/>
          <p:cNvSpPr/>
          <p:nvPr/>
        </p:nvSpPr>
        <p:spPr>
          <a:xfrm>
            <a:off x="5346720" y="3157560"/>
            <a:ext cx="104760" cy="11916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4" name=""/>
          <p:cNvSpPr/>
          <p:nvPr/>
        </p:nvSpPr>
        <p:spPr>
          <a:xfrm>
            <a:off x="5022720" y="3171960"/>
            <a:ext cx="128880" cy="19188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5" name=""/>
          <p:cNvSpPr/>
          <p:nvPr/>
        </p:nvSpPr>
        <p:spPr>
          <a:xfrm>
            <a:off x="5094360" y="3419640"/>
            <a:ext cx="266760" cy="17748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6" name=""/>
          <p:cNvSpPr/>
          <p:nvPr/>
        </p:nvSpPr>
        <p:spPr>
          <a:xfrm>
            <a:off x="4859280" y="3490920"/>
            <a:ext cx="185760" cy="19044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7" name=""/>
          <p:cNvSpPr/>
          <p:nvPr/>
        </p:nvSpPr>
        <p:spPr>
          <a:xfrm>
            <a:off x="5000760" y="3578400"/>
            <a:ext cx="77760" cy="10944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8" name=""/>
          <p:cNvSpPr/>
          <p:nvPr/>
        </p:nvSpPr>
        <p:spPr>
          <a:xfrm>
            <a:off x="4519440" y="1617840"/>
            <a:ext cx="1305000" cy="98244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9" name=""/>
          <p:cNvSpPr/>
          <p:nvPr/>
        </p:nvSpPr>
        <p:spPr>
          <a:xfrm>
            <a:off x="4173480" y="2602080"/>
            <a:ext cx="1328760" cy="28404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0" name=""/>
          <p:cNvSpPr/>
          <p:nvPr/>
        </p:nvSpPr>
        <p:spPr>
          <a:xfrm>
            <a:off x="3949560" y="1515960"/>
            <a:ext cx="36720" cy="16668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1" name=""/>
          <p:cNvSpPr/>
          <p:nvPr/>
        </p:nvSpPr>
        <p:spPr>
          <a:xfrm>
            <a:off x="3879720" y="1549440"/>
            <a:ext cx="90720" cy="7128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2" name=""/>
          <p:cNvSpPr/>
          <p:nvPr/>
        </p:nvSpPr>
        <p:spPr>
          <a:xfrm>
            <a:off x="4321080" y="3238560"/>
            <a:ext cx="77760" cy="21888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3" name=""/>
          <p:cNvSpPr/>
          <p:nvPr/>
        </p:nvSpPr>
        <p:spPr>
          <a:xfrm>
            <a:off x="4732200" y="3916440"/>
            <a:ext cx="241560" cy="36360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4" name=""/>
          <p:cNvSpPr/>
          <p:nvPr/>
        </p:nvSpPr>
        <p:spPr>
          <a:xfrm>
            <a:off x="4627440" y="3621240"/>
            <a:ext cx="366840" cy="19188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5" name=""/>
          <p:cNvSpPr/>
          <p:nvPr/>
        </p:nvSpPr>
        <p:spPr>
          <a:xfrm>
            <a:off x="3592440" y="3427560"/>
            <a:ext cx="1187640" cy="76176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6" name=""/>
          <p:cNvSpPr/>
          <p:nvPr/>
        </p:nvSpPr>
        <p:spPr>
          <a:xfrm>
            <a:off x="5338800" y="4167360"/>
            <a:ext cx="2200320" cy="60156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7" name=""/>
          <p:cNvSpPr/>
          <p:nvPr/>
        </p:nvSpPr>
        <p:spPr>
          <a:xfrm>
            <a:off x="7221600" y="4400640"/>
            <a:ext cx="129960" cy="8388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8" name=""/>
          <p:cNvSpPr/>
          <p:nvPr/>
        </p:nvSpPr>
        <p:spPr>
          <a:xfrm>
            <a:off x="7272360" y="4419720"/>
            <a:ext cx="63360" cy="8892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9" name=""/>
          <p:cNvSpPr/>
          <p:nvPr/>
        </p:nvSpPr>
        <p:spPr>
          <a:xfrm>
            <a:off x="7259760" y="4467240"/>
            <a:ext cx="34920" cy="4932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0" name=""/>
          <p:cNvSpPr/>
          <p:nvPr/>
        </p:nvSpPr>
        <p:spPr>
          <a:xfrm>
            <a:off x="5549760" y="4707000"/>
            <a:ext cx="109800" cy="14112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1" name=""/>
          <p:cNvSpPr/>
          <p:nvPr/>
        </p:nvSpPr>
        <p:spPr>
          <a:xfrm>
            <a:off x="5425920" y="4579920"/>
            <a:ext cx="144720" cy="15408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2" name=""/>
          <p:cNvSpPr/>
          <p:nvPr/>
        </p:nvSpPr>
        <p:spPr>
          <a:xfrm>
            <a:off x="5243400" y="4311720"/>
            <a:ext cx="490680" cy="38412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3" name=""/>
          <p:cNvSpPr/>
          <p:nvPr/>
        </p:nvSpPr>
        <p:spPr>
          <a:xfrm>
            <a:off x="5200560" y="4224240"/>
            <a:ext cx="839880" cy="27792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4" name=""/>
          <p:cNvSpPr/>
          <p:nvPr/>
        </p:nvSpPr>
        <p:spPr>
          <a:xfrm>
            <a:off x="6505560" y="4192560"/>
            <a:ext cx="22320" cy="7452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5" name=""/>
          <p:cNvSpPr/>
          <p:nvPr/>
        </p:nvSpPr>
        <p:spPr>
          <a:xfrm>
            <a:off x="7236000" y="4191120"/>
            <a:ext cx="99720" cy="11736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6" name=""/>
          <p:cNvSpPr/>
          <p:nvPr/>
        </p:nvSpPr>
        <p:spPr>
          <a:xfrm>
            <a:off x="5567400" y="4454640"/>
            <a:ext cx="160200" cy="21744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7" name=""/>
          <p:cNvSpPr/>
          <p:nvPr/>
        </p:nvSpPr>
        <p:spPr>
          <a:xfrm>
            <a:off x="5784840" y="1913040"/>
            <a:ext cx="520560" cy="8568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8" name=""/>
          <p:cNvSpPr/>
          <p:nvPr/>
        </p:nvSpPr>
        <p:spPr>
          <a:xfrm>
            <a:off x="5816520" y="1835280"/>
            <a:ext cx="233280" cy="76500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9" name=""/>
          <p:cNvSpPr/>
          <p:nvPr/>
        </p:nvSpPr>
        <p:spPr>
          <a:xfrm>
            <a:off x="5668920" y="2036880"/>
            <a:ext cx="182520" cy="10800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0" name=""/>
          <p:cNvSpPr/>
          <p:nvPr/>
        </p:nvSpPr>
        <p:spPr>
          <a:xfrm>
            <a:off x="5703840" y="2198520"/>
            <a:ext cx="100080" cy="12240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1" name=""/>
          <p:cNvSpPr/>
          <p:nvPr/>
        </p:nvSpPr>
        <p:spPr>
          <a:xfrm>
            <a:off x="5281560" y="2160720"/>
            <a:ext cx="812880" cy="39996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2" name=""/>
          <p:cNvSpPr/>
          <p:nvPr/>
        </p:nvSpPr>
        <p:spPr>
          <a:xfrm>
            <a:off x="5494320" y="2557440"/>
            <a:ext cx="31680" cy="43488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3" name=""/>
          <p:cNvSpPr/>
          <p:nvPr/>
        </p:nvSpPr>
        <p:spPr>
          <a:xfrm>
            <a:off x="4876920" y="2398680"/>
            <a:ext cx="1482480" cy="153504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4" name=""/>
          <p:cNvSpPr/>
          <p:nvPr/>
        </p:nvSpPr>
        <p:spPr>
          <a:xfrm>
            <a:off x="5346720" y="3157560"/>
            <a:ext cx="104760" cy="11916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5" name=""/>
          <p:cNvSpPr/>
          <p:nvPr/>
        </p:nvSpPr>
        <p:spPr>
          <a:xfrm>
            <a:off x="5022720" y="3171960"/>
            <a:ext cx="128880" cy="19188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6" name=""/>
          <p:cNvSpPr/>
          <p:nvPr/>
        </p:nvSpPr>
        <p:spPr>
          <a:xfrm>
            <a:off x="5094360" y="3419640"/>
            <a:ext cx="266760" cy="17748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7" name=""/>
          <p:cNvSpPr/>
          <p:nvPr/>
        </p:nvSpPr>
        <p:spPr>
          <a:xfrm>
            <a:off x="4859280" y="3490920"/>
            <a:ext cx="185760" cy="19044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8" name=""/>
          <p:cNvSpPr/>
          <p:nvPr/>
        </p:nvSpPr>
        <p:spPr>
          <a:xfrm>
            <a:off x="5000760" y="3578400"/>
            <a:ext cx="77760" cy="10944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9" name=""/>
          <p:cNvSpPr/>
          <p:nvPr/>
        </p:nvSpPr>
        <p:spPr>
          <a:xfrm>
            <a:off x="4519440" y="1617840"/>
            <a:ext cx="1305000" cy="98244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0" name=""/>
          <p:cNvSpPr/>
          <p:nvPr/>
        </p:nvSpPr>
        <p:spPr>
          <a:xfrm>
            <a:off x="4173480" y="2602080"/>
            <a:ext cx="1328760" cy="28404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1" name=""/>
          <p:cNvSpPr/>
          <p:nvPr/>
        </p:nvSpPr>
        <p:spPr>
          <a:xfrm>
            <a:off x="3949560" y="1515960"/>
            <a:ext cx="36720" cy="16668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2" name=""/>
          <p:cNvSpPr/>
          <p:nvPr/>
        </p:nvSpPr>
        <p:spPr>
          <a:xfrm>
            <a:off x="3879720" y="1549440"/>
            <a:ext cx="90720" cy="7128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3" name=""/>
          <p:cNvSpPr/>
          <p:nvPr/>
        </p:nvSpPr>
        <p:spPr>
          <a:xfrm>
            <a:off x="4321080" y="3238560"/>
            <a:ext cx="77760" cy="21888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4" name=""/>
          <p:cNvSpPr/>
          <p:nvPr/>
        </p:nvSpPr>
        <p:spPr>
          <a:xfrm>
            <a:off x="4732200" y="3916440"/>
            <a:ext cx="241560" cy="36360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5" name=""/>
          <p:cNvSpPr/>
          <p:nvPr/>
        </p:nvSpPr>
        <p:spPr>
          <a:xfrm>
            <a:off x="4627440" y="3621240"/>
            <a:ext cx="366840" cy="19188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6" name=""/>
          <p:cNvSpPr/>
          <p:nvPr/>
        </p:nvSpPr>
        <p:spPr>
          <a:xfrm>
            <a:off x="3592440" y="3427560"/>
            <a:ext cx="1187640" cy="76176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7" name=""/>
          <p:cNvSpPr/>
          <p:nvPr/>
        </p:nvSpPr>
        <p:spPr>
          <a:xfrm>
            <a:off x="5338800" y="4167360"/>
            <a:ext cx="2200320" cy="60156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8" name=""/>
          <p:cNvSpPr/>
          <p:nvPr/>
        </p:nvSpPr>
        <p:spPr>
          <a:xfrm>
            <a:off x="7221600" y="4400640"/>
            <a:ext cx="129960" cy="8388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9" name=""/>
          <p:cNvSpPr/>
          <p:nvPr/>
        </p:nvSpPr>
        <p:spPr>
          <a:xfrm>
            <a:off x="7272360" y="4419720"/>
            <a:ext cx="63360" cy="8892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0" name=""/>
          <p:cNvSpPr/>
          <p:nvPr/>
        </p:nvSpPr>
        <p:spPr>
          <a:xfrm>
            <a:off x="7259760" y="4467240"/>
            <a:ext cx="34920" cy="4932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1" name=""/>
          <p:cNvSpPr/>
          <p:nvPr/>
        </p:nvSpPr>
        <p:spPr>
          <a:xfrm>
            <a:off x="5549760" y="4707000"/>
            <a:ext cx="109800" cy="14112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2" name=""/>
          <p:cNvSpPr/>
          <p:nvPr/>
        </p:nvSpPr>
        <p:spPr>
          <a:xfrm>
            <a:off x="5425920" y="4579920"/>
            <a:ext cx="144720" cy="15408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3" name=""/>
          <p:cNvSpPr/>
          <p:nvPr/>
        </p:nvSpPr>
        <p:spPr>
          <a:xfrm>
            <a:off x="5243400" y="4311720"/>
            <a:ext cx="490680" cy="38412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4" name=""/>
          <p:cNvSpPr/>
          <p:nvPr/>
        </p:nvSpPr>
        <p:spPr>
          <a:xfrm>
            <a:off x="5200560" y="4224240"/>
            <a:ext cx="839880" cy="27792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5" name=""/>
          <p:cNvSpPr/>
          <p:nvPr/>
        </p:nvSpPr>
        <p:spPr>
          <a:xfrm>
            <a:off x="6505560" y="4192560"/>
            <a:ext cx="22320" cy="7452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6" name=""/>
          <p:cNvSpPr/>
          <p:nvPr/>
        </p:nvSpPr>
        <p:spPr>
          <a:xfrm>
            <a:off x="7236000" y="4191120"/>
            <a:ext cx="99720" cy="11736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7" name=""/>
          <p:cNvSpPr/>
          <p:nvPr/>
        </p:nvSpPr>
        <p:spPr>
          <a:xfrm>
            <a:off x="5567400" y="4454640"/>
            <a:ext cx="160200" cy="21744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498" name=""/>
          <p:cNvGrpSpPr/>
          <p:nvPr/>
        </p:nvGrpSpPr>
        <p:grpSpPr>
          <a:xfrm>
            <a:off x="4176720" y="2741760"/>
            <a:ext cx="176040" cy="188640"/>
            <a:chOff x="4176720" y="2741760"/>
            <a:chExt cx="176040" cy="188640"/>
          </a:xfrm>
        </p:grpSpPr>
        <p:sp>
          <p:nvSpPr>
            <p:cNvPr id="1499" name=""/>
            <p:cNvSpPr/>
            <p:nvPr/>
          </p:nvSpPr>
          <p:spPr>
            <a:xfrm>
              <a:off x="417672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00" name=""/>
            <p:cNvSpPr/>
            <p:nvPr/>
          </p:nvSpPr>
          <p:spPr>
            <a:xfrm>
              <a:off x="4176720" y="2741760"/>
              <a:ext cx="176040" cy="475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01" name=""/>
            <p:cNvSpPr/>
            <p:nvPr/>
          </p:nvSpPr>
          <p:spPr>
            <a:xfrm>
              <a:off x="417672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02" name=""/>
            <p:cNvSpPr/>
            <p:nvPr/>
          </p:nvSpPr>
          <p:spPr>
            <a:xfrm>
              <a:off x="4176720" y="2765160"/>
              <a:ext cx="1760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03" name=""/>
          <p:cNvGrpSpPr/>
          <p:nvPr/>
        </p:nvGrpSpPr>
        <p:grpSpPr>
          <a:xfrm>
            <a:off x="5392800" y="3127320"/>
            <a:ext cx="177840" cy="189000"/>
            <a:chOff x="5392800" y="3127320"/>
            <a:chExt cx="177840" cy="189000"/>
          </a:xfrm>
        </p:grpSpPr>
        <p:sp>
          <p:nvSpPr>
            <p:cNvPr id="1504" name=""/>
            <p:cNvSpPr/>
            <p:nvPr/>
          </p:nvSpPr>
          <p:spPr>
            <a:xfrm>
              <a:off x="5392800" y="3127320"/>
              <a:ext cx="17784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05" name=""/>
            <p:cNvSpPr/>
            <p:nvPr/>
          </p:nvSpPr>
          <p:spPr>
            <a:xfrm>
              <a:off x="5392800" y="3127320"/>
              <a:ext cx="17784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06" name=""/>
            <p:cNvSpPr/>
            <p:nvPr/>
          </p:nvSpPr>
          <p:spPr>
            <a:xfrm>
              <a:off x="5392800" y="3127320"/>
              <a:ext cx="17784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07" name=""/>
            <p:cNvSpPr/>
            <p:nvPr/>
          </p:nvSpPr>
          <p:spPr>
            <a:xfrm>
              <a:off x="5392800" y="3151080"/>
              <a:ext cx="17784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08" name=""/>
          <p:cNvGrpSpPr/>
          <p:nvPr/>
        </p:nvGrpSpPr>
        <p:grpSpPr>
          <a:xfrm>
            <a:off x="5502240" y="3957480"/>
            <a:ext cx="176400" cy="187560"/>
            <a:chOff x="5502240" y="3957480"/>
            <a:chExt cx="176400" cy="187560"/>
          </a:xfrm>
        </p:grpSpPr>
        <p:sp>
          <p:nvSpPr>
            <p:cNvPr id="1509" name=""/>
            <p:cNvSpPr/>
            <p:nvPr/>
          </p:nvSpPr>
          <p:spPr>
            <a:xfrm>
              <a:off x="5502240" y="3957480"/>
              <a:ext cx="176400" cy="187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0" name=""/>
            <p:cNvSpPr/>
            <p:nvPr/>
          </p:nvSpPr>
          <p:spPr>
            <a:xfrm>
              <a:off x="5502240" y="3957480"/>
              <a:ext cx="17640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1" name=""/>
            <p:cNvSpPr/>
            <p:nvPr/>
          </p:nvSpPr>
          <p:spPr>
            <a:xfrm>
              <a:off x="5502240" y="3957480"/>
              <a:ext cx="176400" cy="187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2" name=""/>
            <p:cNvSpPr/>
            <p:nvPr/>
          </p:nvSpPr>
          <p:spPr>
            <a:xfrm>
              <a:off x="5502240" y="3979800"/>
              <a:ext cx="17640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13" name=""/>
          <p:cNvGrpSpPr/>
          <p:nvPr/>
        </p:nvGrpSpPr>
        <p:grpSpPr>
          <a:xfrm>
            <a:off x="5892840" y="3903840"/>
            <a:ext cx="176040" cy="187200"/>
            <a:chOff x="5892840" y="3903840"/>
            <a:chExt cx="176040" cy="187200"/>
          </a:xfrm>
        </p:grpSpPr>
        <p:sp>
          <p:nvSpPr>
            <p:cNvPr id="1514" name=""/>
            <p:cNvSpPr/>
            <p:nvPr/>
          </p:nvSpPr>
          <p:spPr>
            <a:xfrm>
              <a:off x="5892840" y="3903840"/>
              <a:ext cx="1760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5" name=""/>
            <p:cNvSpPr/>
            <p:nvPr/>
          </p:nvSpPr>
          <p:spPr>
            <a:xfrm>
              <a:off x="5892840" y="3903840"/>
              <a:ext cx="176040" cy="457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6" name=""/>
            <p:cNvSpPr/>
            <p:nvPr/>
          </p:nvSpPr>
          <p:spPr>
            <a:xfrm>
              <a:off x="5892840" y="3903840"/>
              <a:ext cx="1760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7" name=""/>
            <p:cNvSpPr/>
            <p:nvPr/>
          </p:nvSpPr>
          <p:spPr>
            <a:xfrm>
              <a:off x="5892840" y="3925800"/>
              <a:ext cx="176040" cy="2340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18" name=""/>
          <p:cNvGrpSpPr/>
          <p:nvPr/>
        </p:nvGrpSpPr>
        <p:grpSpPr>
          <a:xfrm>
            <a:off x="6049800" y="3992400"/>
            <a:ext cx="176400" cy="189000"/>
            <a:chOff x="6049800" y="3992400"/>
            <a:chExt cx="176400" cy="189000"/>
          </a:xfrm>
        </p:grpSpPr>
        <p:sp>
          <p:nvSpPr>
            <p:cNvPr id="1519" name=""/>
            <p:cNvSpPr/>
            <p:nvPr/>
          </p:nvSpPr>
          <p:spPr>
            <a:xfrm>
              <a:off x="604980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0" name=""/>
            <p:cNvSpPr/>
            <p:nvPr/>
          </p:nvSpPr>
          <p:spPr>
            <a:xfrm>
              <a:off x="6049800" y="3992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1" name=""/>
            <p:cNvSpPr/>
            <p:nvPr/>
          </p:nvSpPr>
          <p:spPr>
            <a:xfrm>
              <a:off x="604980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2" name=""/>
            <p:cNvSpPr/>
            <p:nvPr/>
          </p:nvSpPr>
          <p:spPr>
            <a:xfrm>
              <a:off x="6049800" y="4016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23" name=""/>
          <p:cNvGrpSpPr/>
          <p:nvPr/>
        </p:nvGrpSpPr>
        <p:grpSpPr>
          <a:xfrm>
            <a:off x="6381720" y="3917880"/>
            <a:ext cx="177840" cy="187200"/>
            <a:chOff x="6381720" y="3917880"/>
            <a:chExt cx="177840" cy="187200"/>
          </a:xfrm>
        </p:grpSpPr>
        <p:sp>
          <p:nvSpPr>
            <p:cNvPr id="1524" name=""/>
            <p:cNvSpPr/>
            <p:nvPr/>
          </p:nvSpPr>
          <p:spPr>
            <a:xfrm>
              <a:off x="638172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5" name=""/>
            <p:cNvSpPr/>
            <p:nvPr/>
          </p:nvSpPr>
          <p:spPr>
            <a:xfrm>
              <a:off x="6381720" y="3917880"/>
              <a:ext cx="17784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6" name=""/>
            <p:cNvSpPr/>
            <p:nvPr/>
          </p:nvSpPr>
          <p:spPr>
            <a:xfrm>
              <a:off x="638172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7" name=""/>
            <p:cNvSpPr/>
            <p:nvPr/>
          </p:nvSpPr>
          <p:spPr>
            <a:xfrm>
              <a:off x="6381720" y="3940200"/>
              <a:ext cx="1778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28" name=""/>
          <p:cNvGrpSpPr/>
          <p:nvPr/>
        </p:nvGrpSpPr>
        <p:grpSpPr>
          <a:xfrm>
            <a:off x="6564240" y="2119320"/>
            <a:ext cx="176400" cy="187200"/>
            <a:chOff x="6564240" y="2119320"/>
            <a:chExt cx="176400" cy="187200"/>
          </a:xfrm>
        </p:grpSpPr>
        <p:sp>
          <p:nvSpPr>
            <p:cNvPr id="1529" name=""/>
            <p:cNvSpPr/>
            <p:nvPr/>
          </p:nvSpPr>
          <p:spPr>
            <a:xfrm>
              <a:off x="6564240" y="211932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0" name=""/>
            <p:cNvSpPr/>
            <p:nvPr/>
          </p:nvSpPr>
          <p:spPr>
            <a:xfrm>
              <a:off x="6564240" y="2119320"/>
              <a:ext cx="17640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1" name=""/>
            <p:cNvSpPr/>
            <p:nvPr/>
          </p:nvSpPr>
          <p:spPr>
            <a:xfrm>
              <a:off x="6564240" y="211932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2" name=""/>
            <p:cNvSpPr/>
            <p:nvPr/>
          </p:nvSpPr>
          <p:spPr>
            <a:xfrm>
              <a:off x="6564240" y="2141280"/>
              <a:ext cx="17640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33" name=""/>
          <p:cNvGrpSpPr/>
          <p:nvPr/>
        </p:nvGrpSpPr>
        <p:grpSpPr>
          <a:xfrm>
            <a:off x="6791400" y="2297160"/>
            <a:ext cx="177840" cy="187200"/>
            <a:chOff x="6791400" y="2297160"/>
            <a:chExt cx="177840" cy="187200"/>
          </a:xfrm>
        </p:grpSpPr>
        <p:sp>
          <p:nvSpPr>
            <p:cNvPr id="1534" name=""/>
            <p:cNvSpPr/>
            <p:nvPr/>
          </p:nvSpPr>
          <p:spPr>
            <a:xfrm>
              <a:off x="6791400" y="229716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5" name=""/>
            <p:cNvSpPr/>
            <p:nvPr/>
          </p:nvSpPr>
          <p:spPr>
            <a:xfrm>
              <a:off x="6791400" y="2297160"/>
              <a:ext cx="177840" cy="457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6" name=""/>
            <p:cNvSpPr/>
            <p:nvPr/>
          </p:nvSpPr>
          <p:spPr>
            <a:xfrm>
              <a:off x="6791400" y="229716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7" name=""/>
            <p:cNvSpPr/>
            <p:nvPr/>
          </p:nvSpPr>
          <p:spPr>
            <a:xfrm>
              <a:off x="6791400" y="2319120"/>
              <a:ext cx="17784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38" name=""/>
          <p:cNvGrpSpPr/>
          <p:nvPr/>
        </p:nvGrpSpPr>
        <p:grpSpPr>
          <a:xfrm>
            <a:off x="7211880" y="2111400"/>
            <a:ext cx="176400" cy="188640"/>
            <a:chOff x="7211880" y="2111400"/>
            <a:chExt cx="176400" cy="188640"/>
          </a:xfrm>
        </p:grpSpPr>
        <p:sp>
          <p:nvSpPr>
            <p:cNvPr id="1539" name=""/>
            <p:cNvSpPr/>
            <p:nvPr/>
          </p:nvSpPr>
          <p:spPr>
            <a:xfrm>
              <a:off x="721188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0" name=""/>
            <p:cNvSpPr/>
            <p:nvPr/>
          </p:nvSpPr>
          <p:spPr>
            <a:xfrm>
              <a:off x="7211880" y="2111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1" name=""/>
            <p:cNvSpPr/>
            <p:nvPr/>
          </p:nvSpPr>
          <p:spPr>
            <a:xfrm>
              <a:off x="721188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2" name=""/>
            <p:cNvSpPr/>
            <p:nvPr/>
          </p:nvSpPr>
          <p:spPr>
            <a:xfrm>
              <a:off x="7211880" y="2135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43" name=""/>
          <p:cNvGrpSpPr/>
          <p:nvPr/>
        </p:nvGrpSpPr>
        <p:grpSpPr>
          <a:xfrm>
            <a:off x="4668840" y="2930400"/>
            <a:ext cx="174600" cy="187200"/>
            <a:chOff x="4668840" y="2930400"/>
            <a:chExt cx="174600" cy="187200"/>
          </a:xfrm>
        </p:grpSpPr>
        <p:sp>
          <p:nvSpPr>
            <p:cNvPr id="1544" name=""/>
            <p:cNvSpPr/>
            <p:nvPr/>
          </p:nvSpPr>
          <p:spPr>
            <a:xfrm>
              <a:off x="466884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5" name=""/>
            <p:cNvSpPr/>
            <p:nvPr/>
          </p:nvSpPr>
          <p:spPr>
            <a:xfrm>
              <a:off x="4668840" y="2930400"/>
              <a:ext cx="174600" cy="460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6" name=""/>
            <p:cNvSpPr/>
            <p:nvPr/>
          </p:nvSpPr>
          <p:spPr>
            <a:xfrm>
              <a:off x="466884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7" name=""/>
            <p:cNvSpPr/>
            <p:nvPr/>
          </p:nvSpPr>
          <p:spPr>
            <a:xfrm>
              <a:off x="4668840" y="2952720"/>
              <a:ext cx="1746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48" name=""/>
          <p:cNvGrpSpPr/>
          <p:nvPr/>
        </p:nvGrpSpPr>
        <p:grpSpPr>
          <a:xfrm>
            <a:off x="5816520" y="2617920"/>
            <a:ext cx="176400" cy="188640"/>
            <a:chOff x="5816520" y="2617920"/>
            <a:chExt cx="176400" cy="188640"/>
          </a:xfrm>
        </p:grpSpPr>
        <p:sp>
          <p:nvSpPr>
            <p:cNvPr id="1549" name=""/>
            <p:cNvSpPr/>
            <p:nvPr/>
          </p:nvSpPr>
          <p:spPr>
            <a:xfrm>
              <a:off x="5816520" y="261792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0" name=""/>
            <p:cNvSpPr/>
            <p:nvPr/>
          </p:nvSpPr>
          <p:spPr>
            <a:xfrm>
              <a:off x="5816520" y="261792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1" name=""/>
            <p:cNvSpPr/>
            <p:nvPr/>
          </p:nvSpPr>
          <p:spPr>
            <a:xfrm>
              <a:off x="5816520" y="261792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2" name=""/>
            <p:cNvSpPr/>
            <p:nvPr/>
          </p:nvSpPr>
          <p:spPr>
            <a:xfrm>
              <a:off x="5816520" y="2641680"/>
              <a:ext cx="17640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53" name=""/>
          <p:cNvGrpSpPr/>
          <p:nvPr/>
        </p:nvGrpSpPr>
        <p:grpSpPr>
          <a:xfrm>
            <a:off x="5578560" y="4114800"/>
            <a:ext cx="177840" cy="188640"/>
            <a:chOff x="5578560" y="4114800"/>
            <a:chExt cx="177840" cy="188640"/>
          </a:xfrm>
        </p:grpSpPr>
        <p:sp>
          <p:nvSpPr>
            <p:cNvPr id="1554" name=""/>
            <p:cNvSpPr/>
            <p:nvPr/>
          </p:nvSpPr>
          <p:spPr>
            <a:xfrm>
              <a:off x="5578560" y="4114800"/>
              <a:ext cx="17784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5" name=""/>
            <p:cNvSpPr/>
            <p:nvPr/>
          </p:nvSpPr>
          <p:spPr>
            <a:xfrm>
              <a:off x="5578560" y="4114800"/>
              <a:ext cx="17784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6" name=""/>
            <p:cNvSpPr/>
            <p:nvPr/>
          </p:nvSpPr>
          <p:spPr>
            <a:xfrm>
              <a:off x="5578560" y="4114800"/>
              <a:ext cx="17784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7" name=""/>
            <p:cNvSpPr/>
            <p:nvPr/>
          </p:nvSpPr>
          <p:spPr>
            <a:xfrm>
              <a:off x="5578560" y="4138560"/>
              <a:ext cx="177840" cy="2376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58" name=""/>
          <p:cNvGrpSpPr/>
          <p:nvPr/>
        </p:nvGrpSpPr>
        <p:grpSpPr>
          <a:xfrm>
            <a:off x="5392800" y="3127320"/>
            <a:ext cx="177840" cy="189000"/>
            <a:chOff x="5392800" y="3127320"/>
            <a:chExt cx="177840" cy="189000"/>
          </a:xfrm>
        </p:grpSpPr>
        <p:sp>
          <p:nvSpPr>
            <p:cNvPr id="1559" name=""/>
            <p:cNvSpPr/>
            <p:nvPr/>
          </p:nvSpPr>
          <p:spPr>
            <a:xfrm>
              <a:off x="5392800" y="3127320"/>
              <a:ext cx="17784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0" name=""/>
            <p:cNvSpPr/>
            <p:nvPr/>
          </p:nvSpPr>
          <p:spPr>
            <a:xfrm>
              <a:off x="5392800" y="3127320"/>
              <a:ext cx="17784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1" name=""/>
            <p:cNvSpPr/>
            <p:nvPr/>
          </p:nvSpPr>
          <p:spPr>
            <a:xfrm>
              <a:off x="5392800" y="3127320"/>
              <a:ext cx="17784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2" name=""/>
            <p:cNvSpPr/>
            <p:nvPr/>
          </p:nvSpPr>
          <p:spPr>
            <a:xfrm>
              <a:off x="5392800" y="3151080"/>
              <a:ext cx="17784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63" name=""/>
          <p:cNvGrpSpPr/>
          <p:nvPr/>
        </p:nvGrpSpPr>
        <p:grpSpPr>
          <a:xfrm>
            <a:off x="6049800" y="3992400"/>
            <a:ext cx="176400" cy="189000"/>
            <a:chOff x="6049800" y="3992400"/>
            <a:chExt cx="176400" cy="189000"/>
          </a:xfrm>
        </p:grpSpPr>
        <p:sp>
          <p:nvSpPr>
            <p:cNvPr id="1564" name=""/>
            <p:cNvSpPr/>
            <p:nvPr/>
          </p:nvSpPr>
          <p:spPr>
            <a:xfrm>
              <a:off x="604980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5" name=""/>
            <p:cNvSpPr/>
            <p:nvPr/>
          </p:nvSpPr>
          <p:spPr>
            <a:xfrm>
              <a:off x="6049800" y="3992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6" name=""/>
            <p:cNvSpPr/>
            <p:nvPr/>
          </p:nvSpPr>
          <p:spPr>
            <a:xfrm>
              <a:off x="604980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7" name=""/>
            <p:cNvSpPr/>
            <p:nvPr/>
          </p:nvSpPr>
          <p:spPr>
            <a:xfrm>
              <a:off x="6049800" y="4016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68" name=""/>
          <p:cNvGrpSpPr/>
          <p:nvPr/>
        </p:nvGrpSpPr>
        <p:grpSpPr>
          <a:xfrm>
            <a:off x="6381720" y="3917880"/>
            <a:ext cx="177840" cy="187200"/>
            <a:chOff x="6381720" y="3917880"/>
            <a:chExt cx="177840" cy="187200"/>
          </a:xfrm>
        </p:grpSpPr>
        <p:sp>
          <p:nvSpPr>
            <p:cNvPr id="1569" name=""/>
            <p:cNvSpPr/>
            <p:nvPr/>
          </p:nvSpPr>
          <p:spPr>
            <a:xfrm>
              <a:off x="638172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0" name=""/>
            <p:cNvSpPr/>
            <p:nvPr/>
          </p:nvSpPr>
          <p:spPr>
            <a:xfrm>
              <a:off x="6381720" y="3917880"/>
              <a:ext cx="17784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1" name=""/>
            <p:cNvSpPr/>
            <p:nvPr/>
          </p:nvSpPr>
          <p:spPr>
            <a:xfrm>
              <a:off x="638172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2" name=""/>
            <p:cNvSpPr/>
            <p:nvPr/>
          </p:nvSpPr>
          <p:spPr>
            <a:xfrm>
              <a:off x="6381720" y="3940200"/>
              <a:ext cx="1778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73" name=""/>
          <p:cNvGrpSpPr/>
          <p:nvPr/>
        </p:nvGrpSpPr>
        <p:grpSpPr>
          <a:xfrm>
            <a:off x="6564240" y="2119320"/>
            <a:ext cx="176400" cy="187200"/>
            <a:chOff x="6564240" y="2119320"/>
            <a:chExt cx="176400" cy="187200"/>
          </a:xfrm>
        </p:grpSpPr>
        <p:sp>
          <p:nvSpPr>
            <p:cNvPr id="1574" name=""/>
            <p:cNvSpPr/>
            <p:nvPr/>
          </p:nvSpPr>
          <p:spPr>
            <a:xfrm>
              <a:off x="6564240" y="211932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5" name=""/>
            <p:cNvSpPr/>
            <p:nvPr/>
          </p:nvSpPr>
          <p:spPr>
            <a:xfrm>
              <a:off x="6564240" y="2119320"/>
              <a:ext cx="17640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6" name=""/>
            <p:cNvSpPr/>
            <p:nvPr/>
          </p:nvSpPr>
          <p:spPr>
            <a:xfrm>
              <a:off x="6564240" y="211932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7" name=""/>
            <p:cNvSpPr/>
            <p:nvPr/>
          </p:nvSpPr>
          <p:spPr>
            <a:xfrm>
              <a:off x="6564240" y="2141280"/>
              <a:ext cx="17640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78" name=""/>
          <p:cNvGrpSpPr/>
          <p:nvPr/>
        </p:nvGrpSpPr>
        <p:grpSpPr>
          <a:xfrm>
            <a:off x="6791400" y="2297160"/>
            <a:ext cx="177840" cy="187200"/>
            <a:chOff x="6791400" y="2297160"/>
            <a:chExt cx="177840" cy="187200"/>
          </a:xfrm>
        </p:grpSpPr>
        <p:sp>
          <p:nvSpPr>
            <p:cNvPr id="1579" name=""/>
            <p:cNvSpPr/>
            <p:nvPr/>
          </p:nvSpPr>
          <p:spPr>
            <a:xfrm>
              <a:off x="6791400" y="229716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0" name=""/>
            <p:cNvSpPr/>
            <p:nvPr/>
          </p:nvSpPr>
          <p:spPr>
            <a:xfrm>
              <a:off x="6791400" y="2297160"/>
              <a:ext cx="177840" cy="457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1" name=""/>
            <p:cNvSpPr/>
            <p:nvPr/>
          </p:nvSpPr>
          <p:spPr>
            <a:xfrm>
              <a:off x="6791400" y="229716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2" name=""/>
            <p:cNvSpPr/>
            <p:nvPr/>
          </p:nvSpPr>
          <p:spPr>
            <a:xfrm>
              <a:off x="6791400" y="2319120"/>
              <a:ext cx="17784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83" name=""/>
          <p:cNvGrpSpPr/>
          <p:nvPr/>
        </p:nvGrpSpPr>
        <p:grpSpPr>
          <a:xfrm>
            <a:off x="7211880" y="2111400"/>
            <a:ext cx="176400" cy="188640"/>
            <a:chOff x="7211880" y="2111400"/>
            <a:chExt cx="176400" cy="188640"/>
          </a:xfrm>
        </p:grpSpPr>
        <p:sp>
          <p:nvSpPr>
            <p:cNvPr id="1584" name=""/>
            <p:cNvSpPr/>
            <p:nvPr/>
          </p:nvSpPr>
          <p:spPr>
            <a:xfrm>
              <a:off x="721188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5" name=""/>
            <p:cNvSpPr/>
            <p:nvPr/>
          </p:nvSpPr>
          <p:spPr>
            <a:xfrm>
              <a:off x="7211880" y="2111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6" name=""/>
            <p:cNvSpPr/>
            <p:nvPr/>
          </p:nvSpPr>
          <p:spPr>
            <a:xfrm>
              <a:off x="721188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7" name=""/>
            <p:cNvSpPr/>
            <p:nvPr/>
          </p:nvSpPr>
          <p:spPr>
            <a:xfrm>
              <a:off x="7211880" y="2135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88" name=""/>
          <p:cNvGrpSpPr/>
          <p:nvPr/>
        </p:nvGrpSpPr>
        <p:grpSpPr>
          <a:xfrm>
            <a:off x="5816520" y="2617920"/>
            <a:ext cx="176400" cy="188640"/>
            <a:chOff x="5816520" y="2617920"/>
            <a:chExt cx="176400" cy="188640"/>
          </a:xfrm>
        </p:grpSpPr>
        <p:sp>
          <p:nvSpPr>
            <p:cNvPr id="1589" name=""/>
            <p:cNvSpPr/>
            <p:nvPr/>
          </p:nvSpPr>
          <p:spPr>
            <a:xfrm>
              <a:off x="5816520" y="261792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0" name=""/>
            <p:cNvSpPr/>
            <p:nvPr/>
          </p:nvSpPr>
          <p:spPr>
            <a:xfrm>
              <a:off x="5816520" y="261792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1" name=""/>
            <p:cNvSpPr/>
            <p:nvPr/>
          </p:nvSpPr>
          <p:spPr>
            <a:xfrm>
              <a:off x="5816520" y="261792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2" name=""/>
            <p:cNvSpPr/>
            <p:nvPr/>
          </p:nvSpPr>
          <p:spPr>
            <a:xfrm>
              <a:off x="5816520" y="2641680"/>
              <a:ext cx="17640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93" name=""/>
          <p:cNvGrpSpPr/>
          <p:nvPr/>
        </p:nvGrpSpPr>
        <p:grpSpPr>
          <a:xfrm>
            <a:off x="5578560" y="4114800"/>
            <a:ext cx="177840" cy="188640"/>
            <a:chOff x="5578560" y="4114800"/>
            <a:chExt cx="177840" cy="188640"/>
          </a:xfrm>
        </p:grpSpPr>
        <p:sp>
          <p:nvSpPr>
            <p:cNvPr id="1594" name=""/>
            <p:cNvSpPr/>
            <p:nvPr/>
          </p:nvSpPr>
          <p:spPr>
            <a:xfrm>
              <a:off x="5578560" y="4114800"/>
              <a:ext cx="17784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5" name=""/>
            <p:cNvSpPr/>
            <p:nvPr/>
          </p:nvSpPr>
          <p:spPr>
            <a:xfrm>
              <a:off x="5578560" y="4114800"/>
              <a:ext cx="17784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6" name=""/>
            <p:cNvSpPr/>
            <p:nvPr/>
          </p:nvSpPr>
          <p:spPr>
            <a:xfrm>
              <a:off x="5578560" y="4114800"/>
              <a:ext cx="17784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7" name=""/>
            <p:cNvSpPr/>
            <p:nvPr/>
          </p:nvSpPr>
          <p:spPr>
            <a:xfrm>
              <a:off x="5578560" y="4138560"/>
              <a:ext cx="177840" cy="2376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98" name=""/>
          <p:cNvGrpSpPr/>
          <p:nvPr/>
        </p:nvGrpSpPr>
        <p:grpSpPr>
          <a:xfrm>
            <a:off x="6249960" y="4260960"/>
            <a:ext cx="176400" cy="187200"/>
            <a:chOff x="6249960" y="4260960"/>
            <a:chExt cx="176400" cy="187200"/>
          </a:xfrm>
        </p:grpSpPr>
        <p:sp>
          <p:nvSpPr>
            <p:cNvPr id="1599" name=""/>
            <p:cNvSpPr/>
            <p:nvPr/>
          </p:nvSpPr>
          <p:spPr>
            <a:xfrm>
              <a:off x="6249960" y="426096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0" name=""/>
            <p:cNvSpPr/>
            <p:nvPr/>
          </p:nvSpPr>
          <p:spPr>
            <a:xfrm>
              <a:off x="6249960" y="4260960"/>
              <a:ext cx="17640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1" name=""/>
            <p:cNvSpPr/>
            <p:nvPr/>
          </p:nvSpPr>
          <p:spPr>
            <a:xfrm>
              <a:off x="6249960" y="426096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2" name=""/>
            <p:cNvSpPr/>
            <p:nvPr/>
          </p:nvSpPr>
          <p:spPr>
            <a:xfrm>
              <a:off x="6249960" y="4282920"/>
              <a:ext cx="17640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03" name=""/>
          <p:cNvGrpSpPr/>
          <p:nvPr/>
        </p:nvGrpSpPr>
        <p:grpSpPr>
          <a:xfrm>
            <a:off x="5715000" y="4114800"/>
            <a:ext cx="177840" cy="187200"/>
            <a:chOff x="5715000" y="4114800"/>
            <a:chExt cx="177840" cy="187200"/>
          </a:xfrm>
        </p:grpSpPr>
        <p:sp>
          <p:nvSpPr>
            <p:cNvPr id="1604" name=""/>
            <p:cNvSpPr/>
            <p:nvPr/>
          </p:nvSpPr>
          <p:spPr>
            <a:xfrm>
              <a:off x="571500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5" name=""/>
            <p:cNvSpPr/>
            <p:nvPr/>
          </p:nvSpPr>
          <p:spPr>
            <a:xfrm>
              <a:off x="5715000" y="4114800"/>
              <a:ext cx="1778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6" name=""/>
            <p:cNvSpPr/>
            <p:nvPr/>
          </p:nvSpPr>
          <p:spPr>
            <a:xfrm>
              <a:off x="571500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7" name=""/>
            <p:cNvSpPr/>
            <p:nvPr/>
          </p:nvSpPr>
          <p:spPr>
            <a:xfrm>
              <a:off x="5715000" y="4136760"/>
              <a:ext cx="1778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08" name=""/>
          <p:cNvGrpSpPr/>
          <p:nvPr/>
        </p:nvGrpSpPr>
        <p:grpSpPr>
          <a:xfrm>
            <a:off x="6249960" y="4260960"/>
            <a:ext cx="176400" cy="187200"/>
            <a:chOff x="6249960" y="4260960"/>
            <a:chExt cx="176400" cy="187200"/>
          </a:xfrm>
        </p:grpSpPr>
        <p:sp>
          <p:nvSpPr>
            <p:cNvPr id="1609" name=""/>
            <p:cNvSpPr/>
            <p:nvPr/>
          </p:nvSpPr>
          <p:spPr>
            <a:xfrm>
              <a:off x="6249960" y="426096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0" name=""/>
            <p:cNvSpPr/>
            <p:nvPr/>
          </p:nvSpPr>
          <p:spPr>
            <a:xfrm>
              <a:off x="6249960" y="4260960"/>
              <a:ext cx="17640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1" name=""/>
            <p:cNvSpPr/>
            <p:nvPr/>
          </p:nvSpPr>
          <p:spPr>
            <a:xfrm>
              <a:off x="6249960" y="426096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2" name=""/>
            <p:cNvSpPr/>
            <p:nvPr/>
          </p:nvSpPr>
          <p:spPr>
            <a:xfrm>
              <a:off x="6249960" y="4282920"/>
              <a:ext cx="17640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13" name=""/>
          <p:cNvGrpSpPr/>
          <p:nvPr/>
        </p:nvGrpSpPr>
        <p:grpSpPr>
          <a:xfrm>
            <a:off x="5715000" y="4114800"/>
            <a:ext cx="177840" cy="187200"/>
            <a:chOff x="5715000" y="4114800"/>
            <a:chExt cx="177840" cy="187200"/>
          </a:xfrm>
        </p:grpSpPr>
        <p:sp>
          <p:nvSpPr>
            <p:cNvPr id="1614" name=""/>
            <p:cNvSpPr/>
            <p:nvPr/>
          </p:nvSpPr>
          <p:spPr>
            <a:xfrm>
              <a:off x="571500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5" name=""/>
            <p:cNvSpPr/>
            <p:nvPr/>
          </p:nvSpPr>
          <p:spPr>
            <a:xfrm>
              <a:off x="5715000" y="4114800"/>
              <a:ext cx="1778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6" name=""/>
            <p:cNvSpPr/>
            <p:nvPr/>
          </p:nvSpPr>
          <p:spPr>
            <a:xfrm>
              <a:off x="571500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7" name=""/>
            <p:cNvSpPr/>
            <p:nvPr/>
          </p:nvSpPr>
          <p:spPr>
            <a:xfrm>
              <a:off x="5715000" y="4136760"/>
              <a:ext cx="1778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18" name=""/>
          <p:cNvGrpSpPr/>
          <p:nvPr/>
        </p:nvGrpSpPr>
        <p:grpSpPr>
          <a:xfrm>
            <a:off x="6381720" y="3917880"/>
            <a:ext cx="177840" cy="187200"/>
            <a:chOff x="6381720" y="3917880"/>
            <a:chExt cx="177840" cy="187200"/>
          </a:xfrm>
        </p:grpSpPr>
        <p:sp>
          <p:nvSpPr>
            <p:cNvPr id="1619" name=""/>
            <p:cNvSpPr/>
            <p:nvPr/>
          </p:nvSpPr>
          <p:spPr>
            <a:xfrm>
              <a:off x="638172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0" name=""/>
            <p:cNvSpPr/>
            <p:nvPr/>
          </p:nvSpPr>
          <p:spPr>
            <a:xfrm>
              <a:off x="6381720" y="3917880"/>
              <a:ext cx="17784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1" name=""/>
            <p:cNvSpPr/>
            <p:nvPr/>
          </p:nvSpPr>
          <p:spPr>
            <a:xfrm>
              <a:off x="638172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2" name=""/>
            <p:cNvSpPr/>
            <p:nvPr/>
          </p:nvSpPr>
          <p:spPr>
            <a:xfrm>
              <a:off x="6381720" y="3940200"/>
              <a:ext cx="1778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23" name=""/>
          <p:cNvGrpSpPr/>
          <p:nvPr/>
        </p:nvGrpSpPr>
        <p:grpSpPr>
          <a:xfrm>
            <a:off x="7211880" y="2111400"/>
            <a:ext cx="176400" cy="188640"/>
            <a:chOff x="7211880" y="2111400"/>
            <a:chExt cx="176400" cy="188640"/>
          </a:xfrm>
        </p:grpSpPr>
        <p:sp>
          <p:nvSpPr>
            <p:cNvPr id="1624" name=""/>
            <p:cNvSpPr/>
            <p:nvPr/>
          </p:nvSpPr>
          <p:spPr>
            <a:xfrm>
              <a:off x="721188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5" name=""/>
            <p:cNvSpPr/>
            <p:nvPr/>
          </p:nvSpPr>
          <p:spPr>
            <a:xfrm>
              <a:off x="7211880" y="2111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6" name=""/>
            <p:cNvSpPr/>
            <p:nvPr/>
          </p:nvSpPr>
          <p:spPr>
            <a:xfrm>
              <a:off x="721188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7" name=""/>
            <p:cNvSpPr/>
            <p:nvPr/>
          </p:nvSpPr>
          <p:spPr>
            <a:xfrm>
              <a:off x="7211880" y="2135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28" name=""/>
          <p:cNvGrpSpPr/>
          <p:nvPr/>
        </p:nvGrpSpPr>
        <p:grpSpPr>
          <a:xfrm>
            <a:off x="6249960" y="4260960"/>
            <a:ext cx="176400" cy="187200"/>
            <a:chOff x="6249960" y="4260960"/>
            <a:chExt cx="176400" cy="187200"/>
          </a:xfrm>
        </p:grpSpPr>
        <p:sp>
          <p:nvSpPr>
            <p:cNvPr id="1629" name=""/>
            <p:cNvSpPr/>
            <p:nvPr/>
          </p:nvSpPr>
          <p:spPr>
            <a:xfrm>
              <a:off x="6249960" y="426096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0" name=""/>
            <p:cNvSpPr/>
            <p:nvPr/>
          </p:nvSpPr>
          <p:spPr>
            <a:xfrm>
              <a:off x="6249960" y="4260960"/>
              <a:ext cx="17640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1" name=""/>
            <p:cNvSpPr/>
            <p:nvPr/>
          </p:nvSpPr>
          <p:spPr>
            <a:xfrm>
              <a:off x="6249960" y="426096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2" name=""/>
            <p:cNvSpPr/>
            <p:nvPr/>
          </p:nvSpPr>
          <p:spPr>
            <a:xfrm>
              <a:off x="6249960" y="4282920"/>
              <a:ext cx="17640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33" name=""/>
          <p:cNvGrpSpPr/>
          <p:nvPr/>
        </p:nvGrpSpPr>
        <p:grpSpPr>
          <a:xfrm>
            <a:off x="5715000" y="4114800"/>
            <a:ext cx="177840" cy="187200"/>
            <a:chOff x="5715000" y="4114800"/>
            <a:chExt cx="177840" cy="187200"/>
          </a:xfrm>
        </p:grpSpPr>
        <p:sp>
          <p:nvSpPr>
            <p:cNvPr id="1634" name=""/>
            <p:cNvSpPr/>
            <p:nvPr/>
          </p:nvSpPr>
          <p:spPr>
            <a:xfrm>
              <a:off x="571500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5" name=""/>
            <p:cNvSpPr/>
            <p:nvPr/>
          </p:nvSpPr>
          <p:spPr>
            <a:xfrm>
              <a:off x="5715000" y="4114800"/>
              <a:ext cx="1778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6" name=""/>
            <p:cNvSpPr/>
            <p:nvPr/>
          </p:nvSpPr>
          <p:spPr>
            <a:xfrm>
              <a:off x="571500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7" name=""/>
            <p:cNvSpPr/>
            <p:nvPr/>
          </p:nvSpPr>
          <p:spPr>
            <a:xfrm>
              <a:off x="5715000" y="4136760"/>
              <a:ext cx="1778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38" name=""/>
          <p:cNvGrpSpPr/>
          <p:nvPr/>
        </p:nvGrpSpPr>
        <p:grpSpPr>
          <a:xfrm>
            <a:off x="6249960" y="4260960"/>
            <a:ext cx="176400" cy="187200"/>
            <a:chOff x="6249960" y="4260960"/>
            <a:chExt cx="176400" cy="187200"/>
          </a:xfrm>
        </p:grpSpPr>
        <p:sp>
          <p:nvSpPr>
            <p:cNvPr id="1639" name=""/>
            <p:cNvSpPr/>
            <p:nvPr/>
          </p:nvSpPr>
          <p:spPr>
            <a:xfrm>
              <a:off x="6249960" y="426096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0" name=""/>
            <p:cNvSpPr/>
            <p:nvPr/>
          </p:nvSpPr>
          <p:spPr>
            <a:xfrm>
              <a:off x="6249960" y="4260960"/>
              <a:ext cx="17640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1" name=""/>
            <p:cNvSpPr/>
            <p:nvPr/>
          </p:nvSpPr>
          <p:spPr>
            <a:xfrm>
              <a:off x="6249960" y="426096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2" name=""/>
            <p:cNvSpPr/>
            <p:nvPr/>
          </p:nvSpPr>
          <p:spPr>
            <a:xfrm>
              <a:off x="6249960" y="4282920"/>
              <a:ext cx="17640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43" name=""/>
          <p:cNvGrpSpPr/>
          <p:nvPr/>
        </p:nvGrpSpPr>
        <p:grpSpPr>
          <a:xfrm>
            <a:off x="5715000" y="4114800"/>
            <a:ext cx="177840" cy="187200"/>
            <a:chOff x="5715000" y="4114800"/>
            <a:chExt cx="177840" cy="187200"/>
          </a:xfrm>
        </p:grpSpPr>
        <p:sp>
          <p:nvSpPr>
            <p:cNvPr id="1644" name=""/>
            <p:cNvSpPr/>
            <p:nvPr/>
          </p:nvSpPr>
          <p:spPr>
            <a:xfrm>
              <a:off x="571500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5" name=""/>
            <p:cNvSpPr/>
            <p:nvPr/>
          </p:nvSpPr>
          <p:spPr>
            <a:xfrm>
              <a:off x="5715000" y="4114800"/>
              <a:ext cx="1778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6" name=""/>
            <p:cNvSpPr/>
            <p:nvPr/>
          </p:nvSpPr>
          <p:spPr>
            <a:xfrm>
              <a:off x="571500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7" name=""/>
            <p:cNvSpPr/>
            <p:nvPr/>
          </p:nvSpPr>
          <p:spPr>
            <a:xfrm>
              <a:off x="5715000" y="4136760"/>
              <a:ext cx="1778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648" name=""/>
          <p:cNvSpPr/>
          <p:nvPr/>
        </p:nvSpPr>
        <p:spPr>
          <a:xfrm>
            <a:off x="3600360" y="3562200"/>
            <a:ext cx="5238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49" name=""/>
          <p:cNvSpPr/>
          <p:nvPr/>
        </p:nvSpPr>
        <p:spPr>
          <a:xfrm>
            <a:off x="6116760" y="4195800"/>
            <a:ext cx="22212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50" name=""/>
          <p:cNvSpPr/>
          <p:nvPr/>
        </p:nvSpPr>
        <p:spPr>
          <a:xfrm>
            <a:off x="5970600" y="416556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51" name=""/>
          <p:cNvSpPr/>
          <p:nvPr/>
        </p:nvSpPr>
        <p:spPr>
          <a:xfrm>
            <a:off x="6132600" y="420696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52" name=""/>
          <p:cNvSpPr/>
          <p:nvPr/>
        </p:nvSpPr>
        <p:spPr>
          <a:xfrm>
            <a:off x="6164280" y="428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53" name=""/>
          <p:cNvSpPr/>
          <p:nvPr/>
        </p:nvSpPr>
        <p:spPr>
          <a:xfrm>
            <a:off x="6024600" y="3960720"/>
            <a:ext cx="5223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54" name=""/>
          <p:cNvSpPr/>
          <p:nvPr/>
        </p:nvSpPr>
        <p:spPr>
          <a:xfrm>
            <a:off x="6207120" y="258120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55" name=""/>
          <p:cNvSpPr/>
          <p:nvPr/>
        </p:nvSpPr>
        <p:spPr>
          <a:xfrm>
            <a:off x="3600360" y="3562200"/>
            <a:ext cx="5238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56" name=""/>
          <p:cNvSpPr/>
          <p:nvPr/>
        </p:nvSpPr>
        <p:spPr>
          <a:xfrm>
            <a:off x="6116760" y="4195800"/>
            <a:ext cx="22212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57" name=""/>
          <p:cNvSpPr/>
          <p:nvPr/>
        </p:nvSpPr>
        <p:spPr>
          <a:xfrm>
            <a:off x="5970600" y="416556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58" name=""/>
          <p:cNvSpPr/>
          <p:nvPr/>
        </p:nvSpPr>
        <p:spPr>
          <a:xfrm>
            <a:off x="6132600" y="420696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59" name=""/>
          <p:cNvSpPr/>
          <p:nvPr/>
        </p:nvSpPr>
        <p:spPr>
          <a:xfrm>
            <a:off x="6164280" y="428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0" name=""/>
          <p:cNvSpPr/>
          <p:nvPr/>
        </p:nvSpPr>
        <p:spPr>
          <a:xfrm>
            <a:off x="6024600" y="3960720"/>
            <a:ext cx="5223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1" name=""/>
          <p:cNvSpPr/>
          <p:nvPr/>
        </p:nvSpPr>
        <p:spPr>
          <a:xfrm>
            <a:off x="6207120" y="258120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2" name=""/>
          <p:cNvSpPr/>
          <p:nvPr/>
        </p:nvSpPr>
        <p:spPr>
          <a:xfrm>
            <a:off x="6024600" y="3960720"/>
            <a:ext cx="52236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3" name=""/>
          <p:cNvSpPr/>
          <p:nvPr/>
        </p:nvSpPr>
        <p:spPr>
          <a:xfrm>
            <a:off x="6207120" y="258120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4" name=""/>
          <p:cNvSpPr/>
          <p:nvPr/>
        </p:nvSpPr>
        <p:spPr>
          <a:xfrm>
            <a:off x="6427800" y="3511440"/>
            <a:ext cx="119160" cy="1159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5" name=""/>
          <p:cNvSpPr/>
          <p:nvPr/>
        </p:nvSpPr>
        <p:spPr>
          <a:xfrm>
            <a:off x="4751280" y="2730600"/>
            <a:ext cx="33048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6" name=""/>
          <p:cNvSpPr/>
          <p:nvPr/>
        </p:nvSpPr>
        <p:spPr>
          <a:xfrm>
            <a:off x="7477200" y="2039760"/>
            <a:ext cx="330120" cy="3384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7" name=""/>
          <p:cNvSpPr/>
          <p:nvPr/>
        </p:nvSpPr>
        <p:spPr>
          <a:xfrm>
            <a:off x="7227720" y="3116160"/>
            <a:ext cx="474840" cy="474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8" name=""/>
          <p:cNvSpPr/>
          <p:nvPr/>
        </p:nvSpPr>
        <p:spPr>
          <a:xfrm>
            <a:off x="7068960" y="4068720"/>
            <a:ext cx="33048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9" name=""/>
          <p:cNvSpPr/>
          <p:nvPr/>
        </p:nvSpPr>
        <p:spPr>
          <a:xfrm>
            <a:off x="7215120" y="4414680"/>
            <a:ext cx="330120" cy="3384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0" name=""/>
          <p:cNvSpPr/>
          <p:nvPr/>
        </p:nvSpPr>
        <p:spPr>
          <a:xfrm>
            <a:off x="5192640" y="4449600"/>
            <a:ext cx="330120" cy="3384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1" name=""/>
          <p:cNvSpPr/>
          <p:nvPr/>
        </p:nvSpPr>
        <p:spPr>
          <a:xfrm>
            <a:off x="5940360" y="4075200"/>
            <a:ext cx="33012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2" name=""/>
          <p:cNvSpPr/>
          <p:nvPr/>
        </p:nvSpPr>
        <p:spPr>
          <a:xfrm>
            <a:off x="6380280" y="4014720"/>
            <a:ext cx="276120" cy="2826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3" name=""/>
          <p:cNvSpPr/>
          <p:nvPr/>
        </p:nvSpPr>
        <p:spPr>
          <a:xfrm>
            <a:off x="6157800" y="3662280"/>
            <a:ext cx="330480" cy="3384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4" name=""/>
          <p:cNvSpPr/>
          <p:nvPr/>
        </p:nvSpPr>
        <p:spPr>
          <a:xfrm>
            <a:off x="6253200" y="3433680"/>
            <a:ext cx="330120" cy="3384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5" name=""/>
          <p:cNvSpPr/>
          <p:nvPr/>
        </p:nvSpPr>
        <p:spPr>
          <a:xfrm>
            <a:off x="5173560" y="3649680"/>
            <a:ext cx="33048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6" name=""/>
          <p:cNvSpPr/>
          <p:nvPr/>
        </p:nvSpPr>
        <p:spPr>
          <a:xfrm>
            <a:off x="4838760" y="3370320"/>
            <a:ext cx="33012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7" name=""/>
          <p:cNvSpPr/>
          <p:nvPr/>
        </p:nvSpPr>
        <p:spPr>
          <a:xfrm>
            <a:off x="5135400" y="3195720"/>
            <a:ext cx="33048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8" name=""/>
          <p:cNvSpPr/>
          <p:nvPr/>
        </p:nvSpPr>
        <p:spPr>
          <a:xfrm>
            <a:off x="4987800" y="2906640"/>
            <a:ext cx="33048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9" name=""/>
          <p:cNvSpPr/>
          <p:nvPr/>
        </p:nvSpPr>
        <p:spPr>
          <a:xfrm>
            <a:off x="5780160" y="3011400"/>
            <a:ext cx="330120" cy="3384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0" name=""/>
          <p:cNvSpPr/>
          <p:nvPr/>
        </p:nvSpPr>
        <p:spPr>
          <a:xfrm>
            <a:off x="6264360" y="2986200"/>
            <a:ext cx="33012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1" name=""/>
          <p:cNvSpPr/>
          <p:nvPr/>
        </p:nvSpPr>
        <p:spPr>
          <a:xfrm>
            <a:off x="6921360" y="2496960"/>
            <a:ext cx="330480" cy="3384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2" name=""/>
          <p:cNvSpPr/>
          <p:nvPr/>
        </p:nvSpPr>
        <p:spPr>
          <a:xfrm>
            <a:off x="6730920" y="2887560"/>
            <a:ext cx="474840" cy="474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3" name=""/>
          <p:cNvSpPr/>
          <p:nvPr/>
        </p:nvSpPr>
        <p:spPr>
          <a:xfrm>
            <a:off x="6746760" y="2701800"/>
            <a:ext cx="338400" cy="3384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4" name=""/>
          <p:cNvSpPr/>
          <p:nvPr/>
        </p:nvSpPr>
        <p:spPr>
          <a:xfrm>
            <a:off x="6041880" y="2189160"/>
            <a:ext cx="33048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5" name=""/>
          <p:cNvSpPr/>
          <p:nvPr/>
        </p:nvSpPr>
        <p:spPr>
          <a:xfrm>
            <a:off x="4243320" y="3344760"/>
            <a:ext cx="330120" cy="33840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6" name=""/>
          <p:cNvSpPr/>
          <p:nvPr/>
        </p:nvSpPr>
        <p:spPr>
          <a:xfrm>
            <a:off x="2916360" y="2754360"/>
            <a:ext cx="33012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7" name=""/>
          <p:cNvSpPr/>
          <p:nvPr/>
        </p:nvSpPr>
        <p:spPr>
          <a:xfrm>
            <a:off x="6221520" y="2230560"/>
            <a:ext cx="463320" cy="4744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8" name=""/>
          <p:cNvSpPr/>
          <p:nvPr/>
        </p:nvSpPr>
        <p:spPr>
          <a:xfrm>
            <a:off x="5369040" y="2065320"/>
            <a:ext cx="463320" cy="474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9" name=""/>
          <p:cNvSpPr/>
          <p:nvPr/>
        </p:nvSpPr>
        <p:spPr>
          <a:xfrm>
            <a:off x="5537160" y="3521160"/>
            <a:ext cx="463680" cy="4744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0" name=""/>
          <p:cNvSpPr/>
          <p:nvPr/>
        </p:nvSpPr>
        <p:spPr>
          <a:xfrm>
            <a:off x="5423040" y="4168800"/>
            <a:ext cx="463320" cy="4744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1" name=""/>
          <p:cNvSpPr/>
          <p:nvPr/>
        </p:nvSpPr>
        <p:spPr>
          <a:xfrm>
            <a:off x="3946680" y="2470320"/>
            <a:ext cx="463320" cy="4744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2" name=""/>
          <p:cNvSpPr/>
          <p:nvPr/>
        </p:nvSpPr>
        <p:spPr>
          <a:xfrm>
            <a:off x="3195720" y="1300320"/>
            <a:ext cx="33012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3" name=""/>
          <p:cNvSpPr/>
          <p:nvPr/>
        </p:nvSpPr>
        <p:spPr>
          <a:xfrm>
            <a:off x="3618000" y="1185840"/>
            <a:ext cx="33012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4" name=""/>
          <p:cNvSpPr/>
          <p:nvPr/>
        </p:nvSpPr>
        <p:spPr>
          <a:xfrm>
            <a:off x="3666960" y="1420920"/>
            <a:ext cx="33048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5" name=""/>
          <p:cNvSpPr/>
          <p:nvPr/>
        </p:nvSpPr>
        <p:spPr>
          <a:xfrm>
            <a:off x="4597560" y="3898800"/>
            <a:ext cx="463320" cy="474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6" name=""/>
          <p:cNvSpPr/>
          <p:nvPr/>
        </p:nvSpPr>
        <p:spPr>
          <a:xfrm>
            <a:off x="7151760" y="2646360"/>
            <a:ext cx="33012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7" name=""/>
          <p:cNvSpPr/>
          <p:nvPr/>
        </p:nvSpPr>
        <p:spPr>
          <a:xfrm>
            <a:off x="7323120" y="2335320"/>
            <a:ext cx="463680" cy="4744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698" name=""/>
          <p:cNvGrpSpPr/>
          <p:nvPr/>
        </p:nvGrpSpPr>
        <p:grpSpPr>
          <a:xfrm>
            <a:off x="6791400" y="2297160"/>
            <a:ext cx="177840" cy="187200"/>
            <a:chOff x="6791400" y="2297160"/>
            <a:chExt cx="177840" cy="187200"/>
          </a:xfrm>
        </p:grpSpPr>
        <p:sp>
          <p:nvSpPr>
            <p:cNvPr id="1699" name=""/>
            <p:cNvSpPr/>
            <p:nvPr/>
          </p:nvSpPr>
          <p:spPr>
            <a:xfrm>
              <a:off x="6791400" y="229716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0" name=""/>
            <p:cNvSpPr/>
            <p:nvPr/>
          </p:nvSpPr>
          <p:spPr>
            <a:xfrm>
              <a:off x="6791400" y="2297160"/>
              <a:ext cx="177840" cy="457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1" name=""/>
            <p:cNvSpPr/>
            <p:nvPr/>
          </p:nvSpPr>
          <p:spPr>
            <a:xfrm>
              <a:off x="6791400" y="229716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2" name=""/>
            <p:cNvSpPr/>
            <p:nvPr/>
          </p:nvSpPr>
          <p:spPr>
            <a:xfrm>
              <a:off x="6791400" y="2319120"/>
              <a:ext cx="17784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03" name=""/>
          <p:cNvGrpSpPr/>
          <p:nvPr/>
        </p:nvGrpSpPr>
        <p:grpSpPr>
          <a:xfrm>
            <a:off x="6564240" y="2119320"/>
            <a:ext cx="176400" cy="187200"/>
            <a:chOff x="6564240" y="2119320"/>
            <a:chExt cx="176400" cy="187200"/>
          </a:xfrm>
        </p:grpSpPr>
        <p:sp>
          <p:nvSpPr>
            <p:cNvPr id="1704" name=""/>
            <p:cNvSpPr/>
            <p:nvPr/>
          </p:nvSpPr>
          <p:spPr>
            <a:xfrm>
              <a:off x="6564240" y="211932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5" name=""/>
            <p:cNvSpPr/>
            <p:nvPr/>
          </p:nvSpPr>
          <p:spPr>
            <a:xfrm>
              <a:off x="6564240" y="2119320"/>
              <a:ext cx="17640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6" name=""/>
            <p:cNvSpPr/>
            <p:nvPr/>
          </p:nvSpPr>
          <p:spPr>
            <a:xfrm>
              <a:off x="6564240" y="2119320"/>
              <a:ext cx="1764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7" name=""/>
            <p:cNvSpPr/>
            <p:nvPr/>
          </p:nvSpPr>
          <p:spPr>
            <a:xfrm>
              <a:off x="6564240" y="2141280"/>
              <a:ext cx="17640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08" name=""/>
          <p:cNvGrpSpPr/>
          <p:nvPr/>
        </p:nvGrpSpPr>
        <p:grpSpPr>
          <a:xfrm>
            <a:off x="5392800" y="3127320"/>
            <a:ext cx="177840" cy="189000"/>
            <a:chOff x="5392800" y="3127320"/>
            <a:chExt cx="177840" cy="189000"/>
          </a:xfrm>
        </p:grpSpPr>
        <p:sp>
          <p:nvSpPr>
            <p:cNvPr id="1709" name=""/>
            <p:cNvSpPr/>
            <p:nvPr/>
          </p:nvSpPr>
          <p:spPr>
            <a:xfrm>
              <a:off x="5392800" y="3127320"/>
              <a:ext cx="17784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0" name=""/>
            <p:cNvSpPr/>
            <p:nvPr/>
          </p:nvSpPr>
          <p:spPr>
            <a:xfrm>
              <a:off x="5392800" y="3127320"/>
              <a:ext cx="17784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1" name=""/>
            <p:cNvSpPr/>
            <p:nvPr/>
          </p:nvSpPr>
          <p:spPr>
            <a:xfrm>
              <a:off x="5392800" y="3127320"/>
              <a:ext cx="17784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2" name=""/>
            <p:cNvSpPr/>
            <p:nvPr/>
          </p:nvSpPr>
          <p:spPr>
            <a:xfrm>
              <a:off x="5392800" y="3151080"/>
              <a:ext cx="17784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13" name=""/>
          <p:cNvGrpSpPr/>
          <p:nvPr/>
        </p:nvGrpSpPr>
        <p:grpSpPr>
          <a:xfrm>
            <a:off x="5816520" y="2617920"/>
            <a:ext cx="176400" cy="188640"/>
            <a:chOff x="5816520" y="2617920"/>
            <a:chExt cx="176400" cy="188640"/>
          </a:xfrm>
        </p:grpSpPr>
        <p:sp>
          <p:nvSpPr>
            <p:cNvPr id="1714" name=""/>
            <p:cNvSpPr/>
            <p:nvPr/>
          </p:nvSpPr>
          <p:spPr>
            <a:xfrm>
              <a:off x="5816520" y="261792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5" name=""/>
            <p:cNvSpPr/>
            <p:nvPr/>
          </p:nvSpPr>
          <p:spPr>
            <a:xfrm>
              <a:off x="5816520" y="261792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6" name=""/>
            <p:cNvSpPr/>
            <p:nvPr/>
          </p:nvSpPr>
          <p:spPr>
            <a:xfrm>
              <a:off x="5816520" y="261792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7" name=""/>
            <p:cNvSpPr/>
            <p:nvPr/>
          </p:nvSpPr>
          <p:spPr>
            <a:xfrm>
              <a:off x="5816520" y="2641680"/>
              <a:ext cx="17640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18" name=""/>
          <p:cNvGrpSpPr/>
          <p:nvPr/>
        </p:nvGrpSpPr>
        <p:grpSpPr>
          <a:xfrm>
            <a:off x="5413320" y="4030560"/>
            <a:ext cx="176400" cy="187560"/>
            <a:chOff x="5413320" y="4030560"/>
            <a:chExt cx="176400" cy="187560"/>
          </a:xfrm>
        </p:grpSpPr>
        <p:sp>
          <p:nvSpPr>
            <p:cNvPr id="1719" name=""/>
            <p:cNvSpPr/>
            <p:nvPr/>
          </p:nvSpPr>
          <p:spPr>
            <a:xfrm>
              <a:off x="5413320" y="4030560"/>
              <a:ext cx="176400" cy="187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0" name=""/>
            <p:cNvSpPr/>
            <p:nvPr/>
          </p:nvSpPr>
          <p:spPr>
            <a:xfrm>
              <a:off x="5413320" y="4030560"/>
              <a:ext cx="17640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1" name=""/>
            <p:cNvSpPr/>
            <p:nvPr/>
          </p:nvSpPr>
          <p:spPr>
            <a:xfrm>
              <a:off x="5413320" y="4030560"/>
              <a:ext cx="176400" cy="187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2" name=""/>
            <p:cNvSpPr/>
            <p:nvPr/>
          </p:nvSpPr>
          <p:spPr>
            <a:xfrm>
              <a:off x="5413320" y="4052880"/>
              <a:ext cx="17640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23" name=""/>
          <p:cNvGrpSpPr/>
          <p:nvPr/>
        </p:nvGrpSpPr>
        <p:grpSpPr>
          <a:xfrm>
            <a:off x="5578560" y="4114800"/>
            <a:ext cx="177840" cy="188640"/>
            <a:chOff x="5578560" y="4114800"/>
            <a:chExt cx="177840" cy="188640"/>
          </a:xfrm>
        </p:grpSpPr>
        <p:sp>
          <p:nvSpPr>
            <p:cNvPr id="1724" name=""/>
            <p:cNvSpPr/>
            <p:nvPr/>
          </p:nvSpPr>
          <p:spPr>
            <a:xfrm>
              <a:off x="5578560" y="4114800"/>
              <a:ext cx="17784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5" name=""/>
            <p:cNvSpPr/>
            <p:nvPr/>
          </p:nvSpPr>
          <p:spPr>
            <a:xfrm>
              <a:off x="5578560" y="4114800"/>
              <a:ext cx="17784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6" name=""/>
            <p:cNvSpPr/>
            <p:nvPr/>
          </p:nvSpPr>
          <p:spPr>
            <a:xfrm>
              <a:off x="5578560" y="4114800"/>
              <a:ext cx="17784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7" name=""/>
            <p:cNvSpPr/>
            <p:nvPr/>
          </p:nvSpPr>
          <p:spPr>
            <a:xfrm>
              <a:off x="5578560" y="4138560"/>
              <a:ext cx="177840" cy="2376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28" name=""/>
          <p:cNvGrpSpPr/>
          <p:nvPr/>
        </p:nvGrpSpPr>
        <p:grpSpPr>
          <a:xfrm>
            <a:off x="5715000" y="4114800"/>
            <a:ext cx="779040" cy="297000"/>
            <a:chOff x="5715000" y="4114800"/>
            <a:chExt cx="779040" cy="297000"/>
          </a:xfrm>
        </p:grpSpPr>
        <p:sp>
          <p:nvSpPr>
            <p:cNvPr id="1729" name=""/>
            <p:cNvSpPr/>
            <p:nvPr/>
          </p:nvSpPr>
          <p:spPr>
            <a:xfrm>
              <a:off x="5969520" y="4165560"/>
              <a:ext cx="524520" cy="24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1730" name=""/>
            <p:cNvGrpSpPr/>
            <p:nvPr/>
          </p:nvGrpSpPr>
          <p:grpSpPr>
            <a:xfrm>
              <a:off x="5715000" y="4114800"/>
              <a:ext cx="176760" cy="187200"/>
              <a:chOff x="5715000" y="4114800"/>
              <a:chExt cx="176760" cy="187200"/>
            </a:xfrm>
          </p:grpSpPr>
          <p:sp>
            <p:nvSpPr>
              <p:cNvPr id="1731" name=""/>
              <p:cNvSpPr/>
              <p:nvPr/>
            </p:nvSpPr>
            <p:spPr>
              <a:xfrm>
                <a:off x="571500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32" name=""/>
              <p:cNvSpPr/>
              <p:nvPr/>
            </p:nvSpPr>
            <p:spPr>
              <a:xfrm>
                <a:off x="5715000" y="411480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33" name=""/>
              <p:cNvSpPr/>
              <p:nvPr/>
            </p:nvSpPr>
            <p:spPr>
              <a:xfrm>
                <a:off x="571500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6600"/>
              </a:solidFill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34" name=""/>
              <p:cNvSpPr/>
              <p:nvPr/>
            </p:nvSpPr>
            <p:spPr>
              <a:xfrm>
                <a:off x="5715000" y="413676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solidFill>
                <a:srgbClr val="ff6600"/>
              </a:solidFill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735" name=""/>
          <p:cNvGrpSpPr/>
          <p:nvPr/>
        </p:nvGrpSpPr>
        <p:grpSpPr>
          <a:xfrm>
            <a:off x="6040440" y="3954600"/>
            <a:ext cx="176040" cy="188640"/>
            <a:chOff x="6040440" y="3954600"/>
            <a:chExt cx="176040" cy="188640"/>
          </a:xfrm>
        </p:grpSpPr>
        <p:sp>
          <p:nvSpPr>
            <p:cNvPr id="1736" name=""/>
            <p:cNvSpPr/>
            <p:nvPr/>
          </p:nvSpPr>
          <p:spPr>
            <a:xfrm>
              <a:off x="6040440" y="395460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7" name=""/>
            <p:cNvSpPr/>
            <p:nvPr/>
          </p:nvSpPr>
          <p:spPr>
            <a:xfrm>
              <a:off x="6040440" y="3954600"/>
              <a:ext cx="176040" cy="471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8" name=""/>
            <p:cNvSpPr/>
            <p:nvPr/>
          </p:nvSpPr>
          <p:spPr>
            <a:xfrm>
              <a:off x="6040440" y="395460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9" name=""/>
            <p:cNvSpPr/>
            <p:nvPr/>
          </p:nvSpPr>
          <p:spPr>
            <a:xfrm>
              <a:off x="6040440" y="397800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40" name=""/>
          <p:cNvGrpSpPr/>
          <p:nvPr/>
        </p:nvGrpSpPr>
        <p:grpSpPr>
          <a:xfrm>
            <a:off x="4176720" y="2741760"/>
            <a:ext cx="176040" cy="188640"/>
            <a:chOff x="4176720" y="2741760"/>
            <a:chExt cx="176040" cy="188640"/>
          </a:xfrm>
        </p:grpSpPr>
        <p:sp>
          <p:nvSpPr>
            <p:cNvPr id="1741" name=""/>
            <p:cNvSpPr/>
            <p:nvPr/>
          </p:nvSpPr>
          <p:spPr>
            <a:xfrm>
              <a:off x="417672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2" name=""/>
            <p:cNvSpPr/>
            <p:nvPr/>
          </p:nvSpPr>
          <p:spPr>
            <a:xfrm>
              <a:off x="4176720" y="2741760"/>
              <a:ext cx="176040" cy="475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3" name=""/>
            <p:cNvSpPr/>
            <p:nvPr/>
          </p:nvSpPr>
          <p:spPr>
            <a:xfrm>
              <a:off x="417672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4" name=""/>
            <p:cNvSpPr/>
            <p:nvPr/>
          </p:nvSpPr>
          <p:spPr>
            <a:xfrm>
              <a:off x="4176720" y="2765160"/>
              <a:ext cx="1760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45" name=""/>
          <p:cNvGrpSpPr/>
          <p:nvPr/>
        </p:nvGrpSpPr>
        <p:grpSpPr>
          <a:xfrm>
            <a:off x="4668840" y="2930400"/>
            <a:ext cx="174600" cy="187200"/>
            <a:chOff x="4668840" y="2930400"/>
            <a:chExt cx="174600" cy="187200"/>
          </a:xfrm>
        </p:grpSpPr>
        <p:sp>
          <p:nvSpPr>
            <p:cNvPr id="1746" name=""/>
            <p:cNvSpPr/>
            <p:nvPr/>
          </p:nvSpPr>
          <p:spPr>
            <a:xfrm>
              <a:off x="466884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7" name=""/>
            <p:cNvSpPr/>
            <p:nvPr/>
          </p:nvSpPr>
          <p:spPr>
            <a:xfrm>
              <a:off x="4668840" y="2930400"/>
              <a:ext cx="174600" cy="460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8" name=""/>
            <p:cNvSpPr/>
            <p:nvPr/>
          </p:nvSpPr>
          <p:spPr>
            <a:xfrm>
              <a:off x="466884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9" name=""/>
            <p:cNvSpPr/>
            <p:nvPr/>
          </p:nvSpPr>
          <p:spPr>
            <a:xfrm>
              <a:off x="4668840" y="2952720"/>
              <a:ext cx="1746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50" name=""/>
          <p:cNvGrpSpPr/>
          <p:nvPr/>
        </p:nvGrpSpPr>
        <p:grpSpPr>
          <a:xfrm>
            <a:off x="6116760" y="4195800"/>
            <a:ext cx="222120" cy="174600"/>
            <a:chOff x="6116760" y="4195800"/>
            <a:chExt cx="222120" cy="174600"/>
          </a:xfrm>
        </p:grpSpPr>
        <p:sp>
          <p:nvSpPr>
            <p:cNvPr id="1751" name=""/>
            <p:cNvSpPr/>
            <p:nvPr/>
          </p:nvSpPr>
          <p:spPr>
            <a:xfrm>
              <a:off x="6116760" y="4195800"/>
              <a:ext cx="222120" cy="1746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1752" name=""/>
            <p:cNvGrpSpPr/>
            <p:nvPr/>
          </p:nvGrpSpPr>
          <p:grpSpPr>
            <a:xfrm>
              <a:off x="6132600" y="4206960"/>
              <a:ext cx="182160" cy="158760"/>
              <a:chOff x="6132600" y="4206960"/>
              <a:chExt cx="182160" cy="158760"/>
            </a:xfrm>
          </p:grpSpPr>
          <p:sp>
            <p:nvSpPr>
              <p:cNvPr id="1753" name=""/>
              <p:cNvSpPr/>
              <p:nvPr/>
            </p:nvSpPr>
            <p:spPr>
              <a:xfrm>
                <a:off x="6132600" y="4206960"/>
                <a:ext cx="18216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Henry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54" name=""/>
              <p:cNvSpPr/>
              <p:nvPr/>
            </p:nvSpPr>
            <p:spPr>
              <a:xfrm>
                <a:off x="6162120" y="428940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1755" name=""/>
          <p:cNvSpPr/>
          <p:nvPr/>
        </p:nvSpPr>
        <p:spPr>
          <a:xfrm>
            <a:off x="8082000" y="1057320"/>
            <a:ext cx="784080" cy="3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56" name=""/>
          <p:cNvSpPr/>
          <p:nvPr/>
        </p:nvSpPr>
        <p:spPr>
          <a:xfrm flipV="1">
            <a:off x="3645000" y="3897000"/>
            <a:ext cx="324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57" name=""/>
          <p:cNvSpPr/>
          <p:nvPr/>
        </p:nvSpPr>
        <p:spPr>
          <a:xfrm flipV="1">
            <a:off x="3645000" y="3897000"/>
            <a:ext cx="324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58" name=""/>
          <p:cNvSpPr/>
          <p:nvPr/>
        </p:nvSpPr>
        <p:spPr>
          <a:xfrm flipV="1">
            <a:off x="3645000" y="3897000"/>
            <a:ext cx="324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59" name=""/>
          <p:cNvSpPr/>
          <p:nvPr/>
        </p:nvSpPr>
        <p:spPr>
          <a:xfrm flipV="1">
            <a:off x="3645000" y="3897000"/>
            <a:ext cx="3240" cy="10476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60" name=""/>
          <p:cNvSpPr/>
          <p:nvPr/>
        </p:nvSpPr>
        <p:spPr>
          <a:xfrm>
            <a:off x="0" y="297000"/>
            <a:ext cx="10287000" cy="82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Wholesale Gas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761" name=""/>
          <p:cNvGrpSpPr/>
          <p:nvPr/>
        </p:nvGrpSpPr>
        <p:grpSpPr>
          <a:xfrm>
            <a:off x="1731960" y="5078520"/>
            <a:ext cx="2048040" cy="1517400"/>
            <a:chOff x="1731960" y="5078520"/>
            <a:chExt cx="2048040" cy="1517400"/>
          </a:xfrm>
        </p:grpSpPr>
        <p:sp>
          <p:nvSpPr>
            <p:cNvPr id="1762" name=""/>
            <p:cNvSpPr/>
            <p:nvPr/>
          </p:nvSpPr>
          <p:spPr>
            <a:xfrm>
              <a:off x="1731960" y="5078520"/>
              <a:ext cx="1952280" cy="15174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  <a:effectLst>
              <a:outerShdw dist="53966" dir="2700000" blurRad="0" rotWithShape="0">
                <a:srgbClr val="919191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3" name=""/>
            <p:cNvSpPr/>
            <p:nvPr/>
          </p:nvSpPr>
          <p:spPr>
            <a:xfrm>
              <a:off x="1766520" y="5461200"/>
              <a:ext cx="793440" cy="43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4" name=""/>
            <p:cNvSpPr/>
            <p:nvPr/>
          </p:nvSpPr>
          <p:spPr>
            <a:xfrm>
              <a:off x="1766520" y="5461200"/>
              <a:ext cx="793440" cy="43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5" name=""/>
            <p:cNvSpPr/>
            <p:nvPr/>
          </p:nvSpPr>
          <p:spPr>
            <a:xfrm>
              <a:off x="1847520" y="6249960"/>
              <a:ext cx="179280" cy="182520"/>
            </a:xfrm>
            <a:prstGeom prst="ellipse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6" name=""/>
            <p:cNvSpPr/>
            <p:nvPr/>
          </p:nvSpPr>
          <p:spPr>
            <a:xfrm>
              <a:off x="2099160" y="6300720"/>
              <a:ext cx="1233000" cy="234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Gas Marketing Activity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7" name=""/>
            <p:cNvSpPr/>
            <p:nvPr/>
          </p:nvSpPr>
          <p:spPr>
            <a:xfrm>
              <a:off x="2026440" y="5097600"/>
              <a:ext cx="1753560" cy="1133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520" rIns="101520" tIns="50760" bIns="50760" anchor="t">
              <a:spAutoFit/>
            </a:bodyPr>
            <a:p>
              <a:pPr>
                <a:lnSpc>
                  <a:spcPct val="15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Marketing Offices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Owned and Leased Capacity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NYMEX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Owned Gas Storage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Leased Storage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8" name=""/>
            <p:cNvSpPr/>
            <p:nvPr/>
          </p:nvSpPr>
          <p:spPr>
            <a:xfrm>
              <a:off x="1850760" y="5797440"/>
              <a:ext cx="159840" cy="163800"/>
            </a:xfrm>
            <a:prstGeom prst="can">
              <a:avLst>
                <a:gd name="adj" fmla="val 25000"/>
              </a:avLst>
            </a:prstGeom>
            <a:solidFill>
              <a:srgbClr val="ff660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9" name=""/>
            <p:cNvSpPr/>
            <p:nvPr/>
          </p:nvSpPr>
          <p:spPr>
            <a:xfrm>
              <a:off x="1787400" y="5477040"/>
              <a:ext cx="271080" cy="0"/>
            </a:xfrm>
            <a:prstGeom prst="line">
              <a:avLst/>
            </a:prstGeom>
            <a:ln w="255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70" name=""/>
            <p:cNvSpPr/>
            <p:nvPr/>
          </p:nvSpPr>
          <p:spPr>
            <a:xfrm>
              <a:off x="1842840" y="5172120"/>
              <a:ext cx="174240" cy="165240"/>
            </a:xfrm>
            <a:prstGeom prst="star5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8640" bIns="86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71" name=""/>
            <p:cNvSpPr/>
            <p:nvPr/>
          </p:nvSpPr>
          <p:spPr>
            <a:xfrm>
              <a:off x="1850760" y="6006960"/>
              <a:ext cx="159840" cy="163800"/>
            </a:xfrm>
            <a:prstGeom prst="can">
              <a:avLst>
                <a:gd name="adj" fmla="val 25000"/>
              </a:avLst>
            </a:prstGeom>
            <a:solidFill>
              <a:srgbClr val="6600cc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72" name=""/>
            <p:cNvSpPr/>
            <p:nvPr/>
          </p:nvSpPr>
          <p:spPr>
            <a:xfrm>
              <a:off x="1852200" y="5587920"/>
              <a:ext cx="158400" cy="157320"/>
            </a:xfrm>
            <a:prstGeom prst="rect">
              <a:avLst/>
            </a:prstGeom>
            <a:solidFill>
              <a:srgbClr val="96969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773" name=""/>
          <p:cNvSpPr/>
          <p:nvPr/>
        </p:nvSpPr>
        <p:spPr>
          <a:xfrm>
            <a:off x="0" y="297000"/>
            <a:ext cx="10287000" cy="82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Wholesale Gas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74" name=""/>
          <p:cNvSpPr/>
          <p:nvPr/>
        </p:nvSpPr>
        <p:spPr>
          <a:xfrm>
            <a:off x="998640" y="3135240"/>
            <a:ext cx="2003400" cy="1714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775" name=""/>
          <p:cNvGraphicFramePr/>
          <p:nvPr/>
        </p:nvGraphicFramePr>
        <p:xfrm>
          <a:off x="2013120" y="3544920"/>
          <a:ext cx="971280" cy="13590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776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2013120" y="3544920"/>
                    <a:ext cx="971280" cy="1359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77" name=""/>
          <p:cNvGraphicFramePr/>
          <p:nvPr/>
        </p:nvGraphicFramePr>
        <p:xfrm>
          <a:off x="1033560" y="3483000"/>
          <a:ext cx="971280" cy="1430280"/>
        </p:xfrm>
        <a:graphic>
          <a:graphicData uri="http://schemas.openxmlformats.org/presentationml/2006/ole">
            <p:oleObj r:id="rId9" spid="">
              <p:embed/>
              <p:pic>
                <p:nvPicPr>
                  <p:cNvPr id="1778" name="" descr=""/>
                  <p:cNvPicPr/>
                  <p:nvPr/>
                </p:nvPicPr>
                <p:blipFill>
                  <a:blip r:embed="rId10"/>
                  <a:stretch/>
                </p:blipFill>
                <p:spPr>
                  <a:xfrm>
                    <a:off x="1033560" y="3483000"/>
                    <a:ext cx="971280" cy="1430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79" name=""/>
          <p:cNvSpPr/>
          <p:nvPr/>
        </p:nvSpPr>
        <p:spPr>
          <a:xfrm>
            <a:off x="1782720" y="3151080"/>
            <a:ext cx="544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80" name=""/>
          <p:cNvSpPr/>
          <p:nvPr/>
        </p:nvSpPr>
        <p:spPr>
          <a:xfrm>
            <a:off x="1113840" y="410220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0.9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81" name=""/>
          <p:cNvSpPr/>
          <p:nvPr/>
        </p:nvSpPr>
        <p:spPr>
          <a:xfrm>
            <a:off x="2083680" y="3794040"/>
            <a:ext cx="391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82" name=""/>
          <p:cNvSpPr/>
          <p:nvPr/>
        </p:nvSpPr>
        <p:spPr>
          <a:xfrm>
            <a:off x="1561680" y="367344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83" name=""/>
          <p:cNvSpPr/>
          <p:nvPr/>
        </p:nvSpPr>
        <p:spPr>
          <a:xfrm>
            <a:off x="1117800" y="3397320"/>
            <a:ext cx="707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(Bcf/d)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84" name=""/>
          <p:cNvSpPr/>
          <p:nvPr/>
        </p:nvSpPr>
        <p:spPr>
          <a:xfrm>
            <a:off x="2517120" y="3660840"/>
            <a:ext cx="391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85" name=""/>
          <p:cNvSpPr/>
          <p:nvPr/>
        </p:nvSpPr>
        <p:spPr>
          <a:xfrm>
            <a:off x="1941840" y="3397320"/>
            <a:ext cx="1080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Counterparties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86" name=""/>
          <p:cNvSpPr/>
          <p:nvPr/>
        </p:nvSpPr>
        <p:spPr>
          <a:xfrm>
            <a:off x="4313160" y="4816440"/>
            <a:ext cx="2003400" cy="1700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787" name=""/>
          <p:cNvGraphicFramePr/>
          <p:nvPr/>
        </p:nvGraphicFramePr>
        <p:xfrm>
          <a:off x="5327640" y="5040360"/>
          <a:ext cx="971640" cy="1604880"/>
        </p:xfrm>
        <a:graphic>
          <a:graphicData uri="http://schemas.openxmlformats.org/presentationml/2006/ole">
            <p:oleObj r:id="rId11" spid="">
              <p:embed/>
              <p:pic>
                <p:nvPicPr>
                  <p:cNvPr id="1788" name="" descr=""/>
                  <p:cNvPicPr/>
                  <p:nvPr/>
                </p:nvPicPr>
                <p:blipFill>
                  <a:blip r:embed="rId12"/>
                  <a:stretch/>
                </p:blipFill>
                <p:spPr>
                  <a:xfrm>
                    <a:off x="5327640" y="5040360"/>
                    <a:ext cx="971640" cy="160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789" name=""/>
          <p:cNvGraphicFramePr/>
          <p:nvPr/>
        </p:nvGraphicFramePr>
        <p:xfrm>
          <a:off x="4348080" y="5264280"/>
          <a:ext cx="971640" cy="1325520"/>
        </p:xfrm>
        <a:graphic>
          <a:graphicData uri="http://schemas.openxmlformats.org/presentationml/2006/ole">
            <p:oleObj r:id="rId13" spid="">
              <p:embed/>
              <p:pic>
                <p:nvPicPr>
                  <p:cNvPr id="1790" name="" descr=""/>
                  <p:cNvPicPr/>
                  <p:nvPr/>
                </p:nvPicPr>
                <p:blipFill>
                  <a:blip r:embed="rId14"/>
                  <a:stretch/>
                </p:blipFill>
                <p:spPr>
                  <a:xfrm>
                    <a:off x="4348080" y="5264280"/>
                    <a:ext cx="971640" cy="132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91" name=""/>
          <p:cNvSpPr/>
          <p:nvPr/>
        </p:nvSpPr>
        <p:spPr>
          <a:xfrm>
            <a:off x="5069880" y="4834080"/>
            <a:ext cx="612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Texas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92" name=""/>
          <p:cNvSpPr/>
          <p:nvPr/>
        </p:nvSpPr>
        <p:spPr>
          <a:xfrm>
            <a:off x="4433400" y="542304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93" name=""/>
          <p:cNvSpPr/>
          <p:nvPr/>
        </p:nvSpPr>
        <p:spPr>
          <a:xfrm>
            <a:off x="5401440" y="5464080"/>
            <a:ext cx="391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94" name=""/>
          <p:cNvSpPr/>
          <p:nvPr/>
        </p:nvSpPr>
        <p:spPr>
          <a:xfrm>
            <a:off x="4884120" y="533088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95" name=""/>
          <p:cNvSpPr/>
          <p:nvPr/>
        </p:nvSpPr>
        <p:spPr>
          <a:xfrm>
            <a:off x="4407120" y="5049720"/>
            <a:ext cx="707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(Bcf/d)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96" name=""/>
          <p:cNvSpPr/>
          <p:nvPr/>
        </p:nvSpPr>
        <p:spPr>
          <a:xfrm>
            <a:off x="5836680" y="5311800"/>
            <a:ext cx="391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173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97" name=""/>
          <p:cNvSpPr/>
          <p:nvPr/>
        </p:nvSpPr>
        <p:spPr>
          <a:xfrm>
            <a:off x="5231160" y="5046840"/>
            <a:ext cx="1080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Counterparties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798" name=""/>
          <p:cNvSpPr/>
          <p:nvPr/>
        </p:nvSpPr>
        <p:spPr>
          <a:xfrm>
            <a:off x="7405560" y="3343320"/>
            <a:ext cx="2003400" cy="1701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799" name=""/>
          <p:cNvGraphicFramePr/>
          <p:nvPr/>
        </p:nvGraphicFramePr>
        <p:xfrm>
          <a:off x="8420040" y="3684600"/>
          <a:ext cx="971640" cy="1473120"/>
        </p:xfrm>
        <a:graphic>
          <a:graphicData uri="http://schemas.openxmlformats.org/presentationml/2006/ole">
            <p:oleObj r:id="rId15" spid="">
              <p:embed/>
              <p:pic>
                <p:nvPicPr>
                  <p:cNvPr id="1800" name="" descr=""/>
                  <p:cNvPicPr/>
                  <p:nvPr/>
                </p:nvPicPr>
                <p:blipFill>
                  <a:blip r:embed="rId16"/>
                  <a:stretch/>
                </p:blipFill>
                <p:spPr>
                  <a:xfrm>
                    <a:off x="8420040" y="3684600"/>
                    <a:ext cx="971640" cy="1473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801" name=""/>
          <p:cNvGraphicFramePr/>
          <p:nvPr/>
        </p:nvGraphicFramePr>
        <p:xfrm>
          <a:off x="7440480" y="3781440"/>
          <a:ext cx="971640" cy="1314360"/>
        </p:xfrm>
        <a:graphic>
          <a:graphicData uri="http://schemas.openxmlformats.org/presentationml/2006/ole">
            <p:oleObj r:id="rId17" spid="">
              <p:embed/>
              <p:pic>
                <p:nvPicPr>
                  <p:cNvPr id="1802" name="" descr=""/>
                  <p:cNvPicPr/>
                  <p:nvPr/>
                </p:nvPicPr>
                <p:blipFill>
                  <a:blip r:embed="rId18"/>
                  <a:stretch/>
                </p:blipFill>
                <p:spPr>
                  <a:xfrm>
                    <a:off x="7440480" y="3781440"/>
                    <a:ext cx="971640" cy="1314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03" name=""/>
          <p:cNvSpPr/>
          <p:nvPr/>
        </p:nvSpPr>
        <p:spPr>
          <a:xfrm>
            <a:off x="8157600" y="3346560"/>
            <a:ext cx="502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04" name=""/>
          <p:cNvSpPr/>
          <p:nvPr/>
        </p:nvSpPr>
        <p:spPr>
          <a:xfrm>
            <a:off x="7519320" y="424980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3.5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05" name=""/>
          <p:cNvSpPr/>
          <p:nvPr/>
        </p:nvSpPr>
        <p:spPr>
          <a:xfrm>
            <a:off x="8487720" y="4184640"/>
            <a:ext cx="391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230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06" name=""/>
          <p:cNvSpPr/>
          <p:nvPr/>
        </p:nvSpPr>
        <p:spPr>
          <a:xfrm>
            <a:off x="7968600" y="387036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7.0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07" name=""/>
          <p:cNvSpPr/>
          <p:nvPr/>
        </p:nvSpPr>
        <p:spPr>
          <a:xfrm>
            <a:off x="7525080" y="3575160"/>
            <a:ext cx="707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(Bcf/d)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08" name=""/>
          <p:cNvSpPr/>
          <p:nvPr/>
        </p:nvSpPr>
        <p:spPr>
          <a:xfrm>
            <a:off x="8948160" y="3881520"/>
            <a:ext cx="391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337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09" name=""/>
          <p:cNvSpPr/>
          <p:nvPr/>
        </p:nvSpPr>
        <p:spPr>
          <a:xfrm>
            <a:off x="8349120" y="3575160"/>
            <a:ext cx="1080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Counterparties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10" name=""/>
          <p:cNvSpPr/>
          <p:nvPr/>
        </p:nvSpPr>
        <p:spPr>
          <a:xfrm>
            <a:off x="1078560" y="463716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11" name=""/>
          <p:cNvSpPr/>
          <p:nvPr/>
        </p:nvSpPr>
        <p:spPr>
          <a:xfrm>
            <a:off x="1512000" y="463716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12" name=""/>
          <p:cNvSpPr/>
          <p:nvPr/>
        </p:nvSpPr>
        <p:spPr>
          <a:xfrm>
            <a:off x="2056320" y="463716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13" name=""/>
          <p:cNvSpPr/>
          <p:nvPr/>
        </p:nvSpPr>
        <p:spPr>
          <a:xfrm>
            <a:off x="2489760" y="463716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14" name=""/>
          <p:cNvSpPr/>
          <p:nvPr/>
        </p:nvSpPr>
        <p:spPr>
          <a:xfrm>
            <a:off x="7498440" y="482112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15" name=""/>
          <p:cNvSpPr/>
          <p:nvPr/>
        </p:nvSpPr>
        <p:spPr>
          <a:xfrm>
            <a:off x="7931880" y="482112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16" name=""/>
          <p:cNvSpPr/>
          <p:nvPr/>
        </p:nvSpPr>
        <p:spPr>
          <a:xfrm>
            <a:off x="8476200" y="482112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17" name=""/>
          <p:cNvSpPr/>
          <p:nvPr/>
        </p:nvSpPr>
        <p:spPr>
          <a:xfrm>
            <a:off x="8909640" y="482112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18" name=""/>
          <p:cNvSpPr/>
          <p:nvPr/>
        </p:nvSpPr>
        <p:spPr>
          <a:xfrm>
            <a:off x="4393080" y="630720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19" name=""/>
          <p:cNvSpPr/>
          <p:nvPr/>
        </p:nvSpPr>
        <p:spPr>
          <a:xfrm>
            <a:off x="4826520" y="630720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0" name=""/>
          <p:cNvSpPr/>
          <p:nvPr/>
        </p:nvSpPr>
        <p:spPr>
          <a:xfrm>
            <a:off x="5371200" y="630720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1" name=""/>
          <p:cNvSpPr/>
          <p:nvPr/>
        </p:nvSpPr>
        <p:spPr>
          <a:xfrm>
            <a:off x="5804640" y="630720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2" name=""/>
          <p:cNvSpPr/>
          <p:nvPr/>
        </p:nvSpPr>
        <p:spPr>
          <a:xfrm>
            <a:off x="3882960" y="984240"/>
            <a:ext cx="463680" cy="474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3" name=""/>
          <p:cNvSpPr/>
          <p:nvPr/>
        </p:nvSpPr>
        <p:spPr>
          <a:xfrm>
            <a:off x="2854440" y="2112840"/>
            <a:ext cx="463320" cy="474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4" name=""/>
          <p:cNvSpPr/>
          <p:nvPr/>
        </p:nvSpPr>
        <p:spPr>
          <a:xfrm>
            <a:off x="3382920" y="3255840"/>
            <a:ext cx="463680" cy="4748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5" name=""/>
          <p:cNvSpPr/>
          <p:nvPr/>
        </p:nvSpPr>
        <p:spPr>
          <a:xfrm>
            <a:off x="6797520" y="1870200"/>
            <a:ext cx="463680" cy="47448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6" name=""/>
          <p:cNvSpPr/>
          <p:nvPr/>
        </p:nvSpPr>
        <p:spPr>
          <a:xfrm>
            <a:off x="6950160" y="2181240"/>
            <a:ext cx="207720" cy="2030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4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7" name=""/>
          <p:cNvSpPr/>
          <p:nvPr/>
        </p:nvSpPr>
        <p:spPr>
          <a:xfrm>
            <a:off x="5487840" y="2581200"/>
            <a:ext cx="209520" cy="2034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8" name=""/>
          <p:cNvSpPr/>
          <p:nvPr/>
        </p:nvSpPr>
        <p:spPr>
          <a:xfrm>
            <a:off x="5194440" y="1792440"/>
            <a:ext cx="209520" cy="204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29" name=""/>
          <p:cNvSpPr/>
          <p:nvPr/>
        </p:nvSpPr>
        <p:spPr>
          <a:xfrm>
            <a:off x="3173400" y="1762200"/>
            <a:ext cx="209520" cy="2030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0" name=""/>
          <p:cNvSpPr/>
          <p:nvPr/>
        </p:nvSpPr>
        <p:spPr>
          <a:xfrm>
            <a:off x="4049640" y="1282680"/>
            <a:ext cx="208080" cy="2048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1" name=""/>
          <p:cNvSpPr/>
          <p:nvPr/>
        </p:nvSpPr>
        <p:spPr>
          <a:xfrm>
            <a:off x="6973920" y="2227320"/>
            <a:ext cx="233280" cy="22680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8800" bIns="28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2" name=""/>
          <p:cNvSpPr/>
          <p:nvPr/>
        </p:nvSpPr>
        <p:spPr>
          <a:xfrm>
            <a:off x="7020000" y="2994120"/>
            <a:ext cx="231840" cy="22680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8800" bIns="28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3" name=""/>
          <p:cNvSpPr/>
          <p:nvPr/>
        </p:nvSpPr>
        <p:spPr>
          <a:xfrm>
            <a:off x="5737320" y="4237200"/>
            <a:ext cx="207720" cy="2030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4" name=""/>
          <p:cNvSpPr/>
          <p:nvPr/>
        </p:nvSpPr>
        <p:spPr>
          <a:xfrm>
            <a:off x="4656240" y="2714760"/>
            <a:ext cx="206280" cy="204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5" name=""/>
          <p:cNvSpPr/>
          <p:nvPr/>
        </p:nvSpPr>
        <p:spPr>
          <a:xfrm>
            <a:off x="2913120" y="2603520"/>
            <a:ext cx="209520" cy="2048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6" name=""/>
          <p:cNvSpPr/>
          <p:nvPr/>
        </p:nvSpPr>
        <p:spPr>
          <a:xfrm>
            <a:off x="7099200" y="2751120"/>
            <a:ext cx="231840" cy="22716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9160" bIns="29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37" name=""/>
          <p:cNvSpPr/>
          <p:nvPr/>
        </p:nvSpPr>
        <p:spPr>
          <a:xfrm>
            <a:off x="7631280" y="2560680"/>
            <a:ext cx="231480" cy="22680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8800" bIns="28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838" name=""/>
          <p:cNvGrpSpPr/>
          <p:nvPr/>
        </p:nvGrpSpPr>
        <p:grpSpPr>
          <a:xfrm>
            <a:off x="3076560" y="1174680"/>
            <a:ext cx="4311360" cy="3128760"/>
            <a:chOff x="3076560" y="1174680"/>
            <a:chExt cx="4311360" cy="3128760"/>
          </a:xfrm>
        </p:grpSpPr>
        <p:grpSp>
          <p:nvGrpSpPr>
            <p:cNvPr id="1839" name=""/>
            <p:cNvGrpSpPr/>
            <p:nvPr/>
          </p:nvGrpSpPr>
          <p:grpSpPr>
            <a:xfrm>
              <a:off x="3856320" y="1209600"/>
              <a:ext cx="176760" cy="187200"/>
              <a:chOff x="3856320" y="1209600"/>
              <a:chExt cx="176760" cy="187200"/>
            </a:xfrm>
          </p:grpSpPr>
          <p:sp>
            <p:nvSpPr>
              <p:cNvPr id="1840" name=""/>
              <p:cNvSpPr/>
              <p:nvPr/>
            </p:nvSpPr>
            <p:spPr>
              <a:xfrm>
                <a:off x="3856320" y="12096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1" name=""/>
              <p:cNvSpPr/>
              <p:nvPr/>
            </p:nvSpPr>
            <p:spPr>
              <a:xfrm>
                <a:off x="3856320" y="120960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8" y="53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2" name=""/>
              <p:cNvSpPr/>
              <p:nvPr/>
            </p:nvSpPr>
            <p:spPr>
              <a:xfrm>
                <a:off x="3856320" y="12096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3" name=""/>
              <p:cNvSpPr/>
              <p:nvPr/>
            </p:nvSpPr>
            <p:spPr>
              <a:xfrm>
                <a:off x="3856320" y="123192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44" name=""/>
            <p:cNvGrpSpPr/>
            <p:nvPr/>
          </p:nvGrpSpPr>
          <p:grpSpPr>
            <a:xfrm>
              <a:off x="4168080" y="1174680"/>
              <a:ext cx="176760" cy="189000"/>
              <a:chOff x="4168080" y="1174680"/>
              <a:chExt cx="176760" cy="189000"/>
            </a:xfrm>
          </p:grpSpPr>
          <p:sp>
            <p:nvSpPr>
              <p:cNvPr id="1845" name=""/>
              <p:cNvSpPr/>
              <p:nvPr/>
            </p:nvSpPr>
            <p:spPr>
              <a:xfrm>
                <a:off x="4168080" y="117468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6" name=""/>
              <p:cNvSpPr/>
              <p:nvPr/>
            </p:nvSpPr>
            <p:spPr>
              <a:xfrm>
                <a:off x="4168080" y="1174680"/>
                <a:ext cx="176760" cy="4752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7" name=""/>
              <p:cNvSpPr/>
              <p:nvPr/>
            </p:nvSpPr>
            <p:spPr>
              <a:xfrm>
                <a:off x="4168080" y="117468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8" name=""/>
              <p:cNvSpPr/>
              <p:nvPr/>
            </p:nvSpPr>
            <p:spPr>
              <a:xfrm>
                <a:off x="4168080" y="119844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49" name=""/>
            <p:cNvGrpSpPr/>
            <p:nvPr/>
          </p:nvGrpSpPr>
          <p:grpSpPr>
            <a:xfrm>
              <a:off x="4398840" y="1952640"/>
              <a:ext cx="176760" cy="187200"/>
              <a:chOff x="4398840" y="1952640"/>
              <a:chExt cx="176760" cy="187200"/>
            </a:xfrm>
          </p:grpSpPr>
          <p:sp>
            <p:nvSpPr>
              <p:cNvPr id="1850" name=""/>
              <p:cNvSpPr/>
              <p:nvPr/>
            </p:nvSpPr>
            <p:spPr>
              <a:xfrm>
                <a:off x="4398840" y="195264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3" y="227"/>
                    </a:lnTo>
                    <a:lnTo>
                      <a:pt x="51" y="231"/>
                    </a:lnTo>
                    <a:lnTo>
                      <a:pt x="69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7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1" name=""/>
              <p:cNvSpPr/>
              <p:nvPr/>
            </p:nvSpPr>
            <p:spPr>
              <a:xfrm>
                <a:off x="4398840" y="195264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1" y="53"/>
                    </a:lnTo>
                    <a:lnTo>
                      <a:pt x="69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3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2" name=""/>
              <p:cNvSpPr/>
              <p:nvPr/>
            </p:nvSpPr>
            <p:spPr>
              <a:xfrm>
                <a:off x="4398840" y="195264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3" y="227"/>
                    </a:lnTo>
                    <a:lnTo>
                      <a:pt x="51" y="231"/>
                    </a:lnTo>
                    <a:lnTo>
                      <a:pt x="69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7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3" name=""/>
              <p:cNvSpPr/>
              <p:nvPr/>
            </p:nvSpPr>
            <p:spPr>
              <a:xfrm>
                <a:off x="4398840" y="197460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7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54" name=""/>
            <p:cNvGrpSpPr/>
            <p:nvPr/>
          </p:nvGrpSpPr>
          <p:grpSpPr>
            <a:xfrm>
              <a:off x="4175640" y="2741400"/>
              <a:ext cx="176760" cy="189000"/>
              <a:chOff x="4175640" y="2741400"/>
              <a:chExt cx="176760" cy="189000"/>
            </a:xfrm>
          </p:grpSpPr>
          <p:sp>
            <p:nvSpPr>
              <p:cNvPr id="1855" name=""/>
              <p:cNvSpPr/>
              <p:nvPr/>
            </p:nvSpPr>
            <p:spPr>
              <a:xfrm>
                <a:off x="4175640" y="274140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6" name=""/>
              <p:cNvSpPr/>
              <p:nvPr/>
            </p:nvSpPr>
            <p:spPr>
              <a:xfrm>
                <a:off x="4175640" y="2741400"/>
                <a:ext cx="176760" cy="4788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2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7" name=""/>
              <p:cNvSpPr/>
              <p:nvPr/>
            </p:nvSpPr>
            <p:spPr>
              <a:xfrm>
                <a:off x="4175640" y="274140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8" name=""/>
              <p:cNvSpPr/>
              <p:nvPr/>
            </p:nvSpPr>
            <p:spPr>
              <a:xfrm>
                <a:off x="4175640" y="276516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59" name=""/>
            <p:cNvGrpSpPr/>
            <p:nvPr/>
          </p:nvGrpSpPr>
          <p:grpSpPr>
            <a:xfrm>
              <a:off x="3076560" y="3238560"/>
              <a:ext cx="176760" cy="188640"/>
              <a:chOff x="3076560" y="3238560"/>
              <a:chExt cx="176760" cy="188640"/>
            </a:xfrm>
          </p:grpSpPr>
          <p:sp>
            <p:nvSpPr>
              <p:cNvPr id="1860" name=""/>
              <p:cNvSpPr/>
              <p:nvPr/>
            </p:nvSpPr>
            <p:spPr>
              <a:xfrm>
                <a:off x="3076560" y="3238560"/>
                <a:ext cx="176760" cy="188640"/>
              </a:xfrm>
              <a:custGeom>
                <a:avLst/>
                <a:gdLst/>
                <a:ahLst/>
                <a:rect l="l" t="t" r="r" b="b"/>
                <a:pathLst>
                  <a:path w="227" h="237">
                    <a:moveTo>
                      <a:pt x="112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1" y="214"/>
                    </a:lnTo>
                    <a:lnTo>
                      <a:pt x="8" y="219"/>
                    </a:lnTo>
                    <a:lnTo>
                      <a:pt x="19" y="225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89" y="237"/>
                    </a:lnTo>
                    <a:lnTo>
                      <a:pt x="112" y="237"/>
                    </a:lnTo>
                    <a:lnTo>
                      <a:pt x="136" y="237"/>
                    </a:lnTo>
                    <a:lnTo>
                      <a:pt x="157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7" y="225"/>
                    </a:lnTo>
                    <a:lnTo>
                      <a:pt x="218" y="219"/>
                    </a:lnTo>
                    <a:lnTo>
                      <a:pt x="225" y="214"/>
                    </a:lnTo>
                    <a:lnTo>
                      <a:pt x="227" y="207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1" name=""/>
              <p:cNvSpPr/>
              <p:nvPr/>
            </p:nvSpPr>
            <p:spPr>
              <a:xfrm>
                <a:off x="3076560" y="3238560"/>
                <a:ext cx="176760" cy="47520"/>
              </a:xfrm>
              <a:custGeom>
                <a:avLst/>
                <a:gdLst/>
                <a:ahLst/>
                <a:rect l="l" t="t" r="r" b="b"/>
                <a:pathLst>
                  <a:path w="227" h="60">
                    <a:moveTo>
                      <a:pt x="0" y="29"/>
                    </a:moveTo>
                    <a:lnTo>
                      <a:pt x="1" y="36"/>
                    </a:lnTo>
                    <a:lnTo>
                      <a:pt x="8" y="42"/>
                    </a:lnTo>
                    <a:lnTo>
                      <a:pt x="19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89" y="60"/>
                    </a:lnTo>
                    <a:lnTo>
                      <a:pt x="112" y="60"/>
                    </a:lnTo>
                    <a:lnTo>
                      <a:pt x="136" y="60"/>
                    </a:lnTo>
                    <a:lnTo>
                      <a:pt x="157" y="58"/>
                    </a:lnTo>
                    <a:lnTo>
                      <a:pt x="177" y="54"/>
                    </a:lnTo>
                    <a:lnTo>
                      <a:pt x="195" y="51"/>
                    </a:lnTo>
                    <a:lnTo>
                      <a:pt x="207" y="47"/>
                    </a:lnTo>
                    <a:lnTo>
                      <a:pt x="218" y="42"/>
                    </a:lnTo>
                    <a:lnTo>
                      <a:pt x="225" y="36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2" name=""/>
              <p:cNvSpPr/>
              <p:nvPr/>
            </p:nvSpPr>
            <p:spPr>
              <a:xfrm>
                <a:off x="3076560" y="3238560"/>
                <a:ext cx="176760" cy="188640"/>
              </a:xfrm>
              <a:custGeom>
                <a:avLst/>
                <a:gdLst/>
                <a:ahLst/>
                <a:rect l="l" t="t" r="r" b="b"/>
                <a:pathLst>
                  <a:path w="227" h="237">
                    <a:moveTo>
                      <a:pt x="112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1" y="214"/>
                    </a:lnTo>
                    <a:lnTo>
                      <a:pt x="8" y="219"/>
                    </a:lnTo>
                    <a:lnTo>
                      <a:pt x="19" y="225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89" y="237"/>
                    </a:lnTo>
                    <a:lnTo>
                      <a:pt x="112" y="237"/>
                    </a:lnTo>
                    <a:lnTo>
                      <a:pt x="136" y="237"/>
                    </a:lnTo>
                    <a:lnTo>
                      <a:pt x="157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7" y="225"/>
                    </a:lnTo>
                    <a:lnTo>
                      <a:pt x="218" y="219"/>
                    </a:lnTo>
                    <a:lnTo>
                      <a:pt x="225" y="214"/>
                    </a:lnTo>
                    <a:lnTo>
                      <a:pt x="227" y="207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3" name=""/>
              <p:cNvSpPr/>
              <p:nvPr/>
            </p:nvSpPr>
            <p:spPr>
              <a:xfrm>
                <a:off x="3076560" y="326232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7"/>
                    </a:lnTo>
                    <a:lnTo>
                      <a:pt x="8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7" y="18"/>
                    </a:lnTo>
                    <a:lnTo>
                      <a:pt x="218" y="13"/>
                    </a:lnTo>
                    <a:lnTo>
                      <a:pt x="225" y="7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64" name=""/>
            <p:cNvGrpSpPr/>
            <p:nvPr/>
          </p:nvGrpSpPr>
          <p:grpSpPr>
            <a:xfrm>
              <a:off x="5392800" y="3127320"/>
              <a:ext cx="176400" cy="189000"/>
              <a:chOff x="5392800" y="3127320"/>
              <a:chExt cx="176400" cy="189000"/>
            </a:xfrm>
          </p:grpSpPr>
          <p:sp>
            <p:nvSpPr>
              <p:cNvPr id="1865" name=""/>
              <p:cNvSpPr/>
              <p:nvPr/>
            </p:nvSpPr>
            <p:spPr>
              <a:xfrm>
                <a:off x="5392800" y="3127320"/>
                <a:ext cx="17640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6" name=""/>
              <p:cNvSpPr/>
              <p:nvPr/>
            </p:nvSpPr>
            <p:spPr>
              <a:xfrm>
                <a:off x="5392800" y="3127320"/>
                <a:ext cx="176400" cy="475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7" name=""/>
              <p:cNvSpPr/>
              <p:nvPr/>
            </p:nvSpPr>
            <p:spPr>
              <a:xfrm>
                <a:off x="5392800" y="3127320"/>
                <a:ext cx="17640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8" name=""/>
              <p:cNvSpPr/>
              <p:nvPr/>
            </p:nvSpPr>
            <p:spPr>
              <a:xfrm>
                <a:off x="5392800" y="3151080"/>
                <a:ext cx="17640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69" name=""/>
            <p:cNvGrpSpPr/>
            <p:nvPr/>
          </p:nvGrpSpPr>
          <p:grpSpPr>
            <a:xfrm>
              <a:off x="5644080" y="4000320"/>
              <a:ext cx="176760" cy="187560"/>
              <a:chOff x="5644080" y="4000320"/>
              <a:chExt cx="176760" cy="187560"/>
            </a:xfrm>
          </p:grpSpPr>
          <p:sp>
            <p:nvSpPr>
              <p:cNvPr id="1870" name=""/>
              <p:cNvSpPr/>
              <p:nvPr/>
            </p:nvSpPr>
            <p:spPr>
              <a:xfrm>
                <a:off x="5644080" y="4000320"/>
                <a:ext cx="176760" cy="1875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71" name=""/>
              <p:cNvSpPr/>
              <p:nvPr/>
            </p:nvSpPr>
            <p:spPr>
              <a:xfrm>
                <a:off x="5644080" y="400032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6" y="3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72" name=""/>
              <p:cNvSpPr/>
              <p:nvPr/>
            </p:nvSpPr>
            <p:spPr>
              <a:xfrm>
                <a:off x="5644080" y="4000320"/>
                <a:ext cx="176760" cy="1875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73" name=""/>
              <p:cNvSpPr/>
              <p:nvPr/>
            </p:nvSpPr>
            <p:spPr>
              <a:xfrm>
                <a:off x="5644080" y="402264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6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74" name=""/>
            <p:cNvGrpSpPr/>
            <p:nvPr/>
          </p:nvGrpSpPr>
          <p:grpSpPr>
            <a:xfrm>
              <a:off x="5891760" y="3903480"/>
              <a:ext cx="176760" cy="187560"/>
              <a:chOff x="5891760" y="3903480"/>
              <a:chExt cx="176760" cy="187560"/>
            </a:xfrm>
          </p:grpSpPr>
          <p:sp>
            <p:nvSpPr>
              <p:cNvPr id="1875" name=""/>
              <p:cNvSpPr/>
              <p:nvPr/>
            </p:nvSpPr>
            <p:spPr>
              <a:xfrm>
                <a:off x="5891760" y="3903480"/>
                <a:ext cx="176760" cy="1875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9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9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76" name=""/>
              <p:cNvSpPr/>
              <p:nvPr/>
            </p:nvSpPr>
            <p:spPr>
              <a:xfrm>
                <a:off x="5891760" y="390348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77" name=""/>
              <p:cNvSpPr/>
              <p:nvPr/>
            </p:nvSpPr>
            <p:spPr>
              <a:xfrm>
                <a:off x="5891760" y="3903480"/>
                <a:ext cx="176760" cy="1875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9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9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78" name=""/>
              <p:cNvSpPr/>
              <p:nvPr/>
            </p:nvSpPr>
            <p:spPr>
              <a:xfrm>
                <a:off x="5891760" y="392580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6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6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79" name=""/>
            <p:cNvGrpSpPr/>
            <p:nvPr/>
          </p:nvGrpSpPr>
          <p:grpSpPr>
            <a:xfrm>
              <a:off x="6050160" y="3992400"/>
              <a:ext cx="175320" cy="189000"/>
              <a:chOff x="6050160" y="3992400"/>
              <a:chExt cx="175320" cy="189000"/>
            </a:xfrm>
          </p:grpSpPr>
          <p:sp>
            <p:nvSpPr>
              <p:cNvPr id="1880" name=""/>
              <p:cNvSpPr/>
              <p:nvPr/>
            </p:nvSpPr>
            <p:spPr>
              <a:xfrm>
                <a:off x="6050160" y="3992400"/>
                <a:ext cx="17532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81" name=""/>
              <p:cNvSpPr/>
              <p:nvPr/>
            </p:nvSpPr>
            <p:spPr>
              <a:xfrm>
                <a:off x="6050160" y="3992400"/>
                <a:ext cx="175320" cy="475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82" name=""/>
              <p:cNvSpPr/>
              <p:nvPr/>
            </p:nvSpPr>
            <p:spPr>
              <a:xfrm>
                <a:off x="6050160" y="3992400"/>
                <a:ext cx="17532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83" name=""/>
              <p:cNvSpPr/>
              <p:nvPr/>
            </p:nvSpPr>
            <p:spPr>
              <a:xfrm>
                <a:off x="6050160" y="4016160"/>
                <a:ext cx="17532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8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6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6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8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84" name=""/>
            <p:cNvGrpSpPr/>
            <p:nvPr/>
          </p:nvGrpSpPr>
          <p:grpSpPr>
            <a:xfrm>
              <a:off x="6381720" y="3917880"/>
              <a:ext cx="176760" cy="187200"/>
              <a:chOff x="6381720" y="3917880"/>
              <a:chExt cx="176760" cy="187200"/>
            </a:xfrm>
          </p:grpSpPr>
          <p:sp>
            <p:nvSpPr>
              <p:cNvPr id="1885" name=""/>
              <p:cNvSpPr/>
              <p:nvPr/>
            </p:nvSpPr>
            <p:spPr>
              <a:xfrm>
                <a:off x="6381720" y="391788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86" name=""/>
              <p:cNvSpPr/>
              <p:nvPr/>
            </p:nvSpPr>
            <p:spPr>
              <a:xfrm>
                <a:off x="6381720" y="391788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87" name=""/>
              <p:cNvSpPr/>
              <p:nvPr/>
            </p:nvSpPr>
            <p:spPr>
              <a:xfrm>
                <a:off x="6381720" y="391788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88" name=""/>
              <p:cNvSpPr/>
              <p:nvPr/>
            </p:nvSpPr>
            <p:spPr>
              <a:xfrm>
                <a:off x="6381720" y="394020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89" name=""/>
            <p:cNvGrpSpPr/>
            <p:nvPr/>
          </p:nvGrpSpPr>
          <p:grpSpPr>
            <a:xfrm>
              <a:off x="6563160" y="2119320"/>
              <a:ext cx="176760" cy="187200"/>
              <a:chOff x="6563160" y="2119320"/>
              <a:chExt cx="176760" cy="187200"/>
            </a:xfrm>
          </p:grpSpPr>
          <p:sp>
            <p:nvSpPr>
              <p:cNvPr id="1890" name=""/>
              <p:cNvSpPr/>
              <p:nvPr/>
            </p:nvSpPr>
            <p:spPr>
              <a:xfrm>
                <a:off x="6563160" y="211932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91" name=""/>
              <p:cNvSpPr/>
              <p:nvPr/>
            </p:nvSpPr>
            <p:spPr>
              <a:xfrm>
                <a:off x="6563160" y="211932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3" y="51"/>
                    </a:lnTo>
                    <a:lnTo>
                      <a:pt x="51" y="54"/>
                    </a:lnTo>
                    <a:lnTo>
                      <a:pt x="69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92" name=""/>
              <p:cNvSpPr/>
              <p:nvPr/>
            </p:nvSpPr>
            <p:spPr>
              <a:xfrm>
                <a:off x="6563160" y="211932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93" name=""/>
              <p:cNvSpPr/>
              <p:nvPr/>
            </p:nvSpPr>
            <p:spPr>
              <a:xfrm>
                <a:off x="6563160" y="214128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94" name=""/>
            <p:cNvGrpSpPr/>
            <p:nvPr/>
          </p:nvGrpSpPr>
          <p:grpSpPr>
            <a:xfrm>
              <a:off x="6791040" y="2297160"/>
              <a:ext cx="176760" cy="187200"/>
              <a:chOff x="6791040" y="2297160"/>
              <a:chExt cx="176760" cy="187200"/>
            </a:xfrm>
          </p:grpSpPr>
          <p:sp>
            <p:nvSpPr>
              <p:cNvPr id="1895" name=""/>
              <p:cNvSpPr/>
              <p:nvPr/>
            </p:nvSpPr>
            <p:spPr>
              <a:xfrm>
                <a:off x="6791040" y="229716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5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5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96" name=""/>
              <p:cNvSpPr/>
              <p:nvPr/>
            </p:nvSpPr>
            <p:spPr>
              <a:xfrm>
                <a:off x="6791040" y="2297160"/>
                <a:ext cx="176760" cy="4572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3" y="51"/>
                    </a:lnTo>
                    <a:lnTo>
                      <a:pt x="51" y="54"/>
                    </a:lnTo>
                    <a:lnTo>
                      <a:pt x="69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7" y="60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97" name=""/>
              <p:cNvSpPr/>
              <p:nvPr/>
            </p:nvSpPr>
            <p:spPr>
              <a:xfrm>
                <a:off x="6791040" y="229716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5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5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98" name=""/>
              <p:cNvSpPr/>
              <p:nvPr/>
            </p:nvSpPr>
            <p:spPr>
              <a:xfrm>
                <a:off x="6791040" y="231912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7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99" name=""/>
            <p:cNvGrpSpPr/>
            <p:nvPr/>
          </p:nvGrpSpPr>
          <p:grpSpPr>
            <a:xfrm>
              <a:off x="7211160" y="2111400"/>
              <a:ext cx="176760" cy="188640"/>
              <a:chOff x="7211160" y="2111400"/>
              <a:chExt cx="176760" cy="188640"/>
            </a:xfrm>
          </p:grpSpPr>
          <p:sp>
            <p:nvSpPr>
              <p:cNvPr id="1900" name=""/>
              <p:cNvSpPr/>
              <p:nvPr/>
            </p:nvSpPr>
            <p:spPr>
              <a:xfrm>
                <a:off x="7211160" y="2111400"/>
                <a:ext cx="176760" cy="18864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01" name=""/>
              <p:cNvSpPr/>
              <p:nvPr/>
            </p:nvSpPr>
            <p:spPr>
              <a:xfrm>
                <a:off x="7211160" y="2111400"/>
                <a:ext cx="176760" cy="4752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6" y="60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02" name=""/>
              <p:cNvSpPr/>
              <p:nvPr/>
            </p:nvSpPr>
            <p:spPr>
              <a:xfrm>
                <a:off x="7211160" y="2111400"/>
                <a:ext cx="176760" cy="18864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03" name=""/>
              <p:cNvSpPr/>
              <p:nvPr/>
            </p:nvSpPr>
            <p:spPr>
              <a:xfrm>
                <a:off x="7211160" y="213516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904" name=""/>
            <p:cNvGrpSpPr/>
            <p:nvPr/>
          </p:nvGrpSpPr>
          <p:grpSpPr>
            <a:xfrm>
              <a:off x="4668840" y="2930400"/>
              <a:ext cx="174960" cy="187200"/>
              <a:chOff x="4668840" y="2930400"/>
              <a:chExt cx="174960" cy="187200"/>
            </a:xfrm>
          </p:grpSpPr>
          <p:sp>
            <p:nvSpPr>
              <p:cNvPr id="1905" name=""/>
              <p:cNvSpPr/>
              <p:nvPr/>
            </p:nvSpPr>
            <p:spPr>
              <a:xfrm>
                <a:off x="4668840" y="2930400"/>
                <a:ext cx="1749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06" name=""/>
              <p:cNvSpPr/>
              <p:nvPr/>
            </p:nvSpPr>
            <p:spPr>
              <a:xfrm>
                <a:off x="4668840" y="2930400"/>
                <a:ext cx="174960" cy="4608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6" y="60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07" name=""/>
              <p:cNvSpPr/>
              <p:nvPr/>
            </p:nvSpPr>
            <p:spPr>
              <a:xfrm>
                <a:off x="4668840" y="2930400"/>
                <a:ext cx="1749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08" name=""/>
              <p:cNvSpPr/>
              <p:nvPr/>
            </p:nvSpPr>
            <p:spPr>
              <a:xfrm>
                <a:off x="4668840" y="2952720"/>
                <a:ext cx="17496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909" name=""/>
            <p:cNvGrpSpPr/>
            <p:nvPr/>
          </p:nvGrpSpPr>
          <p:grpSpPr>
            <a:xfrm>
              <a:off x="5815800" y="2617560"/>
              <a:ext cx="176760" cy="189000"/>
              <a:chOff x="5815800" y="2617560"/>
              <a:chExt cx="176760" cy="189000"/>
            </a:xfrm>
          </p:grpSpPr>
          <p:sp>
            <p:nvSpPr>
              <p:cNvPr id="1910" name=""/>
              <p:cNvSpPr/>
              <p:nvPr/>
            </p:nvSpPr>
            <p:spPr>
              <a:xfrm>
                <a:off x="5815800" y="261756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1" name=""/>
              <p:cNvSpPr/>
              <p:nvPr/>
            </p:nvSpPr>
            <p:spPr>
              <a:xfrm>
                <a:off x="5815800" y="2617560"/>
                <a:ext cx="176760" cy="478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2" name=""/>
              <p:cNvSpPr/>
              <p:nvPr/>
            </p:nvSpPr>
            <p:spPr>
              <a:xfrm>
                <a:off x="5815800" y="261756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3" name=""/>
              <p:cNvSpPr/>
              <p:nvPr/>
            </p:nvSpPr>
            <p:spPr>
              <a:xfrm>
                <a:off x="5815800" y="264168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8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8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914" name=""/>
            <p:cNvGrpSpPr/>
            <p:nvPr/>
          </p:nvGrpSpPr>
          <p:grpSpPr>
            <a:xfrm>
              <a:off x="5578920" y="4114800"/>
              <a:ext cx="176400" cy="188640"/>
              <a:chOff x="5578920" y="4114800"/>
              <a:chExt cx="176400" cy="188640"/>
            </a:xfrm>
          </p:grpSpPr>
          <p:sp>
            <p:nvSpPr>
              <p:cNvPr id="1915" name=""/>
              <p:cNvSpPr/>
              <p:nvPr/>
            </p:nvSpPr>
            <p:spPr>
              <a:xfrm>
                <a:off x="5578920" y="4114800"/>
                <a:ext cx="176400" cy="18864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1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6" name=""/>
              <p:cNvSpPr/>
              <p:nvPr/>
            </p:nvSpPr>
            <p:spPr>
              <a:xfrm>
                <a:off x="5578920" y="4114800"/>
                <a:ext cx="176400" cy="475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3" y="50"/>
                    </a:lnTo>
                    <a:lnTo>
                      <a:pt x="51" y="54"/>
                    </a:lnTo>
                    <a:lnTo>
                      <a:pt x="69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7" name=""/>
              <p:cNvSpPr/>
              <p:nvPr/>
            </p:nvSpPr>
            <p:spPr>
              <a:xfrm>
                <a:off x="5578920" y="4114800"/>
                <a:ext cx="176400" cy="18864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1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8" name=""/>
              <p:cNvSpPr/>
              <p:nvPr/>
            </p:nvSpPr>
            <p:spPr>
              <a:xfrm>
                <a:off x="5578920" y="4138560"/>
                <a:ext cx="176400" cy="2376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3" y="21"/>
                    </a:lnTo>
                    <a:lnTo>
                      <a:pt x="51" y="25"/>
                    </a:lnTo>
                    <a:lnTo>
                      <a:pt x="69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1919" name=""/>
          <p:cNvSpPr/>
          <p:nvPr/>
        </p:nvSpPr>
        <p:spPr>
          <a:xfrm>
            <a:off x="7824960" y="1138320"/>
            <a:ext cx="2003400" cy="1701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920" name=""/>
          <p:cNvGraphicFramePr/>
          <p:nvPr/>
        </p:nvGraphicFramePr>
        <p:xfrm>
          <a:off x="8839080" y="1596960"/>
          <a:ext cx="971640" cy="1292400"/>
        </p:xfrm>
        <a:graphic>
          <a:graphicData uri="http://schemas.openxmlformats.org/presentationml/2006/ole">
            <p:oleObj r:id="rId19" spid="">
              <p:embed/>
              <p:pic>
                <p:nvPicPr>
                  <p:cNvPr id="1921" name="" descr=""/>
                  <p:cNvPicPr/>
                  <p:nvPr/>
                </p:nvPicPr>
                <p:blipFill>
                  <a:blip r:embed="rId20"/>
                  <a:stretch/>
                </p:blipFill>
                <p:spPr>
                  <a:xfrm>
                    <a:off x="8839080" y="1596960"/>
                    <a:ext cx="971640" cy="1292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22" name=""/>
          <p:cNvSpPr/>
          <p:nvPr/>
        </p:nvSpPr>
        <p:spPr>
          <a:xfrm>
            <a:off x="8475840" y="1141560"/>
            <a:ext cx="705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3" name=""/>
          <p:cNvSpPr/>
          <p:nvPr/>
        </p:nvSpPr>
        <p:spPr>
          <a:xfrm>
            <a:off x="8924400" y="1736640"/>
            <a:ext cx="391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203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4" name=""/>
          <p:cNvSpPr/>
          <p:nvPr/>
        </p:nvSpPr>
        <p:spPr>
          <a:xfrm>
            <a:off x="7944120" y="1370160"/>
            <a:ext cx="707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(Bcf/d)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5" name=""/>
          <p:cNvSpPr/>
          <p:nvPr/>
        </p:nvSpPr>
        <p:spPr>
          <a:xfrm>
            <a:off x="9367200" y="1574640"/>
            <a:ext cx="391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231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6" name=""/>
          <p:cNvSpPr/>
          <p:nvPr/>
        </p:nvSpPr>
        <p:spPr>
          <a:xfrm>
            <a:off x="8768160" y="1370160"/>
            <a:ext cx="10803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Counterparties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7" name=""/>
          <p:cNvSpPr/>
          <p:nvPr/>
        </p:nvSpPr>
        <p:spPr>
          <a:xfrm>
            <a:off x="8895240" y="261612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8" name=""/>
          <p:cNvSpPr/>
          <p:nvPr/>
        </p:nvSpPr>
        <p:spPr>
          <a:xfrm>
            <a:off x="9328680" y="261612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929" name=""/>
          <p:cNvGraphicFramePr/>
          <p:nvPr/>
        </p:nvGraphicFramePr>
        <p:xfrm>
          <a:off x="7846920" y="1584360"/>
          <a:ext cx="971640" cy="1314360"/>
        </p:xfrm>
        <a:graphic>
          <a:graphicData uri="http://schemas.openxmlformats.org/presentationml/2006/ole">
            <p:oleObj r:id="rId21" spid="">
              <p:embed/>
              <p:pic>
                <p:nvPicPr>
                  <p:cNvPr id="1930" name="" descr=""/>
                  <p:cNvPicPr/>
                  <p:nvPr/>
                </p:nvPicPr>
                <p:blipFill>
                  <a:blip r:embed="rId22"/>
                  <a:stretch/>
                </p:blipFill>
                <p:spPr>
                  <a:xfrm>
                    <a:off x="7846920" y="1584360"/>
                    <a:ext cx="971640" cy="1314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31" name=""/>
          <p:cNvSpPr/>
          <p:nvPr/>
        </p:nvSpPr>
        <p:spPr>
          <a:xfrm>
            <a:off x="7916400" y="216360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2" name=""/>
          <p:cNvSpPr/>
          <p:nvPr/>
        </p:nvSpPr>
        <p:spPr>
          <a:xfrm>
            <a:off x="7904880" y="261000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3" name=""/>
          <p:cNvSpPr/>
          <p:nvPr/>
        </p:nvSpPr>
        <p:spPr>
          <a:xfrm>
            <a:off x="8350920" y="2616120"/>
            <a:ext cx="4305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4" name=""/>
          <p:cNvSpPr/>
          <p:nvPr/>
        </p:nvSpPr>
        <p:spPr>
          <a:xfrm>
            <a:off x="8384760" y="1623960"/>
            <a:ext cx="35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4.7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5" name=""/>
          <p:cNvGraphicFramePr/>
          <p:nvPr/>
        </p:nvGraphicFramePr>
        <p:xfrm>
          <a:off x="1392120" y="1098720"/>
          <a:ext cx="7521840" cy="5106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93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92120" y="1098720"/>
                    <a:ext cx="7521840" cy="5106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37" name=""/>
          <p:cNvSpPr/>
          <p:nvPr/>
        </p:nvSpPr>
        <p:spPr>
          <a:xfrm>
            <a:off x="2227680" y="124920"/>
            <a:ext cx="5855040" cy="125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North America Power Volumes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Second Quarter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(Million MWh)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8" name=""/>
          <p:cNvSpPr/>
          <p:nvPr/>
        </p:nvSpPr>
        <p:spPr>
          <a:xfrm>
            <a:off x="2420640" y="591588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9" name=""/>
          <p:cNvSpPr/>
          <p:nvPr/>
        </p:nvSpPr>
        <p:spPr>
          <a:xfrm>
            <a:off x="4170240" y="591588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0" name=""/>
          <p:cNvSpPr/>
          <p:nvPr/>
        </p:nvSpPr>
        <p:spPr>
          <a:xfrm>
            <a:off x="5918040" y="591588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1" name=""/>
          <p:cNvSpPr/>
          <p:nvPr/>
        </p:nvSpPr>
        <p:spPr>
          <a:xfrm>
            <a:off x="7654680" y="5915880"/>
            <a:ext cx="689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2" name=""/>
          <p:cNvSpPr/>
          <p:nvPr/>
        </p:nvSpPr>
        <p:spPr>
          <a:xfrm>
            <a:off x="2547720" y="4253760"/>
            <a:ext cx="43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3" name=""/>
          <p:cNvSpPr/>
          <p:nvPr/>
        </p:nvSpPr>
        <p:spPr>
          <a:xfrm>
            <a:off x="4348080" y="2526480"/>
            <a:ext cx="43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4" name=""/>
          <p:cNvSpPr/>
          <p:nvPr/>
        </p:nvSpPr>
        <p:spPr>
          <a:xfrm>
            <a:off x="6070320" y="2196360"/>
            <a:ext cx="43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5" name=""/>
          <p:cNvSpPr/>
          <p:nvPr/>
        </p:nvSpPr>
        <p:spPr>
          <a:xfrm>
            <a:off x="7705440" y="1142280"/>
            <a:ext cx="561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124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"/>
          <p:cNvSpPr/>
          <p:nvPr/>
        </p:nvSpPr>
        <p:spPr>
          <a:xfrm>
            <a:off x="934920" y="299880"/>
            <a:ext cx="8483760" cy="82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Wholesale Power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947" name=""/>
          <p:cNvGrpSpPr/>
          <p:nvPr/>
        </p:nvGrpSpPr>
        <p:grpSpPr>
          <a:xfrm>
            <a:off x="3498840" y="1968480"/>
            <a:ext cx="2885760" cy="2709720"/>
            <a:chOff x="3498840" y="1968480"/>
            <a:chExt cx="2885760" cy="2709720"/>
          </a:xfrm>
        </p:grpSpPr>
        <p:sp>
          <p:nvSpPr>
            <p:cNvPr id="1948" name=""/>
            <p:cNvSpPr/>
            <p:nvPr/>
          </p:nvSpPr>
          <p:spPr>
            <a:xfrm>
              <a:off x="3909960" y="3633840"/>
              <a:ext cx="7920" cy="93600"/>
            </a:xfrm>
            <a:custGeom>
              <a:avLst/>
              <a:gdLst/>
              <a:ahLst/>
              <a:rect l="l" t="t" r="r" b="b"/>
              <a:pathLst>
                <a:path w="5" h="59">
                  <a:moveTo>
                    <a:pt x="5" y="0"/>
                  </a:moveTo>
                  <a:lnTo>
                    <a:pt x="5" y="16"/>
                  </a:lnTo>
                  <a:lnTo>
                    <a:pt x="0" y="43"/>
                  </a:lnTo>
                  <a:lnTo>
                    <a:pt x="0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49" name=""/>
            <p:cNvSpPr/>
            <p:nvPr/>
          </p:nvSpPr>
          <p:spPr>
            <a:xfrm>
              <a:off x="3909960" y="3727440"/>
              <a:ext cx="114120" cy="41400"/>
            </a:xfrm>
            <a:custGeom>
              <a:avLst/>
              <a:gdLst/>
              <a:ahLst/>
              <a:rect l="l" t="t" r="r" b="b"/>
              <a:pathLst>
                <a:path w="72" h="26">
                  <a:moveTo>
                    <a:pt x="0" y="0"/>
                  </a:moveTo>
                  <a:lnTo>
                    <a:pt x="5" y="5"/>
                  </a:lnTo>
                  <a:lnTo>
                    <a:pt x="25" y="10"/>
                  </a:lnTo>
                  <a:lnTo>
                    <a:pt x="51" y="21"/>
                  </a:lnTo>
                  <a:lnTo>
                    <a:pt x="72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50" name=""/>
            <p:cNvSpPr/>
            <p:nvPr/>
          </p:nvSpPr>
          <p:spPr>
            <a:xfrm>
              <a:off x="3917880" y="3633840"/>
              <a:ext cx="106200" cy="135000"/>
            </a:xfrm>
            <a:custGeom>
              <a:avLst/>
              <a:gdLst/>
              <a:ahLst/>
              <a:rect l="l" t="t" r="r" b="b"/>
              <a:pathLst>
                <a:path w="67" h="85">
                  <a:moveTo>
                    <a:pt x="67" y="85"/>
                  </a:moveTo>
                  <a:lnTo>
                    <a:pt x="62" y="75"/>
                  </a:lnTo>
                  <a:lnTo>
                    <a:pt x="51" y="64"/>
                  </a:lnTo>
                  <a:lnTo>
                    <a:pt x="36" y="43"/>
                  </a:lnTo>
                  <a:lnTo>
                    <a:pt x="20" y="22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51" name=""/>
            <p:cNvSpPr/>
            <p:nvPr/>
          </p:nvSpPr>
          <p:spPr>
            <a:xfrm>
              <a:off x="3819240" y="3592440"/>
              <a:ext cx="49320" cy="117720"/>
            </a:xfrm>
            <a:custGeom>
              <a:avLst/>
              <a:gdLst/>
              <a:ahLst/>
              <a:rect l="l" t="t" r="r" b="b"/>
              <a:pathLst>
                <a:path w="31" h="74">
                  <a:moveTo>
                    <a:pt x="31" y="0"/>
                  </a:moveTo>
                  <a:lnTo>
                    <a:pt x="26" y="5"/>
                  </a:lnTo>
                  <a:lnTo>
                    <a:pt x="20" y="11"/>
                  </a:lnTo>
                  <a:lnTo>
                    <a:pt x="10" y="26"/>
                  </a:lnTo>
                  <a:lnTo>
                    <a:pt x="5" y="48"/>
                  </a:lnTo>
                  <a:lnTo>
                    <a:pt x="0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52" name=""/>
            <p:cNvSpPr/>
            <p:nvPr/>
          </p:nvSpPr>
          <p:spPr>
            <a:xfrm>
              <a:off x="3819240" y="3710160"/>
              <a:ext cx="1800" cy="172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53" name=""/>
            <p:cNvSpPr/>
            <p:nvPr/>
          </p:nvSpPr>
          <p:spPr>
            <a:xfrm>
              <a:off x="3524040" y="3727440"/>
              <a:ext cx="295200" cy="150840"/>
            </a:xfrm>
            <a:custGeom>
              <a:avLst/>
              <a:gdLst/>
              <a:ahLst/>
              <a:rect l="l" t="t" r="r" b="b"/>
              <a:pathLst>
                <a:path w="186" h="95">
                  <a:moveTo>
                    <a:pt x="186" y="0"/>
                  </a:moveTo>
                  <a:lnTo>
                    <a:pt x="175" y="10"/>
                  </a:lnTo>
                  <a:lnTo>
                    <a:pt x="170" y="16"/>
                  </a:lnTo>
                  <a:lnTo>
                    <a:pt x="160" y="26"/>
                  </a:lnTo>
                  <a:lnTo>
                    <a:pt x="114" y="53"/>
                  </a:lnTo>
                  <a:lnTo>
                    <a:pt x="98" y="53"/>
                  </a:lnTo>
                  <a:lnTo>
                    <a:pt x="88" y="69"/>
                  </a:lnTo>
                  <a:lnTo>
                    <a:pt x="46" y="85"/>
                  </a:lnTo>
                  <a:lnTo>
                    <a:pt x="41" y="90"/>
                  </a:lnTo>
                  <a:lnTo>
                    <a:pt x="31" y="90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5" y="90"/>
                  </a:lnTo>
                  <a:lnTo>
                    <a:pt x="0" y="95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54" name=""/>
            <p:cNvSpPr/>
            <p:nvPr/>
          </p:nvSpPr>
          <p:spPr>
            <a:xfrm>
              <a:off x="3498840" y="3878280"/>
              <a:ext cx="25200" cy="17280"/>
            </a:xfrm>
            <a:custGeom>
              <a:avLst/>
              <a:gdLst/>
              <a:ahLst/>
              <a:rect l="l" t="t" r="r" b="b"/>
              <a:pathLst>
                <a:path w="16" h="11">
                  <a:moveTo>
                    <a:pt x="16" y="0"/>
                  </a:moveTo>
                  <a:lnTo>
                    <a:pt x="11" y="0"/>
                  </a:lnTo>
                  <a:lnTo>
                    <a:pt x="6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55" name=""/>
            <p:cNvSpPr/>
            <p:nvPr/>
          </p:nvSpPr>
          <p:spPr>
            <a:xfrm>
              <a:off x="3498840" y="389556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56" name=""/>
            <p:cNvSpPr/>
            <p:nvPr/>
          </p:nvSpPr>
          <p:spPr>
            <a:xfrm>
              <a:off x="3498840" y="3903840"/>
              <a:ext cx="25200" cy="792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16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57" name=""/>
            <p:cNvSpPr/>
            <p:nvPr/>
          </p:nvSpPr>
          <p:spPr>
            <a:xfrm>
              <a:off x="3524040" y="3903840"/>
              <a:ext cx="1800" cy="792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58" name=""/>
            <p:cNvSpPr/>
            <p:nvPr/>
          </p:nvSpPr>
          <p:spPr>
            <a:xfrm>
              <a:off x="3524040" y="3735360"/>
              <a:ext cx="376200" cy="168480"/>
            </a:xfrm>
            <a:custGeom>
              <a:avLst/>
              <a:gdLst/>
              <a:ahLst/>
              <a:rect l="l" t="t" r="r" b="b"/>
              <a:pathLst>
                <a:path w="237" h="106">
                  <a:moveTo>
                    <a:pt x="0" y="106"/>
                  </a:moveTo>
                  <a:lnTo>
                    <a:pt x="93" y="69"/>
                  </a:lnTo>
                  <a:lnTo>
                    <a:pt x="160" y="53"/>
                  </a:lnTo>
                  <a:lnTo>
                    <a:pt x="237" y="0"/>
                  </a:lnTo>
                  <a:lnTo>
                    <a:pt x="186" y="0"/>
                  </a:lnTo>
                  <a:lnTo>
                    <a:pt x="170" y="11"/>
                  </a:lnTo>
                  <a:lnTo>
                    <a:pt x="150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59" name=""/>
            <p:cNvSpPr/>
            <p:nvPr/>
          </p:nvSpPr>
          <p:spPr>
            <a:xfrm>
              <a:off x="3762360" y="3811680"/>
              <a:ext cx="1440" cy="1584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0" name=""/>
            <p:cNvSpPr/>
            <p:nvPr/>
          </p:nvSpPr>
          <p:spPr>
            <a:xfrm>
              <a:off x="3744720" y="3827520"/>
              <a:ext cx="17640" cy="34920"/>
            </a:xfrm>
            <a:custGeom>
              <a:avLst/>
              <a:gdLst/>
              <a:ahLst/>
              <a:rect l="l" t="t" r="r" b="b"/>
              <a:pathLst>
                <a:path w="11" h="22">
                  <a:moveTo>
                    <a:pt x="11" y="0"/>
                  </a:moveTo>
                  <a:lnTo>
                    <a:pt x="5" y="6"/>
                  </a:lnTo>
                  <a:lnTo>
                    <a:pt x="5" y="16"/>
                  </a:lnTo>
                  <a:lnTo>
                    <a:pt x="0" y="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1" name=""/>
            <p:cNvSpPr/>
            <p:nvPr/>
          </p:nvSpPr>
          <p:spPr>
            <a:xfrm>
              <a:off x="3705120" y="3862440"/>
              <a:ext cx="39600" cy="8424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25" y="0"/>
                  </a:moveTo>
                  <a:lnTo>
                    <a:pt x="15" y="5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2" name=""/>
            <p:cNvSpPr/>
            <p:nvPr/>
          </p:nvSpPr>
          <p:spPr>
            <a:xfrm>
              <a:off x="3900240" y="3844800"/>
              <a:ext cx="82800" cy="59040"/>
            </a:xfrm>
            <a:custGeom>
              <a:avLst/>
              <a:gdLst/>
              <a:ahLst/>
              <a:rect l="l" t="t" r="r" b="b"/>
              <a:pathLst>
                <a:path w="52" h="37">
                  <a:moveTo>
                    <a:pt x="0" y="37"/>
                  </a:moveTo>
                  <a:lnTo>
                    <a:pt x="11" y="32"/>
                  </a:lnTo>
                  <a:lnTo>
                    <a:pt x="21" y="21"/>
                  </a:lnTo>
                  <a:lnTo>
                    <a:pt x="31" y="5"/>
                  </a:lnTo>
                  <a:lnTo>
                    <a:pt x="5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3" name=""/>
            <p:cNvSpPr/>
            <p:nvPr/>
          </p:nvSpPr>
          <p:spPr>
            <a:xfrm>
              <a:off x="3983040" y="3801960"/>
              <a:ext cx="1440" cy="428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4" name=""/>
            <p:cNvSpPr/>
            <p:nvPr/>
          </p:nvSpPr>
          <p:spPr>
            <a:xfrm>
              <a:off x="3983040" y="3801960"/>
              <a:ext cx="7920" cy="180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5" name=""/>
            <p:cNvSpPr/>
            <p:nvPr/>
          </p:nvSpPr>
          <p:spPr>
            <a:xfrm>
              <a:off x="3990960" y="3760920"/>
              <a:ext cx="25200" cy="41040"/>
            </a:xfrm>
            <a:custGeom>
              <a:avLst/>
              <a:gdLst/>
              <a:ahLst/>
              <a:rect l="l" t="t" r="r" b="b"/>
              <a:pathLst>
                <a:path w="16" h="26">
                  <a:moveTo>
                    <a:pt x="0" y="26"/>
                  </a:moveTo>
                  <a:lnTo>
                    <a:pt x="5" y="21"/>
                  </a:lnTo>
                  <a:lnTo>
                    <a:pt x="11" y="5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6" name=""/>
            <p:cNvSpPr/>
            <p:nvPr/>
          </p:nvSpPr>
          <p:spPr>
            <a:xfrm>
              <a:off x="4016160" y="3702240"/>
              <a:ext cx="73080" cy="5868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0" y="37"/>
                  </a:moveTo>
                  <a:lnTo>
                    <a:pt x="15" y="32"/>
                  </a:lnTo>
                  <a:lnTo>
                    <a:pt x="15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20" y="26"/>
                  </a:lnTo>
                  <a:lnTo>
                    <a:pt x="36" y="0"/>
                  </a:lnTo>
                  <a:lnTo>
                    <a:pt x="4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7" name=""/>
            <p:cNvSpPr/>
            <p:nvPr/>
          </p:nvSpPr>
          <p:spPr>
            <a:xfrm>
              <a:off x="4089240" y="370224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8" name=""/>
            <p:cNvSpPr/>
            <p:nvPr/>
          </p:nvSpPr>
          <p:spPr>
            <a:xfrm>
              <a:off x="4105080" y="3693960"/>
              <a:ext cx="17640" cy="24120"/>
            </a:xfrm>
            <a:custGeom>
              <a:avLst/>
              <a:gdLst/>
              <a:ahLst/>
              <a:rect l="l" t="t" r="r" b="b"/>
              <a:pathLst>
                <a:path w="11" h="15">
                  <a:moveTo>
                    <a:pt x="0" y="15"/>
                  </a:moveTo>
                  <a:lnTo>
                    <a:pt x="6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9" name=""/>
            <p:cNvSpPr/>
            <p:nvPr/>
          </p:nvSpPr>
          <p:spPr>
            <a:xfrm>
              <a:off x="4122720" y="3633840"/>
              <a:ext cx="48960" cy="60120"/>
            </a:xfrm>
            <a:custGeom>
              <a:avLst/>
              <a:gdLst/>
              <a:ahLst/>
              <a:rect l="l" t="t" r="r" b="b"/>
              <a:pathLst>
                <a:path w="31" h="38">
                  <a:moveTo>
                    <a:pt x="0" y="38"/>
                  </a:moveTo>
                  <a:lnTo>
                    <a:pt x="10" y="38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0" name=""/>
            <p:cNvSpPr/>
            <p:nvPr/>
          </p:nvSpPr>
          <p:spPr>
            <a:xfrm>
              <a:off x="4171680" y="3633840"/>
              <a:ext cx="98640" cy="1440"/>
            </a:xfrm>
            <a:custGeom>
              <a:avLst/>
              <a:gdLst/>
              <a:ahLst/>
              <a:rect l="l" t="t" r="r" b="b"/>
              <a:pathLst>
                <a:path w="62" h="0">
                  <a:moveTo>
                    <a:pt x="0" y="0"/>
                  </a:moveTo>
                  <a:lnTo>
                    <a:pt x="15" y="0"/>
                  </a:lnTo>
                  <a:lnTo>
                    <a:pt x="41" y="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1" name=""/>
            <p:cNvSpPr/>
            <p:nvPr/>
          </p:nvSpPr>
          <p:spPr>
            <a:xfrm>
              <a:off x="4270320" y="3633840"/>
              <a:ext cx="31680" cy="25200"/>
            </a:xfrm>
            <a:custGeom>
              <a:avLst/>
              <a:gdLst/>
              <a:ahLst/>
              <a:rect l="l" t="t" r="r" b="b"/>
              <a:pathLst>
                <a:path w="20" h="16">
                  <a:moveTo>
                    <a:pt x="0" y="0"/>
                  </a:moveTo>
                  <a:lnTo>
                    <a:pt x="0" y="6"/>
                  </a:lnTo>
                  <a:lnTo>
                    <a:pt x="5" y="11"/>
                  </a:lnTo>
                  <a:lnTo>
                    <a:pt x="2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2" name=""/>
            <p:cNvSpPr/>
            <p:nvPr/>
          </p:nvSpPr>
          <p:spPr>
            <a:xfrm>
              <a:off x="4302000" y="3659040"/>
              <a:ext cx="17280" cy="5112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6" y="11"/>
                  </a:lnTo>
                  <a:lnTo>
                    <a:pt x="11" y="27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3" name=""/>
            <p:cNvSpPr/>
            <p:nvPr/>
          </p:nvSpPr>
          <p:spPr>
            <a:xfrm>
              <a:off x="4024080" y="3693960"/>
              <a:ext cx="295200" cy="84240"/>
            </a:xfrm>
            <a:custGeom>
              <a:avLst/>
              <a:gdLst/>
              <a:ahLst/>
              <a:rect l="l" t="t" r="r" b="b"/>
              <a:pathLst>
                <a:path w="186" h="53">
                  <a:moveTo>
                    <a:pt x="186" y="10"/>
                  </a:moveTo>
                  <a:lnTo>
                    <a:pt x="113" y="5"/>
                  </a:lnTo>
                  <a:lnTo>
                    <a:pt x="103" y="5"/>
                  </a:lnTo>
                  <a:lnTo>
                    <a:pt x="98" y="5"/>
                  </a:lnTo>
                  <a:lnTo>
                    <a:pt x="98" y="15"/>
                  </a:lnTo>
                  <a:lnTo>
                    <a:pt x="88" y="10"/>
                  </a:lnTo>
                  <a:lnTo>
                    <a:pt x="82" y="10"/>
                  </a:lnTo>
                  <a:lnTo>
                    <a:pt x="77" y="0"/>
                  </a:lnTo>
                  <a:lnTo>
                    <a:pt x="62" y="5"/>
                  </a:lnTo>
                  <a:lnTo>
                    <a:pt x="57" y="15"/>
                  </a:lnTo>
                  <a:lnTo>
                    <a:pt x="51" y="21"/>
                  </a:lnTo>
                  <a:lnTo>
                    <a:pt x="51" y="47"/>
                  </a:lnTo>
                  <a:lnTo>
                    <a:pt x="36" y="47"/>
                  </a:lnTo>
                  <a:lnTo>
                    <a:pt x="31" y="53"/>
                  </a:lnTo>
                  <a:lnTo>
                    <a:pt x="21" y="53"/>
                  </a:lnTo>
                  <a:lnTo>
                    <a:pt x="0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4" name=""/>
            <p:cNvSpPr/>
            <p:nvPr/>
          </p:nvSpPr>
          <p:spPr>
            <a:xfrm>
              <a:off x="4089240" y="3768840"/>
              <a:ext cx="7920" cy="3312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5" name=""/>
            <p:cNvSpPr/>
            <p:nvPr/>
          </p:nvSpPr>
          <p:spPr>
            <a:xfrm>
              <a:off x="4089240" y="3801960"/>
              <a:ext cx="1440" cy="972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6" name=""/>
            <p:cNvSpPr/>
            <p:nvPr/>
          </p:nvSpPr>
          <p:spPr>
            <a:xfrm>
              <a:off x="4057560" y="3811680"/>
              <a:ext cx="31680" cy="201600"/>
            </a:xfrm>
            <a:custGeom>
              <a:avLst/>
              <a:gdLst/>
              <a:ahLst/>
              <a:rect l="l" t="t" r="r" b="b"/>
              <a:pathLst>
                <a:path w="20" h="127">
                  <a:moveTo>
                    <a:pt x="20" y="0"/>
                  </a:moveTo>
                  <a:lnTo>
                    <a:pt x="15" y="42"/>
                  </a:lnTo>
                  <a:lnTo>
                    <a:pt x="20" y="85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7" name=""/>
            <p:cNvSpPr/>
            <p:nvPr/>
          </p:nvSpPr>
          <p:spPr>
            <a:xfrm>
              <a:off x="3990960" y="4013280"/>
              <a:ext cx="66600" cy="17280"/>
            </a:xfrm>
            <a:custGeom>
              <a:avLst/>
              <a:gdLst/>
              <a:ahLst/>
              <a:rect l="l" t="t" r="r" b="b"/>
              <a:pathLst>
                <a:path w="42" h="11">
                  <a:moveTo>
                    <a:pt x="42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8" name=""/>
            <p:cNvSpPr/>
            <p:nvPr/>
          </p:nvSpPr>
          <p:spPr>
            <a:xfrm>
              <a:off x="3876480" y="4021200"/>
              <a:ext cx="181080" cy="185760"/>
            </a:xfrm>
            <a:custGeom>
              <a:avLst/>
              <a:gdLst/>
              <a:ahLst/>
              <a:rect l="l" t="t" r="r" b="b"/>
              <a:pathLst>
                <a:path w="114" h="117">
                  <a:moveTo>
                    <a:pt x="108" y="0"/>
                  </a:moveTo>
                  <a:lnTo>
                    <a:pt x="114" y="37"/>
                  </a:lnTo>
                  <a:lnTo>
                    <a:pt x="114" y="69"/>
                  </a:lnTo>
                  <a:lnTo>
                    <a:pt x="88" y="74"/>
                  </a:lnTo>
                  <a:lnTo>
                    <a:pt x="88" y="80"/>
                  </a:lnTo>
                  <a:lnTo>
                    <a:pt x="52" y="117"/>
                  </a:lnTo>
                  <a:lnTo>
                    <a:pt x="41" y="117"/>
                  </a:lnTo>
                  <a:lnTo>
                    <a:pt x="5" y="106"/>
                  </a:lnTo>
                  <a:lnTo>
                    <a:pt x="0" y="10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9" name=""/>
            <p:cNvSpPr/>
            <p:nvPr/>
          </p:nvSpPr>
          <p:spPr>
            <a:xfrm>
              <a:off x="3917880" y="4156200"/>
              <a:ext cx="269640" cy="142920"/>
            </a:xfrm>
            <a:custGeom>
              <a:avLst/>
              <a:gdLst/>
              <a:ahLst/>
              <a:rect l="l" t="t" r="r" b="b"/>
              <a:pathLst>
                <a:path w="170" h="90">
                  <a:moveTo>
                    <a:pt x="57" y="0"/>
                  </a:moveTo>
                  <a:lnTo>
                    <a:pt x="72" y="0"/>
                  </a:lnTo>
                  <a:lnTo>
                    <a:pt x="139" y="0"/>
                  </a:lnTo>
                  <a:lnTo>
                    <a:pt x="165" y="27"/>
                  </a:lnTo>
                  <a:lnTo>
                    <a:pt x="160" y="42"/>
                  </a:lnTo>
                  <a:lnTo>
                    <a:pt x="170" y="42"/>
                  </a:lnTo>
                  <a:lnTo>
                    <a:pt x="160" y="90"/>
                  </a:lnTo>
                  <a:lnTo>
                    <a:pt x="103" y="90"/>
                  </a:lnTo>
                  <a:lnTo>
                    <a:pt x="41" y="58"/>
                  </a:lnTo>
                  <a:lnTo>
                    <a:pt x="20" y="48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0" name=""/>
            <p:cNvSpPr/>
            <p:nvPr/>
          </p:nvSpPr>
          <p:spPr>
            <a:xfrm>
              <a:off x="4179600" y="3643200"/>
              <a:ext cx="7920" cy="5076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0" y="10"/>
                  </a:lnTo>
                  <a:lnTo>
                    <a:pt x="0" y="26"/>
                  </a:lnTo>
                  <a:lnTo>
                    <a:pt x="5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1" name=""/>
            <p:cNvSpPr/>
            <p:nvPr/>
          </p:nvSpPr>
          <p:spPr>
            <a:xfrm>
              <a:off x="4179600" y="3693960"/>
              <a:ext cx="15840" cy="49320"/>
            </a:xfrm>
            <a:custGeom>
              <a:avLst/>
              <a:gdLst/>
              <a:ahLst/>
              <a:rect l="l" t="t" r="r" b="b"/>
              <a:pathLst>
                <a:path w="10" h="31">
                  <a:moveTo>
                    <a:pt x="5" y="0"/>
                  </a:moveTo>
                  <a:lnTo>
                    <a:pt x="0" y="21"/>
                  </a:lnTo>
                  <a:lnTo>
                    <a:pt x="10" y="3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2" name=""/>
            <p:cNvSpPr/>
            <p:nvPr/>
          </p:nvSpPr>
          <p:spPr>
            <a:xfrm>
              <a:off x="4195440" y="3743280"/>
              <a:ext cx="66960" cy="2556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0"/>
                  </a:moveTo>
                  <a:lnTo>
                    <a:pt x="11" y="6"/>
                  </a:lnTo>
                  <a:lnTo>
                    <a:pt x="31" y="11"/>
                  </a:lnTo>
                  <a:lnTo>
                    <a:pt x="42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3" name=""/>
            <p:cNvSpPr/>
            <p:nvPr/>
          </p:nvSpPr>
          <p:spPr>
            <a:xfrm>
              <a:off x="4262400" y="3768840"/>
              <a:ext cx="39600" cy="17280"/>
            </a:xfrm>
            <a:custGeom>
              <a:avLst/>
              <a:gdLst/>
              <a:ahLst/>
              <a:rect l="l" t="t" r="r" b="b"/>
              <a:pathLst>
                <a:path w="25" h="11">
                  <a:moveTo>
                    <a:pt x="0" y="0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2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4" name=""/>
            <p:cNvSpPr/>
            <p:nvPr/>
          </p:nvSpPr>
          <p:spPr>
            <a:xfrm>
              <a:off x="4302000" y="3786120"/>
              <a:ext cx="66600" cy="255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5" name=""/>
            <p:cNvSpPr/>
            <p:nvPr/>
          </p:nvSpPr>
          <p:spPr>
            <a:xfrm>
              <a:off x="4244760" y="3693960"/>
              <a:ext cx="165240" cy="395280"/>
            </a:xfrm>
            <a:custGeom>
              <a:avLst/>
              <a:gdLst/>
              <a:ahLst/>
              <a:rect l="l" t="t" r="r" b="b"/>
              <a:pathLst>
                <a:path w="104" h="249">
                  <a:moveTo>
                    <a:pt x="5" y="249"/>
                  </a:moveTo>
                  <a:lnTo>
                    <a:pt x="0" y="238"/>
                  </a:lnTo>
                  <a:lnTo>
                    <a:pt x="21" y="217"/>
                  </a:lnTo>
                  <a:lnTo>
                    <a:pt x="104" y="63"/>
                  </a:lnTo>
                  <a:lnTo>
                    <a:pt x="78" y="42"/>
                  </a:lnTo>
                  <a:lnTo>
                    <a:pt x="78" y="5"/>
                  </a:lnTo>
                  <a:lnTo>
                    <a:pt x="8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6" name=""/>
            <p:cNvSpPr/>
            <p:nvPr/>
          </p:nvSpPr>
          <p:spPr>
            <a:xfrm>
              <a:off x="4368600" y="3659040"/>
              <a:ext cx="228600" cy="109800"/>
            </a:xfrm>
            <a:custGeom>
              <a:avLst/>
              <a:gdLst/>
              <a:ahLst/>
              <a:rect l="l" t="t" r="r" b="b"/>
              <a:pathLst>
                <a:path w="144" h="69">
                  <a:moveTo>
                    <a:pt x="0" y="32"/>
                  </a:moveTo>
                  <a:lnTo>
                    <a:pt x="20" y="22"/>
                  </a:lnTo>
                  <a:lnTo>
                    <a:pt x="20" y="43"/>
                  </a:lnTo>
                  <a:lnTo>
                    <a:pt x="36" y="43"/>
                  </a:lnTo>
                  <a:lnTo>
                    <a:pt x="51" y="69"/>
                  </a:lnTo>
                  <a:lnTo>
                    <a:pt x="108" y="6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7" name=""/>
            <p:cNvSpPr/>
            <p:nvPr/>
          </p:nvSpPr>
          <p:spPr>
            <a:xfrm>
              <a:off x="4449600" y="3768840"/>
              <a:ext cx="66600" cy="126720"/>
            </a:xfrm>
            <a:custGeom>
              <a:avLst/>
              <a:gdLst/>
              <a:ahLst/>
              <a:rect l="l" t="t" r="r" b="b"/>
              <a:pathLst>
                <a:path w="42" h="80">
                  <a:moveTo>
                    <a:pt x="0" y="0"/>
                  </a:moveTo>
                  <a:lnTo>
                    <a:pt x="0" y="16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42" y="43"/>
                  </a:lnTo>
                  <a:lnTo>
                    <a:pt x="36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8" name=""/>
            <p:cNvSpPr/>
            <p:nvPr/>
          </p:nvSpPr>
          <p:spPr>
            <a:xfrm>
              <a:off x="4368600" y="3753000"/>
              <a:ext cx="81000" cy="4104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51" y="26"/>
                  </a:moveTo>
                  <a:lnTo>
                    <a:pt x="36" y="21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9" name=""/>
            <p:cNvSpPr/>
            <p:nvPr/>
          </p:nvSpPr>
          <p:spPr>
            <a:xfrm>
              <a:off x="4154400" y="3727440"/>
              <a:ext cx="156960" cy="461880"/>
            </a:xfrm>
            <a:custGeom>
              <a:avLst/>
              <a:gdLst/>
              <a:ahLst/>
              <a:rect l="l" t="t" r="r" b="b"/>
              <a:pathLst>
                <a:path w="99" h="291">
                  <a:moveTo>
                    <a:pt x="16" y="0"/>
                  </a:moveTo>
                  <a:lnTo>
                    <a:pt x="0" y="47"/>
                  </a:lnTo>
                  <a:lnTo>
                    <a:pt x="26" y="90"/>
                  </a:lnTo>
                  <a:lnTo>
                    <a:pt x="21" y="111"/>
                  </a:lnTo>
                  <a:lnTo>
                    <a:pt x="21" y="132"/>
                  </a:lnTo>
                  <a:lnTo>
                    <a:pt x="21" y="143"/>
                  </a:lnTo>
                  <a:lnTo>
                    <a:pt x="88" y="291"/>
                  </a:lnTo>
                  <a:lnTo>
                    <a:pt x="88" y="270"/>
                  </a:lnTo>
                  <a:lnTo>
                    <a:pt x="99" y="27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0" name=""/>
            <p:cNvSpPr/>
            <p:nvPr/>
          </p:nvSpPr>
          <p:spPr>
            <a:xfrm flipV="1">
              <a:off x="4195440" y="3862440"/>
              <a:ext cx="9072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1" name=""/>
            <p:cNvSpPr/>
            <p:nvPr/>
          </p:nvSpPr>
          <p:spPr>
            <a:xfrm>
              <a:off x="4286160" y="3862440"/>
              <a:ext cx="48960" cy="792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0" y="0"/>
                  </a:moveTo>
                  <a:lnTo>
                    <a:pt x="5" y="5"/>
                  </a:lnTo>
                  <a:lnTo>
                    <a:pt x="16" y="5"/>
                  </a:lnTo>
                  <a:lnTo>
                    <a:pt x="31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2" name=""/>
            <p:cNvSpPr/>
            <p:nvPr/>
          </p:nvSpPr>
          <p:spPr>
            <a:xfrm>
              <a:off x="4335120" y="3819600"/>
              <a:ext cx="33480" cy="5076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32"/>
                  </a:moveTo>
                  <a:lnTo>
                    <a:pt x="10" y="27"/>
                  </a:lnTo>
                  <a:lnTo>
                    <a:pt x="16" y="16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3" name=""/>
            <p:cNvSpPr/>
            <p:nvPr/>
          </p:nvSpPr>
          <p:spPr>
            <a:xfrm>
              <a:off x="4286160" y="3794040"/>
              <a:ext cx="82440" cy="25560"/>
            </a:xfrm>
            <a:custGeom>
              <a:avLst/>
              <a:gdLst/>
              <a:ahLst/>
              <a:rect l="l" t="t" r="r" b="b"/>
              <a:pathLst>
                <a:path w="52" h="16">
                  <a:moveTo>
                    <a:pt x="52" y="16"/>
                  </a:moveTo>
                  <a:lnTo>
                    <a:pt x="41" y="16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4" name=""/>
            <p:cNvSpPr/>
            <p:nvPr/>
          </p:nvSpPr>
          <p:spPr>
            <a:xfrm>
              <a:off x="4154400" y="3786120"/>
              <a:ext cx="131760" cy="15840"/>
            </a:xfrm>
            <a:custGeom>
              <a:avLst/>
              <a:gdLst/>
              <a:ahLst/>
              <a:rect l="l" t="t" r="r" b="b"/>
              <a:pathLst>
                <a:path w="83" h="10">
                  <a:moveTo>
                    <a:pt x="83" y="5"/>
                  </a:moveTo>
                  <a:lnTo>
                    <a:pt x="57" y="10"/>
                  </a:lnTo>
                  <a:lnTo>
                    <a:pt x="52" y="0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5" name=""/>
            <p:cNvSpPr/>
            <p:nvPr/>
          </p:nvSpPr>
          <p:spPr>
            <a:xfrm>
              <a:off x="4089240" y="3827520"/>
              <a:ext cx="90360" cy="68040"/>
            </a:xfrm>
            <a:custGeom>
              <a:avLst/>
              <a:gdLst/>
              <a:ahLst/>
              <a:rect l="l" t="t" r="r" b="b"/>
              <a:pathLst>
                <a:path w="57" h="43">
                  <a:moveTo>
                    <a:pt x="57" y="43"/>
                  </a:moveTo>
                  <a:lnTo>
                    <a:pt x="47" y="43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6" name=""/>
            <p:cNvSpPr/>
            <p:nvPr/>
          </p:nvSpPr>
          <p:spPr>
            <a:xfrm>
              <a:off x="3983040" y="3827520"/>
              <a:ext cx="106200" cy="936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7" name=""/>
            <p:cNvSpPr/>
            <p:nvPr/>
          </p:nvSpPr>
          <p:spPr>
            <a:xfrm>
              <a:off x="4089240" y="3954600"/>
              <a:ext cx="98280" cy="66600"/>
            </a:xfrm>
            <a:custGeom>
              <a:avLst/>
              <a:gdLst/>
              <a:ahLst/>
              <a:rect l="l" t="t" r="r" b="b"/>
              <a:pathLst>
                <a:path w="62" h="42">
                  <a:moveTo>
                    <a:pt x="0" y="0"/>
                  </a:moveTo>
                  <a:lnTo>
                    <a:pt x="62" y="0"/>
                  </a:lnTo>
                  <a:lnTo>
                    <a:pt x="47" y="26"/>
                  </a:lnTo>
                  <a:lnTo>
                    <a:pt x="41" y="16"/>
                  </a:lnTo>
                  <a:lnTo>
                    <a:pt x="2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8" name=""/>
            <p:cNvSpPr/>
            <p:nvPr/>
          </p:nvSpPr>
          <p:spPr>
            <a:xfrm>
              <a:off x="4163760" y="3995640"/>
              <a:ext cx="179640" cy="142920"/>
            </a:xfrm>
            <a:custGeom>
              <a:avLst/>
              <a:gdLst/>
              <a:ahLst/>
              <a:rect l="l" t="t" r="r" b="b"/>
              <a:pathLst>
                <a:path w="113" h="90">
                  <a:moveTo>
                    <a:pt x="0" y="0"/>
                  </a:moveTo>
                  <a:lnTo>
                    <a:pt x="25" y="37"/>
                  </a:lnTo>
                  <a:lnTo>
                    <a:pt x="46" y="27"/>
                  </a:lnTo>
                  <a:lnTo>
                    <a:pt x="98" y="69"/>
                  </a:lnTo>
                  <a:lnTo>
                    <a:pt x="113" y="75"/>
                  </a:lnTo>
                  <a:lnTo>
                    <a:pt x="113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9" name=""/>
            <p:cNvSpPr/>
            <p:nvPr/>
          </p:nvSpPr>
          <p:spPr>
            <a:xfrm>
              <a:off x="4262400" y="4130640"/>
              <a:ext cx="122040" cy="25560"/>
            </a:xfrm>
            <a:custGeom>
              <a:avLst/>
              <a:gdLst/>
              <a:ahLst/>
              <a:rect l="l" t="t" r="r" b="b"/>
              <a:pathLst>
                <a:path w="77" h="16">
                  <a:moveTo>
                    <a:pt x="77" y="16"/>
                  </a:moveTo>
                  <a:lnTo>
                    <a:pt x="6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0" name=""/>
            <p:cNvSpPr/>
            <p:nvPr/>
          </p:nvSpPr>
          <p:spPr>
            <a:xfrm>
              <a:off x="4319280" y="4164120"/>
              <a:ext cx="1800" cy="93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1" name=""/>
            <p:cNvSpPr/>
            <p:nvPr/>
          </p:nvSpPr>
          <p:spPr>
            <a:xfrm>
              <a:off x="4302000" y="4173480"/>
              <a:ext cx="17280" cy="1584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2" name=""/>
            <p:cNvSpPr/>
            <p:nvPr/>
          </p:nvSpPr>
          <p:spPr>
            <a:xfrm>
              <a:off x="4368600" y="4046400"/>
              <a:ext cx="88920" cy="51120"/>
            </a:xfrm>
            <a:custGeom>
              <a:avLst/>
              <a:gdLst/>
              <a:ahLst/>
              <a:rect l="l" t="t" r="r" b="b"/>
              <a:pathLst>
                <a:path w="56" h="32">
                  <a:moveTo>
                    <a:pt x="0" y="0"/>
                  </a:moveTo>
                  <a:lnTo>
                    <a:pt x="20" y="11"/>
                  </a:lnTo>
                  <a:lnTo>
                    <a:pt x="56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3" name=""/>
            <p:cNvSpPr/>
            <p:nvPr/>
          </p:nvSpPr>
          <p:spPr>
            <a:xfrm>
              <a:off x="4457520" y="4097520"/>
              <a:ext cx="17640" cy="5076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4" name=""/>
            <p:cNvSpPr/>
            <p:nvPr/>
          </p:nvSpPr>
          <p:spPr>
            <a:xfrm>
              <a:off x="4475160" y="4122720"/>
              <a:ext cx="23760" cy="255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5" name=""/>
            <p:cNvSpPr/>
            <p:nvPr/>
          </p:nvSpPr>
          <p:spPr>
            <a:xfrm>
              <a:off x="4498920" y="4079880"/>
              <a:ext cx="66600" cy="50760"/>
            </a:xfrm>
            <a:custGeom>
              <a:avLst/>
              <a:gdLst/>
              <a:ahLst/>
              <a:rect l="l" t="t" r="r" b="b"/>
              <a:pathLst>
                <a:path w="42" h="32">
                  <a:moveTo>
                    <a:pt x="0" y="27"/>
                  </a:moveTo>
                  <a:lnTo>
                    <a:pt x="16" y="32"/>
                  </a:lnTo>
                  <a:lnTo>
                    <a:pt x="42" y="32"/>
                  </a:lnTo>
                  <a:lnTo>
                    <a:pt x="42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6" name=""/>
            <p:cNvSpPr/>
            <p:nvPr/>
          </p:nvSpPr>
          <p:spPr>
            <a:xfrm>
              <a:off x="3860640" y="4232160"/>
              <a:ext cx="88920" cy="74880"/>
            </a:xfrm>
            <a:custGeom>
              <a:avLst/>
              <a:gdLst/>
              <a:ahLst/>
              <a:rect l="l" t="t" r="r" b="b"/>
              <a:pathLst>
                <a:path w="56" h="47">
                  <a:moveTo>
                    <a:pt x="51" y="0"/>
                  </a:moveTo>
                  <a:lnTo>
                    <a:pt x="56" y="10"/>
                  </a:lnTo>
                  <a:lnTo>
                    <a:pt x="0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7" name=""/>
            <p:cNvSpPr/>
            <p:nvPr/>
          </p:nvSpPr>
          <p:spPr>
            <a:xfrm>
              <a:off x="3917880" y="4273560"/>
              <a:ext cx="155520" cy="404640"/>
            </a:xfrm>
            <a:custGeom>
              <a:avLst/>
              <a:gdLst/>
              <a:ahLst/>
              <a:rect l="l" t="t" r="r" b="b"/>
              <a:pathLst>
                <a:path w="98" h="255">
                  <a:moveTo>
                    <a:pt x="0" y="0"/>
                  </a:moveTo>
                  <a:lnTo>
                    <a:pt x="46" y="64"/>
                  </a:lnTo>
                  <a:lnTo>
                    <a:pt x="51" y="85"/>
                  </a:lnTo>
                  <a:lnTo>
                    <a:pt x="72" y="117"/>
                  </a:lnTo>
                  <a:lnTo>
                    <a:pt x="72" y="127"/>
                  </a:lnTo>
                  <a:lnTo>
                    <a:pt x="67" y="143"/>
                  </a:lnTo>
                  <a:lnTo>
                    <a:pt x="82" y="218"/>
                  </a:lnTo>
                  <a:lnTo>
                    <a:pt x="93" y="218"/>
                  </a:lnTo>
                  <a:lnTo>
                    <a:pt x="98" y="25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8" name=""/>
            <p:cNvSpPr/>
            <p:nvPr/>
          </p:nvSpPr>
          <p:spPr>
            <a:xfrm>
              <a:off x="3983040" y="4349880"/>
              <a:ext cx="114120" cy="285480"/>
            </a:xfrm>
            <a:custGeom>
              <a:avLst/>
              <a:gdLst/>
              <a:ahLst/>
              <a:rect l="l" t="t" r="r" b="b"/>
              <a:pathLst>
                <a:path w="72" h="180">
                  <a:moveTo>
                    <a:pt x="5" y="180"/>
                  </a:moveTo>
                  <a:lnTo>
                    <a:pt x="0" y="117"/>
                  </a:lnTo>
                  <a:lnTo>
                    <a:pt x="0" y="101"/>
                  </a:lnTo>
                  <a:lnTo>
                    <a:pt x="10" y="85"/>
                  </a:lnTo>
                  <a:lnTo>
                    <a:pt x="10" y="64"/>
                  </a:lnTo>
                  <a:lnTo>
                    <a:pt x="31" y="69"/>
                  </a:lnTo>
                  <a:lnTo>
                    <a:pt x="41" y="32"/>
                  </a:lnTo>
                  <a:lnTo>
                    <a:pt x="47" y="2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9" name=""/>
            <p:cNvSpPr/>
            <p:nvPr/>
          </p:nvSpPr>
          <p:spPr>
            <a:xfrm>
              <a:off x="4097160" y="4316400"/>
              <a:ext cx="41400" cy="3348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21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0" name=""/>
            <p:cNvSpPr/>
            <p:nvPr/>
          </p:nvSpPr>
          <p:spPr>
            <a:xfrm>
              <a:off x="4138560" y="4299120"/>
              <a:ext cx="41040" cy="172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11"/>
                  </a:lnTo>
                  <a:lnTo>
                    <a:pt x="16" y="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1" name=""/>
            <p:cNvSpPr/>
            <p:nvPr/>
          </p:nvSpPr>
          <p:spPr>
            <a:xfrm>
              <a:off x="4179600" y="4189320"/>
              <a:ext cx="147600" cy="127080"/>
            </a:xfrm>
            <a:custGeom>
              <a:avLst/>
              <a:gdLst/>
              <a:ahLst/>
              <a:rect l="l" t="t" r="r" b="b"/>
              <a:pathLst>
                <a:path w="93" h="80">
                  <a:moveTo>
                    <a:pt x="0" y="69"/>
                  </a:moveTo>
                  <a:lnTo>
                    <a:pt x="10" y="69"/>
                  </a:lnTo>
                  <a:lnTo>
                    <a:pt x="21" y="80"/>
                  </a:lnTo>
                  <a:lnTo>
                    <a:pt x="31" y="80"/>
                  </a:lnTo>
                  <a:lnTo>
                    <a:pt x="67" y="37"/>
                  </a:lnTo>
                  <a:lnTo>
                    <a:pt x="83" y="32"/>
                  </a:lnTo>
                  <a:lnTo>
                    <a:pt x="83" y="37"/>
                  </a:lnTo>
                  <a:lnTo>
                    <a:pt x="93" y="37"/>
                  </a:lnTo>
                  <a:lnTo>
                    <a:pt x="93" y="27"/>
                  </a:lnTo>
                  <a:lnTo>
                    <a:pt x="88" y="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2" name=""/>
            <p:cNvSpPr/>
            <p:nvPr/>
          </p:nvSpPr>
          <p:spPr>
            <a:xfrm flipV="1">
              <a:off x="4024080" y="4367160"/>
              <a:ext cx="7920" cy="842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3" name=""/>
            <p:cNvSpPr/>
            <p:nvPr/>
          </p:nvSpPr>
          <p:spPr>
            <a:xfrm>
              <a:off x="4032000" y="4341960"/>
              <a:ext cx="15840" cy="252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16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4" name=""/>
            <p:cNvSpPr/>
            <p:nvPr/>
          </p:nvSpPr>
          <p:spPr>
            <a:xfrm>
              <a:off x="3941640" y="2371680"/>
              <a:ext cx="303120" cy="211320"/>
            </a:xfrm>
            <a:custGeom>
              <a:avLst/>
              <a:gdLst/>
              <a:ahLst/>
              <a:rect l="l" t="t" r="r" b="b"/>
              <a:pathLst>
                <a:path w="191" h="133">
                  <a:moveTo>
                    <a:pt x="0" y="0"/>
                  </a:moveTo>
                  <a:lnTo>
                    <a:pt x="73" y="128"/>
                  </a:lnTo>
                  <a:lnTo>
                    <a:pt x="83" y="133"/>
                  </a:lnTo>
                  <a:lnTo>
                    <a:pt x="83" y="64"/>
                  </a:lnTo>
                  <a:lnTo>
                    <a:pt x="114" y="27"/>
                  </a:lnTo>
                  <a:lnTo>
                    <a:pt x="134" y="11"/>
                  </a:lnTo>
                  <a:lnTo>
                    <a:pt x="191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5" name=""/>
            <p:cNvSpPr/>
            <p:nvPr/>
          </p:nvSpPr>
          <p:spPr>
            <a:xfrm>
              <a:off x="4073400" y="2422440"/>
              <a:ext cx="925560" cy="84240"/>
            </a:xfrm>
            <a:custGeom>
              <a:avLst/>
              <a:gdLst/>
              <a:ahLst/>
              <a:rect l="l" t="t" r="r" b="b"/>
              <a:pathLst>
                <a:path w="583" h="53">
                  <a:moveTo>
                    <a:pt x="0" y="32"/>
                  </a:moveTo>
                  <a:lnTo>
                    <a:pt x="26" y="27"/>
                  </a:lnTo>
                  <a:lnTo>
                    <a:pt x="46" y="0"/>
                  </a:lnTo>
                  <a:lnTo>
                    <a:pt x="175" y="11"/>
                  </a:lnTo>
                  <a:lnTo>
                    <a:pt x="175" y="32"/>
                  </a:lnTo>
                  <a:lnTo>
                    <a:pt x="191" y="37"/>
                  </a:lnTo>
                  <a:lnTo>
                    <a:pt x="191" y="53"/>
                  </a:lnTo>
                  <a:lnTo>
                    <a:pt x="330" y="43"/>
                  </a:lnTo>
                  <a:lnTo>
                    <a:pt x="423" y="43"/>
                  </a:lnTo>
                  <a:lnTo>
                    <a:pt x="480" y="32"/>
                  </a:lnTo>
                  <a:lnTo>
                    <a:pt x="485" y="21"/>
                  </a:lnTo>
                  <a:lnTo>
                    <a:pt x="537" y="16"/>
                  </a:lnTo>
                  <a:lnTo>
                    <a:pt x="58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6" name=""/>
            <p:cNvSpPr/>
            <p:nvPr/>
          </p:nvSpPr>
          <p:spPr>
            <a:xfrm>
              <a:off x="5605200" y="2700360"/>
              <a:ext cx="41400" cy="172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0"/>
                  </a:moveTo>
                  <a:lnTo>
                    <a:pt x="21" y="11"/>
                  </a:lnTo>
                  <a:lnTo>
                    <a:pt x="11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7" name=""/>
            <p:cNvSpPr/>
            <p:nvPr/>
          </p:nvSpPr>
          <p:spPr>
            <a:xfrm>
              <a:off x="5081400" y="2700360"/>
              <a:ext cx="41400" cy="127080"/>
            </a:xfrm>
            <a:custGeom>
              <a:avLst/>
              <a:gdLst/>
              <a:ahLst/>
              <a:rect l="l" t="t" r="r" b="b"/>
              <a:pathLst>
                <a:path w="26" h="80">
                  <a:moveTo>
                    <a:pt x="0" y="43"/>
                  </a:moveTo>
                  <a:lnTo>
                    <a:pt x="5" y="48"/>
                  </a:lnTo>
                  <a:lnTo>
                    <a:pt x="20" y="80"/>
                  </a:lnTo>
                  <a:lnTo>
                    <a:pt x="15" y="43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8" name=""/>
            <p:cNvSpPr/>
            <p:nvPr/>
          </p:nvSpPr>
          <p:spPr>
            <a:xfrm>
              <a:off x="5244840" y="2692440"/>
              <a:ext cx="74880" cy="100080"/>
            </a:xfrm>
            <a:custGeom>
              <a:avLst/>
              <a:gdLst/>
              <a:ahLst/>
              <a:rect l="l" t="t" r="r" b="b"/>
              <a:pathLst>
                <a:path w="47" h="63">
                  <a:moveTo>
                    <a:pt x="47" y="26"/>
                  </a:moveTo>
                  <a:lnTo>
                    <a:pt x="47" y="37"/>
                  </a:lnTo>
                  <a:lnTo>
                    <a:pt x="21" y="53"/>
                  </a:lnTo>
                  <a:lnTo>
                    <a:pt x="10" y="63"/>
                  </a:lnTo>
                  <a:lnTo>
                    <a:pt x="5" y="48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9" name=""/>
            <p:cNvSpPr/>
            <p:nvPr/>
          </p:nvSpPr>
          <p:spPr>
            <a:xfrm>
              <a:off x="5278320" y="2708280"/>
              <a:ext cx="196920" cy="101520"/>
            </a:xfrm>
            <a:custGeom>
              <a:avLst/>
              <a:gdLst/>
              <a:ahLst/>
              <a:rect l="l" t="t" r="r" b="b"/>
              <a:pathLst>
                <a:path w="124" h="64">
                  <a:moveTo>
                    <a:pt x="15" y="11"/>
                  </a:moveTo>
                  <a:lnTo>
                    <a:pt x="26" y="22"/>
                  </a:lnTo>
                  <a:lnTo>
                    <a:pt x="31" y="16"/>
                  </a:lnTo>
                  <a:lnTo>
                    <a:pt x="36" y="6"/>
                  </a:lnTo>
                  <a:lnTo>
                    <a:pt x="62" y="0"/>
                  </a:lnTo>
                  <a:lnTo>
                    <a:pt x="67" y="32"/>
                  </a:lnTo>
                  <a:lnTo>
                    <a:pt x="57" y="43"/>
                  </a:lnTo>
                  <a:lnTo>
                    <a:pt x="20" y="64"/>
                  </a:lnTo>
                  <a:lnTo>
                    <a:pt x="5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20" y="38"/>
                  </a:lnTo>
                  <a:lnTo>
                    <a:pt x="31" y="32"/>
                  </a:lnTo>
                  <a:lnTo>
                    <a:pt x="57" y="27"/>
                  </a:lnTo>
                  <a:lnTo>
                    <a:pt x="82" y="22"/>
                  </a:lnTo>
                  <a:lnTo>
                    <a:pt x="98" y="16"/>
                  </a:lnTo>
                  <a:lnTo>
                    <a:pt x="108" y="16"/>
                  </a:lnTo>
                  <a:lnTo>
                    <a:pt x="118" y="11"/>
                  </a:lnTo>
                  <a:lnTo>
                    <a:pt x="12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0" name=""/>
            <p:cNvSpPr/>
            <p:nvPr/>
          </p:nvSpPr>
          <p:spPr>
            <a:xfrm>
              <a:off x="5319720" y="2506680"/>
              <a:ext cx="56880" cy="236520"/>
            </a:xfrm>
            <a:custGeom>
              <a:avLst/>
              <a:gdLst/>
              <a:ahLst/>
              <a:rect l="l" t="t" r="r" b="b"/>
              <a:pathLst>
                <a:path w="36" h="149">
                  <a:moveTo>
                    <a:pt x="0" y="149"/>
                  </a:moveTo>
                  <a:lnTo>
                    <a:pt x="10" y="133"/>
                  </a:lnTo>
                  <a:lnTo>
                    <a:pt x="5" y="122"/>
                  </a:lnTo>
                  <a:lnTo>
                    <a:pt x="20" y="112"/>
                  </a:lnTo>
                  <a:lnTo>
                    <a:pt x="15" y="101"/>
                  </a:lnTo>
                  <a:lnTo>
                    <a:pt x="15" y="74"/>
                  </a:lnTo>
                  <a:lnTo>
                    <a:pt x="31" y="69"/>
                  </a:lnTo>
                  <a:lnTo>
                    <a:pt x="36" y="59"/>
                  </a:lnTo>
                  <a:lnTo>
                    <a:pt x="31" y="32"/>
                  </a:lnTo>
                  <a:lnTo>
                    <a:pt x="20" y="16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1" name=""/>
            <p:cNvSpPr/>
            <p:nvPr/>
          </p:nvSpPr>
          <p:spPr>
            <a:xfrm>
              <a:off x="5622840" y="2633760"/>
              <a:ext cx="334800" cy="234720"/>
            </a:xfrm>
            <a:custGeom>
              <a:avLst/>
              <a:gdLst/>
              <a:ahLst/>
              <a:rect l="l" t="t" r="r" b="b"/>
              <a:pathLst>
                <a:path w="211" h="148">
                  <a:moveTo>
                    <a:pt x="5" y="0"/>
                  </a:moveTo>
                  <a:lnTo>
                    <a:pt x="0" y="26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31" y="69"/>
                  </a:lnTo>
                  <a:lnTo>
                    <a:pt x="46" y="85"/>
                  </a:lnTo>
                  <a:lnTo>
                    <a:pt x="51" y="100"/>
                  </a:lnTo>
                  <a:lnTo>
                    <a:pt x="51" y="111"/>
                  </a:lnTo>
                  <a:lnTo>
                    <a:pt x="82" y="132"/>
                  </a:lnTo>
                  <a:lnTo>
                    <a:pt x="98" y="148"/>
                  </a:lnTo>
                  <a:lnTo>
                    <a:pt x="134" y="143"/>
                  </a:lnTo>
                  <a:lnTo>
                    <a:pt x="144" y="143"/>
                  </a:lnTo>
                  <a:lnTo>
                    <a:pt x="160" y="138"/>
                  </a:lnTo>
                  <a:lnTo>
                    <a:pt x="175" y="138"/>
                  </a:lnTo>
                  <a:lnTo>
                    <a:pt x="196" y="138"/>
                  </a:lnTo>
                  <a:lnTo>
                    <a:pt x="206" y="138"/>
                  </a:lnTo>
                  <a:lnTo>
                    <a:pt x="211" y="127"/>
                  </a:lnTo>
                  <a:lnTo>
                    <a:pt x="211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2" name=""/>
            <p:cNvSpPr/>
            <p:nvPr/>
          </p:nvSpPr>
          <p:spPr>
            <a:xfrm>
              <a:off x="5392440" y="2641680"/>
              <a:ext cx="82800" cy="135000"/>
            </a:xfrm>
            <a:custGeom>
              <a:avLst/>
              <a:gdLst/>
              <a:ahLst/>
              <a:rect l="l" t="t" r="r" b="b"/>
              <a:pathLst>
                <a:path w="52" h="85">
                  <a:moveTo>
                    <a:pt x="52" y="0"/>
                  </a:moveTo>
                  <a:lnTo>
                    <a:pt x="36" y="48"/>
                  </a:lnTo>
                  <a:lnTo>
                    <a:pt x="31" y="85"/>
                  </a:lnTo>
                  <a:lnTo>
                    <a:pt x="26" y="58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3" name=""/>
            <p:cNvSpPr/>
            <p:nvPr/>
          </p:nvSpPr>
          <p:spPr>
            <a:xfrm>
              <a:off x="5335560" y="2717640"/>
              <a:ext cx="237960" cy="74880"/>
            </a:xfrm>
            <a:custGeom>
              <a:avLst/>
              <a:gdLst/>
              <a:ahLst/>
              <a:rect l="l" t="t" r="r" b="b"/>
              <a:pathLst>
                <a:path w="150" h="47">
                  <a:moveTo>
                    <a:pt x="0" y="10"/>
                  </a:moveTo>
                  <a:lnTo>
                    <a:pt x="5" y="10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21" y="47"/>
                  </a:lnTo>
                  <a:lnTo>
                    <a:pt x="36" y="47"/>
                  </a:lnTo>
                  <a:lnTo>
                    <a:pt x="31" y="26"/>
                  </a:lnTo>
                  <a:lnTo>
                    <a:pt x="93" y="10"/>
                  </a:lnTo>
                  <a:lnTo>
                    <a:pt x="119" y="0"/>
                  </a:lnTo>
                  <a:lnTo>
                    <a:pt x="139" y="0"/>
                  </a:lnTo>
                  <a:lnTo>
                    <a:pt x="15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4" name=""/>
            <p:cNvSpPr/>
            <p:nvPr/>
          </p:nvSpPr>
          <p:spPr>
            <a:xfrm>
              <a:off x="5491080" y="2717640"/>
              <a:ext cx="33120" cy="5112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21" y="21"/>
                  </a:lnTo>
                  <a:lnTo>
                    <a:pt x="2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5" name=""/>
            <p:cNvSpPr/>
            <p:nvPr/>
          </p:nvSpPr>
          <p:spPr>
            <a:xfrm>
              <a:off x="5244840" y="2768760"/>
              <a:ext cx="287280" cy="58680"/>
            </a:xfrm>
            <a:custGeom>
              <a:avLst/>
              <a:gdLst/>
              <a:ahLst/>
              <a:rect l="l" t="t" r="r" b="b"/>
              <a:pathLst>
                <a:path w="181" h="37">
                  <a:moveTo>
                    <a:pt x="176" y="0"/>
                  </a:moveTo>
                  <a:lnTo>
                    <a:pt x="181" y="5"/>
                  </a:lnTo>
                  <a:lnTo>
                    <a:pt x="155" y="10"/>
                  </a:lnTo>
                  <a:lnTo>
                    <a:pt x="124" y="15"/>
                  </a:lnTo>
                  <a:lnTo>
                    <a:pt x="98" y="26"/>
                  </a:lnTo>
                  <a:lnTo>
                    <a:pt x="67" y="31"/>
                  </a:lnTo>
                  <a:lnTo>
                    <a:pt x="41" y="37"/>
                  </a:lnTo>
                  <a:lnTo>
                    <a:pt x="21" y="31"/>
                  </a:lnTo>
                  <a:lnTo>
                    <a:pt x="5" y="3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6" name=""/>
            <p:cNvSpPr/>
            <p:nvPr/>
          </p:nvSpPr>
          <p:spPr>
            <a:xfrm>
              <a:off x="4819320" y="2674800"/>
              <a:ext cx="246240" cy="135000"/>
            </a:xfrm>
            <a:custGeom>
              <a:avLst/>
              <a:gdLst/>
              <a:ahLst/>
              <a:rect l="l" t="t" r="r" b="b"/>
              <a:pathLst>
                <a:path w="155" h="85">
                  <a:moveTo>
                    <a:pt x="0" y="85"/>
                  </a:moveTo>
                  <a:lnTo>
                    <a:pt x="31" y="74"/>
                  </a:lnTo>
                  <a:lnTo>
                    <a:pt x="87" y="59"/>
                  </a:lnTo>
                  <a:lnTo>
                    <a:pt x="155" y="59"/>
                  </a:lnTo>
                  <a:lnTo>
                    <a:pt x="155" y="43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7" name=""/>
            <p:cNvSpPr/>
            <p:nvPr/>
          </p:nvSpPr>
          <p:spPr>
            <a:xfrm>
              <a:off x="5688000" y="2616120"/>
              <a:ext cx="56880" cy="17640"/>
            </a:xfrm>
            <a:custGeom>
              <a:avLst/>
              <a:gdLst/>
              <a:ahLst/>
              <a:rect l="l" t="t" r="r" b="b"/>
              <a:pathLst>
                <a:path w="36" h="11">
                  <a:moveTo>
                    <a:pt x="36" y="0"/>
                  </a:moveTo>
                  <a:lnTo>
                    <a:pt x="21" y="5"/>
                  </a:lnTo>
                  <a:lnTo>
                    <a:pt x="1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8" name=""/>
            <p:cNvSpPr/>
            <p:nvPr/>
          </p:nvSpPr>
          <p:spPr>
            <a:xfrm>
              <a:off x="5786280" y="2583000"/>
              <a:ext cx="163440" cy="25200"/>
            </a:xfrm>
            <a:custGeom>
              <a:avLst/>
              <a:gdLst/>
              <a:ahLst/>
              <a:rect l="l" t="t" r="r" b="b"/>
              <a:pathLst>
                <a:path w="103" h="16">
                  <a:moveTo>
                    <a:pt x="103" y="0"/>
                  </a:moveTo>
                  <a:lnTo>
                    <a:pt x="98" y="11"/>
                  </a:lnTo>
                  <a:lnTo>
                    <a:pt x="93" y="16"/>
                  </a:lnTo>
                  <a:lnTo>
                    <a:pt x="51" y="16"/>
                  </a:lnTo>
                  <a:lnTo>
                    <a:pt x="31" y="16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9" name=""/>
            <p:cNvSpPr/>
            <p:nvPr/>
          </p:nvSpPr>
          <p:spPr>
            <a:xfrm flipV="1">
              <a:off x="5646600" y="2743200"/>
              <a:ext cx="25200" cy="158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0" name=""/>
            <p:cNvSpPr/>
            <p:nvPr/>
          </p:nvSpPr>
          <p:spPr>
            <a:xfrm>
              <a:off x="5506920" y="2717640"/>
              <a:ext cx="115920" cy="33480"/>
            </a:xfrm>
            <a:custGeom>
              <a:avLst/>
              <a:gdLst/>
              <a:ahLst/>
              <a:rect l="l" t="t" r="r" b="b"/>
              <a:pathLst>
                <a:path w="73" h="21">
                  <a:moveTo>
                    <a:pt x="0" y="0"/>
                  </a:moveTo>
                  <a:lnTo>
                    <a:pt x="5" y="5"/>
                  </a:lnTo>
                  <a:lnTo>
                    <a:pt x="11" y="10"/>
                  </a:lnTo>
                  <a:lnTo>
                    <a:pt x="36" y="10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3" y="5"/>
                  </a:lnTo>
                  <a:lnTo>
                    <a:pt x="73" y="10"/>
                  </a:lnTo>
                  <a:lnTo>
                    <a:pt x="73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1" name=""/>
            <p:cNvSpPr/>
            <p:nvPr/>
          </p:nvSpPr>
          <p:spPr>
            <a:xfrm>
              <a:off x="5613120" y="2717640"/>
              <a:ext cx="74880" cy="142920"/>
            </a:xfrm>
            <a:custGeom>
              <a:avLst/>
              <a:gdLst/>
              <a:ahLst/>
              <a:rect l="l" t="t" r="r" b="b"/>
              <a:pathLst>
                <a:path w="47" h="90">
                  <a:moveTo>
                    <a:pt x="0" y="0"/>
                  </a:moveTo>
                  <a:lnTo>
                    <a:pt x="6" y="42"/>
                  </a:lnTo>
                  <a:lnTo>
                    <a:pt x="26" y="58"/>
                  </a:lnTo>
                  <a:lnTo>
                    <a:pt x="42" y="79"/>
                  </a:lnTo>
                  <a:lnTo>
                    <a:pt x="47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2" name=""/>
            <p:cNvSpPr/>
            <p:nvPr/>
          </p:nvSpPr>
          <p:spPr>
            <a:xfrm>
              <a:off x="5532120" y="2759040"/>
              <a:ext cx="106560" cy="17640"/>
            </a:xfrm>
            <a:custGeom>
              <a:avLst/>
              <a:gdLst/>
              <a:ahLst/>
              <a:rect l="l" t="t" r="r" b="b"/>
              <a:pathLst>
                <a:path w="67" h="11">
                  <a:moveTo>
                    <a:pt x="0" y="11"/>
                  </a:moveTo>
                  <a:lnTo>
                    <a:pt x="36" y="11"/>
                  </a:lnTo>
                  <a:lnTo>
                    <a:pt x="67" y="0"/>
                  </a:lnTo>
                  <a:lnTo>
                    <a:pt x="62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3" name=""/>
            <p:cNvSpPr/>
            <p:nvPr/>
          </p:nvSpPr>
          <p:spPr>
            <a:xfrm>
              <a:off x="5556240" y="2768760"/>
              <a:ext cx="74520" cy="586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47" y="0"/>
                  </a:moveTo>
                  <a:lnTo>
                    <a:pt x="42" y="10"/>
                  </a:lnTo>
                  <a:lnTo>
                    <a:pt x="16" y="31"/>
                  </a:lnTo>
                  <a:lnTo>
                    <a:pt x="0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4" name=""/>
            <p:cNvSpPr/>
            <p:nvPr/>
          </p:nvSpPr>
          <p:spPr>
            <a:xfrm>
              <a:off x="4630680" y="2986200"/>
              <a:ext cx="253800" cy="193680"/>
            </a:xfrm>
            <a:custGeom>
              <a:avLst/>
              <a:gdLst/>
              <a:ahLst/>
              <a:rect l="l" t="t" r="r" b="b"/>
              <a:pathLst>
                <a:path w="160" h="122">
                  <a:moveTo>
                    <a:pt x="0" y="16"/>
                  </a:moveTo>
                  <a:lnTo>
                    <a:pt x="52" y="37"/>
                  </a:lnTo>
                  <a:lnTo>
                    <a:pt x="57" y="48"/>
                  </a:lnTo>
                  <a:lnTo>
                    <a:pt x="124" y="122"/>
                  </a:lnTo>
                  <a:lnTo>
                    <a:pt x="160" y="122"/>
                  </a:lnTo>
                  <a:lnTo>
                    <a:pt x="134" y="43"/>
                  </a:lnTo>
                  <a:lnTo>
                    <a:pt x="124" y="22"/>
                  </a:lnTo>
                  <a:lnTo>
                    <a:pt x="113" y="6"/>
                  </a:lnTo>
                  <a:lnTo>
                    <a:pt x="10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5" name=""/>
            <p:cNvSpPr/>
            <p:nvPr/>
          </p:nvSpPr>
          <p:spPr>
            <a:xfrm>
              <a:off x="4933800" y="2901960"/>
              <a:ext cx="33480" cy="135000"/>
            </a:xfrm>
            <a:custGeom>
              <a:avLst/>
              <a:gdLst/>
              <a:ahLst/>
              <a:rect l="l" t="t" r="r" b="b"/>
              <a:pathLst>
                <a:path w="21" h="85">
                  <a:moveTo>
                    <a:pt x="0" y="0"/>
                  </a:moveTo>
                  <a:lnTo>
                    <a:pt x="5" y="27"/>
                  </a:lnTo>
                  <a:lnTo>
                    <a:pt x="15" y="53"/>
                  </a:lnTo>
                  <a:lnTo>
                    <a:pt x="21" y="75"/>
                  </a:lnTo>
                  <a:lnTo>
                    <a:pt x="21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6" name=""/>
            <p:cNvSpPr/>
            <p:nvPr/>
          </p:nvSpPr>
          <p:spPr>
            <a:xfrm>
              <a:off x="4809960" y="2809800"/>
              <a:ext cx="181080" cy="127080"/>
            </a:xfrm>
            <a:custGeom>
              <a:avLst/>
              <a:gdLst/>
              <a:ahLst/>
              <a:rect l="l" t="t" r="r" b="b"/>
              <a:pathLst>
                <a:path w="114" h="80">
                  <a:moveTo>
                    <a:pt x="0" y="37"/>
                  </a:moveTo>
                  <a:lnTo>
                    <a:pt x="11" y="37"/>
                  </a:lnTo>
                  <a:lnTo>
                    <a:pt x="21" y="53"/>
                  </a:lnTo>
                  <a:lnTo>
                    <a:pt x="21" y="80"/>
                  </a:lnTo>
                  <a:lnTo>
                    <a:pt x="16" y="53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11" y="80"/>
                  </a:lnTo>
                  <a:lnTo>
                    <a:pt x="21" y="80"/>
                  </a:lnTo>
                  <a:lnTo>
                    <a:pt x="57" y="69"/>
                  </a:lnTo>
                  <a:lnTo>
                    <a:pt x="73" y="64"/>
                  </a:lnTo>
                  <a:lnTo>
                    <a:pt x="78" y="48"/>
                  </a:lnTo>
                  <a:lnTo>
                    <a:pt x="99" y="27"/>
                  </a:lnTo>
                  <a:lnTo>
                    <a:pt x="109" y="21"/>
                  </a:lnTo>
                  <a:lnTo>
                    <a:pt x="11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7" name=""/>
            <p:cNvSpPr/>
            <p:nvPr/>
          </p:nvSpPr>
          <p:spPr>
            <a:xfrm>
              <a:off x="5122800" y="2911320"/>
              <a:ext cx="352440" cy="142920"/>
            </a:xfrm>
            <a:custGeom>
              <a:avLst/>
              <a:gdLst/>
              <a:ahLst/>
              <a:rect l="l" t="t" r="r" b="b"/>
              <a:pathLst>
                <a:path w="222" h="90">
                  <a:moveTo>
                    <a:pt x="0" y="26"/>
                  </a:moveTo>
                  <a:lnTo>
                    <a:pt x="36" y="26"/>
                  </a:lnTo>
                  <a:lnTo>
                    <a:pt x="62" y="26"/>
                  </a:lnTo>
                  <a:lnTo>
                    <a:pt x="82" y="21"/>
                  </a:lnTo>
                  <a:lnTo>
                    <a:pt x="87" y="21"/>
                  </a:lnTo>
                  <a:lnTo>
                    <a:pt x="108" y="21"/>
                  </a:lnTo>
                  <a:lnTo>
                    <a:pt x="124" y="21"/>
                  </a:lnTo>
                  <a:lnTo>
                    <a:pt x="139" y="10"/>
                  </a:lnTo>
                  <a:lnTo>
                    <a:pt x="149" y="0"/>
                  </a:lnTo>
                  <a:lnTo>
                    <a:pt x="170" y="79"/>
                  </a:lnTo>
                  <a:lnTo>
                    <a:pt x="186" y="79"/>
                  </a:lnTo>
                  <a:lnTo>
                    <a:pt x="201" y="90"/>
                  </a:lnTo>
                  <a:lnTo>
                    <a:pt x="22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8" name=""/>
            <p:cNvSpPr/>
            <p:nvPr/>
          </p:nvSpPr>
          <p:spPr>
            <a:xfrm>
              <a:off x="5089320" y="2919600"/>
              <a:ext cx="57240" cy="75960"/>
            </a:xfrm>
            <a:custGeom>
              <a:avLst/>
              <a:gdLst/>
              <a:ahLst/>
              <a:rect l="l" t="t" r="r" b="b"/>
              <a:pathLst>
                <a:path w="36" h="48">
                  <a:moveTo>
                    <a:pt x="0" y="32"/>
                  </a:moveTo>
                  <a:lnTo>
                    <a:pt x="21" y="48"/>
                  </a:lnTo>
                  <a:lnTo>
                    <a:pt x="26" y="37"/>
                  </a:lnTo>
                  <a:lnTo>
                    <a:pt x="31" y="26"/>
                  </a:lnTo>
                  <a:lnTo>
                    <a:pt x="36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9" name=""/>
            <p:cNvSpPr/>
            <p:nvPr/>
          </p:nvSpPr>
          <p:spPr>
            <a:xfrm>
              <a:off x="5047920" y="2801880"/>
              <a:ext cx="131760" cy="84240"/>
            </a:xfrm>
            <a:custGeom>
              <a:avLst/>
              <a:gdLst/>
              <a:ahLst/>
              <a:rect l="l" t="t" r="r" b="b"/>
              <a:pathLst>
                <a:path w="83" h="53">
                  <a:moveTo>
                    <a:pt x="0" y="53"/>
                  </a:moveTo>
                  <a:lnTo>
                    <a:pt x="31" y="47"/>
                  </a:lnTo>
                  <a:lnTo>
                    <a:pt x="52" y="42"/>
                  </a:lnTo>
                  <a:lnTo>
                    <a:pt x="83" y="21"/>
                  </a:lnTo>
                  <a:lnTo>
                    <a:pt x="72" y="5"/>
                  </a:lnTo>
                  <a:lnTo>
                    <a:pt x="72" y="0"/>
                  </a:lnTo>
                  <a:lnTo>
                    <a:pt x="62" y="10"/>
                  </a:lnTo>
                  <a:lnTo>
                    <a:pt x="36" y="32"/>
                  </a:lnTo>
                  <a:lnTo>
                    <a:pt x="0" y="53"/>
                  </a:lnTo>
                  <a:lnTo>
                    <a:pt x="21" y="26"/>
                  </a:lnTo>
                  <a:lnTo>
                    <a:pt x="2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0" name=""/>
            <p:cNvSpPr/>
            <p:nvPr/>
          </p:nvSpPr>
          <p:spPr>
            <a:xfrm>
              <a:off x="5491080" y="2751120"/>
              <a:ext cx="23760" cy="255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1" name=""/>
            <p:cNvSpPr/>
            <p:nvPr/>
          </p:nvSpPr>
          <p:spPr>
            <a:xfrm>
              <a:off x="5441760" y="2725920"/>
              <a:ext cx="57240" cy="50760"/>
            </a:xfrm>
            <a:custGeom>
              <a:avLst/>
              <a:gdLst/>
              <a:ahLst/>
              <a:rect l="l" t="t" r="r" b="b"/>
              <a:pathLst>
                <a:path w="36" h="32">
                  <a:moveTo>
                    <a:pt x="0" y="32"/>
                  </a:moveTo>
                  <a:lnTo>
                    <a:pt x="15" y="21"/>
                  </a:lnTo>
                  <a:lnTo>
                    <a:pt x="21" y="27"/>
                  </a:lnTo>
                  <a:lnTo>
                    <a:pt x="21" y="16"/>
                  </a:lnTo>
                  <a:lnTo>
                    <a:pt x="31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2" name=""/>
            <p:cNvSpPr/>
            <p:nvPr/>
          </p:nvSpPr>
          <p:spPr>
            <a:xfrm>
              <a:off x="5851440" y="2708280"/>
              <a:ext cx="98280" cy="84240"/>
            </a:xfrm>
            <a:custGeom>
              <a:avLst/>
              <a:gdLst/>
              <a:ahLst/>
              <a:rect l="l" t="t" r="r" b="b"/>
              <a:pathLst>
                <a:path w="62" h="53">
                  <a:moveTo>
                    <a:pt x="0" y="22"/>
                  </a:moveTo>
                  <a:lnTo>
                    <a:pt x="31" y="53"/>
                  </a:lnTo>
                  <a:lnTo>
                    <a:pt x="10" y="38"/>
                  </a:lnTo>
                  <a:lnTo>
                    <a:pt x="0" y="22"/>
                  </a:lnTo>
                  <a:lnTo>
                    <a:pt x="47" y="0"/>
                  </a:lnTo>
                  <a:lnTo>
                    <a:pt x="62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3" name=""/>
            <p:cNvSpPr/>
            <p:nvPr/>
          </p:nvSpPr>
          <p:spPr>
            <a:xfrm flipH="1">
              <a:off x="5835600" y="2868480"/>
              <a:ext cx="792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4" name=""/>
            <p:cNvSpPr/>
            <p:nvPr/>
          </p:nvSpPr>
          <p:spPr>
            <a:xfrm>
              <a:off x="5524200" y="2776680"/>
              <a:ext cx="88920" cy="142920"/>
            </a:xfrm>
            <a:custGeom>
              <a:avLst/>
              <a:gdLst/>
              <a:ahLst/>
              <a:rect l="l" t="t" r="r" b="b"/>
              <a:pathLst>
                <a:path w="56" h="90">
                  <a:moveTo>
                    <a:pt x="0" y="0"/>
                  </a:moveTo>
                  <a:lnTo>
                    <a:pt x="10" y="10"/>
                  </a:lnTo>
                  <a:lnTo>
                    <a:pt x="25" y="32"/>
                  </a:lnTo>
                  <a:lnTo>
                    <a:pt x="25" y="69"/>
                  </a:lnTo>
                  <a:lnTo>
                    <a:pt x="56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5" name=""/>
            <p:cNvSpPr/>
            <p:nvPr/>
          </p:nvSpPr>
          <p:spPr>
            <a:xfrm>
              <a:off x="5646600" y="2440080"/>
              <a:ext cx="41400" cy="3312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26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6" name=""/>
            <p:cNvSpPr/>
            <p:nvPr/>
          </p:nvSpPr>
          <p:spPr>
            <a:xfrm>
              <a:off x="5581440" y="2355840"/>
              <a:ext cx="147600" cy="117360"/>
            </a:xfrm>
            <a:custGeom>
              <a:avLst/>
              <a:gdLst/>
              <a:ahLst/>
              <a:rect l="l" t="t" r="r" b="b"/>
              <a:pathLst>
                <a:path w="93" h="74">
                  <a:moveTo>
                    <a:pt x="88" y="53"/>
                  </a:moveTo>
                  <a:lnTo>
                    <a:pt x="93" y="48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57" y="5"/>
                  </a:lnTo>
                  <a:lnTo>
                    <a:pt x="46" y="10"/>
                  </a:lnTo>
                  <a:lnTo>
                    <a:pt x="26" y="10"/>
                  </a:lnTo>
                  <a:lnTo>
                    <a:pt x="20" y="5"/>
                  </a:lnTo>
                  <a:lnTo>
                    <a:pt x="20" y="16"/>
                  </a:lnTo>
                  <a:lnTo>
                    <a:pt x="0" y="21"/>
                  </a:lnTo>
                  <a:lnTo>
                    <a:pt x="0" y="48"/>
                  </a:lnTo>
                  <a:lnTo>
                    <a:pt x="10" y="74"/>
                  </a:lnTo>
                  <a:lnTo>
                    <a:pt x="46" y="69"/>
                  </a:lnTo>
                  <a:lnTo>
                    <a:pt x="57" y="63"/>
                  </a:lnTo>
                  <a:lnTo>
                    <a:pt x="88" y="69"/>
                  </a:lnTo>
                  <a:lnTo>
                    <a:pt x="88" y="58"/>
                  </a:lnTo>
                  <a:lnTo>
                    <a:pt x="77" y="53"/>
                  </a:lnTo>
                  <a:lnTo>
                    <a:pt x="67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7" name=""/>
            <p:cNvSpPr/>
            <p:nvPr/>
          </p:nvSpPr>
          <p:spPr>
            <a:xfrm>
              <a:off x="5703840" y="2414520"/>
              <a:ext cx="90360" cy="33480"/>
            </a:xfrm>
            <a:custGeom>
              <a:avLst/>
              <a:gdLst/>
              <a:ahLst/>
              <a:rect l="l" t="t" r="r" b="b"/>
              <a:pathLst>
                <a:path w="57" h="21">
                  <a:moveTo>
                    <a:pt x="57" y="0"/>
                  </a:moveTo>
                  <a:lnTo>
                    <a:pt x="36" y="11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16" y="21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8" name=""/>
            <p:cNvSpPr/>
            <p:nvPr/>
          </p:nvSpPr>
          <p:spPr>
            <a:xfrm>
              <a:off x="5794200" y="2397240"/>
              <a:ext cx="73080" cy="25200"/>
            </a:xfrm>
            <a:custGeom>
              <a:avLst/>
              <a:gdLst/>
              <a:ahLst/>
              <a:rect l="l" t="t" r="r" b="b"/>
              <a:pathLst>
                <a:path w="46" h="16">
                  <a:moveTo>
                    <a:pt x="46" y="0"/>
                  </a:moveTo>
                  <a:lnTo>
                    <a:pt x="36" y="11"/>
                  </a:lnTo>
                  <a:lnTo>
                    <a:pt x="21" y="11"/>
                  </a:lnTo>
                  <a:lnTo>
                    <a:pt x="10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9" name=""/>
            <p:cNvSpPr/>
            <p:nvPr/>
          </p:nvSpPr>
          <p:spPr>
            <a:xfrm>
              <a:off x="4851360" y="2473200"/>
              <a:ext cx="155520" cy="270000"/>
            </a:xfrm>
            <a:custGeom>
              <a:avLst/>
              <a:gdLst/>
              <a:ahLst/>
              <a:rect l="l" t="t" r="r" b="b"/>
              <a:pathLst>
                <a:path w="98" h="170">
                  <a:moveTo>
                    <a:pt x="42" y="69"/>
                  </a:moveTo>
                  <a:lnTo>
                    <a:pt x="42" y="80"/>
                  </a:lnTo>
                  <a:lnTo>
                    <a:pt x="5" y="170"/>
                  </a:lnTo>
                  <a:lnTo>
                    <a:pt x="0" y="170"/>
                  </a:lnTo>
                  <a:lnTo>
                    <a:pt x="36" y="69"/>
                  </a:lnTo>
                  <a:lnTo>
                    <a:pt x="9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0" name=""/>
            <p:cNvSpPr/>
            <p:nvPr/>
          </p:nvSpPr>
          <p:spPr>
            <a:xfrm>
              <a:off x="5130720" y="2440080"/>
              <a:ext cx="228600" cy="6660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144" y="37"/>
                  </a:moveTo>
                  <a:lnTo>
                    <a:pt x="124" y="37"/>
                  </a:lnTo>
                  <a:lnTo>
                    <a:pt x="113" y="37"/>
                  </a:lnTo>
                  <a:lnTo>
                    <a:pt x="77" y="42"/>
                  </a:lnTo>
                  <a:lnTo>
                    <a:pt x="62" y="26"/>
                  </a:lnTo>
                  <a:lnTo>
                    <a:pt x="31" y="10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1" name=""/>
            <p:cNvSpPr/>
            <p:nvPr/>
          </p:nvSpPr>
          <p:spPr>
            <a:xfrm>
              <a:off x="5465520" y="2600280"/>
              <a:ext cx="58680" cy="41400"/>
            </a:xfrm>
            <a:custGeom>
              <a:avLst/>
              <a:gdLst/>
              <a:ahLst/>
              <a:rect l="l" t="t" r="r" b="b"/>
              <a:pathLst>
                <a:path w="37" h="26">
                  <a:moveTo>
                    <a:pt x="0" y="26"/>
                  </a:moveTo>
                  <a:lnTo>
                    <a:pt x="6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3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2" name=""/>
            <p:cNvSpPr/>
            <p:nvPr/>
          </p:nvSpPr>
          <p:spPr>
            <a:xfrm>
              <a:off x="5514840" y="2583000"/>
              <a:ext cx="9360" cy="17280"/>
            </a:xfrm>
            <a:custGeom>
              <a:avLst/>
              <a:gdLst/>
              <a:ahLst/>
              <a:rect l="l" t="t" r="r" b="b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3" name=""/>
            <p:cNvSpPr/>
            <p:nvPr/>
          </p:nvSpPr>
          <p:spPr>
            <a:xfrm>
              <a:off x="5770440" y="2549520"/>
              <a:ext cx="7920" cy="3348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4" name=""/>
            <p:cNvSpPr/>
            <p:nvPr/>
          </p:nvSpPr>
          <p:spPr>
            <a:xfrm>
              <a:off x="4967280" y="2575080"/>
              <a:ext cx="179280" cy="285480"/>
            </a:xfrm>
            <a:custGeom>
              <a:avLst/>
              <a:gdLst/>
              <a:ahLst/>
              <a:rect l="l" t="t" r="r" b="b"/>
              <a:pathLst>
                <a:path w="113" h="180">
                  <a:moveTo>
                    <a:pt x="113" y="0"/>
                  </a:moveTo>
                  <a:lnTo>
                    <a:pt x="62" y="58"/>
                  </a:lnTo>
                  <a:lnTo>
                    <a:pt x="10" y="69"/>
                  </a:lnTo>
                  <a:lnTo>
                    <a:pt x="15" y="79"/>
                  </a:lnTo>
                  <a:lnTo>
                    <a:pt x="15" y="90"/>
                  </a:lnTo>
                  <a:lnTo>
                    <a:pt x="15" y="106"/>
                  </a:lnTo>
                  <a:lnTo>
                    <a:pt x="20" y="122"/>
                  </a:lnTo>
                  <a:lnTo>
                    <a:pt x="15" y="148"/>
                  </a:lnTo>
                  <a:lnTo>
                    <a:pt x="15" y="159"/>
                  </a:lnTo>
                  <a:lnTo>
                    <a:pt x="10" y="169"/>
                  </a:lnTo>
                  <a:lnTo>
                    <a:pt x="0" y="1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5" name=""/>
            <p:cNvSpPr/>
            <p:nvPr/>
          </p:nvSpPr>
          <p:spPr>
            <a:xfrm>
              <a:off x="5122800" y="2649600"/>
              <a:ext cx="48960" cy="50760"/>
            </a:xfrm>
            <a:custGeom>
              <a:avLst/>
              <a:gdLst/>
              <a:ahLst/>
              <a:rect l="l" t="t" r="r" b="b"/>
              <a:pathLst>
                <a:path w="31" h="32">
                  <a:moveTo>
                    <a:pt x="0" y="32"/>
                  </a:moveTo>
                  <a:lnTo>
                    <a:pt x="0" y="11"/>
                  </a:lnTo>
                  <a:lnTo>
                    <a:pt x="15" y="0"/>
                  </a:lnTo>
                  <a:lnTo>
                    <a:pt x="20" y="6"/>
                  </a:lnTo>
                  <a:lnTo>
                    <a:pt x="25" y="11"/>
                  </a:lnTo>
                  <a:lnTo>
                    <a:pt x="25" y="27"/>
                  </a:lnTo>
                  <a:lnTo>
                    <a:pt x="3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6" name=""/>
            <p:cNvSpPr/>
            <p:nvPr/>
          </p:nvSpPr>
          <p:spPr>
            <a:xfrm>
              <a:off x="5418000" y="2540160"/>
              <a:ext cx="303120" cy="93600"/>
            </a:xfrm>
            <a:custGeom>
              <a:avLst/>
              <a:gdLst/>
              <a:ahLst/>
              <a:rect l="l" t="t" r="r" b="b"/>
              <a:pathLst>
                <a:path w="191" h="59">
                  <a:moveTo>
                    <a:pt x="191" y="22"/>
                  </a:moveTo>
                  <a:lnTo>
                    <a:pt x="185" y="16"/>
                  </a:lnTo>
                  <a:lnTo>
                    <a:pt x="160" y="43"/>
                  </a:lnTo>
                  <a:lnTo>
                    <a:pt x="139" y="48"/>
                  </a:lnTo>
                  <a:lnTo>
                    <a:pt x="92" y="59"/>
                  </a:lnTo>
                  <a:lnTo>
                    <a:pt x="77" y="32"/>
                  </a:lnTo>
                  <a:lnTo>
                    <a:pt x="61" y="22"/>
                  </a:lnTo>
                  <a:lnTo>
                    <a:pt x="46" y="11"/>
                  </a:lnTo>
                  <a:lnTo>
                    <a:pt x="20" y="11"/>
                  </a:lnTo>
                  <a:lnTo>
                    <a:pt x="0" y="0"/>
                  </a:lnTo>
                  <a:lnTo>
                    <a:pt x="20" y="16"/>
                  </a:lnTo>
                  <a:lnTo>
                    <a:pt x="4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7" name=""/>
            <p:cNvSpPr/>
            <p:nvPr/>
          </p:nvSpPr>
          <p:spPr>
            <a:xfrm>
              <a:off x="5425920" y="2549520"/>
              <a:ext cx="220680" cy="227160"/>
            </a:xfrm>
            <a:custGeom>
              <a:avLst/>
              <a:gdLst/>
              <a:ahLst/>
              <a:rect l="l" t="t" r="r" b="b"/>
              <a:pathLst>
                <a:path w="139" h="143">
                  <a:moveTo>
                    <a:pt x="139" y="127"/>
                  </a:moveTo>
                  <a:lnTo>
                    <a:pt x="124" y="143"/>
                  </a:lnTo>
                  <a:lnTo>
                    <a:pt x="118" y="116"/>
                  </a:lnTo>
                  <a:lnTo>
                    <a:pt x="10" y="47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8" name=""/>
            <p:cNvSpPr/>
            <p:nvPr/>
          </p:nvSpPr>
          <p:spPr>
            <a:xfrm flipH="1" flipV="1">
              <a:off x="5368320" y="2498400"/>
              <a:ext cx="57240" cy="507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9" name=""/>
            <p:cNvSpPr/>
            <p:nvPr/>
          </p:nvSpPr>
          <p:spPr>
            <a:xfrm>
              <a:off x="5368680" y="2557440"/>
              <a:ext cx="106560" cy="92160"/>
            </a:xfrm>
            <a:custGeom>
              <a:avLst/>
              <a:gdLst/>
              <a:ahLst/>
              <a:rect l="l" t="t" r="r" b="b"/>
              <a:pathLst>
                <a:path w="67" h="58">
                  <a:moveTo>
                    <a:pt x="0" y="37"/>
                  </a:moveTo>
                  <a:lnTo>
                    <a:pt x="10" y="42"/>
                  </a:lnTo>
                  <a:lnTo>
                    <a:pt x="15" y="42"/>
                  </a:lnTo>
                  <a:lnTo>
                    <a:pt x="15" y="48"/>
                  </a:lnTo>
                  <a:lnTo>
                    <a:pt x="20" y="58"/>
                  </a:lnTo>
                  <a:lnTo>
                    <a:pt x="67" y="37"/>
                  </a:lnTo>
                  <a:lnTo>
                    <a:pt x="56" y="32"/>
                  </a:lnTo>
                  <a:lnTo>
                    <a:pt x="56" y="16"/>
                  </a:lnTo>
                  <a:lnTo>
                    <a:pt x="6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0" name=""/>
            <p:cNvSpPr/>
            <p:nvPr/>
          </p:nvSpPr>
          <p:spPr>
            <a:xfrm>
              <a:off x="5752800" y="2540160"/>
              <a:ext cx="147600" cy="25200"/>
            </a:xfrm>
            <a:custGeom>
              <a:avLst/>
              <a:gdLst/>
              <a:ahLst/>
              <a:rect l="l" t="t" r="r" b="b"/>
              <a:pathLst>
                <a:path w="93" h="16">
                  <a:moveTo>
                    <a:pt x="0" y="16"/>
                  </a:moveTo>
                  <a:lnTo>
                    <a:pt x="31" y="6"/>
                  </a:lnTo>
                  <a:lnTo>
                    <a:pt x="52" y="0"/>
                  </a:lnTo>
                  <a:lnTo>
                    <a:pt x="72" y="6"/>
                  </a:lnTo>
                  <a:lnTo>
                    <a:pt x="9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1" name=""/>
            <p:cNvSpPr/>
            <p:nvPr/>
          </p:nvSpPr>
          <p:spPr>
            <a:xfrm>
              <a:off x="5760720" y="2422440"/>
              <a:ext cx="49320" cy="142920"/>
            </a:xfrm>
            <a:custGeom>
              <a:avLst/>
              <a:gdLst/>
              <a:ahLst/>
              <a:rect l="l" t="t" r="r" b="b"/>
              <a:pathLst>
                <a:path w="31" h="90">
                  <a:moveTo>
                    <a:pt x="0" y="90"/>
                  </a:moveTo>
                  <a:lnTo>
                    <a:pt x="16" y="90"/>
                  </a:lnTo>
                  <a:lnTo>
                    <a:pt x="21" y="90"/>
                  </a:lnTo>
                  <a:lnTo>
                    <a:pt x="26" y="80"/>
                  </a:lnTo>
                  <a:lnTo>
                    <a:pt x="26" y="69"/>
                  </a:lnTo>
                  <a:lnTo>
                    <a:pt x="26" y="59"/>
                  </a:lnTo>
                  <a:lnTo>
                    <a:pt x="26" y="48"/>
                  </a:lnTo>
                  <a:lnTo>
                    <a:pt x="21" y="43"/>
                  </a:lnTo>
                  <a:lnTo>
                    <a:pt x="26" y="37"/>
                  </a:lnTo>
                  <a:lnTo>
                    <a:pt x="26" y="27"/>
                  </a:lnTo>
                  <a:lnTo>
                    <a:pt x="26" y="16"/>
                  </a:lnTo>
                  <a:lnTo>
                    <a:pt x="31" y="6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2" name=""/>
            <p:cNvSpPr/>
            <p:nvPr/>
          </p:nvSpPr>
          <p:spPr>
            <a:xfrm>
              <a:off x="5654520" y="2465280"/>
              <a:ext cx="57240" cy="4140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0" y="0"/>
                  </a:moveTo>
                  <a:lnTo>
                    <a:pt x="16" y="5"/>
                  </a:lnTo>
                  <a:lnTo>
                    <a:pt x="21" y="16"/>
                  </a:lnTo>
                  <a:lnTo>
                    <a:pt x="26" y="21"/>
                  </a:lnTo>
                  <a:lnTo>
                    <a:pt x="3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3" name=""/>
            <p:cNvSpPr/>
            <p:nvPr/>
          </p:nvSpPr>
          <p:spPr>
            <a:xfrm>
              <a:off x="5097240" y="2322360"/>
              <a:ext cx="74520" cy="92160"/>
            </a:xfrm>
            <a:custGeom>
              <a:avLst/>
              <a:gdLst/>
              <a:ahLst/>
              <a:rect l="l" t="t" r="r" b="b"/>
              <a:pathLst>
                <a:path w="47" h="58">
                  <a:moveTo>
                    <a:pt x="47" y="0"/>
                  </a:moveTo>
                  <a:lnTo>
                    <a:pt x="47" y="21"/>
                  </a:lnTo>
                  <a:lnTo>
                    <a:pt x="41" y="53"/>
                  </a:lnTo>
                  <a:lnTo>
                    <a:pt x="41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6" y="47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5" y="42"/>
                  </a:lnTo>
                  <a:lnTo>
                    <a:pt x="10" y="47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10" y="21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4" name=""/>
            <p:cNvSpPr/>
            <p:nvPr/>
          </p:nvSpPr>
          <p:spPr>
            <a:xfrm>
              <a:off x="4859280" y="2371680"/>
              <a:ext cx="66600" cy="2556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16"/>
                  </a:moveTo>
                  <a:lnTo>
                    <a:pt x="42" y="11"/>
                  </a:lnTo>
                  <a:lnTo>
                    <a:pt x="4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5" name=""/>
            <p:cNvSpPr/>
            <p:nvPr/>
          </p:nvSpPr>
          <p:spPr>
            <a:xfrm>
              <a:off x="5867280" y="2203560"/>
              <a:ext cx="9360" cy="252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6" name=""/>
            <p:cNvSpPr/>
            <p:nvPr/>
          </p:nvSpPr>
          <p:spPr>
            <a:xfrm>
              <a:off x="5843520" y="2228760"/>
              <a:ext cx="33120" cy="168480"/>
            </a:xfrm>
            <a:custGeom>
              <a:avLst/>
              <a:gdLst/>
              <a:ahLst/>
              <a:rect l="l" t="t" r="r" b="b"/>
              <a:pathLst>
                <a:path w="21" h="106">
                  <a:moveTo>
                    <a:pt x="21" y="0"/>
                  </a:moveTo>
                  <a:lnTo>
                    <a:pt x="15" y="16"/>
                  </a:lnTo>
                  <a:lnTo>
                    <a:pt x="10" y="43"/>
                  </a:lnTo>
                  <a:lnTo>
                    <a:pt x="10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5" y="75"/>
                  </a:lnTo>
                  <a:lnTo>
                    <a:pt x="1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7" name=""/>
            <p:cNvSpPr/>
            <p:nvPr/>
          </p:nvSpPr>
          <p:spPr>
            <a:xfrm>
              <a:off x="5548320" y="2238480"/>
              <a:ext cx="188640" cy="193680"/>
            </a:xfrm>
            <a:custGeom>
              <a:avLst/>
              <a:gdLst/>
              <a:ahLst/>
              <a:rect l="l" t="t" r="r" b="b"/>
              <a:pathLst>
                <a:path w="119" h="122">
                  <a:moveTo>
                    <a:pt x="0" y="122"/>
                  </a:moveTo>
                  <a:lnTo>
                    <a:pt x="62" y="111"/>
                  </a:lnTo>
                  <a:lnTo>
                    <a:pt x="57" y="95"/>
                  </a:lnTo>
                  <a:lnTo>
                    <a:pt x="36" y="95"/>
                  </a:lnTo>
                  <a:lnTo>
                    <a:pt x="31" y="84"/>
                  </a:lnTo>
                  <a:lnTo>
                    <a:pt x="31" y="74"/>
                  </a:lnTo>
                  <a:lnTo>
                    <a:pt x="36" y="58"/>
                  </a:lnTo>
                  <a:lnTo>
                    <a:pt x="47" y="53"/>
                  </a:lnTo>
                  <a:lnTo>
                    <a:pt x="47" y="42"/>
                  </a:lnTo>
                  <a:lnTo>
                    <a:pt x="52" y="47"/>
                  </a:lnTo>
                  <a:lnTo>
                    <a:pt x="67" y="42"/>
                  </a:lnTo>
                  <a:lnTo>
                    <a:pt x="119" y="5"/>
                  </a:lnTo>
                  <a:lnTo>
                    <a:pt x="11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8" name=""/>
            <p:cNvSpPr/>
            <p:nvPr/>
          </p:nvSpPr>
          <p:spPr>
            <a:xfrm>
              <a:off x="5351400" y="2347920"/>
              <a:ext cx="56880" cy="142920"/>
            </a:xfrm>
            <a:custGeom>
              <a:avLst/>
              <a:gdLst/>
              <a:ahLst/>
              <a:rect l="l" t="t" r="r" b="b"/>
              <a:pathLst>
                <a:path w="36" h="90">
                  <a:moveTo>
                    <a:pt x="5" y="90"/>
                  </a:moveTo>
                  <a:lnTo>
                    <a:pt x="0" y="79"/>
                  </a:lnTo>
                  <a:lnTo>
                    <a:pt x="5" y="68"/>
                  </a:lnTo>
                  <a:lnTo>
                    <a:pt x="31" y="63"/>
                  </a:lnTo>
                  <a:lnTo>
                    <a:pt x="31" y="53"/>
                  </a:lnTo>
                  <a:lnTo>
                    <a:pt x="36" y="47"/>
                  </a:lnTo>
                  <a:lnTo>
                    <a:pt x="31" y="37"/>
                  </a:lnTo>
                  <a:lnTo>
                    <a:pt x="31" y="10"/>
                  </a:lnTo>
                  <a:lnTo>
                    <a:pt x="26" y="0"/>
                  </a:lnTo>
                  <a:lnTo>
                    <a:pt x="16" y="26"/>
                  </a:lnTo>
                  <a:lnTo>
                    <a:pt x="11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9" name=""/>
            <p:cNvSpPr/>
            <p:nvPr/>
          </p:nvSpPr>
          <p:spPr>
            <a:xfrm>
              <a:off x="5113080" y="2448000"/>
              <a:ext cx="598680" cy="117360"/>
            </a:xfrm>
            <a:custGeom>
              <a:avLst/>
              <a:gdLst/>
              <a:ahLst/>
              <a:rect l="l" t="t" r="r" b="b"/>
              <a:pathLst>
                <a:path w="377" h="74">
                  <a:moveTo>
                    <a:pt x="0" y="0"/>
                  </a:moveTo>
                  <a:lnTo>
                    <a:pt x="26" y="5"/>
                  </a:lnTo>
                  <a:lnTo>
                    <a:pt x="73" y="32"/>
                  </a:lnTo>
                  <a:lnTo>
                    <a:pt x="83" y="43"/>
                  </a:lnTo>
                  <a:lnTo>
                    <a:pt x="145" y="58"/>
                  </a:lnTo>
                  <a:lnTo>
                    <a:pt x="181" y="64"/>
                  </a:lnTo>
                  <a:lnTo>
                    <a:pt x="228" y="64"/>
                  </a:lnTo>
                  <a:lnTo>
                    <a:pt x="295" y="64"/>
                  </a:lnTo>
                  <a:lnTo>
                    <a:pt x="341" y="69"/>
                  </a:lnTo>
                  <a:lnTo>
                    <a:pt x="377" y="74"/>
                  </a:lnTo>
                  <a:lnTo>
                    <a:pt x="372" y="64"/>
                  </a:lnTo>
                  <a:lnTo>
                    <a:pt x="367" y="48"/>
                  </a:lnTo>
                  <a:lnTo>
                    <a:pt x="357" y="32"/>
                  </a:lnTo>
                  <a:lnTo>
                    <a:pt x="341" y="27"/>
                  </a:lnTo>
                  <a:lnTo>
                    <a:pt x="31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0" name=""/>
            <p:cNvSpPr/>
            <p:nvPr/>
          </p:nvSpPr>
          <p:spPr>
            <a:xfrm>
              <a:off x="5097240" y="2397240"/>
              <a:ext cx="90360" cy="93600"/>
            </a:xfrm>
            <a:custGeom>
              <a:avLst/>
              <a:gdLst/>
              <a:ahLst/>
              <a:rect l="l" t="t" r="r" b="b"/>
              <a:pathLst>
                <a:path w="57" h="59">
                  <a:moveTo>
                    <a:pt x="0" y="0"/>
                  </a:moveTo>
                  <a:lnTo>
                    <a:pt x="0" y="6"/>
                  </a:lnTo>
                  <a:lnTo>
                    <a:pt x="0" y="32"/>
                  </a:lnTo>
                  <a:lnTo>
                    <a:pt x="10" y="37"/>
                  </a:lnTo>
                  <a:lnTo>
                    <a:pt x="21" y="37"/>
                  </a:lnTo>
                  <a:lnTo>
                    <a:pt x="57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1" name=""/>
            <p:cNvSpPr/>
            <p:nvPr/>
          </p:nvSpPr>
          <p:spPr>
            <a:xfrm>
              <a:off x="5055840" y="2440080"/>
              <a:ext cx="57240" cy="3312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1" y="16"/>
                  </a:moveTo>
                  <a:lnTo>
                    <a:pt x="31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16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2" name=""/>
            <p:cNvSpPr/>
            <p:nvPr/>
          </p:nvSpPr>
          <p:spPr>
            <a:xfrm>
              <a:off x="5105160" y="2406600"/>
              <a:ext cx="106560" cy="252360"/>
            </a:xfrm>
            <a:custGeom>
              <a:avLst/>
              <a:gdLst/>
              <a:ahLst/>
              <a:rect l="l" t="t" r="r" b="b"/>
              <a:pathLst>
                <a:path w="67" h="159">
                  <a:moveTo>
                    <a:pt x="0" y="0"/>
                  </a:moveTo>
                  <a:lnTo>
                    <a:pt x="5" y="21"/>
                  </a:lnTo>
                  <a:lnTo>
                    <a:pt x="5" y="26"/>
                  </a:lnTo>
                  <a:lnTo>
                    <a:pt x="11" y="31"/>
                  </a:lnTo>
                  <a:lnTo>
                    <a:pt x="16" y="42"/>
                  </a:lnTo>
                  <a:lnTo>
                    <a:pt x="42" y="69"/>
                  </a:lnTo>
                  <a:lnTo>
                    <a:pt x="57" y="137"/>
                  </a:lnTo>
                  <a:lnTo>
                    <a:pt x="67" y="159"/>
                  </a:lnTo>
                  <a:lnTo>
                    <a:pt x="57" y="1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3" name=""/>
            <p:cNvSpPr/>
            <p:nvPr/>
          </p:nvSpPr>
          <p:spPr>
            <a:xfrm>
              <a:off x="4949640" y="2406600"/>
              <a:ext cx="66600" cy="74520"/>
            </a:xfrm>
            <a:custGeom>
              <a:avLst/>
              <a:gdLst/>
              <a:ahLst/>
              <a:rect l="l" t="t" r="r" b="b"/>
              <a:pathLst>
                <a:path w="42" h="47">
                  <a:moveTo>
                    <a:pt x="42" y="21"/>
                  </a:moveTo>
                  <a:lnTo>
                    <a:pt x="26" y="26"/>
                  </a:lnTo>
                  <a:lnTo>
                    <a:pt x="0" y="31"/>
                  </a:lnTo>
                  <a:lnTo>
                    <a:pt x="11" y="21"/>
                  </a:lnTo>
                  <a:lnTo>
                    <a:pt x="21" y="0"/>
                  </a:lnTo>
                  <a:lnTo>
                    <a:pt x="26" y="10"/>
                  </a:lnTo>
                  <a:lnTo>
                    <a:pt x="16" y="16"/>
                  </a:lnTo>
                  <a:lnTo>
                    <a:pt x="16" y="31"/>
                  </a:lnTo>
                  <a:lnTo>
                    <a:pt x="5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4" name=""/>
            <p:cNvSpPr/>
            <p:nvPr/>
          </p:nvSpPr>
          <p:spPr>
            <a:xfrm>
              <a:off x="4794120" y="2465280"/>
              <a:ext cx="196920" cy="193680"/>
            </a:xfrm>
            <a:custGeom>
              <a:avLst/>
              <a:gdLst/>
              <a:ahLst/>
              <a:rect l="l" t="t" r="r" b="b"/>
              <a:pathLst>
                <a:path w="124" h="122">
                  <a:moveTo>
                    <a:pt x="124" y="16"/>
                  </a:moveTo>
                  <a:lnTo>
                    <a:pt x="114" y="0"/>
                  </a:lnTo>
                  <a:lnTo>
                    <a:pt x="103" y="21"/>
                  </a:lnTo>
                  <a:lnTo>
                    <a:pt x="78" y="53"/>
                  </a:lnTo>
                  <a:lnTo>
                    <a:pt x="0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5" name=""/>
            <p:cNvSpPr/>
            <p:nvPr/>
          </p:nvSpPr>
          <p:spPr>
            <a:xfrm flipH="1">
              <a:off x="4925880" y="2498760"/>
              <a:ext cx="23760" cy="414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6" name=""/>
            <p:cNvSpPr/>
            <p:nvPr/>
          </p:nvSpPr>
          <p:spPr>
            <a:xfrm>
              <a:off x="5646600" y="2287440"/>
              <a:ext cx="57240" cy="144720"/>
            </a:xfrm>
            <a:custGeom>
              <a:avLst/>
              <a:gdLst/>
              <a:ahLst/>
              <a:rect l="l" t="t" r="r" b="b"/>
              <a:pathLst>
                <a:path w="36" h="91">
                  <a:moveTo>
                    <a:pt x="5" y="0"/>
                  </a:moveTo>
                  <a:lnTo>
                    <a:pt x="10" y="32"/>
                  </a:lnTo>
                  <a:lnTo>
                    <a:pt x="0" y="69"/>
                  </a:lnTo>
                  <a:lnTo>
                    <a:pt x="16" y="80"/>
                  </a:lnTo>
                  <a:lnTo>
                    <a:pt x="26" y="91"/>
                  </a:lnTo>
                  <a:lnTo>
                    <a:pt x="36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7" name=""/>
            <p:cNvSpPr/>
            <p:nvPr/>
          </p:nvSpPr>
          <p:spPr>
            <a:xfrm>
              <a:off x="5638680" y="2313000"/>
              <a:ext cx="90360" cy="142920"/>
            </a:xfrm>
            <a:custGeom>
              <a:avLst/>
              <a:gdLst/>
              <a:ahLst/>
              <a:rect l="l" t="t" r="r" b="b"/>
              <a:pathLst>
                <a:path w="57" h="90">
                  <a:moveTo>
                    <a:pt x="0" y="0"/>
                  </a:moveTo>
                  <a:lnTo>
                    <a:pt x="5" y="11"/>
                  </a:lnTo>
                  <a:lnTo>
                    <a:pt x="10" y="48"/>
                  </a:lnTo>
                  <a:lnTo>
                    <a:pt x="46" y="80"/>
                  </a:lnTo>
                  <a:lnTo>
                    <a:pt x="57" y="90"/>
                  </a:lnTo>
                  <a:lnTo>
                    <a:pt x="5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8" name=""/>
            <p:cNvSpPr/>
            <p:nvPr/>
          </p:nvSpPr>
          <p:spPr>
            <a:xfrm>
              <a:off x="5638680" y="2406600"/>
              <a:ext cx="82440" cy="49320"/>
            </a:xfrm>
            <a:custGeom>
              <a:avLst/>
              <a:gdLst/>
              <a:ahLst/>
              <a:rect l="l" t="t" r="r" b="b"/>
              <a:pathLst>
                <a:path w="52" h="31">
                  <a:moveTo>
                    <a:pt x="52" y="31"/>
                  </a:moveTo>
                  <a:lnTo>
                    <a:pt x="41" y="26"/>
                  </a:lnTo>
                  <a:lnTo>
                    <a:pt x="21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9" name=""/>
            <p:cNvSpPr/>
            <p:nvPr/>
          </p:nvSpPr>
          <p:spPr>
            <a:xfrm>
              <a:off x="5630760" y="2389320"/>
              <a:ext cx="7920" cy="1728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0" name=""/>
            <p:cNvSpPr/>
            <p:nvPr/>
          </p:nvSpPr>
          <p:spPr>
            <a:xfrm>
              <a:off x="5400360" y="2381400"/>
              <a:ext cx="262080" cy="91800"/>
            </a:xfrm>
            <a:custGeom>
              <a:avLst/>
              <a:gdLst/>
              <a:ahLst/>
              <a:rect l="l" t="t" r="r" b="b"/>
              <a:pathLst>
                <a:path w="165" h="58">
                  <a:moveTo>
                    <a:pt x="145" y="5"/>
                  </a:moveTo>
                  <a:lnTo>
                    <a:pt x="150" y="5"/>
                  </a:lnTo>
                  <a:lnTo>
                    <a:pt x="165" y="53"/>
                  </a:lnTo>
                  <a:lnTo>
                    <a:pt x="124" y="58"/>
                  </a:lnTo>
                  <a:lnTo>
                    <a:pt x="114" y="32"/>
                  </a:lnTo>
                  <a:lnTo>
                    <a:pt x="93" y="32"/>
                  </a:lnTo>
                  <a:lnTo>
                    <a:pt x="83" y="21"/>
                  </a:lnTo>
                  <a:lnTo>
                    <a:pt x="88" y="21"/>
                  </a:lnTo>
                  <a:lnTo>
                    <a:pt x="78" y="5"/>
                  </a:lnTo>
                  <a:lnTo>
                    <a:pt x="57" y="16"/>
                  </a:lnTo>
                  <a:lnTo>
                    <a:pt x="26" y="16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1" name=""/>
            <p:cNvSpPr/>
            <p:nvPr/>
          </p:nvSpPr>
          <p:spPr>
            <a:xfrm>
              <a:off x="4908240" y="2085840"/>
              <a:ext cx="90720" cy="446400"/>
            </a:xfrm>
            <a:custGeom>
              <a:avLst/>
              <a:gdLst/>
              <a:ahLst/>
              <a:rect l="l" t="t" r="r" b="b"/>
              <a:pathLst>
                <a:path w="57" h="281">
                  <a:moveTo>
                    <a:pt x="6" y="223"/>
                  </a:moveTo>
                  <a:lnTo>
                    <a:pt x="16" y="223"/>
                  </a:lnTo>
                  <a:lnTo>
                    <a:pt x="11" y="223"/>
                  </a:lnTo>
                  <a:lnTo>
                    <a:pt x="21" y="223"/>
                  </a:lnTo>
                  <a:lnTo>
                    <a:pt x="37" y="212"/>
                  </a:lnTo>
                  <a:lnTo>
                    <a:pt x="26" y="180"/>
                  </a:lnTo>
                  <a:lnTo>
                    <a:pt x="11" y="180"/>
                  </a:lnTo>
                  <a:lnTo>
                    <a:pt x="16" y="212"/>
                  </a:lnTo>
                  <a:lnTo>
                    <a:pt x="31" y="218"/>
                  </a:lnTo>
                  <a:lnTo>
                    <a:pt x="26" y="228"/>
                  </a:lnTo>
                  <a:lnTo>
                    <a:pt x="0" y="281"/>
                  </a:lnTo>
                  <a:lnTo>
                    <a:pt x="26" y="255"/>
                  </a:lnTo>
                  <a:lnTo>
                    <a:pt x="52" y="218"/>
                  </a:lnTo>
                  <a:lnTo>
                    <a:pt x="57" y="202"/>
                  </a:lnTo>
                  <a:lnTo>
                    <a:pt x="42" y="191"/>
                  </a:lnTo>
                  <a:lnTo>
                    <a:pt x="31" y="154"/>
                  </a:lnTo>
                  <a:lnTo>
                    <a:pt x="26" y="133"/>
                  </a:lnTo>
                  <a:lnTo>
                    <a:pt x="6" y="138"/>
                  </a:lnTo>
                  <a:lnTo>
                    <a:pt x="0" y="106"/>
                  </a:lnTo>
                  <a:lnTo>
                    <a:pt x="16" y="90"/>
                  </a:lnTo>
                  <a:lnTo>
                    <a:pt x="16" y="74"/>
                  </a:lnTo>
                  <a:lnTo>
                    <a:pt x="11" y="21"/>
                  </a:lnTo>
                  <a:lnTo>
                    <a:pt x="31" y="16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2" name=""/>
            <p:cNvSpPr/>
            <p:nvPr/>
          </p:nvSpPr>
          <p:spPr>
            <a:xfrm>
              <a:off x="4900320" y="2455920"/>
              <a:ext cx="212760" cy="76320"/>
            </a:xfrm>
            <a:custGeom>
              <a:avLst/>
              <a:gdLst/>
              <a:ahLst/>
              <a:rect l="l" t="t" r="r" b="b"/>
              <a:pathLst>
                <a:path w="134" h="48">
                  <a:moveTo>
                    <a:pt x="5" y="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6" y="32"/>
                  </a:lnTo>
                  <a:lnTo>
                    <a:pt x="47" y="27"/>
                  </a:lnTo>
                  <a:lnTo>
                    <a:pt x="47" y="22"/>
                  </a:lnTo>
                  <a:lnTo>
                    <a:pt x="57" y="22"/>
                  </a:lnTo>
                  <a:lnTo>
                    <a:pt x="57" y="27"/>
                  </a:lnTo>
                  <a:lnTo>
                    <a:pt x="13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3" name=""/>
            <p:cNvSpPr/>
            <p:nvPr/>
          </p:nvSpPr>
          <p:spPr>
            <a:xfrm>
              <a:off x="4721040" y="2440080"/>
              <a:ext cx="228600" cy="6660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0" y="42"/>
                  </a:moveTo>
                  <a:lnTo>
                    <a:pt x="10" y="26"/>
                  </a:lnTo>
                  <a:lnTo>
                    <a:pt x="67" y="16"/>
                  </a:lnTo>
                  <a:lnTo>
                    <a:pt x="67" y="10"/>
                  </a:lnTo>
                  <a:lnTo>
                    <a:pt x="118" y="5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4" name=""/>
            <p:cNvSpPr/>
            <p:nvPr/>
          </p:nvSpPr>
          <p:spPr>
            <a:xfrm>
              <a:off x="5016240" y="2440080"/>
              <a:ext cx="96840" cy="33120"/>
            </a:xfrm>
            <a:custGeom>
              <a:avLst/>
              <a:gdLst/>
              <a:ahLst/>
              <a:rect l="l" t="t" r="r" b="b"/>
              <a:pathLst>
                <a:path w="61" h="21">
                  <a:moveTo>
                    <a:pt x="0" y="16"/>
                  </a:moveTo>
                  <a:lnTo>
                    <a:pt x="5" y="16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25" y="21"/>
                  </a:lnTo>
                  <a:lnTo>
                    <a:pt x="20" y="21"/>
                  </a:lnTo>
                  <a:lnTo>
                    <a:pt x="31" y="5"/>
                  </a:lnTo>
                  <a:lnTo>
                    <a:pt x="6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5" name=""/>
            <p:cNvSpPr/>
            <p:nvPr/>
          </p:nvSpPr>
          <p:spPr>
            <a:xfrm>
              <a:off x="5040000" y="2448000"/>
              <a:ext cx="57240" cy="25200"/>
            </a:xfrm>
            <a:custGeom>
              <a:avLst/>
              <a:gdLst/>
              <a:ahLst/>
              <a:rect l="l" t="t" r="r" b="b"/>
              <a:pathLst>
                <a:path w="36" h="16">
                  <a:moveTo>
                    <a:pt x="0" y="16"/>
                  </a:moveTo>
                  <a:lnTo>
                    <a:pt x="10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6" name=""/>
            <p:cNvSpPr/>
            <p:nvPr/>
          </p:nvSpPr>
          <p:spPr>
            <a:xfrm>
              <a:off x="4794120" y="2455920"/>
              <a:ext cx="271440" cy="185760"/>
            </a:xfrm>
            <a:custGeom>
              <a:avLst/>
              <a:gdLst/>
              <a:ahLst/>
              <a:rect l="l" t="t" r="r" b="b"/>
              <a:pathLst>
                <a:path w="171" h="117">
                  <a:moveTo>
                    <a:pt x="0" y="117"/>
                  </a:moveTo>
                  <a:lnTo>
                    <a:pt x="72" y="53"/>
                  </a:lnTo>
                  <a:lnTo>
                    <a:pt x="109" y="48"/>
                  </a:lnTo>
                  <a:lnTo>
                    <a:pt x="124" y="22"/>
                  </a:lnTo>
                  <a:lnTo>
                    <a:pt x="124" y="16"/>
                  </a:lnTo>
                  <a:lnTo>
                    <a:pt x="145" y="22"/>
                  </a:lnTo>
                  <a:lnTo>
                    <a:pt x="155" y="16"/>
                  </a:lnTo>
                  <a:lnTo>
                    <a:pt x="165" y="11"/>
                  </a:lnTo>
                  <a:lnTo>
                    <a:pt x="171" y="27"/>
                  </a:lnTo>
                  <a:lnTo>
                    <a:pt x="155" y="32"/>
                  </a:lnTo>
                  <a:lnTo>
                    <a:pt x="150" y="16"/>
                  </a:lnTo>
                  <a:lnTo>
                    <a:pt x="140" y="16"/>
                  </a:lnTo>
                  <a:lnTo>
                    <a:pt x="129" y="11"/>
                  </a:lnTo>
                  <a:lnTo>
                    <a:pt x="129" y="6"/>
                  </a:lnTo>
                  <a:lnTo>
                    <a:pt x="12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7" name=""/>
            <p:cNvSpPr/>
            <p:nvPr/>
          </p:nvSpPr>
          <p:spPr>
            <a:xfrm>
              <a:off x="5032080" y="2455920"/>
              <a:ext cx="73080" cy="60120"/>
            </a:xfrm>
            <a:custGeom>
              <a:avLst/>
              <a:gdLst/>
              <a:ahLst/>
              <a:rect l="l" t="t" r="r" b="b"/>
              <a:pathLst>
                <a:path w="46" h="38">
                  <a:moveTo>
                    <a:pt x="46" y="0"/>
                  </a:moveTo>
                  <a:lnTo>
                    <a:pt x="41" y="22"/>
                  </a:lnTo>
                  <a:lnTo>
                    <a:pt x="31" y="27"/>
                  </a:lnTo>
                  <a:lnTo>
                    <a:pt x="21" y="38"/>
                  </a:lnTo>
                  <a:lnTo>
                    <a:pt x="10" y="38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8" name=""/>
            <p:cNvSpPr/>
            <p:nvPr/>
          </p:nvSpPr>
          <p:spPr>
            <a:xfrm>
              <a:off x="5097240" y="2397240"/>
              <a:ext cx="15840" cy="252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9" name=""/>
            <p:cNvSpPr/>
            <p:nvPr/>
          </p:nvSpPr>
          <p:spPr>
            <a:xfrm>
              <a:off x="5047920" y="2414520"/>
              <a:ext cx="90720" cy="378000"/>
            </a:xfrm>
            <a:custGeom>
              <a:avLst/>
              <a:gdLst/>
              <a:ahLst/>
              <a:rect l="l" t="t" r="r" b="b"/>
              <a:pathLst>
                <a:path w="57" h="238">
                  <a:moveTo>
                    <a:pt x="57" y="201"/>
                  </a:moveTo>
                  <a:lnTo>
                    <a:pt x="31" y="233"/>
                  </a:lnTo>
                  <a:lnTo>
                    <a:pt x="11" y="238"/>
                  </a:lnTo>
                  <a:lnTo>
                    <a:pt x="11" y="212"/>
                  </a:lnTo>
                  <a:lnTo>
                    <a:pt x="0" y="132"/>
                  </a:lnTo>
                  <a:lnTo>
                    <a:pt x="5" y="117"/>
                  </a:lnTo>
                  <a:lnTo>
                    <a:pt x="47" y="21"/>
                  </a:lnTo>
                  <a:lnTo>
                    <a:pt x="5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0" name=""/>
            <p:cNvSpPr/>
            <p:nvPr/>
          </p:nvSpPr>
          <p:spPr>
            <a:xfrm flipH="1">
              <a:off x="5130720" y="2432160"/>
              <a:ext cx="7920" cy="158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1" name=""/>
            <p:cNvSpPr/>
            <p:nvPr/>
          </p:nvSpPr>
          <p:spPr>
            <a:xfrm>
              <a:off x="5105160" y="2440080"/>
              <a:ext cx="41400" cy="158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2" name=""/>
            <p:cNvSpPr/>
            <p:nvPr/>
          </p:nvSpPr>
          <p:spPr>
            <a:xfrm>
              <a:off x="5065560" y="2432160"/>
              <a:ext cx="179280" cy="209520"/>
            </a:xfrm>
            <a:custGeom>
              <a:avLst/>
              <a:gdLst/>
              <a:ahLst/>
              <a:rect l="l" t="t" r="r" b="b"/>
              <a:pathLst>
                <a:path w="113" h="132">
                  <a:moveTo>
                    <a:pt x="0" y="47"/>
                  </a:moveTo>
                  <a:lnTo>
                    <a:pt x="5" y="53"/>
                  </a:lnTo>
                  <a:lnTo>
                    <a:pt x="15" y="53"/>
                  </a:lnTo>
                  <a:lnTo>
                    <a:pt x="20" y="47"/>
                  </a:lnTo>
                  <a:lnTo>
                    <a:pt x="41" y="42"/>
                  </a:lnTo>
                  <a:lnTo>
                    <a:pt x="92" y="0"/>
                  </a:lnTo>
                  <a:lnTo>
                    <a:pt x="61" y="26"/>
                  </a:lnTo>
                  <a:lnTo>
                    <a:pt x="56" y="74"/>
                  </a:lnTo>
                  <a:lnTo>
                    <a:pt x="51" y="90"/>
                  </a:lnTo>
                  <a:lnTo>
                    <a:pt x="56" y="90"/>
                  </a:lnTo>
                  <a:lnTo>
                    <a:pt x="67" y="132"/>
                  </a:lnTo>
                  <a:lnTo>
                    <a:pt x="103" y="132"/>
                  </a:lnTo>
                  <a:lnTo>
                    <a:pt x="113" y="1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3" name=""/>
            <p:cNvSpPr/>
            <p:nvPr/>
          </p:nvSpPr>
          <p:spPr>
            <a:xfrm>
              <a:off x="5171760" y="2406600"/>
              <a:ext cx="81000" cy="66600"/>
            </a:xfrm>
            <a:custGeom>
              <a:avLst/>
              <a:gdLst/>
              <a:ahLst/>
              <a:rect l="l" t="t" r="r" b="b"/>
              <a:pathLst>
                <a:path w="51" h="42">
                  <a:moveTo>
                    <a:pt x="0" y="0"/>
                  </a:moveTo>
                  <a:lnTo>
                    <a:pt x="51" y="26"/>
                  </a:lnTo>
                  <a:lnTo>
                    <a:pt x="51" y="42"/>
                  </a:lnTo>
                  <a:lnTo>
                    <a:pt x="51" y="31"/>
                  </a:lnTo>
                  <a:lnTo>
                    <a:pt x="20" y="16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4" name=""/>
            <p:cNvSpPr/>
            <p:nvPr/>
          </p:nvSpPr>
          <p:spPr>
            <a:xfrm>
              <a:off x="5162400" y="2322360"/>
              <a:ext cx="74520" cy="150840"/>
            </a:xfrm>
            <a:custGeom>
              <a:avLst/>
              <a:gdLst/>
              <a:ahLst/>
              <a:rect l="l" t="t" r="r" b="b"/>
              <a:pathLst>
                <a:path w="47" h="95">
                  <a:moveTo>
                    <a:pt x="42" y="0"/>
                  </a:moveTo>
                  <a:lnTo>
                    <a:pt x="47" y="37"/>
                  </a:lnTo>
                  <a:lnTo>
                    <a:pt x="31" y="37"/>
                  </a:lnTo>
                  <a:lnTo>
                    <a:pt x="31" y="53"/>
                  </a:lnTo>
                  <a:lnTo>
                    <a:pt x="6" y="79"/>
                  </a:lnTo>
                  <a:lnTo>
                    <a:pt x="6" y="84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5" name=""/>
            <p:cNvSpPr/>
            <p:nvPr/>
          </p:nvSpPr>
          <p:spPr>
            <a:xfrm>
              <a:off x="5065560" y="2128680"/>
              <a:ext cx="65160" cy="100080"/>
            </a:xfrm>
            <a:custGeom>
              <a:avLst/>
              <a:gdLst/>
              <a:ahLst/>
              <a:rect l="l" t="t" r="r" b="b"/>
              <a:pathLst>
                <a:path w="41" h="63">
                  <a:moveTo>
                    <a:pt x="0" y="0"/>
                  </a:moveTo>
                  <a:lnTo>
                    <a:pt x="36" y="63"/>
                  </a:lnTo>
                  <a:lnTo>
                    <a:pt x="41" y="6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6" name=""/>
            <p:cNvSpPr/>
            <p:nvPr/>
          </p:nvSpPr>
          <p:spPr>
            <a:xfrm>
              <a:off x="5130720" y="2228760"/>
              <a:ext cx="7920" cy="972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7" name=""/>
            <p:cNvSpPr/>
            <p:nvPr/>
          </p:nvSpPr>
          <p:spPr>
            <a:xfrm>
              <a:off x="5138640" y="223848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8" name=""/>
            <p:cNvSpPr/>
            <p:nvPr/>
          </p:nvSpPr>
          <p:spPr>
            <a:xfrm>
              <a:off x="5065560" y="2128680"/>
              <a:ext cx="81000" cy="117720"/>
            </a:xfrm>
            <a:custGeom>
              <a:avLst/>
              <a:gdLst/>
              <a:ahLst/>
              <a:rect l="l" t="t" r="r" b="b"/>
              <a:pathLst>
                <a:path w="51" h="74">
                  <a:moveTo>
                    <a:pt x="51" y="74"/>
                  </a:moveTo>
                  <a:lnTo>
                    <a:pt x="51" y="63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9" name=""/>
            <p:cNvSpPr/>
            <p:nvPr/>
          </p:nvSpPr>
          <p:spPr>
            <a:xfrm>
              <a:off x="6032160" y="1976400"/>
              <a:ext cx="81000" cy="42840"/>
            </a:xfrm>
            <a:custGeom>
              <a:avLst/>
              <a:gdLst/>
              <a:ahLst/>
              <a:rect l="l" t="t" r="r" b="b"/>
              <a:pathLst>
                <a:path w="51" h="27">
                  <a:moveTo>
                    <a:pt x="0" y="27"/>
                  </a:moveTo>
                  <a:lnTo>
                    <a:pt x="15" y="27"/>
                  </a:lnTo>
                  <a:lnTo>
                    <a:pt x="36" y="22"/>
                  </a:lnTo>
                  <a:lnTo>
                    <a:pt x="51" y="11"/>
                  </a:lnTo>
                  <a:lnTo>
                    <a:pt x="5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0" name=""/>
            <p:cNvSpPr/>
            <p:nvPr/>
          </p:nvSpPr>
          <p:spPr>
            <a:xfrm>
              <a:off x="4827240" y="2111400"/>
              <a:ext cx="140040" cy="328680"/>
            </a:xfrm>
            <a:custGeom>
              <a:avLst/>
              <a:gdLst/>
              <a:ahLst/>
              <a:rect l="l" t="t" r="r" b="b"/>
              <a:pathLst>
                <a:path w="88" h="207">
                  <a:moveTo>
                    <a:pt x="88" y="0"/>
                  </a:moveTo>
                  <a:lnTo>
                    <a:pt x="62" y="11"/>
                  </a:lnTo>
                  <a:lnTo>
                    <a:pt x="72" y="48"/>
                  </a:lnTo>
                  <a:lnTo>
                    <a:pt x="57" y="53"/>
                  </a:lnTo>
                  <a:lnTo>
                    <a:pt x="0" y="64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5" y="127"/>
                  </a:lnTo>
                  <a:lnTo>
                    <a:pt x="15" y="143"/>
                  </a:lnTo>
                  <a:lnTo>
                    <a:pt x="15" y="149"/>
                  </a:lnTo>
                  <a:lnTo>
                    <a:pt x="10" y="154"/>
                  </a:lnTo>
                  <a:lnTo>
                    <a:pt x="20" y="154"/>
                  </a:lnTo>
                  <a:lnTo>
                    <a:pt x="26" y="180"/>
                  </a:lnTo>
                  <a:lnTo>
                    <a:pt x="26" y="191"/>
                  </a:lnTo>
                  <a:lnTo>
                    <a:pt x="15" y="191"/>
                  </a:lnTo>
                  <a:lnTo>
                    <a:pt x="10" y="207"/>
                  </a:lnTo>
                  <a:lnTo>
                    <a:pt x="5" y="20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1" name=""/>
            <p:cNvSpPr/>
            <p:nvPr/>
          </p:nvSpPr>
          <p:spPr>
            <a:xfrm>
              <a:off x="5384520" y="2212920"/>
              <a:ext cx="98640" cy="92160"/>
            </a:xfrm>
            <a:custGeom>
              <a:avLst/>
              <a:gdLst/>
              <a:ahLst/>
              <a:rect l="l" t="t" r="r" b="b"/>
              <a:pathLst>
                <a:path w="62" h="58">
                  <a:moveTo>
                    <a:pt x="57" y="5"/>
                  </a:moveTo>
                  <a:lnTo>
                    <a:pt x="15" y="10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5" y="42"/>
                  </a:lnTo>
                  <a:lnTo>
                    <a:pt x="15" y="42"/>
                  </a:lnTo>
                  <a:lnTo>
                    <a:pt x="15" y="53"/>
                  </a:lnTo>
                  <a:lnTo>
                    <a:pt x="26" y="58"/>
                  </a:lnTo>
                  <a:lnTo>
                    <a:pt x="15" y="53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2" name=""/>
            <p:cNvSpPr/>
            <p:nvPr/>
          </p:nvSpPr>
          <p:spPr>
            <a:xfrm flipH="1">
              <a:off x="5301720" y="2279520"/>
              <a:ext cx="5724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3" name=""/>
            <p:cNvSpPr/>
            <p:nvPr/>
          </p:nvSpPr>
          <p:spPr>
            <a:xfrm>
              <a:off x="5105160" y="2263680"/>
              <a:ext cx="41400" cy="15840"/>
            </a:xfrm>
            <a:custGeom>
              <a:avLst/>
              <a:gdLst/>
              <a:ahLst/>
              <a:rect l="l" t="t" r="r" b="b"/>
              <a:pathLst>
                <a:path w="26" h="10">
                  <a:moveTo>
                    <a:pt x="0" y="5"/>
                  </a:moveTo>
                  <a:lnTo>
                    <a:pt x="21" y="0"/>
                  </a:lnTo>
                  <a:lnTo>
                    <a:pt x="26" y="0"/>
                  </a:lnTo>
                  <a:lnTo>
                    <a:pt x="26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4" name=""/>
            <p:cNvSpPr/>
            <p:nvPr/>
          </p:nvSpPr>
          <p:spPr>
            <a:xfrm>
              <a:off x="5752800" y="2128680"/>
              <a:ext cx="90720" cy="84240"/>
            </a:xfrm>
            <a:custGeom>
              <a:avLst/>
              <a:gdLst/>
              <a:ahLst/>
              <a:rect l="l" t="t" r="r" b="b"/>
              <a:pathLst>
                <a:path w="57" h="53">
                  <a:moveTo>
                    <a:pt x="0" y="53"/>
                  </a:moveTo>
                  <a:lnTo>
                    <a:pt x="5" y="37"/>
                  </a:lnTo>
                  <a:lnTo>
                    <a:pt x="5" y="42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41" y="16"/>
                  </a:lnTo>
                  <a:lnTo>
                    <a:pt x="47" y="26"/>
                  </a:lnTo>
                  <a:lnTo>
                    <a:pt x="57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5" name=""/>
            <p:cNvSpPr/>
            <p:nvPr/>
          </p:nvSpPr>
          <p:spPr>
            <a:xfrm>
              <a:off x="5817960" y="2128680"/>
              <a:ext cx="25560" cy="6696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11" y="10"/>
                  </a:lnTo>
                  <a:lnTo>
                    <a:pt x="6" y="21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6" name=""/>
            <p:cNvSpPr/>
            <p:nvPr/>
          </p:nvSpPr>
          <p:spPr>
            <a:xfrm>
              <a:off x="4827240" y="2246400"/>
              <a:ext cx="8280" cy="252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7" name=""/>
            <p:cNvSpPr/>
            <p:nvPr/>
          </p:nvSpPr>
          <p:spPr>
            <a:xfrm>
              <a:off x="5171760" y="2136960"/>
              <a:ext cx="277920" cy="117360"/>
            </a:xfrm>
            <a:custGeom>
              <a:avLst/>
              <a:gdLst/>
              <a:ahLst/>
              <a:rect l="l" t="t" r="r" b="b"/>
              <a:pathLst>
                <a:path w="175" h="74">
                  <a:moveTo>
                    <a:pt x="93" y="0"/>
                  </a:moveTo>
                  <a:lnTo>
                    <a:pt x="103" y="0"/>
                  </a:lnTo>
                  <a:lnTo>
                    <a:pt x="108" y="32"/>
                  </a:lnTo>
                  <a:lnTo>
                    <a:pt x="118" y="42"/>
                  </a:lnTo>
                  <a:lnTo>
                    <a:pt x="118" y="48"/>
                  </a:lnTo>
                  <a:lnTo>
                    <a:pt x="134" y="42"/>
                  </a:lnTo>
                  <a:lnTo>
                    <a:pt x="139" y="48"/>
                  </a:lnTo>
                  <a:lnTo>
                    <a:pt x="149" y="48"/>
                  </a:lnTo>
                  <a:lnTo>
                    <a:pt x="144" y="27"/>
                  </a:lnTo>
                  <a:lnTo>
                    <a:pt x="165" y="21"/>
                  </a:lnTo>
                  <a:lnTo>
                    <a:pt x="175" y="48"/>
                  </a:lnTo>
                  <a:lnTo>
                    <a:pt x="165" y="42"/>
                  </a:lnTo>
                  <a:lnTo>
                    <a:pt x="144" y="53"/>
                  </a:lnTo>
                  <a:lnTo>
                    <a:pt x="124" y="53"/>
                  </a:lnTo>
                  <a:lnTo>
                    <a:pt x="124" y="48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82" y="37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5" y="69"/>
                  </a:lnTo>
                  <a:lnTo>
                    <a:pt x="10" y="74"/>
                  </a:lnTo>
                  <a:lnTo>
                    <a:pt x="5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8" name=""/>
            <p:cNvSpPr/>
            <p:nvPr/>
          </p:nvSpPr>
          <p:spPr>
            <a:xfrm>
              <a:off x="5130720" y="2220840"/>
              <a:ext cx="212760" cy="92160"/>
            </a:xfrm>
            <a:custGeom>
              <a:avLst/>
              <a:gdLst/>
              <a:ahLst/>
              <a:rect l="l" t="t" r="r" b="b"/>
              <a:pathLst>
                <a:path w="134" h="58">
                  <a:moveTo>
                    <a:pt x="134" y="0"/>
                  </a:moveTo>
                  <a:lnTo>
                    <a:pt x="134" y="11"/>
                  </a:lnTo>
                  <a:lnTo>
                    <a:pt x="108" y="16"/>
                  </a:lnTo>
                  <a:lnTo>
                    <a:pt x="113" y="27"/>
                  </a:lnTo>
                  <a:lnTo>
                    <a:pt x="113" y="42"/>
                  </a:lnTo>
                  <a:lnTo>
                    <a:pt x="20" y="58"/>
                  </a:lnTo>
                  <a:lnTo>
                    <a:pt x="20" y="42"/>
                  </a:lnTo>
                  <a:lnTo>
                    <a:pt x="15" y="32"/>
                  </a:lnTo>
                  <a:lnTo>
                    <a:pt x="26" y="32"/>
                  </a:lnTo>
                  <a:lnTo>
                    <a:pt x="31" y="21"/>
                  </a:lnTo>
                  <a:lnTo>
                    <a:pt x="10" y="21"/>
                  </a:lnTo>
                  <a:lnTo>
                    <a:pt x="10" y="32"/>
                  </a:lnTo>
                  <a:lnTo>
                    <a:pt x="5" y="32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9" name=""/>
            <p:cNvSpPr/>
            <p:nvPr/>
          </p:nvSpPr>
          <p:spPr>
            <a:xfrm>
              <a:off x="5065560" y="1968480"/>
              <a:ext cx="195120" cy="168480"/>
            </a:xfrm>
            <a:custGeom>
              <a:avLst/>
              <a:gdLst/>
              <a:ahLst/>
              <a:rect l="l" t="t" r="r" b="b"/>
              <a:pathLst>
                <a:path w="123" h="106">
                  <a:moveTo>
                    <a:pt x="123" y="27"/>
                  </a:moveTo>
                  <a:lnTo>
                    <a:pt x="92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36" y="42"/>
                  </a:lnTo>
                  <a:lnTo>
                    <a:pt x="30" y="53"/>
                  </a:lnTo>
                  <a:lnTo>
                    <a:pt x="20" y="69"/>
                  </a:lnTo>
                  <a:lnTo>
                    <a:pt x="20" y="80"/>
                  </a:lnTo>
                  <a:lnTo>
                    <a:pt x="15" y="90"/>
                  </a:lnTo>
                  <a:lnTo>
                    <a:pt x="5" y="8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0" name=""/>
            <p:cNvSpPr/>
            <p:nvPr/>
          </p:nvSpPr>
          <p:spPr>
            <a:xfrm>
              <a:off x="5252760" y="2011320"/>
              <a:ext cx="25560" cy="117360"/>
            </a:xfrm>
            <a:custGeom>
              <a:avLst/>
              <a:gdLst/>
              <a:ahLst/>
              <a:rect l="l" t="t" r="r" b="b"/>
              <a:pathLst>
                <a:path w="16" h="74">
                  <a:moveTo>
                    <a:pt x="0" y="0"/>
                  </a:moveTo>
                  <a:lnTo>
                    <a:pt x="11" y="37"/>
                  </a:lnTo>
                  <a:lnTo>
                    <a:pt x="5" y="74"/>
                  </a:lnTo>
                  <a:lnTo>
                    <a:pt x="16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1" name=""/>
            <p:cNvSpPr/>
            <p:nvPr/>
          </p:nvSpPr>
          <p:spPr>
            <a:xfrm>
              <a:off x="5122800" y="2246400"/>
              <a:ext cx="48960" cy="109440"/>
            </a:xfrm>
            <a:custGeom>
              <a:avLst/>
              <a:gdLst/>
              <a:ahLst/>
              <a:rect l="l" t="t" r="r" b="b"/>
              <a:pathLst>
                <a:path w="31" h="69">
                  <a:moveTo>
                    <a:pt x="10" y="0"/>
                  </a:moveTo>
                  <a:lnTo>
                    <a:pt x="0" y="69"/>
                  </a:lnTo>
                  <a:lnTo>
                    <a:pt x="31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2" name=""/>
            <p:cNvSpPr/>
            <p:nvPr/>
          </p:nvSpPr>
          <p:spPr>
            <a:xfrm>
              <a:off x="5359320" y="2498760"/>
              <a:ext cx="1728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3" name=""/>
            <p:cNvSpPr/>
            <p:nvPr/>
          </p:nvSpPr>
          <p:spPr>
            <a:xfrm flipH="1">
              <a:off x="5285880" y="2144880"/>
              <a:ext cx="33480" cy="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4" name=""/>
            <p:cNvSpPr/>
            <p:nvPr/>
          </p:nvSpPr>
          <p:spPr>
            <a:xfrm>
              <a:off x="5278320" y="2144880"/>
              <a:ext cx="15840" cy="936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5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1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5" name=""/>
            <p:cNvSpPr/>
            <p:nvPr/>
          </p:nvSpPr>
          <p:spPr>
            <a:xfrm>
              <a:off x="5294160" y="2154240"/>
              <a:ext cx="2556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6" name=""/>
            <p:cNvSpPr/>
            <p:nvPr/>
          </p:nvSpPr>
          <p:spPr>
            <a:xfrm>
              <a:off x="5319720" y="2154240"/>
              <a:ext cx="31680" cy="41400"/>
            </a:xfrm>
            <a:custGeom>
              <a:avLst/>
              <a:gdLst/>
              <a:ahLst/>
              <a:rect l="l" t="t" r="r" b="b"/>
              <a:pathLst>
                <a:path w="20" h="26">
                  <a:moveTo>
                    <a:pt x="0" y="0"/>
                  </a:moveTo>
                  <a:lnTo>
                    <a:pt x="5" y="5"/>
                  </a:lnTo>
                  <a:lnTo>
                    <a:pt x="20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7" name=""/>
            <p:cNvSpPr/>
            <p:nvPr/>
          </p:nvSpPr>
          <p:spPr>
            <a:xfrm flipH="1" flipV="1">
              <a:off x="5327640" y="2195640"/>
              <a:ext cx="7920" cy="17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8" name=""/>
            <p:cNvSpPr/>
            <p:nvPr/>
          </p:nvSpPr>
          <p:spPr>
            <a:xfrm flipH="1">
              <a:off x="4975200" y="2414520"/>
              <a:ext cx="23760" cy="507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9" name=""/>
            <p:cNvSpPr/>
            <p:nvPr/>
          </p:nvSpPr>
          <p:spPr>
            <a:xfrm>
              <a:off x="4876560" y="2506680"/>
              <a:ext cx="57240" cy="168120"/>
            </a:xfrm>
            <a:custGeom>
              <a:avLst/>
              <a:gdLst/>
              <a:ahLst/>
              <a:rect l="l" t="t" r="r" b="b"/>
              <a:pathLst>
                <a:path w="36" h="106">
                  <a:moveTo>
                    <a:pt x="0" y="106"/>
                  </a:moveTo>
                  <a:lnTo>
                    <a:pt x="31" y="96"/>
                  </a:lnTo>
                  <a:lnTo>
                    <a:pt x="20" y="53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0" name=""/>
            <p:cNvSpPr/>
            <p:nvPr/>
          </p:nvSpPr>
          <p:spPr>
            <a:xfrm flipH="1">
              <a:off x="4907880" y="2532240"/>
              <a:ext cx="25560" cy="507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1" name=""/>
            <p:cNvSpPr/>
            <p:nvPr/>
          </p:nvSpPr>
          <p:spPr>
            <a:xfrm>
              <a:off x="5827680" y="2019240"/>
              <a:ext cx="204480" cy="50760"/>
            </a:xfrm>
            <a:custGeom>
              <a:avLst/>
              <a:gdLst/>
              <a:ahLst/>
              <a:rect l="l" t="t" r="r" b="b"/>
              <a:pathLst>
                <a:path w="129" h="32">
                  <a:moveTo>
                    <a:pt x="0" y="10"/>
                  </a:moveTo>
                  <a:lnTo>
                    <a:pt x="5" y="32"/>
                  </a:lnTo>
                  <a:lnTo>
                    <a:pt x="46" y="26"/>
                  </a:lnTo>
                  <a:lnTo>
                    <a:pt x="51" y="26"/>
                  </a:lnTo>
                  <a:lnTo>
                    <a:pt x="56" y="21"/>
                  </a:lnTo>
                  <a:lnTo>
                    <a:pt x="93" y="16"/>
                  </a:lnTo>
                  <a:lnTo>
                    <a:pt x="103" y="5"/>
                  </a:lnTo>
                  <a:lnTo>
                    <a:pt x="12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2" name=""/>
            <p:cNvSpPr/>
            <p:nvPr/>
          </p:nvSpPr>
          <p:spPr>
            <a:xfrm>
              <a:off x="6032160" y="1986120"/>
              <a:ext cx="98640" cy="33120"/>
            </a:xfrm>
            <a:custGeom>
              <a:avLst/>
              <a:gdLst/>
              <a:ahLst/>
              <a:rect l="l" t="t" r="r" b="b"/>
              <a:pathLst>
                <a:path w="62" h="21">
                  <a:moveTo>
                    <a:pt x="0" y="21"/>
                  </a:moveTo>
                  <a:lnTo>
                    <a:pt x="15" y="16"/>
                  </a:lnTo>
                  <a:lnTo>
                    <a:pt x="41" y="1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3" name=""/>
            <p:cNvSpPr/>
            <p:nvPr/>
          </p:nvSpPr>
          <p:spPr>
            <a:xfrm>
              <a:off x="6130800" y="1976400"/>
              <a:ext cx="23760" cy="972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0" y="6"/>
                  </a:moveTo>
                  <a:lnTo>
                    <a:pt x="5" y="6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4" name=""/>
            <p:cNvSpPr/>
            <p:nvPr/>
          </p:nvSpPr>
          <p:spPr>
            <a:xfrm>
              <a:off x="6146640" y="1968480"/>
              <a:ext cx="65160" cy="127080"/>
            </a:xfrm>
            <a:custGeom>
              <a:avLst/>
              <a:gdLst/>
              <a:ahLst/>
              <a:rect l="l" t="t" r="r" b="b"/>
              <a:pathLst>
                <a:path w="41" h="80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27"/>
                  </a:lnTo>
                  <a:lnTo>
                    <a:pt x="26" y="21"/>
                  </a:lnTo>
                  <a:lnTo>
                    <a:pt x="41" y="27"/>
                  </a:lnTo>
                  <a:lnTo>
                    <a:pt x="36" y="58"/>
                  </a:lnTo>
                  <a:lnTo>
                    <a:pt x="41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5" name=""/>
            <p:cNvSpPr/>
            <p:nvPr/>
          </p:nvSpPr>
          <p:spPr>
            <a:xfrm>
              <a:off x="6211800" y="2095560"/>
              <a:ext cx="17280" cy="1584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6" name=""/>
            <p:cNvSpPr/>
            <p:nvPr/>
          </p:nvSpPr>
          <p:spPr>
            <a:xfrm>
              <a:off x="6229080" y="2111400"/>
              <a:ext cx="1800" cy="33480"/>
            </a:xfrm>
            <a:custGeom>
              <a:avLst/>
              <a:gdLst/>
              <a:ahLst/>
              <a:rect l="l" t="t" r="r" b="b"/>
              <a:pathLst>
                <a:path w="0" h="21">
                  <a:moveTo>
                    <a:pt x="0" y="0"/>
                  </a:moveTo>
                  <a:lnTo>
                    <a:pt x="0" y="5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7" name=""/>
            <p:cNvSpPr/>
            <p:nvPr/>
          </p:nvSpPr>
          <p:spPr>
            <a:xfrm>
              <a:off x="6229080" y="2144880"/>
              <a:ext cx="122400" cy="42840"/>
            </a:xfrm>
            <a:custGeom>
              <a:avLst/>
              <a:gdLst/>
              <a:ahLst/>
              <a:rect l="l" t="t" r="r" b="b"/>
              <a:pathLst>
                <a:path w="77" h="27">
                  <a:moveTo>
                    <a:pt x="0" y="0"/>
                  </a:moveTo>
                  <a:lnTo>
                    <a:pt x="15" y="6"/>
                  </a:lnTo>
                  <a:lnTo>
                    <a:pt x="15" y="11"/>
                  </a:lnTo>
                  <a:lnTo>
                    <a:pt x="25" y="27"/>
                  </a:lnTo>
                  <a:lnTo>
                    <a:pt x="56" y="22"/>
                  </a:lnTo>
                  <a:lnTo>
                    <a:pt x="56" y="11"/>
                  </a:lnTo>
                  <a:lnTo>
                    <a:pt x="62" y="11"/>
                  </a:lnTo>
                  <a:lnTo>
                    <a:pt x="62" y="6"/>
                  </a:lnTo>
                  <a:lnTo>
                    <a:pt x="77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8" name=""/>
            <p:cNvSpPr/>
            <p:nvPr/>
          </p:nvSpPr>
          <p:spPr>
            <a:xfrm>
              <a:off x="5778360" y="2035080"/>
              <a:ext cx="57240" cy="42840"/>
            </a:xfrm>
            <a:custGeom>
              <a:avLst/>
              <a:gdLst/>
              <a:ahLst/>
              <a:rect l="l" t="t" r="r" b="b"/>
              <a:pathLst>
                <a:path w="36" h="27">
                  <a:moveTo>
                    <a:pt x="31" y="0"/>
                  </a:moveTo>
                  <a:lnTo>
                    <a:pt x="36" y="22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9" name=""/>
            <p:cNvSpPr/>
            <p:nvPr/>
          </p:nvSpPr>
          <p:spPr>
            <a:xfrm>
              <a:off x="5778360" y="2011320"/>
              <a:ext cx="277920" cy="74520"/>
            </a:xfrm>
            <a:custGeom>
              <a:avLst/>
              <a:gdLst/>
              <a:ahLst/>
              <a:rect l="l" t="t" r="r" b="b"/>
              <a:pathLst>
                <a:path w="175" h="47">
                  <a:moveTo>
                    <a:pt x="0" y="47"/>
                  </a:moveTo>
                  <a:lnTo>
                    <a:pt x="77" y="31"/>
                  </a:lnTo>
                  <a:lnTo>
                    <a:pt x="82" y="37"/>
                  </a:lnTo>
                  <a:lnTo>
                    <a:pt x="87" y="31"/>
                  </a:lnTo>
                  <a:lnTo>
                    <a:pt x="124" y="26"/>
                  </a:lnTo>
                  <a:lnTo>
                    <a:pt x="139" y="10"/>
                  </a:lnTo>
                  <a:lnTo>
                    <a:pt x="17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0" name=""/>
            <p:cNvSpPr/>
            <p:nvPr/>
          </p:nvSpPr>
          <p:spPr>
            <a:xfrm>
              <a:off x="6056280" y="1994040"/>
              <a:ext cx="74520" cy="17280"/>
            </a:xfrm>
            <a:custGeom>
              <a:avLst/>
              <a:gdLst/>
              <a:ahLst/>
              <a:rect l="l" t="t" r="r" b="b"/>
              <a:pathLst>
                <a:path w="47" h="11">
                  <a:moveTo>
                    <a:pt x="0" y="11"/>
                  </a:moveTo>
                  <a:lnTo>
                    <a:pt x="11" y="11"/>
                  </a:lnTo>
                  <a:lnTo>
                    <a:pt x="31" y="5"/>
                  </a:lnTo>
                  <a:lnTo>
                    <a:pt x="4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1" name=""/>
            <p:cNvSpPr/>
            <p:nvPr/>
          </p:nvSpPr>
          <p:spPr>
            <a:xfrm>
              <a:off x="6130800" y="1976400"/>
              <a:ext cx="23760" cy="1764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11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2" name=""/>
            <p:cNvSpPr/>
            <p:nvPr/>
          </p:nvSpPr>
          <p:spPr>
            <a:xfrm>
              <a:off x="6154560" y="1976400"/>
              <a:ext cx="90360" cy="17640"/>
            </a:xfrm>
            <a:custGeom>
              <a:avLst/>
              <a:gdLst/>
              <a:ahLst/>
              <a:rect l="l" t="t" r="r" b="b"/>
              <a:pathLst>
                <a:path w="57" h="11">
                  <a:moveTo>
                    <a:pt x="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6" y="11"/>
                  </a:lnTo>
                  <a:lnTo>
                    <a:pt x="57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3" name=""/>
            <p:cNvSpPr/>
            <p:nvPr/>
          </p:nvSpPr>
          <p:spPr>
            <a:xfrm>
              <a:off x="6244920" y="1994040"/>
              <a:ext cx="41400" cy="2520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0"/>
                  </a:moveTo>
                  <a:lnTo>
                    <a:pt x="5" y="5"/>
                  </a:lnTo>
                  <a:lnTo>
                    <a:pt x="15" y="11"/>
                  </a:lnTo>
                  <a:lnTo>
                    <a:pt x="2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4" name=""/>
            <p:cNvSpPr/>
            <p:nvPr/>
          </p:nvSpPr>
          <p:spPr>
            <a:xfrm>
              <a:off x="6286320" y="2019240"/>
              <a:ext cx="23760" cy="255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5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5" name=""/>
            <p:cNvSpPr/>
            <p:nvPr/>
          </p:nvSpPr>
          <p:spPr>
            <a:xfrm>
              <a:off x="6310080" y="2044800"/>
              <a:ext cx="25560" cy="6660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0" y="10"/>
                  </a:lnTo>
                  <a:lnTo>
                    <a:pt x="11" y="32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6" name=""/>
            <p:cNvSpPr/>
            <p:nvPr/>
          </p:nvSpPr>
          <p:spPr>
            <a:xfrm>
              <a:off x="6335640" y="2111400"/>
              <a:ext cx="1440" cy="144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7" name=""/>
            <p:cNvSpPr/>
            <p:nvPr/>
          </p:nvSpPr>
          <p:spPr>
            <a:xfrm>
              <a:off x="6286320" y="2019240"/>
              <a:ext cx="41400" cy="92160"/>
            </a:xfrm>
            <a:custGeom>
              <a:avLst/>
              <a:gdLst/>
              <a:ahLst/>
              <a:rect l="l" t="t" r="r" b="b"/>
              <a:pathLst>
                <a:path w="26" h="58">
                  <a:moveTo>
                    <a:pt x="0" y="0"/>
                  </a:moveTo>
                  <a:lnTo>
                    <a:pt x="10" y="16"/>
                  </a:lnTo>
                  <a:lnTo>
                    <a:pt x="20" y="37"/>
                  </a:lnTo>
                  <a:lnTo>
                    <a:pt x="26" y="5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8" name=""/>
            <p:cNvSpPr/>
            <p:nvPr/>
          </p:nvSpPr>
          <p:spPr>
            <a:xfrm>
              <a:off x="6327720" y="211140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9" name=""/>
            <p:cNvSpPr/>
            <p:nvPr/>
          </p:nvSpPr>
          <p:spPr>
            <a:xfrm>
              <a:off x="6335640" y="2119320"/>
              <a:ext cx="7920" cy="1764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0" name=""/>
            <p:cNvSpPr/>
            <p:nvPr/>
          </p:nvSpPr>
          <p:spPr>
            <a:xfrm>
              <a:off x="6335640" y="2111400"/>
              <a:ext cx="48960" cy="168120"/>
            </a:xfrm>
            <a:custGeom>
              <a:avLst/>
              <a:gdLst/>
              <a:ahLst/>
              <a:rect l="l" t="t" r="r" b="b"/>
              <a:pathLst>
                <a:path w="31" h="106">
                  <a:moveTo>
                    <a:pt x="5" y="16"/>
                  </a:moveTo>
                  <a:lnTo>
                    <a:pt x="15" y="53"/>
                  </a:lnTo>
                  <a:lnTo>
                    <a:pt x="26" y="58"/>
                  </a:lnTo>
                  <a:lnTo>
                    <a:pt x="20" y="69"/>
                  </a:lnTo>
                  <a:lnTo>
                    <a:pt x="20" y="74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20" y="101"/>
                  </a:lnTo>
                  <a:lnTo>
                    <a:pt x="26" y="101"/>
                  </a:lnTo>
                  <a:lnTo>
                    <a:pt x="26" y="106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6" y="69"/>
                  </a:lnTo>
                  <a:lnTo>
                    <a:pt x="31" y="58"/>
                  </a:lnTo>
                  <a:lnTo>
                    <a:pt x="15" y="53"/>
                  </a:lnTo>
                  <a:lnTo>
                    <a:pt x="10" y="1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1" name=""/>
            <p:cNvSpPr/>
            <p:nvPr/>
          </p:nvSpPr>
          <p:spPr>
            <a:xfrm>
              <a:off x="6154560" y="1976400"/>
              <a:ext cx="204840" cy="24444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0" y="0"/>
                  </a:moveTo>
                  <a:lnTo>
                    <a:pt x="10" y="22"/>
                  </a:lnTo>
                  <a:lnTo>
                    <a:pt x="21" y="22"/>
                  </a:lnTo>
                  <a:lnTo>
                    <a:pt x="31" y="22"/>
                  </a:lnTo>
                  <a:lnTo>
                    <a:pt x="31" y="53"/>
                  </a:lnTo>
                  <a:lnTo>
                    <a:pt x="36" y="75"/>
                  </a:lnTo>
                  <a:lnTo>
                    <a:pt x="41" y="85"/>
                  </a:lnTo>
                  <a:lnTo>
                    <a:pt x="41" y="101"/>
                  </a:lnTo>
                  <a:lnTo>
                    <a:pt x="47" y="106"/>
                  </a:lnTo>
                  <a:lnTo>
                    <a:pt x="62" y="117"/>
                  </a:lnTo>
                  <a:lnTo>
                    <a:pt x="72" y="133"/>
                  </a:lnTo>
                  <a:lnTo>
                    <a:pt x="103" y="133"/>
                  </a:lnTo>
                  <a:lnTo>
                    <a:pt x="98" y="143"/>
                  </a:lnTo>
                  <a:lnTo>
                    <a:pt x="114" y="154"/>
                  </a:lnTo>
                  <a:lnTo>
                    <a:pt x="124" y="154"/>
                  </a:lnTo>
                  <a:lnTo>
                    <a:pt x="124" y="143"/>
                  </a:lnTo>
                  <a:lnTo>
                    <a:pt x="129" y="1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2" name=""/>
            <p:cNvSpPr/>
            <p:nvPr/>
          </p:nvSpPr>
          <p:spPr>
            <a:xfrm>
              <a:off x="6359400" y="2203560"/>
              <a:ext cx="1728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3" name=""/>
            <p:cNvSpPr/>
            <p:nvPr/>
          </p:nvSpPr>
          <p:spPr>
            <a:xfrm>
              <a:off x="6359400" y="2203560"/>
              <a:ext cx="1728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11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4" name=""/>
            <p:cNvSpPr/>
            <p:nvPr/>
          </p:nvSpPr>
          <p:spPr>
            <a:xfrm flipH="1">
              <a:off x="6351480" y="2203560"/>
              <a:ext cx="7920" cy="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5" name=""/>
            <p:cNvSpPr/>
            <p:nvPr/>
          </p:nvSpPr>
          <p:spPr>
            <a:xfrm>
              <a:off x="6351480" y="2203560"/>
              <a:ext cx="1440" cy="172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6" name=""/>
            <p:cNvSpPr/>
            <p:nvPr/>
          </p:nvSpPr>
          <p:spPr>
            <a:xfrm>
              <a:off x="6351480" y="2220840"/>
              <a:ext cx="1440" cy="1764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7" name=""/>
            <p:cNvSpPr/>
            <p:nvPr/>
          </p:nvSpPr>
          <p:spPr>
            <a:xfrm>
              <a:off x="6351480" y="2220840"/>
              <a:ext cx="1440" cy="1764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11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148" name=""/>
          <p:cNvGrpSpPr/>
          <p:nvPr/>
        </p:nvGrpSpPr>
        <p:grpSpPr>
          <a:xfrm>
            <a:off x="2184480" y="987480"/>
            <a:ext cx="6249600" cy="4122360"/>
            <a:chOff x="2184480" y="987480"/>
            <a:chExt cx="6249600" cy="4122360"/>
          </a:xfrm>
        </p:grpSpPr>
        <p:sp>
          <p:nvSpPr>
            <p:cNvPr id="2149" name=""/>
            <p:cNvSpPr/>
            <p:nvPr/>
          </p:nvSpPr>
          <p:spPr>
            <a:xfrm>
              <a:off x="5304600" y="1046160"/>
              <a:ext cx="241200" cy="319680"/>
            </a:xfrm>
            <a:prstGeom prst="rect">
              <a:avLst/>
            </a:prstGeom>
            <a:solidFill>
              <a:srgbClr val="00f008"/>
            </a:solidFill>
            <a:ln w="936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2150" name=""/>
            <p:cNvGrpSpPr/>
            <p:nvPr/>
          </p:nvGrpSpPr>
          <p:grpSpPr>
            <a:xfrm>
              <a:off x="5347440" y="993240"/>
              <a:ext cx="2188080" cy="1618560"/>
              <a:chOff x="5347440" y="993240"/>
              <a:chExt cx="2188080" cy="1618560"/>
            </a:xfrm>
          </p:grpSpPr>
          <p:sp>
            <p:nvSpPr>
              <p:cNvPr id="2151" name=""/>
              <p:cNvSpPr/>
              <p:nvPr/>
            </p:nvSpPr>
            <p:spPr>
              <a:xfrm>
                <a:off x="5347440" y="993240"/>
                <a:ext cx="2188080" cy="1618560"/>
              </a:xfrm>
              <a:custGeom>
                <a:avLst/>
                <a:gdLst/>
                <a:ahLst/>
                <a:rect l="l" t="t" r="r" b="b"/>
                <a:pathLst>
                  <a:path w="1411" h="1049">
                    <a:moveTo>
                      <a:pt x="178" y="0"/>
                    </a:moveTo>
                    <a:lnTo>
                      <a:pt x="30" y="116"/>
                    </a:lnTo>
                    <a:lnTo>
                      <a:pt x="0" y="402"/>
                    </a:lnTo>
                    <a:lnTo>
                      <a:pt x="22" y="400"/>
                    </a:lnTo>
                    <a:lnTo>
                      <a:pt x="22" y="416"/>
                    </a:lnTo>
                    <a:lnTo>
                      <a:pt x="28" y="422"/>
                    </a:lnTo>
                    <a:lnTo>
                      <a:pt x="24" y="444"/>
                    </a:lnTo>
                    <a:lnTo>
                      <a:pt x="34" y="452"/>
                    </a:lnTo>
                    <a:lnTo>
                      <a:pt x="38" y="472"/>
                    </a:lnTo>
                    <a:lnTo>
                      <a:pt x="76" y="478"/>
                    </a:lnTo>
                    <a:lnTo>
                      <a:pt x="88" y="494"/>
                    </a:lnTo>
                    <a:lnTo>
                      <a:pt x="102" y="490"/>
                    </a:lnTo>
                    <a:lnTo>
                      <a:pt x="112" y="472"/>
                    </a:lnTo>
                    <a:lnTo>
                      <a:pt x="166" y="478"/>
                    </a:lnTo>
                    <a:lnTo>
                      <a:pt x="166" y="500"/>
                    </a:lnTo>
                    <a:lnTo>
                      <a:pt x="178" y="502"/>
                    </a:lnTo>
                    <a:lnTo>
                      <a:pt x="180" y="494"/>
                    </a:lnTo>
                    <a:lnTo>
                      <a:pt x="198" y="494"/>
                    </a:lnTo>
                    <a:lnTo>
                      <a:pt x="220" y="522"/>
                    </a:lnTo>
                    <a:lnTo>
                      <a:pt x="248" y="522"/>
                    </a:lnTo>
                    <a:lnTo>
                      <a:pt x="272" y="522"/>
                    </a:lnTo>
                    <a:lnTo>
                      <a:pt x="266" y="504"/>
                    </a:lnTo>
                    <a:lnTo>
                      <a:pt x="282" y="496"/>
                    </a:lnTo>
                    <a:lnTo>
                      <a:pt x="294" y="508"/>
                    </a:lnTo>
                    <a:lnTo>
                      <a:pt x="322" y="508"/>
                    </a:lnTo>
                    <a:lnTo>
                      <a:pt x="356" y="522"/>
                    </a:lnTo>
                    <a:lnTo>
                      <a:pt x="394" y="496"/>
                    </a:lnTo>
                    <a:lnTo>
                      <a:pt x="386" y="472"/>
                    </a:lnTo>
                    <a:lnTo>
                      <a:pt x="418" y="470"/>
                    </a:lnTo>
                    <a:lnTo>
                      <a:pt x="418" y="450"/>
                    </a:lnTo>
                    <a:lnTo>
                      <a:pt x="424" y="446"/>
                    </a:lnTo>
                    <a:lnTo>
                      <a:pt x="444" y="454"/>
                    </a:lnTo>
                    <a:lnTo>
                      <a:pt x="446" y="444"/>
                    </a:lnTo>
                    <a:lnTo>
                      <a:pt x="438" y="420"/>
                    </a:lnTo>
                    <a:lnTo>
                      <a:pt x="448" y="420"/>
                    </a:lnTo>
                    <a:lnTo>
                      <a:pt x="464" y="428"/>
                    </a:lnTo>
                    <a:lnTo>
                      <a:pt x="498" y="434"/>
                    </a:lnTo>
                    <a:lnTo>
                      <a:pt x="516" y="428"/>
                    </a:lnTo>
                    <a:lnTo>
                      <a:pt x="526" y="422"/>
                    </a:lnTo>
                    <a:lnTo>
                      <a:pt x="568" y="432"/>
                    </a:lnTo>
                    <a:lnTo>
                      <a:pt x="574" y="460"/>
                    </a:lnTo>
                    <a:lnTo>
                      <a:pt x="590" y="480"/>
                    </a:lnTo>
                    <a:lnTo>
                      <a:pt x="590" y="498"/>
                    </a:lnTo>
                    <a:lnTo>
                      <a:pt x="642" y="498"/>
                    </a:lnTo>
                    <a:lnTo>
                      <a:pt x="650" y="488"/>
                    </a:lnTo>
                    <a:lnTo>
                      <a:pt x="666" y="490"/>
                    </a:lnTo>
                    <a:lnTo>
                      <a:pt x="668" y="510"/>
                    </a:lnTo>
                    <a:lnTo>
                      <a:pt x="664" y="522"/>
                    </a:lnTo>
                    <a:lnTo>
                      <a:pt x="676" y="536"/>
                    </a:lnTo>
                    <a:lnTo>
                      <a:pt x="684" y="548"/>
                    </a:lnTo>
                    <a:lnTo>
                      <a:pt x="694" y="548"/>
                    </a:lnTo>
                    <a:lnTo>
                      <a:pt x="698" y="554"/>
                    </a:lnTo>
                    <a:lnTo>
                      <a:pt x="688" y="566"/>
                    </a:lnTo>
                    <a:lnTo>
                      <a:pt x="686" y="588"/>
                    </a:lnTo>
                    <a:lnTo>
                      <a:pt x="702" y="582"/>
                    </a:lnTo>
                    <a:lnTo>
                      <a:pt x="706" y="592"/>
                    </a:lnTo>
                    <a:lnTo>
                      <a:pt x="698" y="598"/>
                    </a:lnTo>
                    <a:lnTo>
                      <a:pt x="698" y="610"/>
                    </a:lnTo>
                    <a:lnTo>
                      <a:pt x="706" y="612"/>
                    </a:lnTo>
                    <a:lnTo>
                      <a:pt x="710" y="624"/>
                    </a:lnTo>
                    <a:lnTo>
                      <a:pt x="794" y="632"/>
                    </a:lnTo>
                    <a:lnTo>
                      <a:pt x="840" y="626"/>
                    </a:lnTo>
                    <a:lnTo>
                      <a:pt x="844" y="636"/>
                    </a:lnTo>
                    <a:lnTo>
                      <a:pt x="866" y="636"/>
                    </a:lnTo>
                    <a:lnTo>
                      <a:pt x="876" y="646"/>
                    </a:lnTo>
                    <a:lnTo>
                      <a:pt x="898" y="628"/>
                    </a:lnTo>
                    <a:lnTo>
                      <a:pt x="908" y="640"/>
                    </a:lnTo>
                    <a:lnTo>
                      <a:pt x="934" y="642"/>
                    </a:lnTo>
                    <a:lnTo>
                      <a:pt x="938" y="650"/>
                    </a:lnTo>
                    <a:lnTo>
                      <a:pt x="950" y="644"/>
                    </a:lnTo>
                    <a:lnTo>
                      <a:pt x="962" y="640"/>
                    </a:lnTo>
                    <a:lnTo>
                      <a:pt x="984" y="668"/>
                    </a:lnTo>
                    <a:lnTo>
                      <a:pt x="982" y="678"/>
                    </a:lnTo>
                    <a:lnTo>
                      <a:pt x="996" y="678"/>
                    </a:lnTo>
                    <a:lnTo>
                      <a:pt x="994" y="696"/>
                    </a:lnTo>
                    <a:lnTo>
                      <a:pt x="1014" y="694"/>
                    </a:lnTo>
                    <a:lnTo>
                      <a:pt x="1016" y="710"/>
                    </a:lnTo>
                    <a:lnTo>
                      <a:pt x="1040" y="728"/>
                    </a:lnTo>
                    <a:lnTo>
                      <a:pt x="1048" y="742"/>
                    </a:lnTo>
                    <a:lnTo>
                      <a:pt x="1036" y="746"/>
                    </a:lnTo>
                    <a:lnTo>
                      <a:pt x="1016" y="740"/>
                    </a:lnTo>
                    <a:lnTo>
                      <a:pt x="1030" y="752"/>
                    </a:lnTo>
                    <a:lnTo>
                      <a:pt x="1026" y="768"/>
                    </a:lnTo>
                    <a:lnTo>
                      <a:pt x="1016" y="774"/>
                    </a:lnTo>
                    <a:lnTo>
                      <a:pt x="1004" y="764"/>
                    </a:lnTo>
                    <a:lnTo>
                      <a:pt x="990" y="760"/>
                    </a:lnTo>
                    <a:lnTo>
                      <a:pt x="984" y="762"/>
                    </a:lnTo>
                    <a:lnTo>
                      <a:pt x="976" y="774"/>
                    </a:lnTo>
                    <a:lnTo>
                      <a:pt x="958" y="758"/>
                    </a:lnTo>
                    <a:lnTo>
                      <a:pt x="964" y="748"/>
                    </a:lnTo>
                    <a:lnTo>
                      <a:pt x="960" y="740"/>
                    </a:lnTo>
                    <a:lnTo>
                      <a:pt x="944" y="744"/>
                    </a:lnTo>
                    <a:lnTo>
                      <a:pt x="940" y="738"/>
                    </a:lnTo>
                    <a:lnTo>
                      <a:pt x="938" y="728"/>
                    </a:lnTo>
                    <a:lnTo>
                      <a:pt x="930" y="722"/>
                    </a:lnTo>
                    <a:lnTo>
                      <a:pt x="906" y="726"/>
                    </a:lnTo>
                    <a:lnTo>
                      <a:pt x="914" y="740"/>
                    </a:lnTo>
                    <a:lnTo>
                      <a:pt x="928" y="750"/>
                    </a:lnTo>
                    <a:lnTo>
                      <a:pt x="942" y="752"/>
                    </a:lnTo>
                    <a:lnTo>
                      <a:pt x="942" y="776"/>
                    </a:lnTo>
                    <a:lnTo>
                      <a:pt x="936" y="790"/>
                    </a:lnTo>
                    <a:lnTo>
                      <a:pt x="934" y="810"/>
                    </a:lnTo>
                    <a:lnTo>
                      <a:pt x="924" y="818"/>
                    </a:lnTo>
                    <a:lnTo>
                      <a:pt x="928" y="848"/>
                    </a:lnTo>
                    <a:lnTo>
                      <a:pt x="942" y="858"/>
                    </a:lnTo>
                    <a:lnTo>
                      <a:pt x="934" y="864"/>
                    </a:lnTo>
                    <a:lnTo>
                      <a:pt x="934" y="898"/>
                    </a:lnTo>
                    <a:lnTo>
                      <a:pt x="924" y="910"/>
                    </a:lnTo>
                    <a:lnTo>
                      <a:pt x="928" y="924"/>
                    </a:lnTo>
                    <a:lnTo>
                      <a:pt x="900" y="932"/>
                    </a:lnTo>
                    <a:lnTo>
                      <a:pt x="872" y="1010"/>
                    </a:lnTo>
                    <a:lnTo>
                      <a:pt x="854" y="1010"/>
                    </a:lnTo>
                    <a:lnTo>
                      <a:pt x="866" y="1034"/>
                    </a:lnTo>
                    <a:lnTo>
                      <a:pt x="874" y="1048"/>
                    </a:lnTo>
                    <a:lnTo>
                      <a:pt x="878" y="1028"/>
                    </a:lnTo>
                    <a:lnTo>
                      <a:pt x="914" y="1038"/>
                    </a:lnTo>
                    <a:lnTo>
                      <a:pt x="912" y="1022"/>
                    </a:lnTo>
                    <a:lnTo>
                      <a:pt x="924" y="1024"/>
                    </a:lnTo>
                    <a:lnTo>
                      <a:pt x="936" y="1004"/>
                    </a:lnTo>
                    <a:lnTo>
                      <a:pt x="932" y="992"/>
                    </a:lnTo>
                    <a:lnTo>
                      <a:pt x="952" y="988"/>
                    </a:lnTo>
                    <a:lnTo>
                      <a:pt x="966" y="958"/>
                    </a:lnTo>
                    <a:lnTo>
                      <a:pt x="996" y="960"/>
                    </a:lnTo>
                    <a:lnTo>
                      <a:pt x="1020" y="956"/>
                    </a:lnTo>
                    <a:lnTo>
                      <a:pt x="1046" y="954"/>
                    </a:lnTo>
                    <a:lnTo>
                      <a:pt x="1050" y="934"/>
                    </a:lnTo>
                    <a:lnTo>
                      <a:pt x="1064" y="924"/>
                    </a:lnTo>
                    <a:lnTo>
                      <a:pt x="1084" y="914"/>
                    </a:lnTo>
                    <a:lnTo>
                      <a:pt x="1092" y="906"/>
                    </a:lnTo>
                    <a:lnTo>
                      <a:pt x="1104" y="914"/>
                    </a:lnTo>
                    <a:lnTo>
                      <a:pt x="1122" y="894"/>
                    </a:lnTo>
                    <a:lnTo>
                      <a:pt x="1116" y="884"/>
                    </a:lnTo>
                    <a:lnTo>
                      <a:pt x="1100" y="882"/>
                    </a:lnTo>
                    <a:lnTo>
                      <a:pt x="1086" y="884"/>
                    </a:lnTo>
                    <a:lnTo>
                      <a:pt x="1078" y="892"/>
                    </a:lnTo>
                    <a:lnTo>
                      <a:pt x="1062" y="890"/>
                    </a:lnTo>
                    <a:lnTo>
                      <a:pt x="1070" y="878"/>
                    </a:lnTo>
                    <a:lnTo>
                      <a:pt x="1072" y="848"/>
                    </a:lnTo>
                    <a:lnTo>
                      <a:pt x="1084" y="844"/>
                    </a:lnTo>
                    <a:lnTo>
                      <a:pt x="1102" y="816"/>
                    </a:lnTo>
                    <a:lnTo>
                      <a:pt x="1122" y="814"/>
                    </a:lnTo>
                    <a:lnTo>
                      <a:pt x="1142" y="800"/>
                    </a:lnTo>
                    <a:lnTo>
                      <a:pt x="1168" y="796"/>
                    </a:lnTo>
                    <a:lnTo>
                      <a:pt x="1176" y="784"/>
                    </a:lnTo>
                    <a:lnTo>
                      <a:pt x="1196" y="784"/>
                    </a:lnTo>
                    <a:lnTo>
                      <a:pt x="1206" y="768"/>
                    </a:lnTo>
                    <a:lnTo>
                      <a:pt x="1214" y="768"/>
                    </a:lnTo>
                    <a:lnTo>
                      <a:pt x="1212" y="784"/>
                    </a:lnTo>
                    <a:lnTo>
                      <a:pt x="1244" y="782"/>
                    </a:lnTo>
                    <a:lnTo>
                      <a:pt x="1244" y="774"/>
                    </a:lnTo>
                    <a:lnTo>
                      <a:pt x="1238" y="766"/>
                    </a:lnTo>
                    <a:lnTo>
                      <a:pt x="1254" y="754"/>
                    </a:lnTo>
                    <a:lnTo>
                      <a:pt x="1274" y="742"/>
                    </a:lnTo>
                    <a:lnTo>
                      <a:pt x="1288" y="740"/>
                    </a:lnTo>
                    <a:lnTo>
                      <a:pt x="1286" y="726"/>
                    </a:lnTo>
                    <a:lnTo>
                      <a:pt x="1304" y="710"/>
                    </a:lnTo>
                    <a:lnTo>
                      <a:pt x="1322" y="700"/>
                    </a:lnTo>
                    <a:lnTo>
                      <a:pt x="1322" y="670"/>
                    </a:lnTo>
                    <a:lnTo>
                      <a:pt x="1340" y="656"/>
                    </a:lnTo>
                    <a:lnTo>
                      <a:pt x="1376" y="636"/>
                    </a:lnTo>
                    <a:lnTo>
                      <a:pt x="1410" y="624"/>
                    </a:lnTo>
                    <a:lnTo>
                      <a:pt x="1378" y="618"/>
                    </a:lnTo>
                    <a:lnTo>
                      <a:pt x="1354" y="616"/>
                    </a:lnTo>
                    <a:lnTo>
                      <a:pt x="1336" y="604"/>
                    </a:lnTo>
                    <a:lnTo>
                      <a:pt x="1338" y="590"/>
                    </a:lnTo>
                    <a:lnTo>
                      <a:pt x="1340" y="580"/>
                    </a:lnTo>
                    <a:lnTo>
                      <a:pt x="1324" y="576"/>
                    </a:lnTo>
                    <a:lnTo>
                      <a:pt x="1316" y="582"/>
                    </a:lnTo>
                    <a:lnTo>
                      <a:pt x="1296" y="592"/>
                    </a:lnTo>
                    <a:lnTo>
                      <a:pt x="1264" y="580"/>
                    </a:lnTo>
                    <a:lnTo>
                      <a:pt x="1262" y="566"/>
                    </a:lnTo>
                    <a:lnTo>
                      <a:pt x="1262" y="552"/>
                    </a:lnTo>
                    <a:lnTo>
                      <a:pt x="1256" y="544"/>
                    </a:lnTo>
                    <a:lnTo>
                      <a:pt x="1216" y="552"/>
                    </a:lnTo>
                    <a:lnTo>
                      <a:pt x="1214" y="522"/>
                    </a:lnTo>
                    <a:lnTo>
                      <a:pt x="1192" y="522"/>
                    </a:lnTo>
                    <a:lnTo>
                      <a:pt x="1166" y="504"/>
                    </a:lnTo>
                    <a:lnTo>
                      <a:pt x="1146" y="510"/>
                    </a:lnTo>
                    <a:lnTo>
                      <a:pt x="1134" y="522"/>
                    </a:lnTo>
                    <a:lnTo>
                      <a:pt x="1106" y="522"/>
                    </a:lnTo>
                    <a:lnTo>
                      <a:pt x="1098" y="500"/>
                    </a:lnTo>
                    <a:lnTo>
                      <a:pt x="1102" y="474"/>
                    </a:lnTo>
                    <a:lnTo>
                      <a:pt x="1040" y="452"/>
                    </a:lnTo>
                    <a:lnTo>
                      <a:pt x="1028" y="436"/>
                    </a:lnTo>
                    <a:lnTo>
                      <a:pt x="952" y="396"/>
                    </a:lnTo>
                    <a:lnTo>
                      <a:pt x="948" y="2"/>
                    </a:lnTo>
                    <a:lnTo>
                      <a:pt x="178" y="0"/>
                    </a:lnTo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00f00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52" name=""/>
              <p:cNvSpPr/>
              <p:nvPr/>
            </p:nvSpPr>
            <p:spPr>
              <a:xfrm>
                <a:off x="6777000" y="2242800"/>
                <a:ext cx="12240" cy="12240"/>
              </a:xfrm>
              <a:prstGeom prst="rect">
                <a:avLst/>
              </a:prstGeom>
              <a:solidFill>
                <a:srgbClr val="00f008"/>
              </a:solidFill>
              <a:ln w="9360">
                <a:solidFill>
                  <a:srgbClr val="00f00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2153" name=""/>
            <p:cNvSpPr/>
            <p:nvPr/>
          </p:nvSpPr>
          <p:spPr>
            <a:xfrm>
              <a:off x="6817680" y="993240"/>
              <a:ext cx="1616400" cy="966960"/>
            </a:xfrm>
            <a:custGeom>
              <a:avLst/>
              <a:gdLst/>
              <a:ahLst/>
              <a:rect l="l" t="t" r="r" b="b"/>
              <a:pathLst>
                <a:path w="1043" h="627">
                  <a:moveTo>
                    <a:pt x="4" y="122"/>
                  </a:moveTo>
                  <a:lnTo>
                    <a:pt x="4" y="396"/>
                  </a:lnTo>
                  <a:lnTo>
                    <a:pt x="50" y="420"/>
                  </a:lnTo>
                  <a:lnTo>
                    <a:pt x="84" y="436"/>
                  </a:lnTo>
                  <a:lnTo>
                    <a:pt x="90" y="452"/>
                  </a:lnTo>
                  <a:lnTo>
                    <a:pt x="144" y="468"/>
                  </a:lnTo>
                  <a:lnTo>
                    <a:pt x="156" y="476"/>
                  </a:lnTo>
                  <a:lnTo>
                    <a:pt x="148" y="504"/>
                  </a:lnTo>
                  <a:lnTo>
                    <a:pt x="170" y="522"/>
                  </a:lnTo>
                  <a:lnTo>
                    <a:pt x="200" y="510"/>
                  </a:lnTo>
                  <a:lnTo>
                    <a:pt x="222" y="508"/>
                  </a:lnTo>
                  <a:lnTo>
                    <a:pt x="246" y="522"/>
                  </a:lnTo>
                  <a:lnTo>
                    <a:pt x="266" y="522"/>
                  </a:lnTo>
                  <a:lnTo>
                    <a:pt x="270" y="552"/>
                  </a:lnTo>
                  <a:lnTo>
                    <a:pt x="282" y="550"/>
                  </a:lnTo>
                  <a:lnTo>
                    <a:pt x="306" y="546"/>
                  </a:lnTo>
                  <a:lnTo>
                    <a:pt x="314" y="558"/>
                  </a:lnTo>
                  <a:lnTo>
                    <a:pt x="316" y="582"/>
                  </a:lnTo>
                  <a:lnTo>
                    <a:pt x="348" y="592"/>
                  </a:lnTo>
                  <a:lnTo>
                    <a:pt x="368" y="584"/>
                  </a:lnTo>
                  <a:lnTo>
                    <a:pt x="378" y="576"/>
                  </a:lnTo>
                  <a:lnTo>
                    <a:pt x="392" y="584"/>
                  </a:lnTo>
                  <a:lnTo>
                    <a:pt x="390" y="606"/>
                  </a:lnTo>
                  <a:lnTo>
                    <a:pt x="406" y="616"/>
                  </a:lnTo>
                  <a:lnTo>
                    <a:pt x="464" y="624"/>
                  </a:lnTo>
                  <a:lnTo>
                    <a:pt x="482" y="622"/>
                  </a:lnTo>
                  <a:lnTo>
                    <a:pt x="502" y="626"/>
                  </a:lnTo>
                  <a:lnTo>
                    <a:pt x="518" y="616"/>
                  </a:lnTo>
                  <a:lnTo>
                    <a:pt x="576" y="604"/>
                  </a:lnTo>
                  <a:lnTo>
                    <a:pt x="624" y="588"/>
                  </a:lnTo>
                  <a:lnTo>
                    <a:pt x="622" y="568"/>
                  </a:lnTo>
                  <a:lnTo>
                    <a:pt x="628" y="558"/>
                  </a:lnTo>
                  <a:lnTo>
                    <a:pt x="644" y="556"/>
                  </a:lnTo>
                  <a:lnTo>
                    <a:pt x="660" y="560"/>
                  </a:lnTo>
                  <a:lnTo>
                    <a:pt x="680" y="522"/>
                  </a:lnTo>
                  <a:lnTo>
                    <a:pt x="678" y="490"/>
                  </a:lnTo>
                  <a:lnTo>
                    <a:pt x="688" y="466"/>
                  </a:lnTo>
                  <a:lnTo>
                    <a:pt x="676" y="410"/>
                  </a:lnTo>
                  <a:lnTo>
                    <a:pt x="698" y="338"/>
                  </a:lnTo>
                  <a:lnTo>
                    <a:pt x="706" y="334"/>
                  </a:lnTo>
                  <a:lnTo>
                    <a:pt x="704" y="322"/>
                  </a:lnTo>
                  <a:lnTo>
                    <a:pt x="722" y="318"/>
                  </a:lnTo>
                  <a:lnTo>
                    <a:pt x="732" y="336"/>
                  </a:lnTo>
                  <a:lnTo>
                    <a:pt x="752" y="334"/>
                  </a:lnTo>
                  <a:lnTo>
                    <a:pt x="772" y="328"/>
                  </a:lnTo>
                  <a:lnTo>
                    <a:pt x="774" y="312"/>
                  </a:lnTo>
                  <a:lnTo>
                    <a:pt x="784" y="312"/>
                  </a:lnTo>
                  <a:lnTo>
                    <a:pt x="784" y="334"/>
                  </a:lnTo>
                  <a:lnTo>
                    <a:pt x="824" y="350"/>
                  </a:lnTo>
                  <a:lnTo>
                    <a:pt x="842" y="440"/>
                  </a:lnTo>
                  <a:lnTo>
                    <a:pt x="864" y="430"/>
                  </a:lnTo>
                  <a:lnTo>
                    <a:pt x="872" y="428"/>
                  </a:lnTo>
                  <a:lnTo>
                    <a:pt x="872" y="412"/>
                  </a:lnTo>
                  <a:lnTo>
                    <a:pt x="860" y="408"/>
                  </a:lnTo>
                  <a:lnTo>
                    <a:pt x="860" y="398"/>
                  </a:lnTo>
                  <a:lnTo>
                    <a:pt x="872" y="396"/>
                  </a:lnTo>
                  <a:lnTo>
                    <a:pt x="882" y="400"/>
                  </a:lnTo>
                  <a:lnTo>
                    <a:pt x="892" y="388"/>
                  </a:lnTo>
                  <a:lnTo>
                    <a:pt x="890" y="370"/>
                  </a:lnTo>
                  <a:lnTo>
                    <a:pt x="878" y="360"/>
                  </a:lnTo>
                  <a:lnTo>
                    <a:pt x="880" y="346"/>
                  </a:lnTo>
                  <a:lnTo>
                    <a:pt x="890" y="336"/>
                  </a:lnTo>
                  <a:lnTo>
                    <a:pt x="904" y="338"/>
                  </a:lnTo>
                  <a:lnTo>
                    <a:pt x="924" y="364"/>
                  </a:lnTo>
                  <a:lnTo>
                    <a:pt x="934" y="358"/>
                  </a:lnTo>
                  <a:lnTo>
                    <a:pt x="958" y="332"/>
                  </a:lnTo>
                  <a:lnTo>
                    <a:pt x="958" y="318"/>
                  </a:lnTo>
                  <a:lnTo>
                    <a:pt x="998" y="262"/>
                  </a:lnTo>
                  <a:lnTo>
                    <a:pt x="998" y="244"/>
                  </a:lnTo>
                  <a:lnTo>
                    <a:pt x="996" y="232"/>
                  </a:lnTo>
                  <a:lnTo>
                    <a:pt x="1006" y="232"/>
                  </a:lnTo>
                  <a:lnTo>
                    <a:pt x="1014" y="238"/>
                  </a:lnTo>
                  <a:lnTo>
                    <a:pt x="1042" y="232"/>
                  </a:lnTo>
                  <a:lnTo>
                    <a:pt x="1042" y="0"/>
                  </a:lnTo>
                  <a:lnTo>
                    <a:pt x="0" y="2"/>
                  </a:lnTo>
                  <a:lnTo>
                    <a:pt x="4" y="12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4" name=""/>
            <p:cNvSpPr/>
            <p:nvPr/>
          </p:nvSpPr>
          <p:spPr>
            <a:xfrm>
              <a:off x="4814640" y="993240"/>
              <a:ext cx="810720" cy="673920"/>
            </a:xfrm>
            <a:custGeom>
              <a:avLst/>
              <a:gdLst/>
              <a:ahLst/>
              <a:rect l="l" t="t" r="r" b="b"/>
              <a:pathLst>
                <a:path w="523" h="437">
                  <a:moveTo>
                    <a:pt x="24" y="0"/>
                  </a:moveTo>
                  <a:lnTo>
                    <a:pt x="8" y="304"/>
                  </a:lnTo>
                  <a:lnTo>
                    <a:pt x="0" y="434"/>
                  </a:lnTo>
                  <a:lnTo>
                    <a:pt x="126" y="436"/>
                  </a:lnTo>
                  <a:lnTo>
                    <a:pt x="340" y="432"/>
                  </a:lnTo>
                  <a:lnTo>
                    <a:pt x="370" y="116"/>
                  </a:lnTo>
                  <a:lnTo>
                    <a:pt x="522" y="0"/>
                  </a:lnTo>
                  <a:lnTo>
                    <a:pt x="2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5" name=""/>
            <p:cNvSpPr/>
            <p:nvPr/>
          </p:nvSpPr>
          <p:spPr>
            <a:xfrm>
              <a:off x="4014000" y="990360"/>
              <a:ext cx="835920" cy="671400"/>
            </a:xfrm>
            <a:custGeom>
              <a:avLst/>
              <a:gdLst/>
              <a:ahLst/>
              <a:rect l="l" t="t" r="r" b="b"/>
              <a:pathLst>
                <a:path w="539" h="435">
                  <a:moveTo>
                    <a:pt x="538" y="0"/>
                  </a:moveTo>
                  <a:lnTo>
                    <a:pt x="72" y="2"/>
                  </a:lnTo>
                  <a:lnTo>
                    <a:pt x="0" y="392"/>
                  </a:lnTo>
                  <a:lnTo>
                    <a:pt x="104" y="402"/>
                  </a:lnTo>
                  <a:lnTo>
                    <a:pt x="294" y="422"/>
                  </a:lnTo>
                  <a:lnTo>
                    <a:pt x="516" y="434"/>
                  </a:lnTo>
                  <a:lnTo>
                    <a:pt x="538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6" name=""/>
            <p:cNvSpPr/>
            <p:nvPr/>
          </p:nvSpPr>
          <p:spPr>
            <a:xfrm>
              <a:off x="3180240" y="987480"/>
              <a:ext cx="946800" cy="605520"/>
            </a:xfrm>
            <a:custGeom>
              <a:avLst/>
              <a:gdLst/>
              <a:ahLst/>
              <a:rect l="l" t="t" r="r" b="b"/>
              <a:pathLst>
                <a:path w="611" h="393">
                  <a:moveTo>
                    <a:pt x="610" y="2"/>
                  </a:moveTo>
                  <a:lnTo>
                    <a:pt x="0" y="0"/>
                  </a:lnTo>
                  <a:lnTo>
                    <a:pt x="54" y="46"/>
                  </a:lnTo>
                  <a:lnTo>
                    <a:pt x="134" y="100"/>
                  </a:lnTo>
                  <a:lnTo>
                    <a:pt x="134" y="106"/>
                  </a:lnTo>
                  <a:lnTo>
                    <a:pt x="194" y="188"/>
                  </a:lnTo>
                  <a:lnTo>
                    <a:pt x="192" y="204"/>
                  </a:lnTo>
                  <a:lnTo>
                    <a:pt x="208" y="228"/>
                  </a:lnTo>
                  <a:lnTo>
                    <a:pt x="234" y="246"/>
                  </a:lnTo>
                  <a:lnTo>
                    <a:pt x="234" y="264"/>
                  </a:lnTo>
                  <a:lnTo>
                    <a:pt x="220" y="292"/>
                  </a:lnTo>
                  <a:lnTo>
                    <a:pt x="214" y="300"/>
                  </a:lnTo>
                  <a:lnTo>
                    <a:pt x="222" y="318"/>
                  </a:lnTo>
                  <a:lnTo>
                    <a:pt x="244" y="328"/>
                  </a:lnTo>
                  <a:lnTo>
                    <a:pt x="256" y="352"/>
                  </a:lnTo>
                  <a:lnTo>
                    <a:pt x="400" y="376"/>
                  </a:lnTo>
                  <a:lnTo>
                    <a:pt x="538" y="392"/>
                  </a:lnTo>
                  <a:lnTo>
                    <a:pt x="610" y="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7" name=""/>
            <p:cNvSpPr/>
            <p:nvPr/>
          </p:nvSpPr>
          <p:spPr>
            <a:xfrm>
              <a:off x="2552040" y="987480"/>
              <a:ext cx="1026000" cy="543960"/>
            </a:xfrm>
            <a:custGeom>
              <a:avLst/>
              <a:gdLst/>
              <a:ahLst/>
              <a:rect l="l" t="t" r="r" b="b"/>
              <a:pathLst>
                <a:path w="662" h="353">
                  <a:moveTo>
                    <a:pt x="2" y="0"/>
                  </a:moveTo>
                  <a:lnTo>
                    <a:pt x="4" y="10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6" y="62"/>
                  </a:lnTo>
                  <a:lnTo>
                    <a:pt x="30" y="74"/>
                  </a:lnTo>
                  <a:lnTo>
                    <a:pt x="30" y="98"/>
                  </a:lnTo>
                  <a:lnTo>
                    <a:pt x="20" y="130"/>
                  </a:lnTo>
                  <a:lnTo>
                    <a:pt x="18" y="146"/>
                  </a:lnTo>
                  <a:lnTo>
                    <a:pt x="30" y="152"/>
                  </a:lnTo>
                  <a:lnTo>
                    <a:pt x="46" y="148"/>
                  </a:lnTo>
                  <a:lnTo>
                    <a:pt x="46" y="166"/>
                  </a:lnTo>
                  <a:lnTo>
                    <a:pt x="46" y="174"/>
                  </a:lnTo>
                  <a:lnTo>
                    <a:pt x="62" y="174"/>
                  </a:lnTo>
                  <a:lnTo>
                    <a:pt x="72" y="184"/>
                  </a:lnTo>
                  <a:lnTo>
                    <a:pt x="62" y="196"/>
                  </a:lnTo>
                  <a:lnTo>
                    <a:pt x="50" y="220"/>
                  </a:lnTo>
                  <a:lnTo>
                    <a:pt x="42" y="232"/>
                  </a:lnTo>
                  <a:lnTo>
                    <a:pt x="50" y="238"/>
                  </a:lnTo>
                  <a:lnTo>
                    <a:pt x="74" y="226"/>
                  </a:lnTo>
                  <a:lnTo>
                    <a:pt x="90" y="216"/>
                  </a:lnTo>
                  <a:lnTo>
                    <a:pt x="96" y="212"/>
                  </a:lnTo>
                  <a:lnTo>
                    <a:pt x="90" y="230"/>
                  </a:lnTo>
                  <a:lnTo>
                    <a:pt x="341" y="290"/>
                  </a:lnTo>
                  <a:lnTo>
                    <a:pt x="447" y="318"/>
                  </a:lnTo>
                  <a:lnTo>
                    <a:pt x="503" y="324"/>
                  </a:lnTo>
                  <a:lnTo>
                    <a:pt x="661" y="352"/>
                  </a:lnTo>
                  <a:lnTo>
                    <a:pt x="651" y="326"/>
                  </a:lnTo>
                  <a:lnTo>
                    <a:pt x="629" y="320"/>
                  </a:lnTo>
                  <a:lnTo>
                    <a:pt x="619" y="300"/>
                  </a:lnTo>
                  <a:lnTo>
                    <a:pt x="639" y="260"/>
                  </a:lnTo>
                  <a:lnTo>
                    <a:pt x="637" y="244"/>
                  </a:lnTo>
                  <a:lnTo>
                    <a:pt x="615" y="230"/>
                  </a:lnTo>
                  <a:lnTo>
                    <a:pt x="595" y="202"/>
                  </a:lnTo>
                  <a:lnTo>
                    <a:pt x="601" y="188"/>
                  </a:lnTo>
                  <a:lnTo>
                    <a:pt x="537" y="100"/>
                  </a:lnTo>
                  <a:lnTo>
                    <a:pt x="459" y="46"/>
                  </a:lnTo>
                  <a:lnTo>
                    <a:pt x="405" y="0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8" name=""/>
            <p:cNvSpPr/>
            <p:nvPr/>
          </p:nvSpPr>
          <p:spPr>
            <a:xfrm>
              <a:off x="2447640" y="1341720"/>
              <a:ext cx="793080" cy="581040"/>
            </a:xfrm>
            <a:custGeom>
              <a:avLst/>
              <a:gdLst/>
              <a:ahLst/>
              <a:rect l="l" t="t" r="r" b="b"/>
              <a:pathLst>
                <a:path w="511" h="377">
                  <a:moveTo>
                    <a:pt x="452" y="376"/>
                  </a:moveTo>
                  <a:lnTo>
                    <a:pt x="386" y="358"/>
                  </a:lnTo>
                  <a:lnTo>
                    <a:pt x="342" y="348"/>
                  </a:lnTo>
                  <a:lnTo>
                    <a:pt x="308" y="352"/>
                  </a:lnTo>
                  <a:lnTo>
                    <a:pt x="290" y="344"/>
                  </a:lnTo>
                  <a:lnTo>
                    <a:pt x="268" y="344"/>
                  </a:lnTo>
                  <a:lnTo>
                    <a:pt x="236" y="350"/>
                  </a:lnTo>
                  <a:lnTo>
                    <a:pt x="204" y="340"/>
                  </a:lnTo>
                  <a:lnTo>
                    <a:pt x="166" y="340"/>
                  </a:lnTo>
                  <a:lnTo>
                    <a:pt x="138" y="332"/>
                  </a:lnTo>
                  <a:lnTo>
                    <a:pt x="90" y="326"/>
                  </a:lnTo>
                  <a:lnTo>
                    <a:pt x="68" y="300"/>
                  </a:lnTo>
                  <a:lnTo>
                    <a:pt x="70" y="268"/>
                  </a:lnTo>
                  <a:lnTo>
                    <a:pt x="56" y="258"/>
                  </a:lnTo>
                  <a:lnTo>
                    <a:pt x="40" y="254"/>
                  </a:lnTo>
                  <a:lnTo>
                    <a:pt x="30" y="238"/>
                  </a:lnTo>
                  <a:lnTo>
                    <a:pt x="6" y="234"/>
                  </a:lnTo>
                  <a:lnTo>
                    <a:pt x="0" y="222"/>
                  </a:lnTo>
                  <a:lnTo>
                    <a:pt x="2" y="206"/>
                  </a:lnTo>
                  <a:lnTo>
                    <a:pt x="14" y="202"/>
                  </a:lnTo>
                  <a:lnTo>
                    <a:pt x="20" y="192"/>
                  </a:lnTo>
                  <a:lnTo>
                    <a:pt x="10" y="164"/>
                  </a:lnTo>
                  <a:lnTo>
                    <a:pt x="12" y="112"/>
                  </a:lnTo>
                  <a:lnTo>
                    <a:pt x="16" y="90"/>
                  </a:lnTo>
                  <a:lnTo>
                    <a:pt x="2" y="58"/>
                  </a:lnTo>
                  <a:lnTo>
                    <a:pt x="2" y="36"/>
                  </a:lnTo>
                  <a:lnTo>
                    <a:pt x="14" y="26"/>
                  </a:lnTo>
                  <a:lnTo>
                    <a:pt x="28" y="30"/>
                  </a:lnTo>
                  <a:lnTo>
                    <a:pt x="46" y="46"/>
                  </a:lnTo>
                  <a:lnTo>
                    <a:pt x="72" y="58"/>
                  </a:lnTo>
                  <a:lnTo>
                    <a:pt x="102" y="62"/>
                  </a:lnTo>
                  <a:lnTo>
                    <a:pt x="116" y="64"/>
                  </a:lnTo>
                  <a:lnTo>
                    <a:pt x="134" y="92"/>
                  </a:lnTo>
                  <a:lnTo>
                    <a:pt x="126" y="102"/>
                  </a:lnTo>
                  <a:lnTo>
                    <a:pt x="124" y="108"/>
                  </a:lnTo>
                  <a:lnTo>
                    <a:pt x="130" y="120"/>
                  </a:lnTo>
                  <a:lnTo>
                    <a:pt x="134" y="124"/>
                  </a:lnTo>
                  <a:lnTo>
                    <a:pt x="114" y="164"/>
                  </a:lnTo>
                  <a:lnTo>
                    <a:pt x="122" y="164"/>
                  </a:lnTo>
                  <a:lnTo>
                    <a:pt x="150" y="164"/>
                  </a:lnTo>
                  <a:lnTo>
                    <a:pt x="146" y="118"/>
                  </a:lnTo>
                  <a:lnTo>
                    <a:pt x="166" y="114"/>
                  </a:lnTo>
                  <a:lnTo>
                    <a:pt x="168" y="100"/>
                  </a:lnTo>
                  <a:lnTo>
                    <a:pt x="160" y="94"/>
                  </a:lnTo>
                  <a:lnTo>
                    <a:pt x="138" y="90"/>
                  </a:lnTo>
                  <a:lnTo>
                    <a:pt x="138" y="80"/>
                  </a:lnTo>
                  <a:lnTo>
                    <a:pt x="164" y="42"/>
                  </a:lnTo>
                  <a:lnTo>
                    <a:pt x="146" y="12"/>
                  </a:lnTo>
                  <a:lnTo>
                    <a:pt x="156" y="0"/>
                  </a:lnTo>
                  <a:lnTo>
                    <a:pt x="510" y="88"/>
                  </a:lnTo>
                  <a:lnTo>
                    <a:pt x="452" y="37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9" name=""/>
            <p:cNvSpPr/>
            <p:nvPr/>
          </p:nvSpPr>
          <p:spPr>
            <a:xfrm>
              <a:off x="2239560" y="1706400"/>
              <a:ext cx="950760" cy="781920"/>
            </a:xfrm>
            <a:custGeom>
              <a:avLst/>
              <a:gdLst/>
              <a:ahLst/>
              <a:rect l="l" t="t" r="r" b="b"/>
              <a:pathLst>
                <a:path w="613" h="507">
                  <a:moveTo>
                    <a:pt x="520" y="506"/>
                  </a:moveTo>
                  <a:lnTo>
                    <a:pt x="546" y="350"/>
                  </a:lnTo>
                  <a:lnTo>
                    <a:pt x="544" y="324"/>
                  </a:lnTo>
                  <a:lnTo>
                    <a:pt x="554" y="310"/>
                  </a:lnTo>
                  <a:lnTo>
                    <a:pt x="554" y="296"/>
                  </a:lnTo>
                  <a:lnTo>
                    <a:pt x="538" y="284"/>
                  </a:lnTo>
                  <a:lnTo>
                    <a:pt x="538" y="274"/>
                  </a:lnTo>
                  <a:lnTo>
                    <a:pt x="550" y="266"/>
                  </a:lnTo>
                  <a:lnTo>
                    <a:pt x="560" y="256"/>
                  </a:lnTo>
                  <a:lnTo>
                    <a:pt x="574" y="252"/>
                  </a:lnTo>
                  <a:lnTo>
                    <a:pt x="578" y="230"/>
                  </a:lnTo>
                  <a:lnTo>
                    <a:pt x="588" y="216"/>
                  </a:lnTo>
                  <a:lnTo>
                    <a:pt x="598" y="206"/>
                  </a:lnTo>
                  <a:lnTo>
                    <a:pt x="612" y="188"/>
                  </a:lnTo>
                  <a:lnTo>
                    <a:pt x="608" y="168"/>
                  </a:lnTo>
                  <a:lnTo>
                    <a:pt x="588" y="140"/>
                  </a:lnTo>
                  <a:lnTo>
                    <a:pt x="476" y="112"/>
                  </a:lnTo>
                  <a:lnTo>
                    <a:pt x="442" y="116"/>
                  </a:lnTo>
                  <a:lnTo>
                    <a:pt x="420" y="108"/>
                  </a:lnTo>
                  <a:lnTo>
                    <a:pt x="392" y="108"/>
                  </a:lnTo>
                  <a:lnTo>
                    <a:pt x="364" y="116"/>
                  </a:lnTo>
                  <a:lnTo>
                    <a:pt x="332" y="100"/>
                  </a:lnTo>
                  <a:lnTo>
                    <a:pt x="296" y="104"/>
                  </a:lnTo>
                  <a:lnTo>
                    <a:pt x="254" y="92"/>
                  </a:lnTo>
                  <a:lnTo>
                    <a:pt x="228" y="90"/>
                  </a:lnTo>
                  <a:lnTo>
                    <a:pt x="200" y="62"/>
                  </a:lnTo>
                  <a:lnTo>
                    <a:pt x="202" y="32"/>
                  </a:lnTo>
                  <a:lnTo>
                    <a:pt x="186" y="20"/>
                  </a:lnTo>
                  <a:lnTo>
                    <a:pt x="174" y="18"/>
                  </a:lnTo>
                  <a:lnTo>
                    <a:pt x="164" y="4"/>
                  </a:lnTo>
                  <a:lnTo>
                    <a:pt x="142" y="0"/>
                  </a:lnTo>
                  <a:lnTo>
                    <a:pt x="134" y="16"/>
                  </a:lnTo>
                  <a:lnTo>
                    <a:pt x="124" y="50"/>
                  </a:lnTo>
                  <a:lnTo>
                    <a:pt x="122" y="84"/>
                  </a:lnTo>
                  <a:lnTo>
                    <a:pt x="108" y="100"/>
                  </a:lnTo>
                  <a:lnTo>
                    <a:pt x="106" y="132"/>
                  </a:lnTo>
                  <a:lnTo>
                    <a:pt x="44" y="250"/>
                  </a:lnTo>
                  <a:lnTo>
                    <a:pt x="32" y="288"/>
                  </a:lnTo>
                  <a:lnTo>
                    <a:pt x="14" y="302"/>
                  </a:lnTo>
                  <a:lnTo>
                    <a:pt x="8" y="316"/>
                  </a:lnTo>
                  <a:lnTo>
                    <a:pt x="10" y="332"/>
                  </a:lnTo>
                  <a:lnTo>
                    <a:pt x="8" y="342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6"/>
                  </a:lnTo>
                  <a:lnTo>
                    <a:pt x="14" y="380"/>
                  </a:lnTo>
                  <a:lnTo>
                    <a:pt x="16" y="384"/>
                  </a:lnTo>
                  <a:lnTo>
                    <a:pt x="520" y="50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0" name=""/>
            <p:cNvSpPr/>
            <p:nvPr/>
          </p:nvSpPr>
          <p:spPr>
            <a:xfrm>
              <a:off x="3046680" y="1478160"/>
              <a:ext cx="664560" cy="1112040"/>
            </a:xfrm>
            <a:custGeom>
              <a:avLst/>
              <a:gdLst/>
              <a:ahLst/>
              <a:rect l="l" t="t" r="r" b="b"/>
              <a:pathLst>
                <a:path w="429" h="721">
                  <a:moveTo>
                    <a:pt x="124" y="0"/>
                  </a:moveTo>
                  <a:lnTo>
                    <a:pt x="178" y="8"/>
                  </a:lnTo>
                  <a:lnTo>
                    <a:pt x="160" y="118"/>
                  </a:lnTo>
                  <a:lnTo>
                    <a:pt x="166" y="130"/>
                  </a:lnTo>
                  <a:lnTo>
                    <a:pt x="178" y="140"/>
                  </a:lnTo>
                  <a:lnTo>
                    <a:pt x="178" y="150"/>
                  </a:lnTo>
                  <a:lnTo>
                    <a:pt x="172" y="166"/>
                  </a:lnTo>
                  <a:lnTo>
                    <a:pt x="172" y="174"/>
                  </a:lnTo>
                  <a:lnTo>
                    <a:pt x="196" y="182"/>
                  </a:lnTo>
                  <a:lnTo>
                    <a:pt x="202" y="202"/>
                  </a:lnTo>
                  <a:lnTo>
                    <a:pt x="226" y="256"/>
                  </a:lnTo>
                  <a:lnTo>
                    <a:pt x="240" y="256"/>
                  </a:lnTo>
                  <a:lnTo>
                    <a:pt x="248" y="276"/>
                  </a:lnTo>
                  <a:lnTo>
                    <a:pt x="230" y="294"/>
                  </a:lnTo>
                  <a:lnTo>
                    <a:pt x="232" y="306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26" y="328"/>
                  </a:lnTo>
                  <a:lnTo>
                    <a:pt x="222" y="346"/>
                  </a:lnTo>
                  <a:lnTo>
                    <a:pt x="218" y="364"/>
                  </a:lnTo>
                  <a:lnTo>
                    <a:pt x="224" y="370"/>
                  </a:lnTo>
                  <a:lnTo>
                    <a:pt x="240" y="356"/>
                  </a:lnTo>
                  <a:lnTo>
                    <a:pt x="246" y="352"/>
                  </a:lnTo>
                  <a:lnTo>
                    <a:pt x="262" y="356"/>
                  </a:lnTo>
                  <a:lnTo>
                    <a:pt x="262" y="378"/>
                  </a:lnTo>
                  <a:lnTo>
                    <a:pt x="270" y="390"/>
                  </a:lnTo>
                  <a:lnTo>
                    <a:pt x="272" y="436"/>
                  </a:lnTo>
                  <a:lnTo>
                    <a:pt x="282" y="442"/>
                  </a:lnTo>
                  <a:lnTo>
                    <a:pt x="298" y="444"/>
                  </a:lnTo>
                  <a:lnTo>
                    <a:pt x="302" y="470"/>
                  </a:lnTo>
                  <a:lnTo>
                    <a:pt x="312" y="480"/>
                  </a:lnTo>
                  <a:lnTo>
                    <a:pt x="318" y="476"/>
                  </a:lnTo>
                  <a:lnTo>
                    <a:pt x="356" y="476"/>
                  </a:lnTo>
                  <a:lnTo>
                    <a:pt x="402" y="468"/>
                  </a:lnTo>
                  <a:lnTo>
                    <a:pt x="428" y="492"/>
                  </a:lnTo>
                  <a:lnTo>
                    <a:pt x="400" y="720"/>
                  </a:lnTo>
                  <a:lnTo>
                    <a:pt x="0" y="656"/>
                  </a:lnTo>
                  <a:lnTo>
                    <a:pt x="26" y="494"/>
                  </a:lnTo>
                  <a:lnTo>
                    <a:pt x="22" y="474"/>
                  </a:lnTo>
                  <a:lnTo>
                    <a:pt x="36" y="452"/>
                  </a:lnTo>
                  <a:lnTo>
                    <a:pt x="18" y="430"/>
                  </a:lnTo>
                  <a:lnTo>
                    <a:pt x="20" y="422"/>
                  </a:lnTo>
                  <a:lnTo>
                    <a:pt x="38" y="404"/>
                  </a:lnTo>
                  <a:lnTo>
                    <a:pt x="54" y="400"/>
                  </a:lnTo>
                  <a:lnTo>
                    <a:pt x="58" y="378"/>
                  </a:lnTo>
                  <a:lnTo>
                    <a:pt x="90" y="336"/>
                  </a:lnTo>
                  <a:lnTo>
                    <a:pt x="86" y="310"/>
                  </a:lnTo>
                  <a:lnTo>
                    <a:pt x="66" y="286"/>
                  </a:lnTo>
                  <a:lnTo>
                    <a:pt x="12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1" name=""/>
            <p:cNvSpPr/>
            <p:nvPr/>
          </p:nvSpPr>
          <p:spPr>
            <a:xfrm>
              <a:off x="3297600" y="1486800"/>
              <a:ext cx="1183320" cy="754560"/>
            </a:xfrm>
            <a:custGeom>
              <a:avLst/>
              <a:gdLst/>
              <a:ahLst/>
              <a:rect l="l" t="t" r="r" b="b"/>
              <a:pathLst>
                <a:path w="763" h="489">
                  <a:moveTo>
                    <a:pt x="16" y="0"/>
                  </a:moveTo>
                  <a:lnTo>
                    <a:pt x="340" y="56"/>
                  </a:lnTo>
                  <a:lnTo>
                    <a:pt x="762" y="102"/>
                  </a:lnTo>
                  <a:lnTo>
                    <a:pt x="730" y="486"/>
                  </a:lnTo>
                  <a:lnTo>
                    <a:pt x="272" y="436"/>
                  </a:lnTo>
                  <a:lnTo>
                    <a:pt x="264" y="488"/>
                  </a:lnTo>
                  <a:lnTo>
                    <a:pt x="238" y="460"/>
                  </a:lnTo>
                  <a:lnTo>
                    <a:pt x="188" y="470"/>
                  </a:lnTo>
                  <a:lnTo>
                    <a:pt x="156" y="468"/>
                  </a:lnTo>
                  <a:lnTo>
                    <a:pt x="150" y="474"/>
                  </a:lnTo>
                  <a:lnTo>
                    <a:pt x="142" y="468"/>
                  </a:lnTo>
                  <a:lnTo>
                    <a:pt x="134" y="436"/>
                  </a:lnTo>
                  <a:lnTo>
                    <a:pt x="114" y="434"/>
                  </a:lnTo>
                  <a:lnTo>
                    <a:pt x="108" y="430"/>
                  </a:lnTo>
                  <a:lnTo>
                    <a:pt x="108" y="408"/>
                  </a:lnTo>
                  <a:lnTo>
                    <a:pt x="106" y="402"/>
                  </a:lnTo>
                  <a:lnTo>
                    <a:pt x="108" y="384"/>
                  </a:lnTo>
                  <a:lnTo>
                    <a:pt x="98" y="372"/>
                  </a:lnTo>
                  <a:lnTo>
                    <a:pt x="96" y="350"/>
                  </a:lnTo>
                  <a:lnTo>
                    <a:pt x="84" y="342"/>
                  </a:lnTo>
                  <a:lnTo>
                    <a:pt x="60" y="364"/>
                  </a:lnTo>
                  <a:lnTo>
                    <a:pt x="54" y="356"/>
                  </a:lnTo>
                  <a:lnTo>
                    <a:pt x="62" y="322"/>
                  </a:lnTo>
                  <a:lnTo>
                    <a:pt x="76" y="312"/>
                  </a:lnTo>
                  <a:lnTo>
                    <a:pt x="64" y="290"/>
                  </a:lnTo>
                  <a:lnTo>
                    <a:pt x="86" y="268"/>
                  </a:lnTo>
                  <a:lnTo>
                    <a:pt x="74" y="248"/>
                  </a:lnTo>
                  <a:lnTo>
                    <a:pt x="64" y="248"/>
                  </a:lnTo>
                  <a:lnTo>
                    <a:pt x="34" y="176"/>
                  </a:lnTo>
                  <a:lnTo>
                    <a:pt x="12" y="168"/>
                  </a:lnTo>
                  <a:lnTo>
                    <a:pt x="18" y="138"/>
                  </a:lnTo>
                  <a:lnTo>
                    <a:pt x="0" y="110"/>
                  </a:lnTo>
                  <a:lnTo>
                    <a:pt x="1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2" name=""/>
            <p:cNvSpPr/>
            <p:nvPr/>
          </p:nvSpPr>
          <p:spPr>
            <a:xfrm>
              <a:off x="4439160" y="1644480"/>
              <a:ext cx="781920" cy="479160"/>
            </a:xfrm>
            <a:custGeom>
              <a:avLst/>
              <a:gdLst/>
              <a:ahLst/>
              <a:rect l="l" t="t" r="r" b="b"/>
              <a:pathLst>
                <a:path w="505" h="311">
                  <a:moveTo>
                    <a:pt x="24" y="0"/>
                  </a:moveTo>
                  <a:lnTo>
                    <a:pt x="252" y="12"/>
                  </a:lnTo>
                  <a:lnTo>
                    <a:pt x="460" y="16"/>
                  </a:lnTo>
                  <a:lnTo>
                    <a:pt x="462" y="32"/>
                  </a:lnTo>
                  <a:lnTo>
                    <a:pt x="472" y="44"/>
                  </a:lnTo>
                  <a:lnTo>
                    <a:pt x="472" y="50"/>
                  </a:lnTo>
                  <a:lnTo>
                    <a:pt x="456" y="60"/>
                  </a:lnTo>
                  <a:lnTo>
                    <a:pt x="470" y="78"/>
                  </a:lnTo>
                  <a:lnTo>
                    <a:pt x="464" y="96"/>
                  </a:lnTo>
                  <a:lnTo>
                    <a:pt x="468" y="108"/>
                  </a:lnTo>
                  <a:lnTo>
                    <a:pt x="480" y="150"/>
                  </a:lnTo>
                  <a:lnTo>
                    <a:pt x="486" y="160"/>
                  </a:lnTo>
                  <a:lnTo>
                    <a:pt x="490" y="178"/>
                  </a:lnTo>
                  <a:lnTo>
                    <a:pt x="484" y="180"/>
                  </a:lnTo>
                  <a:lnTo>
                    <a:pt x="478" y="196"/>
                  </a:lnTo>
                  <a:lnTo>
                    <a:pt x="488" y="208"/>
                  </a:lnTo>
                  <a:lnTo>
                    <a:pt x="488" y="226"/>
                  </a:lnTo>
                  <a:lnTo>
                    <a:pt x="482" y="232"/>
                  </a:lnTo>
                  <a:lnTo>
                    <a:pt x="488" y="240"/>
                  </a:lnTo>
                  <a:lnTo>
                    <a:pt x="480" y="250"/>
                  </a:lnTo>
                  <a:lnTo>
                    <a:pt x="484" y="260"/>
                  </a:lnTo>
                  <a:lnTo>
                    <a:pt x="498" y="274"/>
                  </a:lnTo>
                  <a:lnTo>
                    <a:pt x="504" y="308"/>
                  </a:lnTo>
                  <a:lnTo>
                    <a:pt x="348" y="310"/>
                  </a:lnTo>
                  <a:lnTo>
                    <a:pt x="214" y="306"/>
                  </a:lnTo>
                  <a:lnTo>
                    <a:pt x="60" y="300"/>
                  </a:lnTo>
                  <a:lnTo>
                    <a:pt x="0" y="294"/>
                  </a:lnTo>
                  <a:lnTo>
                    <a:pt x="2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3" name=""/>
            <p:cNvSpPr/>
            <p:nvPr/>
          </p:nvSpPr>
          <p:spPr>
            <a:xfrm>
              <a:off x="3639960" y="2159640"/>
              <a:ext cx="790560" cy="669960"/>
            </a:xfrm>
            <a:custGeom>
              <a:avLst/>
              <a:gdLst/>
              <a:ahLst/>
              <a:rect l="l" t="t" r="r" b="b"/>
              <a:pathLst>
                <a:path w="510" h="435">
                  <a:moveTo>
                    <a:pt x="52" y="0"/>
                  </a:moveTo>
                  <a:lnTo>
                    <a:pt x="509" y="50"/>
                  </a:lnTo>
                  <a:lnTo>
                    <a:pt x="485" y="434"/>
                  </a:lnTo>
                  <a:lnTo>
                    <a:pt x="0" y="376"/>
                  </a:lnTo>
                  <a:lnTo>
                    <a:pt x="18" y="276"/>
                  </a:lnTo>
                  <a:lnTo>
                    <a:pt x="5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4" name=""/>
            <p:cNvSpPr/>
            <p:nvPr/>
          </p:nvSpPr>
          <p:spPr>
            <a:xfrm>
              <a:off x="4416840" y="2100960"/>
              <a:ext cx="823320" cy="526680"/>
            </a:xfrm>
            <a:custGeom>
              <a:avLst/>
              <a:gdLst/>
              <a:ahLst/>
              <a:rect l="l" t="t" r="r" b="b"/>
              <a:pathLst>
                <a:path w="531" h="341">
                  <a:moveTo>
                    <a:pt x="16" y="0"/>
                  </a:moveTo>
                  <a:lnTo>
                    <a:pt x="140" y="8"/>
                  </a:lnTo>
                  <a:lnTo>
                    <a:pt x="314" y="14"/>
                  </a:lnTo>
                  <a:lnTo>
                    <a:pt x="458" y="12"/>
                  </a:lnTo>
                  <a:lnTo>
                    <a:pt x="518" y="12"/>
                  </a:lnTo>
                  <a:lnTo>
                    <a:pt x="516" y="32"/>
                  </a:lnTo>
                  <a:lnTo>
                    <a:pt x="510" y="36"/>
                  </a:lnTo>
                  <a:lnTo>
                    <a:pt x="504" y="40"/>
                  </a:lnTo>
                  <a:lnTo>
                    <a:pt x="502" y="54"/>
                  </a:lnTo>
                  <a:lnTo>
                    <a:pt x="514" y="74"/>
                  </a:lnTo>
                  <a:lnTo>
                    <a:pt x="524" y="80"/>
                  </a:lnTo>
                  <a:lnTo>
                    <a:pt x="522" y="92"/>
                  </a:lnTo>
                  <a:lnTo>
                    <a:pt x="526" y="100"/>
                  </a:lnTo>
                  <a:lnTo>
                    <a:pt x="526" y="230"/>
                  </a:lnTo>
                  <a:lnTo>
                    <a:pt x="530" y="248"/>
                  </a:lnTo>
                  <a:lnTo>
                    <a:pt x="522" y="252"/>
                  </a:lnTo>
                  <a:lnTo>
                    <a:pt x="520" y="258"/>
                  </a:lnTo>
                  <a:lnTo>
                    <a:pt x="526" y="266"/>
                  </a:lnTo>
                  <a:lnTo>
                    <a:pt x="524" y="310"/>
                  </a:lnTo>
                  <a:lnTo>
                    <a:pt x="518" y="314"/>
                  </a:lnTo>
                  <a:lnTo>
                    <a:pt x="520" y="332"/>
                  </a:lnTo>
                  <a:lnTo>
                    <a:pt x="526" y="340"/>
                  </a:lnTo>
                  <a:lnTo>
                    <a:pt x="518" y="340"/>
                  </a:lnTo>
                  <a:lnTo>
                    <a:pt x="506" y="340"/>
                  </a:lnTo>
                  <a:lnTo>
                    <a:pt x="490" y="328"/>
                  </a:lnTo>
                  <a:lnTo>
                    <a:pt x="480" y="312"/>
                  </a:lnTo>
                  <a:lnTo>
                    <a:pt x="474" y="310"/>
                  </a:lnTo>
                  <a:lnTo>
                    <a:pt x="458" y="318"/>
                  </a:lnTo>
                  <a:lnTo>
                    <a:pt x="446" y="302"/>
                  </a:lnTo>
                  <a:lnTo>
                    <a:pt x="422" y="316"/>
                  </a:lnTo>
                  <a:lnTo>
                    <a:pt x="408" y="316"/>
                  </a:lnTo>
                  <a:lnTo>
                    <a:pt x="398" y="312"/>
                  </a:lnTo>
                  <a:lnTo>
                    <a:pt x="384" y="294"/>
                  </a:lnTo>
                  <a:lnTo>
                    <a:pt x="0" y="286"/>
                  </a:lnTo>
                  <a:lnTo>
                    <a:pt x="1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5" name=""/>
            <p:cNvSpPr/>
            <p:nvPr/>
          </p:nvSpPr>
          <p:spPr>
            <a:xfrm>
              <a:off x="4393800" y="2541600"/>
              <a:ext cx="966960" cy="451800"/>
            </a:xfrm>
            <a:custGeom>
              <a:avLst/>
              <a:gdLst/>
              <a:ahLst/>
              <a:rect l="l" t="t" r="r" b="b"/>
              <a:pathLst>
                <a:path w="624" h="293">
                  <a:moveTo>
                    <a:pt x="12" y="0"/>
                  </a:moveTo>
                  <a:lnTo>
                    <a:pt x="395" y="8"/>
                  </a:lnTo>
                  <a:lnTo>
                    <a:pt x="411" y="28"/>
                  </a:lnTo>
                  <a:lnTo>
                    <a:pt x="437" y="32"/>
                  </a:lnTo>
                  <a:lnTo>
                    <a:pt x="459" y="16"/>
                  </a:lnTo>
                  <a:lnTo>
                    <a:pt x="473" y="32"/>
                  </a:lnTo>
                  <a:lnTo>
                    <a:pt x="487" y="24"/>
                  </a:lnTo>
                  <a:lnTo>
                    <a:pt x="495" y="28"/>
                  </a:lnTo>
                  <a:lnTo>
                    <a:pt x="509" y="48"/>
                  </a:lnTo>
                  <a:lnTo>
                    <a:pt x="531" y="56"/>
                  </a:lnTo>
                  <a:lnTo>
                    <a:pt x="537" y="54"/>
                  </a:lnTo>
                  <a:lnTo>
                    <a:pt x="551" y="54"/>
                  </a:lnTo>
                  <a:lnTo>
                    <a:pt x="557" y="84"/>
                  </a:lnTo>
                  <a:lnTo>
                    <a:pt x="569" y="94"/>
                  </a:lnTo>
                  <a:lnTo>
                    <a:pt x="571" y="122"/>
                  </a:lnTo>
                  <a:lnTo>
                    <a:pt x="579" y="126"/>
                  </a:lnTo>
                  <a:lnTo>
                    <a:pt x="581" y="154"/>
                  </a:lnTo>
                  <a:lnTo>
                    <a:pt x="587" y="158"/>
                  </a:lnTo>
                  <a:lnTo>
                    <a:pt x="589" y="200"/>
                  </a:lnTo>
                  <a:lnTo>
                    <a:pt x="597" y="204"/>
                  </a:lnTo>
                  <a:lnTo>
                    <a:pt x="599" y="246"/>
                  </a:lnTo>
                  <a:lnTo>
                    <a:pt x="611" y="250"/>
                  </a:lnTo>
                  <a:lnTo>
                    <a:pt x="623" y="260"/>
                  </a:lnTo>
                  <a:lnTo>
                    <a:pt x="621" y="292"/>
                  </a:lnTo>
                  <a:lnTo>
                    <a:pt x="138" y="292"/>
                  </a:lnTo>
                  <a:lnTo>
                    <a:pt x="138" y="196"/>
                  </a:lnTo>
                  <a:lnTo>
                    <a:pt x="0" y="186"/>
                  </a:lnTo>
                  <a:lnTo>
                    <a:pt x="1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6" name=""/>
            <p:cNvSpPr/>
            <p:nvPr/>
          </p:nvSpPr>
          <p:spPr>
            <a:xfrm>
              <a:off x="3222000" y="2538720"/>
              <a:ext cx="623160" cy="810720"/>
            </a:xfrm>
            <a:custGeom>
              <a:avLst/>
              <a:gdLst/>
              <a:ahLst/>
              <a:rect l="l" t="t" r="r" b="b"/>
              <a:pathLst>
                <a:path w="402" h="525">
                  <a:moveTo>
                    <a:pt x="76" y="0"/>
                  </a:moveTo>
                  <a:lnTo>
                    <a:pt x="285" y="32"/>
                  </a:lnTo>
                  <a:lnTo>
                    <a:pt x="269" y="130"/>
                  </a:lnTo>
                  <a:lnTo>
                    <a:pt x="401" y="146"/>
                  </a:lnTo>
                  <a:lnTo>
                    <a:pt x="361" y="524"/>
                  </a:lnTo>
                  <a:lnTo>
                    <a:pt x="0" y="466"/>
                  </a:lnTo>
                  <a:lnTo>
                    <a:pt x="7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7" name=""/>
            <p:cNvSpPr/>
            <p:nvPr/>
          </p:nvSpPr>
          <p:spPr>
            <a:xfrm>
              <a:off x="3781080" y="2763720"/>
              <a:ext cx="823320" cy="661320"/>
            </a:xfrm>
            <a:custGeom>
              <a:avLst/>
              <a:gdLst/>
              <a:ahLst/>
              <a:rect l="l" t="t" r="r" b="b"/>
              <a:pathLst>
                <a:path w="531" h="429">
                  <a:moveTo>
                    <a:pt x="40" y="0"/>
                  </a:moveTo>
                  <a:lnTo>
                    <a:pt x="324" y="34"/>
                  </a:lnTo>
                  <a:lnTo>
                    <a:pt x="426" y="46"/>
                  </a:lnTo>
                  <a:lnTo>
                    <a:pt x="530" y="50"/>
                  </a:lnTo>
                  <a:lnTo>
                    <a:pt x="526" y="428"/>
                  </a:lnTo>
                  <a:lnTo>
                    <a:pt x="290" y="414"/>
                  </a:lnTo>
                  <a:lnTo>
                    <a:pt x="160" y="400"/>
                  </a:lnTo>
                  <a:lnTo>
                    <a:pt x="0" y="382"/>
                  </a:lnTo>
                  <a:lnTo>
                    <a:pt x="4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8" name=""/>
            <p:cNvSpPr/>
            <p:nvPr/>
          </p:nvSpPr>
          <p:spPr>
            <a:xfrm>
              <a:off x="4596480" y="2992320"/>
              <a:ext cx="863640" cy="451800"/>
            </a:xfrm>
            <a:custGeom>
              <a:avLst/>
              <a:gdLst/>
              <a:ahLst/>
              <a:rect l="l" t="t" r="r" b="b"/>
              <a:pathLst>
                <a:path w="557" h="293">
                  <a:moveTo>
                    <a:pt x="4" y="0"/>
                  </a:moveTo>
                  <a:lnTo>
                    <a:pt x="486" y="0"/>
                  </a:lnTo>
                  <a:lnTo>
                    <a:pt x="514" y="4"/>
                  </a:lnTo>
                  <a:lnTo>
                    <a:pt x="524" y="12"/>
                  </a:lnTo>
                  <a:lnTo>
                    <a:pt x="532" y="20"/>
                  </a:lnTo>
                  <a:lnTo>
                    <a:pt x="530" y="34"/>
                  </a:lnTo>
                  <a:lnTo>
                    <a:pt x="520" y="34"/>
                  </a:lnTo>
                  <a:lnTo>
                    <a:pt x="516" y="42"/>
                  </a:lnTo>
                  <a:lnTo>
                    <a:pt x="518" y="48"/>
                  </a:lnTo>
                  <a:lnTo>
                    <a:pt x="532" y="54"/>
                  </a:lnTo>
                  <a:lnTo>
                    <a:pt x="534" y="64"/>
                  </a:lnTo>
                  <a:lnTo>
                    <a:pt x="532" y="74"/>
                  </a:lnTo>
                  <a:lnTo>
                    <a:pt x="546" y="86"/>
                  </a:lnTo>
                  <a:lnTo>
                    <a:pt x="550" y="98"/>
                  </a:lnTo>
                  <a:lnTo>
                    <a:pt x="556" y="292"/>
                  </a:lnTo>
                  <a:lnTo>
                    <a:pt x="176" y="288"/>
                  </a:lnTo>
                  <a:lnTo>
                    <a:pt x="0" y="280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9" name=""/>
            <p:cNvSpPr/>
            <p:nvPr/>
          </p:nvSpPr>
          <p:spPr>
            <a:xfrm>
              <a:off x="4479480" y="3415680"/>
              <a:ext cx="1004400" cy="503280"/>
            </a:xfrm>
            <a:custGeom>
              <a:avLst/>
              <a:gdLst/>
              <a:ahLst/>
              <a:rect l="l" t="t" r="r" b="b"/>
              <a:pathLst>
                <a:path w="648" h="327">
                  <a:moveTo>
                    <a:pt x="2" y="0"/>
                  </a:moveTo>
                  <a:lnTo>
                    <a:pt x="230" y="14"/>
                  </a:lnTo>
                  <a:lnTo>
                    <a:pt x="633" y="16"/>
                  </a:lnTo>
                  <a:lnTo>
                    <a:pt x="633" y="62"/>
                  </a:lnTo>
                  <a:lnTo>
                    <a:pt x="643" y="116"/>
                  </a:lnTo>
                  <a:lnTo>
                    <a:pt x="647" y="326"/>
                  </a:lnTo>
                  <a:lnTo>
                    <a:pt x="627" y="322"/>
                  </a:lnTo>
                  <a:lnTo>
                    <a:pt x="623" y="312"/>
                  </a:lnTo>
                  <a:lnTo>
                    <a:pt x="615" y="304"/>
                  </a:lnTo>
                  <a:lnTo>
                    <a:pt x="603" y="302"/>
                  </a:lnTo>
                  <a:lnTo>
                    <a:pt x="595" y="308"/>
                  </a:lnTo>
                  <a:lnTo>
                    <a:pt x="585" y="318"/>
                  </a:lnTo>
                  <a:lnTo>
                    <a:pt x="571" y="308"/>
                  </a:lnTo>
                  <a:lnTo>
                    <a:pt x="559" y="306"/>
                  </a:lnTo>
                  <a:lnTo>
                    <a:pt x="539" y="318"/>
                  </a:lnTo>
                  <a:lnTo>
                    <a:pt x="513" y="318"/>
                  </a:lnTo>
                  <a:lnTo>
                    <a:pt x="493" y="310"/>
                  </a:lnTo>
                  <a:lnTo>
                    <a:pt x="471" y="312"/>
                  </a:lnTo>
                  <a:lnTo>
                    <a:pt x="459" y="324"/>
                  </a:lnTo>
                  <a:lnTo>
                    <a:pt x="453" y="324"/>
                  </a:lnTo>
                  <a:lnTo>
                    <a:pt x="437" y="308"/>
                  </a:lnTo>
                  <a:lnTo>
                    <a:pt x="413" y="308"/>
                  </a:lnTo>
                  <a:lnTo>
                    <a:pt x="397" y="308"/>
                  </a:lnTo>
                  <a:lnTo>
                    <a:pt x="385" y="300"/>
                  </a:lnTo>
                  <a:lnTo>
                    <a:pt x="375" y="280"/>
                  </a:lnTo>
                  <a:lnTo>
                    <a:pt x="359" y="276"/>
                  </a:lnTo>
                  <a:lnTo>
                    <a:pt x="349" y="276"/>
                  </a:lnTo>
                  <a:lnTo>
                    <a:pt x="339" y="284"/>
                  </a:lnTo>
                  <a:lnTo>
                    <a:pt x="306" y="282"/>
                  </a:lnTo>
                  <a:lnTo>
                    <a:pt x="294" y="276"/>
                  </a:lnTo>
                  <a:lnTo>
                    <a:pt x="290" y="258"/>
                  </a:lnTo>
                  <a:lnTo>
                    <a:pt x="282" y="250"/>
                  </a:lnTo>
                  <a:lnTo>
                    <a:pt x="276" y="252"/>
                  </a:lnTo>
                  <a:lnTo>
                    <a:pt x="258" y="260"/>
                  </a:lnTo>
                  <a:lnTo>
                    <a:pt x="248" y="260"/>
                  </a:lnTo>
                  <a:lnTo>
                    <a:pt x="242" y="258"/>
                  </a:lnTo>
                  <a:lnTo>
                    <a:pt x="240" y="250"/>
                  </a:lnTo>
                  <a:lnTo>
                    <a:pt x="236" y="238"/>
                  </a:lnTo>
                  <a:lnTo>
                    <a:pt x="234" y="230"/>
                  </a:lnTo>
                  <a:lnTo>
                    <a:pt x="230" y="208"/>
                  </a:lnTo>
                  <a:lnTo>
                    <a:pt x="220" y="64"/>
                  </a:lnTo>
                  <a:lnTo>
                    <a:pt x="0" y="48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70" name=""/>
            <p:cNvSpPr/>
            <p:nvPr/>
          </p:nvSpPr>
          <p:spPr>
            <a:xfrm>
              <a:off x="3691440" y="3350880"/>
              <a:ext cx="789120" cy="833400"/>
            </a:xfrm>
            <a:custGeom>
              <a:avLst/>
              <a:gdLst/>
              <a:ahLst/>
              <a:rect l="l" t="t" r="r" b="b"/>
              <a:pathLst>
                <a:path w="509" h="541">
                  <a:moveTo>
                    <a:pt x="508" y="44"/>
                  </a:moveTo>
                  <a:lnTo>
                    <a:pt x="506" y="148"/>
                  </a:lnTo>
                  <a:lnTo>
                    <a:pt x="494" y="366"/>
                  </a:lnTo>
                  <a:lnTo>
                    <a:pt x="486" y="512"/>
                  </a:lnTo>
                  <a:lnTo>
                    <a:pt x="208" y="500"/>
                  </a:lnTo>
                  <a:lnTo>
                    <a:pt x="200" y="514"/>
                  </a:lnTo>
                  <a:lnTo>
                    <a:pt x="76" y="506"/>
                  </a:lnTo>
                  <a:lnTo>
                    <a:pt x="66" y="540"/>
                  </a:lnTo>
                  <a:lnTo>
                    <a:pt x="0" y="530"/>
                  </a:lnTo>
                  <a:lnTo>
                    <a:pt x="56" y="0"/>
                  </a:lnTo>
                  <a:lnTo>
                    <a:pt x="156" y="12"/>
                  </a:lnTo>
                  <a:lnTo>
                    <a:pt x="296" y="28"/>
                  </a:lnTo>
                  <a:lnTo>
                    <a:pt x="436" y="42"/>
                  </a:lnTo>
                  <a:lnTo>
                    <a:pt x="508" y="4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71" name=""/>
            <p:cNvSpPr/>
            <p:nvPr/>
          </p:nvSpPr>
          <p:spPr>
            <a:xfrm>
              <a:off x="3030480" y="3257280"/>
              <a:ext cx="750240" cy="908280"/>
            </a:xfrm>
            <a:custGeom>
              <a:avLst/>
              <a:gdLst/>
              <a:ahLst/>
              <a:rect l="l" t="t" r="r" b="b"/>
              <a:pathLst>
                <a:path w="484" h="589">
                  <a:moveTo>
                    <a:pt x="122" y="0"/>
                  </a:moveTo>
                  <a:lnTo>
                    <a:pt x="106" y="92"/>
                  </a:lnTo>
                  <a:lnTo>
                    <a:pt x="96" y="96"/>
                  </a:lnTo>
                  <a:lnTo>
                    <a:pt x="84" y="86"/>
                  </a:lnTo>
                  <a:lnTo>
                    <a:pt x="76" y="80"/>
                  </a:lnTo>
                  <a:lnTo>
                    <a:pt x="58" y="84"/>
                  </a:lnTo>
                  <a:lnTo>
                    <a:pt x="52" y="92"/>
                  </a:lnTo>
                  <a:lnTo>
                    <a:pt x="54" y="102"/>
                  </a:lnTo>
                  <a:lnTo>
                    <a:pt x="58" y="108"/>
                  </a:lnTo>
                  <a:lnTo>
                    <a:pt x="58" y="116"/>
                  </a:lnTo>
                  <a:lnTo>
                    <a:pt x="50" y="118"/>
                  </a:lnTo>
                  <a:lnTo>
                    <a:pt x="52" y="122"/>
                  </a:lnTo>
                  <a:lnTo>
                    <a:pt x="58" y="124"/>
                  </a:lnTo>
                  <a:lnTo>
                    <a:pt x="54" y="130"/>
                  </a:lnTo>
                  <a:lnTo>
                    <a:pt x="52" y="134"/>
                  </a:lnTo>
                  <a:lnTo>
                    <a:pt x="56" y="146"/>
                  </a:lnTo>
                  <a:lnTo>
                    <a:pt x="60" y="156"/>
                  </a:lnTo>
                  <a:lnTo>
                    <a:pt x="54" y="176"/>
                  </a:lnTo>
                  <a:lnTo>
                    <a:pt x="50" y="192"/>
                  </a:lnTo>
                  <a:lnTo>
                    <a:pt x="46" y="198"/>
                  </a:lnTo>
                  <a:lnTo>
                    <a:pt x="58" y="218"/>
                  </a:lnTo>
                  <a:lnTo>
                    <a:pt x="60" y="230"/>
                  </a:lnTo>
                  <a:lnTo>
                    <a:pt x="74" y="252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54" y="280"/>
                  </a:lnTo>
                  <a:lnTo>
                    <a:pt x="44" y="276"/>
                  </a:lnTo>
                  <a:lnTo>
                    <a:pt x="42" y="290"/>
                  </a:lnTo>
                  <a:lnTo>
                    <a:pt x="40" y="308"/>
                  </a:lnTo>
                  <a:lnTo>
                    <a:pt x="20" y="332"/>
                  </a:lnTo>
                  <a:lnTo>
                    <a:pt x="16" y="342"/>
                  </a:lnTo>
                  <a:lnTo>
                    <a:pt x="20" y="374"/>
                  </a:lnTo>
                  <a:lnTo>
                    <a:pt x="20" y="390"/>
                  </a:lnTo>
                  <a:lnTo>
                    <a:pt x="12" y="396"/>
                  </a:lnTo>
                  <a:lnTo>
                    <a:pt x="8" y="400"/>
                  </a:lnTo>
                  <a:lnTo>
                    <a:pt x="0" y="402"/>
                  </a:lnTo>
                  <a:lnTo>
                    <a:pt x="2" y="410"/>
                  </a:lnTo>
                  <a:lnTo>
                    <a:pt x="271" y="574"/>
                  </a:lnTo>
                  <a:lnTo>
                    <a:pt x="427" y="588"/>
                  </a:lnTo>
                  <a:lnTo>
                    <a:pt x="483" y="58"/>
                  </a:lnTo>
                  <a:lnTo>
                    <a:pt x="12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72" name=""/>
            <p:cNvSpPr/>
            <p:nvPr/>
          </p:nvSpPr>
          <p:spPr>
            <a:xfrm>
              <a:off x="2612520" y="2412360"/>
              <a:ext cx="726120" cy="1122120"/>
            </a:xfrm>
            <a:custGeom>
              <a:avLst/>
              <a:gdLst/>
              <a:ahLst/>
              <a:rect l="l" t="t" r="r" b="b"/>
              <a:pathLst>
                <a:path w="469" h="727">
                  <a:moveTo>
                    <a:pt x="72" y="0"/>
                  </a:moveTo>
                  <a:lnTo>
                    <a:pt x="244" y="38"/>
                  </a:lnTo>
                  <a:lnTo>
                    <a:pt x="280" y="48"/>
                  </a:lnTo>
                  <a:lnTo>
                    <a:pt x="468" y="80"/>
                  </a:lnTo>
                  <a:lnTo>
                    <a:pt x="376" y="636"/>
                  </a:lnTo>
                  <a:lnTo>
                    <a:pt x="372" y="642"/>
                  </a:lnTo>
                  <a:lnTo>
                    <a:pt x="366" y="642"/>
                  </a:lnTo>
                  <a:lnTo>
                    <a:pt x="356" y="634"/>
                  </a:lnTo>
                  <a:lnTo>
                    <a:pt x="344" y="626"/>
                  </a:lnTo>
                  <a:lnTo>
                    <a:pt x="332" y="630"/>
                  </a:lnTo>
                  <a:lnTo>
                    <a:pt x="320" y="636"/>
                  </a:lnTo>
                  <a:lnTo>
                    <a:pt x="326" y="652"/>
                  </a:lnTo>
                  <a:lnTo>
                    <a:pt x="328" y="666"/>
                  </a:lnTo>
                  <a:lnTo>
                    <a:pt x="322" y="668"/>
                  </a:lnTo>
                  <a:lnTo>
                    <a:pt x="322" y="686"/>
                  </a:lnTo>
                  <a:lnTo>
                    <a:pt x="328" y="708"/>
                  </a:lnTo>
                  <a:lnTo>
                    <a:pt x="322" y="724"/>
                  </a:lnTo>
                  <a:lnTo>
                    <a:pt x="318" y="726"/>
                  </a:lnTo>
                  <a:lnTo>
                    <a:pt x="0" y="278"/>
                  </a:lnTo>
                  <a:lnTo>
                    <a:pt x="7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73" name=""/>
            <p:cNvSpPr/>
            <p:nvPr/>
          </p:nvSpPr>
          <p:spPr>
            <a:xfrm>
              <a:off x="2184480" y="2301840"/>
              <a:ext cx="959400" cy="1558080"/>
            </a:xfrm>
            <a:custGeom>
              <a:avLst/>
              <a:gdLst/>
              <a:ahLst/>
              <a:rect l="l" t="t" r="r" b="b"/>
              <a:pathLst>
                <a:path w="619" h="1011">
                  <a:moveTo>
                    <a:pt x="52" y="0"/>
                  </a:moveTo>
                  <a:lnTo>
                    <a:pt x="46" y="12"/>
                  </a:lnTo>
                  <a:lnTo>
                    <a:pt x="42" y="14"/>
                  </a:lnTo>
                  <a:lnTo>
                    <a:pt x="38" y="28"/>
                  </a:lnTo>
                  <a:lnTo>
                    <a:pt x="48" y="44"/>
                  </a:lnTo>
                  <a:lnTo>
                    <a:pt x="42" y="56"/>
                  </a:lnTo>
                  <a:lnTo>
                    <a:pt x="40" y="72"/>
                  </a:lnTo>
                  <a:lnTo>
                    <a:pt x="30" y="78"/>
                  </a:lnTo>
                  <a:lnTo>
                    <a:pt x="28" y="102"/>
                  </a:lnTo>
                  <a:lnTo>
                    <a:pt x="24" y="114"/>
                  </a:lnTo>
                  <a:lnTo>
                    <a:pt x="8" y="11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0" y="154"/>
                  </a:lnTo>
                  <a:lnTo>
                    <a:pt x="8" y="170"/>
                  </a:lnTo>
                  <a:lnTo>
                    <a:pt x="18" y="210"/>
                  </a:lnTo>
                  <a:lnTo>
                    <a:pt x="26" y="226"/>
                  </a:lnTo>
                  <a:lnTo>
                    <a:pt x="16" y="244"/>
                  </a:lnTo>
                  <a:lnTo>
                    <a:pt x="10" y="258"/>
                  </a:lnTo>
                  <a:lnTo>
                    <a:pt x="6" y="284"/>
                  </a:lnTo>
                  <a:lnTo>
                    <a:pt x="8" y="310"/>
                  </a:lnTo>
                  <a:lnTo>
                    <a:pt x="16" y="320"/>
                  </a:lnTo>
                  <a:lnTo>
                    <a:pt x="34" y="336"/>
                  </a:lnTo>
                  <a:lnTo>
                    <a:pt x="46" y="360"/>
                  </a:lnTo>
                  <a:lnTo>
                    <a:pt x="48" y="386"/>
                  </a:lnTo>
                  <a:lnTo>
                    <a:pt x="46" y="390"/>
                  </a:lnTo>
                  <a:lnTo>
                    <a:pt x="58" y="422"/>
                  </a:lnTo>
                  <a:lnTo>
                    <a:pt x="62" y="446"/>
                  </a:lnTo>
                  <a:lnTo>
                    <a:pt x="56" y="456"/>
                  </a:lnTo>
                  <a:lnTo>
                    <a:pt x="62" y="462"/>
                  </a:lnTo>
                  <a:lnTo>
                    <a:pt x="68" y="484"/>
                  </a:lnTo>
                  <a:lnTo>
                    <a:pt x="86" y="498"/>
                  </a:lnTo>
                  <a:lnTo>
                    <a:pt x="90" y="512"/>
                  </a:lnTo>
                  <a:lnTo>
                    <a:pt x="82" y="540"/>
                  </a:lnTo>
                  <a:lnTo>
                    <a:pt x="72" y="548"/>
                  </a:lnTo>
                  <a:lnTo>
                    <a:pt x="76" y="568"/>
                  </a:lnTo>
                  <a:lnTo>
                    <a:pt x="90" y="578"/>
                  </a:lnTo>
                  <a:lnTo>
                    <a:pt x="98" y="582"/>
                  </a:lnTo>
                  <a:lnTo>
                    <a:pt x="106" y="618"/>
                  </a:lnTo>
                  <a:lnTo>
                    <a:pt x="110" y="642"/>
                  </a:lnTo>
                  <a:lnTo>
                    <a:pt x="116" y="650"/>
                  </a:lnTo>
                  <a:lnTo>
                    <a:pt x="136" y="654"/>
                  </a:lnTo>
                  <a:lnTo>
                    <a:pt x="132" y="672"/>
                  </a:lnTo>
                  <a:lnTo>
                    <a:pt x="130" y="682"/>
                  </a:lnTo>
                  <a:lnTo>
                    <a:pt x="144" y="698"/>
                  </a:lnTo>
                  <a:lnTo>
                    <a:pt x="146" y="710"/>
                  </a:lnTo>
                  <a:lnTo>
                    <a:pt x="134" y="718"/>
                  </a:lnTo>
                  <a:lnTo>
                    <a:pt x="130" y="724"/>
                  </a:lnTo>
                  <a:lnTo>
                    <a:pt x="134" y="740"/>
                  </a:lnTo>
                  <a:lnTo>
                    <a:pt x="136" y="770"/>
                  </a:lnTo>
                  <a:lnTo>
                    <a:pt x="156" y="770"/>
                  </a:lnTo>
                  <a:lnTo>
                    <a:pt x="184" y="776"/>
                  </a:lnTo>
                  <a:lnTo>
                    <a:pt x="216" y="784"/>
                  </a:lnTo>
                  <a:lnTo>
                    <a:pt x="226" y="790"/>
                  </a:lnTo>
                  <a:lnTo>
                    <a:pt x="242" y="818"/>
                  </a:lnTo>
                  <a:lnTo>
                    <a:pt x="268" y="818"/>
                  </a:lnTo>
                  <a:lnTo>
                    <a:pt x="270" y="832"/>
                  </a:lnTo>
                  <a:lnTo>
                    <a:pt x="280" y="850"/>
                  </a:lnTo>
                  <a:lnTo>
                    <a:pt x="288" y="862"/>
                  </a:lnTo>
                  <a:lnTo>
                    <a:pt x="308" y="880"/>
                  </a:lnTo>
                  <a:lnTo>
                    <a:pt x="328" y="894"/>
                  </a:lnTo>
                  <a:lnTo>
                    <a:pt x="350" y="930"/>
                  </a:lnTo>
                  <a:lnTo>
                    <a:pt x="354" y="956"/>
                  </a:lnTo>
                  <a:lnTo>
                    <a:pt x="362" y="958"/>
                  </a:lnTo>
                  <a:lnTo>
                    <a:pt x="360" y="992"/>
                  </a:lnTo>
                  <a:lnTo>
                    <a:pt x="562" y="1010"/>
                  </a:lnTo>
                  <a:lnTo>
                    <a:pt x="562" y="960"/>
                  </a:lnTo>
                  <a:lnTo>
                    <a:pt x="584" y="926"/>
                  </a:lnTo>
                  <a:lnTo>
                    <a:pt x="588" y="896"/>
                  </a:lnTo>
                  <a:lnTo>
                    <a:pt x="598" y="898"/>
                  </a:lnTo>
                  <a:lnTo>
                    <a:pt x="618" y="870"/>
                  </a:lnTo>
                  <a:lnTo>
                    <a:pt x="602" y="846"/>
                  </a:lnTo>
                  <a:lnTo>
                    <a:pt x="604" y="836"/>
                  </a:lnTo>
                  <a:lnTo>
                    <a:pt x="590" y="816"/>
                  </a:lnTo>
                  <a:lnTo>
                    <a:pt x="594" y="804"/>
                  </a:lnTo>
                  <a:lnTo>
                    <a:pt x="274" y="346"/>
                  </a:lnTo>
                  <a:lnTo>
                    <a:pt x="346" y="72"/>
                  </a:lnTo>
                  <a:lnTo>
                    <a:pt x="5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74" name=""/>
            <p:cNvSpPr/>
            <p:nvPr/>
          </p:nvSpPr>
          <p:spPr>
            <a:xfrm>
              <a:off x="5146920" y="1613160"/>
              <a:ext cx="747720" cy="880560"/>
            </a:xfrm>
            <a:custGeom>
              <a:avLst/>
              <a:gdLst/>
              <a:ahLst/>
              <a:rect l="l" t="t" r="r" b="b"/>
              <a:pathLst>
                <a:path w="482" h="571">
                  <a:moveTo>
                    <a:pt x="4" y="34"/>
                  </a:moveTo>
                  <a:lnTo>
                    <a:pt x="128" y="32"/>
                  </a:lnTo>
                  <a:lnTo>
                    <a:pt x="132" y="0"/>
                  </a:lnTo>
                  <a:lnTo>
                    <a:pt x="154" y="0"/>
                  </a:lnTo>
                  <a:lnTo>
                    <a:pt x="156" y="42"/>
                  </a:lnTo>
                  <a:lnTo>
                    <a:pt x="166" y="54"/>
                  </a:lnTo>
                  <a:lnTo>
                    <a:pt x="170" y="68"/>
                  </a:lnTo>
                  <a:lnTo>
                    <a:pt x="188" y="74"/>
                  </a:lnTo>
                  <a:lnTo>
                    <a:pt x="206" y="76"/>
                  </a:lnTo>
                  <a:lnTo>
                    <a:pt x="224" y="92"/>
                  </a:lnTo>
                  <a:lnTo>
                    <a:pt x="234" y="88"/>
                  </a:lnTo>
                  <a:lnTo>
                    <a:pt x="243" y="72"/>
                  </a:lnTo>
                  <a:lnTo>
                    <a:pt x="293" y="76"/>
                  </a:lnTo>
                  <a:lnTo>
                    <a:pt x="297" y="96"/>
                  </a:lnTo>
                  <a:lnTo>
                    <a:pt x="305" y="100"/>
                  </a:lnTo>
                  <a:lnTo>
                    <a:pt x="313" y="94"/>
                  </a:lnTo>
                  <a:lnTo>
                    <a:pt x="327" y="94"/>
                  </a:lnTo>
                  <a:lnTo>
                    <a:pt x="351" y="118"/>
                  </a:lnTo>
                  <a:lnTo>
                    <a:pt x="399" y="116"/>
                  </a:lnTo>
                  <a:lnTo>
                    <a:pt x="399" y="104"/>
                  </a:lnTo>
                  <a:lnTo>
                    <a:pt x="411" y="94"/>
                  </a:lnTo>
                  <a:lnTo>
                    <a:pt x="423" y="110"/>
                  </a:lnTo>
                  <a:lnTo>
                    <a:pt x="455" y="108"/>
                  </a:lnTo>
                  <a:lnTo>
                    <a:pt x="481" y="118"/>
                  </a:lnTo>
                  <a:lnTo>
                    <a:pt x="439" y="148"/>
                  </a:lnTo>
                  <a:lnTo>
                    <a:pt x="391" y="182"/>
                  </a:lnTo>
                  <a:lnTo>
                    <a:pt x="355" y="232"/>
                  </a:lnTo>
                  <a:lnTo>
                    <a:pt x="343" y="254"/>
                  </a:lnTo>
                  <a:lnTo>
                    <a:pt x="323" y="266"/>
                  </a:lnTo>
                  <a:lnTo>
                    <a:pt x="319" y="286"/>
                  </a:lnTo>
                  <a:lnTo>
                    <a:pt x="327" y="308"/>
                  </a:lnTo>
                  <a:lnTo>
                    <a:pt x="311" y="326"/>
                  </a:lnTo>
                  <a:lnTo>
                    <a:pt x="295" y="348"/>
                  </a:lnTo>
                  <a:lnTo>
                    <a:pt x="295" y="362"/>
                  </a:lnTo>
                  <a:lnTo>
                    <a:pt x="299" y="364"/>
                  </a:lnTo>
                  <a:lnTo>
                    <a:pt x="297" y="438"/>
                  </a:lnTo>
                  <a:lnTo>
                    <a:pt x="357" y="470"/>
                  </a:lnTo>
                  <a:lnTo>
                    <a:pt x="371" y="486"/>
                  </a:lnTo>
                  <a:lnTo>
                    <a:pt x="373" y="500"/>
                  </a:lnTo>
                  <a:lnTo>
                    <a:pt x="401" y="502"/>
                  </a:lnTo>
                  <a:lnTo>
                    <a:pt x="411" y="544"/>
                  </a:lnTo>
                  <a:lnTo>
                    <a:pt x="423" y="554"/>
                  </a:lnTo>
                  <a:lnTo>
                    <a:pt x="419" y="560"/>
                  </a:lnTo>
                  <a:lnTo>
                    <a:pt x="277" y="560"/>
                  </a:lnTo>
                  <a:lnTo>
                    <a:pt x="138" y="564"/>
                  </a:lnTo>
                  <a:lnTo>
                    <a:pt x="56" y="570"/>
                  </a:lnTo>
                  <a:lnTo>
                    <a:pt x="56" y="554"/>
                  </a:lnTo>
                  <a:lnTo>
                    <a:pt x="56" y="402"/>
                  </a:lnTo>
                  <a:lnTo>
                    <a:pt x="32" y="372"/>
                  </a:lnTo>
                  <a:lnTo>
                    <a:pt x="36" y="354"/>
                  </a:lnTo>
                  <a:lnTo>
                    <a:pt x="48" y="340"/>
                  </a:lnTo>
                  <a:lnTo>
                    <a:pt x="48" y="294"/>
                  </a:lnTo>
                  <a:lnTo>
                    <a:pt x="24" y="274"/>
                  </a:lnTo>
                  <a:lnTo>
                    <a:pt x="28" y="266"/>
                  </a:lnTo>
                  <a:lnTo>
                    <a:pt x="34" y="260"/>
                  </a:lnTo>
                  <a:lnTo>
                    <a:pt x="24" y="250"/>
                  </a:lnTo>
                  <a:lnTo>
                    <a:pt x="30" y="240"/>
                  </a:lnTo>
                  <a:lnTo>
                    <a:pt x="32" y="226"/>
                  </a:lnTo>
                  <a:lnTo>
                    <a:pt x="20" y="216"/>
                  </a:lnTo>
                  <a:lnTo>
                    <a:pt x="28" y="200"/>
                  </a:lnTo>
                  <a:lnTo>
                    <a:pt x="36" y="192"/>
                  </a:lnTo>
                  <a:lnTo>
                    <a:pt x="24" y="170"/>
                  </a:lnTo>
                  <a:lnTo>
                    <a:pt x="10" y="118"/>
                  </a:lnTo>
                  <a:lnTo>
                    <a:pt x="14" y="98"/>
                  </a:lnTo>
                  <a:lnTo>
                    <a:pt x="0" y="82"/>
                  </a:lnTo>
                  <a:lnTo>
                    <a:pt x="18" y="68"/>
                  </a:lnTo>
                  <a:lnTo>
                    <a:pt x="8" y="52"/>
                  </a:lnTo>
                  <a:lnTo>
                    <a:pt x="4" y="3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75" name=""/>
            <p:cNvSpPr/>
            <p:nvPr/>
          </p:nvSpPr>
          <p:spPr>
            <a:xfrm>
              <a:off x="5220000" y="2477160"/>
              <a:ext cx="702360" cy="451800"/>
            </a:xfrm>
            <a:custGeom>
              <a:avLst/>
              <a:gdLst/>
              <a:ahLst/>
              <a:rect l="l" t="t" r="r" b="b"/>
              <a:pathLst>
                <a:path w="453" h="293">
                  <a:moveTo>
                    <a:pt x="6" y="8"/>
                  </a:moveTo>
                  <a:lnTo>
                    <a:pt x="208" y="0"/>
                  </a:lnTo>
                  <a:lnTo>
                    <a:pt x="376" y="0"/>
                  </a:lnTo>
                  <a:lnTo>
                    <a:pt x="374" y="10"/>
                  </a:lnTo>
                  <a:lnTo>
                    <a:pt x="366" y="40"/>
                  </a:lnTo>
                  <a:lnTo>
                    <a:pt x="382" y="60"/>
                  </a:lnTo>
                  <a:lnTo>
                    <a:pt x="388" y="72"/>
                  </a:lnTo>
                  <a:lnTo>
                    <a:pt x="418" y="74"/>
                  </a:lnTo>
                  <a:lnTo>
                    <a:pt x="420" y="98"/>
                  </a:lnTo>
                  <a:lnTo>
                    <a:pt x="432" y="100"/>
                  </a:lnTo>
                  <a:lnTo>
                    <a:pt x="432" y="108"/>
                  </a:lnTo>
                  <a:lnTo>
                    <a:pt x="440" y="120"/>
                  </a:lnTo>
                  <a:lnTo>
                    <a:pt x="452" y="124"/>
                  </a:lnTo>
                  <a:lnTo>
                    <a:pt x="452" y="148"/>
                  </a:lnTo>
                  <a:lnTo>
                    <a:pt x="446" y="172"/>
                  </a:lnTo>
                  <a:lnTo>
                    <a:pt x="410" y="188"/>
                  </a:lnTo>
                  <a:lnTo>
                    <a:pt x="390" y="200"/>
                  </a:lnTo>
                  <a:lnTo>
                    <a:pt x="394" y="222"/>
                  </a:lnTo>
                  <a:lnTo>
                    <a:pt x="400" y="234"/>
                  </a:lnTo>
                  <a:lnTo>
                    <a:pt x="398" y="244"/>
                  </a:lnTo>
                  <a:lnTo>
                    <a:pt x="378" y="268"/>
                  </a:lnTo>
                  <a:lnTo>
                    <a:pt x="374" y="286"/>
                  </a:lnTo>
                  <a:lnTo>
                    <a:pt x="368" y="292"/>
                  </a:lnTo>
                  <a:lnTo>
                    <a:pt x="356" y="268"/>
                  </a:lnTo>
                  <a:lnTo>
                    <a:pt x="66" y="276"/>
                  </a:lnTo>
                  <a:lnTo>
                    <a:pt x="64" y="250"/>
                  </a:lnTo>
                  <a:lnTo>
                    <a:pt x="54" y="244"/>
                  </a:lnTo>
                  <a:lnTo>
                    <a:pt x="52" y="202"/>
                  </a:lnTo>
                  <a:lnTo>
                    <a:pt x="50" y="196"/>
                  </a:lnTo>
                  <a:lnTo>
                    <a:pt x="46" y="168"/>
                  </a:lnTo>
                  <a:lnTo>
                    <a:pt x="36" y="166"/>
                  </a:lnTo>
                  <a:lnTo>
                    <a:pt x="34" y="138"/>
                  </a:lnTo>
                  <a:lnTo>
                    <a:pt x="22" y="124"/>
                  </a:lnTo>
                  <a:lnTo>
                    <a:pt x="16" y="96"/>
                  </a:lnTo>
                  <a:lnTo>
                    <a:pt x="6" y="92"/>
                  </a:lnTo>
                  <a:lnTo>
                    <a:pt x="0" y="70"/>
                  </a:lnTo>
                  <a:lnTo>
                    <a:pt x="6" y="60"/>
                  </a:lnTo>
                  <a:lnTo>
                    <a:pt x="6" y="8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76" name=""/>
            <p:cNvSpPr/>
            <p:nvPr/>
          </p:nvSpPr>
          <p:spPr>
            <a:xfrm>
              <a:off x="5319720" y="2890440"/>
              <a:ext cx="779040" cy="671040"/>
            </a:xfrm>
            <a:custGeom>
              <a:avLst/>
              <a:gdLst/>
              <a:ahLst/>
              <a:rect l="l" t="t" r="r" b="b"/>
              <a:pathLst>
                <a:path w="503" h="435">
                  <a:moveTo>
                    <a:pt x="288" y="0"/>
                  </a:moveTo>
                  <a:lnTo>
                    <a:pt x="302" y="22"/>
                  </a:lnTo>
                  <a:lnTo>
                    <a:pt x="310" y="56"/>
                  </a:lnTo>
                  <a:lnTo>
                    <a:pt x="318" y="80"/>
                  </a:lnTo>
                  <a:lnTo>
                    <a:pt x="326" y="96"/>
                  </a:lnTo>
                  <a:lnTo>
                    <a:pt x="358" y="114"/>
                  </a:lnTo>
                  <a:lnTo>
                    <a:pt x="360" y="128"/>
                  </a:lnTo>
                  <a:lnTo>
                    <a:pt x="370" y="154"/>
                  </a:lnTo>
                  <a:lnTo>
                    <a:pt x="386" y="158"/>
                  </a:lnTo>
                  <a:lnTo>
                    <a:pt x="396" y="158"/>
                  </a:lnTo>
                  <a:lnTo>
                    <a:pt x="412" y="172"/>
                  </a:lnTo>
                  <a:lnTo>
                    <a:pt x="400" y="218"/>
                  </a:lnTo>
                  <a:lnTo>
                    <a:pt x="424" y="226"/>
                  </a:lnTo>
                  <a:lnTo>
                    <a:pt x="440" y="242"/>
                  </a:lnTo>
                  <a:lnTo>
                    <a:pt x="434" y="260"/>
                  </a:lnTo>
                  <a:lnTo>
                    <a:pt x="460" y="264"/>
                  </a:lnTo>
                  <a:lnTo>
                    <a:pt x="468" y="282"/>
                  </a:lnTo>
                  <a:lnTo>
                    <a:pt x="470" y="312"/>
                  </a:lnTo>
                  <a:lnTo>
                    <a:pt x="484" y="328"/>
                  </a:lnTo>
                  <a:lnTo>
                    <a:pt x="494" y="328"/>
                  </a:lnTo>
                  <a:lnTo>
                    <a:pt x="502" y="334"/>
                  </a:lnTo>
                  <a:lnTo>
                    <a:pt x="502" y="364"/>
                  </a:lnTo>
                  <a:lnTo>
                    <a:pt x="480" y="386"/>
                  </a:lnTo>
                  <a:lnTo>
                    <a:pt x="474" y="390"/>
                  </a:lnTo>
                  <a:lnTo>
                    <a:pt x="472" y="422"/>
                  </a:lnTo>
                  <a:lnTo>
                    <a:pt x="468" y="432"/>
                  </a:lnTo>
                  <a:lnTo>
                    <a:pt x="446" y="434"/>
                  </a:lnTo>
                  <a:lnTo>
                    <a:pt x="418" y="426"/>
                  </a:lnTo>
                  <a:lnTo>
                    <a:pt x="428" y="406"/>
                  </a:lnTo>
                  <a:lnTo>
                    <a:pt x="436" y="394"/>
                  </a:lnTo>
                  <a:lnTo>
                    <a:pt x="432" y="386"/>
                  </a:lnTo>
                  <a:lnTo>
                    <a:pt x="196" y="398"/>
                  </a:lnTo>
                  <a:lnTo>
                    <a:pt x="90" y="402"/>
                  </a:lnTo>
                  <a:lnTo>
                    <a:pt x="86" y="250"/>
                  </a:lnTo>
                  <a:lnTo>
                    <a:pt x="82" y="156"/>
                  </a:lnTo>
                  <a:lnTo>
                    <a:pt x="64" y="140"/>
                  </a:lnTo>
                  <a:lnTo>
                    <a:pt x="62" y="120"/>
                  </a:lnTo>
                  <a:lnTo>
                    <a:pt x="50" y="114"/>
                  </a:lnTo>
                  <a:lnTo>
                    <a:pt x="50" y="98"/>
                  </a:lnTo>
                  <a:lnTo>
                    <a:pt x="64" y="96"/>
                  </a:lnTo>
                  <a:lnTo>
                    <a:pt x="64" y="82"/>
                  </a:lnTo>
                  <a:lnTo>
                    <a:pt x="46" y="68"/>
                  </a:lnTo>
                  <a:lnTo>
                    <a:pt x="24" y="66"/>
                  </a:lnTo>
                  <a:lnTo>
                    <a:pt x="24" y="46"/>
                  </a:lnTo>
                  <a:lnTo>
                    <a:pt x="26" y="32"/>
                  </a:lnTo>
                  <a:lnTo>
                    <a:pt x="14" y="22"/>
                  </a:lnTo>
                  <a:lnTo>
                    <a:pt x="0" y="20"/>
                  </a:lnTo>
                  <a:lnTo>
                    <a:pt x="0" y="6"/>
                  </a:lnTo>
                  <a:lnTo>
                    <a:pt x="288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77" name=""/>
            <p:cNvSpPr/>
            <p:nvPr/>
          </p:nvSpPr>
          <p:spPr>
            <a:xfrm>
              <a:off x="5455440" y="3485880"/>
              <a:ext cx="591480" cy="534960"/>
            </a:xfrm>
            <a:custGeom>
              <a:avLst/>
              <a:gdLst/>
              <a:ahLst/>
              <a:rect l="l" t="t" r="r" b="b"/>
              <a:pathLst>
                <a:path w="381" h="347">
                  <a:moveTo>
                    <a:pt x="0" y="14"/>
                  </a:moveTo>
                  <a:lnTo>
                    <a:pt x="12" y="66"/>
                  </a:lnTo>
                  <a:lnTo>
                    <a:pt x="16" y="244"/>
                  </a:lnTo>
                  <a:lnTo>
                    <a:pt x="16" y="280"/>
                  </a:lnTo>
                  <a:lnTo>
                    <a:pt x="24" y="292"/>
                  </a:lnTo>
                  <a:lnTo>
                    <a:pt x="58" y="294"/>
                  </a:lnTo>
                  <a:lnTo>
                    <a:pt x="60" y="346"/>
                  </a:lnTo>
                  <a:lnTo>
                    <a:pt x="286" y="338"/>
                  </a:lnTo>
                  <a:lnTo>
                    <a:pt x="290" y="326"/>
                  </a:lnTo>
                  <a:lnTo>
                    <a:pt x="288" y="310"/>
                  </a:lnTo>
                  <a:lnTo>
                    <a:pt x="296" y="306"/>
                  </a:lnTo>
                  <a:lnTo>
                    <a:pt x="290" y="288"/>
                  </a:lnTo>
                  <a:lnTo>
                    <a:pt x="282" y="282"/>
                  </a:lnTo>
                  <a:lnTo>
                    <a:pt x="282" y="276"/>
                  </a:lnTo>
                  <a:lnTo>
                    <a:pt x="300" y="266"/>
                  </a:lnTo>
                  <a:lnTo>
                    <a:pt x="294" y="254"/>
                  </a:lnTo>
                  <a:lnTo>
                    <a:pt x="296" y="240"/>
                  </a:lnTo>
                  <a:lnTo>
                    <a:pt x="286" y="220"/>
                  </a:lnTo>
                  <a:lnTo>
                    <a:pt x="304" y="216"/>
                  </a:lnTo>
                  <a:lnTo>
                    <a:pt x="316" y="198"/>
                  </a:lnTo>
                  <a:lnTo>
                    <a:pt x="324" y="200"/>
                  </a:lnTo>
                  <a:lnTo>
                    <a:pt x="324" y="170"/>
                  </a:lnTo>
                  <a:lnTo>
                    <a:pt x="340" y="148"/>
                  </a:lnTo>
                  <a:lnTo>
                    <a:pt x="352" y="146"/>
                  </a:lnTo>
                  <a:lnTo>
                    <a:pt x="358" y="140"/>
                  </a:lnTo>
                  <a:lnTo>
                    <a:pt x="354" y="128"/>
                  </a:lnTo>
                  <a:lnTo>
                    <a:pt x="362" y="122"/>
                  </a:lnTo>
                  <a:lnTo>
                    <a:pt x="348" y="110"/>
                  </a:lnTo>
                  <a:lnTo>
                    <a:pt x="352" y="98"/>
                  </a:lnTo>
                  <a:lnTo>
                    <a:pt x="360" y="86"/>
                  </a:lnTo>
                  <a:lnTo>
                    <a:pt x="368" y="84"/>
                  </a:lnTo>
                  <a:lnTo>
                    <a:pt x="368" y="72"/>
                  </a:lnTo>
                  <a:lnTo>
                    <a:pt x="374" y="72"/>
                  </a:lnTo>
                  <a:lnTo>
                    <a:pt x="372" y="60"/>
                  </a:lnTo>
                  <a:lnTo>
                    <a:pt x="380" y="58"/>
                  </a:lnTo>
                  <a:lnTo>
                    <a:pt x="380" y="44"/>
                  </a:lnTo>
                  <a:lnTo>
                    <a:pt x="356" y="46"/>
                  </a:lnTo>
                  <a:lnTo>
                    <a:pt x="328" y="38"/>
                  </a:lnTo>
                  <a:lnTo>
                    <a:pt x="338" y="18"/>
                  </a:lnTo>
                  <a:lnTo>
                    <a:pt x="348" y="4"/>
                  </a:lnTo>
                  <a:lnTo>
                    <a:pt x="338" y="0"/>
                  </a:lnTo>
                  <a:lnTo>
                    <a:pt x="0" y="1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78" name=""/>
            <p:cNvSpPr/>
            <p:nvPr/>
          </p:nvSpPr>
          <p:spPr>
            <a:xfrm>
              <a:off x="5790240" y="2591640"/>
              <a:ext cx="475920" cy="803520"/>
            </a:xfrm>
            <a:custGeom>
              <a:avLst/>
              <a:gdLst/>
              <a:ahLst/>
              <a:rect l="l" t="t" r="r" b="b"/>
              <a:pathLst>
                <a:path w="307" h="521">
                  <a:moveTo>
                    <a:pt x="52" y="6"/>
                  </a:moveTo>
                  <a:lnTo>
                    <a:pt x="50" y="22"/>
                  </a:lnTo>
                  <a:lnTo>
                    <a:pt x="62" y="26"/>
                  </a:lnTo>
                  <a:lnTo>
                    <a:pt x="64" y="38"/>
                  </a:lnTo>
                  <a:lnTo>
                    <a:pt x="72" y="46"/>
                  </a:lnTo>
                  <a:lnTo>
                    <a:pt x="82" y="50"/>
                  </a:lnTo>
                  <a:lnTo>
                    <a:pt x="78" y="98"/>
                  </a:lnTo>
                  <a:lnTo>
                    <a:pt x="20" y="124"/>
                  </a:lnTo>
                  <a:lnTo>
                    <a:pt x="28" y="152"/>
                  </a:lnTo>
                  <a:lnTo>
                    <a:pt x="30" y="162"/>
                  </a:lnTo>
                  <a:lnTo>
                    <a:pt x="8" y="192"/>
                  </a:lnTo>
                  <a:lnTo>
                    <a:pt x="6" y="214"/>
                  </a:lnTo>
                  <a:lnTo>
                    <a:pt x="0" y="222"/>
                  </a:lnTo>
                  <a:lnTo>
                    <a:pt x="10" y="270"/>
                  </a:lnTo>
                  <a:lnTo>
                    <a:pt x="20" y="292"/>
                  </a:lnTo>
                  <a:lnTo>
                    <a:pt x="54" y="308"/>
                  </a:lnTo>
                  <a:lnTo>
                    <a:pt x="62" y="346"/>
                  </a:lnTo>
                  <a:lnTo>
                    <a:pt x="82" y="352"/>
                  </a:lnTo>
                  <a:lnTo>
                    <a:pt x="92" y="348"/>
                  </a:lnTo>
                  <a:lnTo>
                    <a:pt x="106" y="368"/>
                  </a:lnTo>
                  <a:lnTo>
                    <a:pt x="96" y="410"/>
                  </a:lnTo>
                  <a:lnTo>
                    <a:pt x="114" y="418"/>
                  </a:lnTo>
                  <a:lnTo>
                    <a:pt x="136" y="432"/>
                  </a:lnTo>
                  <a:lnTo>
                    <a:pt x="130" y="452"/>
                  </a:lnTo>
                  <a:lnTo>
                    <a:pt x="160" y="458"/>
                  </a:lnTo>
                  <a:lnTo>
                    <a:pt x="164" y="488"/>
                  </a:lnTo>
                  <a:lnTo>
                    <a:pt x="168" y="510"/>
                  </a:lnTo>
                  <a:lnTo>
                    <a:pt x="182" y="520"/>
                  </a:lnTo>
                  <a:lnTo>
                    <a:pt x="200" y="520"/>
                  </a:lnTo>
                  <a:lnTo>
                    <a:pt x="208" y="506"/>
                  </a:lnTo>
                  <a:lnTo>
                    <a:pt x="256" y="516"/>
                  </a:lnTo>
                  <a:lnTo>
                    <a:pt x="254" y="504"/>
                  </a:lnTo>
                  <a:lnTo>
                    <a:pt x="238" y="494"/>
                  </a:lnTo>
                  <a:lnTo>
                    <a:pt x="240" y="488"/>
                  </a:lnTo>
                  <a:lnTo>
                    <a:pt x="256" y="474"/>
                  </a:lnTo>
                  <a:lnTo>
                    <a:pt x="270" y="472"/>
                  </a:lnTo>
                  <a:lnTo>
                    <a:pt x="270" y="458"/>
                  </a:lnTo>
                  <a:lnTo>
                    <a:pt x="276" y="442"/>
                  </a:lnTo>
                  <a:lnTo>
                    <a:pt x="262" y="440"/>
                  </a:lnTo>
                  <a:lnTo>
                    <a:pt x="266" y="424"/>
                  </a:lnTo>
                  <a:lnTo>
                    <a:pt x="276" y="408"/>
                  </a:lnTo>
                  <a:lnTo>
                    <a:pt x="270" y="390"/>
                  </a:lnTo>
                  <a:lnTo>
                    <a:pt x="296" y="364"/>
                  </a:lnTo>
                  <a:lnTo>
                    <a:pt x="296" y="352"/>
                  </a:lnTo>
                  <a:lnTo>
                    <a:pt x="306" y="346"/>
                  </a:lnTo>
                  <a:lnTo>
                    <a:pt x="292" y="342"/>
                  </a:lnTo>
                  <a:lnTo>
                    <a:pt x="296" y="306"/>
                  </a:lnTo>
                  <a:lnTo>
                    <a:pt x="286" y="306"/>
                  </a:lnTo>
                  <a:lnTo>
                    <a:pt x="286" y="290"/>
                  </a:lnTo>
                  <a:lnTo>
                    <a:pt x="294" y="266"/>
                  </a:lnTo>
                  <a:lnTo>
                    <a:pt x="286" y="164"/>
                  </a:lnTo>
                  <a:lnTo>
                    <a:pt x="272" y="64"/>
                  </a:lnTo>
                  <a:lnTo>
                    <a:pt x="266" y="48"/>
                  </a:lnTo>
                  <a:lnTo>
                    <a:pt x="268" y="36"/>
                  </a:lnTo>
                  <a:lnTo>
                    <a:pt x="256" y="24"/>
                  </a:lnTo>
                  <a:lnTo>
                    <a:pt x="244" y="22"/>
                  </a:lnTo>
                  <a:lnTo>
                    <a:pt x="242" y="0"/>
                  </a:lnTo>
                  <a:lnTo>
                    <a:pt x="52" y="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79" name=""/>
            <p:cNvSpPr/>
            <p:nvPr/>
          </p:nvSpPr>
          <p:spPr>
            <a:xfrm>
              <a:off x="5601240" y="1950120"/>
              <a:ext cx="609480" cy="651240"/>
            </a:xfrm>
            <a:custGeom>
              <a:avLst/>
              <a:gdLst/>
              <a:ahLst/>
              <a:rect l="l" t="t" r="r" b="b"/>
              <a:pathLst>
                <a:path w="393" h="423">
                  <a:moveTo>
                    <a:pt x="366" y="414"/>
                  </a:moveTo>
                  <a:lnTo>
                    <a:pt x="366" y="394"/>
                  </a:lnTo>
                  <a:lnTo>
                    <a:pt x="360" y="374"/>
                  </a:lnTo>
                  <a:lnTo>
                    <a:pt x="356" y="344"/>
                  </a:lnTo>
                  <a:lnTo>
                    <a:pt x="358" y="324"/>
                  </a:lnTo>
                  <a:lnTo>
                    <a:pt x="362" y="310"/>
                  </a:lnTo>
                  <a:lnTo>
                    <a:pt x="368" y="298"/>
                  </a:lnTo>
                  <a:lnTo>
                    <a:pt x="362" y="284"/>
                  </a:lnTo>
                  <a:lnTo>
                    <a:pt x="356" y="276"/>
                  </a:lnTo>
                  <a:lnTo>
                    <a:pt x="360" y="264"/>
                  </a:lnTo>
                  <a:lnTo>
                    <a:pt x="368" y="260"/>
                  </a:lnTo>
                  <a:lnTo>
                    <a:pt x="368" y="206"/>
                  </a:lnTo>
                  <a:lnTo>
                    <a:pt x="376" y="194"/>
                  </a:lnTo>
                  <a:lnTo>
                    <a:pt x="392" y="178"/>
                  </a:lnTo>
                  <a:lnTo>
                    <a:pt x="390" y="160"/>
                  </a:lnTo>
                  <a:lnTo>
                    <a:pt x="384" y="154"/>
                  </a:lnTo>
                  <a:lnTo>
                    <a:pt x="374" y="158"/>
                  </a:lnTo>
                  <a:lnTo>
                    <a:pt x="370" y="180"/>
                  </a:lnTo>
                  <a:lnTo>
                    <a:pt x="360" y="188"/>
                  </a:lnTo>
                  <a:lnTo>
                    <a:pt x="352" y="194"/>
                  </a:lnTo>
                  <a:lnTo>
                    <a:pt x="350" y="206"/>
                  </a:lnTo>
                  <a:lnTo>
                    <a:pt x="338" y="216"/>
                  </a:lnTo>
                  <a:lnTo>
                    <a:pt x="322" y="218"/>
                  </a:lnTo>
                  <a:lnTo>
                    <a:pt x="330" y="198"/>
                  </a:lnTo>
                  <a:lnTo>
                    <a:pt x="344" y="180"/>
                  </a:lnTo>
                  <a:lnTo>
                    <a:pt x="356" y="164"/>
                  </a:lnTo>
                  <a:lnTo>
                    <a:pt x="360" y="150"/>
                  </a:lnTo>
                  <a:lnTo>
                    <a:pt x="332" y="146"/>
                  </a:lnTo>
                  <a:lnTo>
                    <a:pt x="342" y="112"/>
                  </a:lnTo>
                  <a:lnTo>
                    <a:pt x="314" y="102"/>
                  </a:lnTo>
                  <a:lnTo>
                    <a:pt x="304" y="94"/>
                  </a:lnTo>
                  <a:lnTo>
                    <a:pt x="290" y="90"/>
                  </a:lnTo>
                  <a:lnTo>
                    <a:pt x="284" y="80"/>
                  </a:lnTo>
                  <a:lnTo>
                    <a:pt x="264" y="88"/>
                  </a:lnTo>
                  <a:lnTo>
                    <a:pt x="252" y="76"/>
                  </a:lnTo>
                  <a:lnTo>
                    <a:pt x="224" y="62"/>
                  </a:lnTo>
                  <a:lnTo>
                    <a:pt x="210" y="74"/>
                  </a:lnTo>
                  <a:lnTo>
                    <a:pt x="200" y="76"/>
                  </a:lnTo>
                  <a:lnTo>
                    <a:pt x="192" y="70"/>
                  </a:lnTo>
                  <a:lnTo>
                    <a:pt x="168" y="54"/>
                  </a:lnTo>
                  <a:lnTo>
                    <a:pt x="164" y="48"/>
                  </a:lnTo>
                  <a:lnTo>
                    <a:pt x="166" y="34"/>
                  </a:lnTo>
                  <a:lnTo>
                    <a:pt x="148" y="38"/>
                  </a:lnTo>
                  <a:lnTo>
                    <a:pt x="140" y="30"/>
                  </a:lnTo>
                  <a:lnTo>
                    <a:pt x="126" y="10"/>
                  </a:lnTo>
                  <a:lnTo>
                    <a:pt x="122" y="0"/>
                  </a:lnTo>
                  <a:lnTo>
                    <a:pt x="110" y="4"/>
                  </a:lnTo>
                  <a:lnTo>
                    <a:pt x="84" y="26"/>
                  </a:lnTo>
                  <a:lnTo>
                    <a:pt x="64" y="36"/>
                  </a:lnTo>
                  <a:lnTo>
                    <a:pt x="46" y="38"/>
                  </a:lnTo>
                  <a:lnTo>
                    <a:pt x="30" y="48"/>
                  </a:lnTo>
                  <a:lnTo>
                    <a:pt x="26" y="66"/>
                  </a:lnTo>
                  <a:lnTo>
                    <a:pt x="30" y="90"/>
                  </a:lnTo>
                  <a:lnTo>
                    <a:pt x="2" y="126"/>
                  </a:lnTo>
                  <a:lnTo>
                    <a:pt x="0" y="144"/>
                  </a:lnTo>
                  <a:lnTo>
                    <a:pt x="8" y="148"/>
                  </a:lnTo>
                  <a:lnTo>
                    <a:pt x="2" y="216"/>
                  </a:lnTo>
                  <a:lnTo>
                    <a:pt x="58" y="248"/>
                  </a:lnTo>
                  <a:lnTo>
                    <a:pt x="78" y="264"/>
                  </a:lnTo>
                  <a:lnTo>
                    <a:pt x="80" y="284"/>
                  </a:lnTo>
                  <a:lnTo>
                    <a:pt x="106" y="282"/>
                  </a:lnTo>
                  <a:lnTo>
                    <a:pt x="114" y="322"/>
                  </a:lnTo>
                  <a:lnTo>
                    <a:pt x="128" y="332"/>
                  </a:lnTo>
                  <a:lnTo>
                    <a:pt x="128" y="346"/>
                  </a:lnTo>
                  <a:lnTo>
                    <a:pt x="120" y="380"/>
                  </a:lnTo>
                  <a:lnTo>
                    <a:pt x="132" y="398"/>
                  </a:lnTo>
                  <a:lnTo>
                    <a:pt x="140" y="412"/>
                  </a:lnTo>
                  <a:lnTo>
                    <a:pt x="172" y="414"/>
                  </a:lnTo>
                  <a:lnTo>
                    <a:pt x="174" y="422"/>
                  </a:lnTo>
                  <a:lnTo>
                    <a:pt x="366" y="41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80" name=""/>
            <p:cNvSpPr/>
            <p:nvPr/>
          </p:nvSpPr>
          <p:spPr>
            <a:xfrm>
              <a:off x="5855760" y="1851120"/>
              <a:ext cx="568800" cy="331560"/>
            </a:xfrm>
            <a:custGeom>
              <a:avLst/>
              <a:gdLst/>
              <a:ahLst/>
              <a:rect l="l" t="t" r="r" b="b"/>
              <a:pathLst>
                <a:path w="367" h="215">
                  <a:moveTo>
                    <a:pt x="350" y="76"/>
                  </a:moveTo>
                  <a:lnTo>
                    <a:pt x="366" y="94"/>
                  </a:lnTo>
                  <a:lnTo>
                    <a:pt x="362" y="108"/>
                  </a:lnTo>
                  <a:lnTo>
                    <a:pt x="346" y="112"/>
                  </a:lnTo>
                  <a:lnTo>
                    <a:pt x="318" y="120"/>
                  </a:lnTo>
                  <a:lnTo>
                    <a:pt x="302" y="144"/>
                  </a:lnTo>
                  <a:lnTo>
                    <a:pt x="272" y="144"/>
                  </a:lnTo>
                  <a:lnTo>
                    <a:pt x="260" y="166"/>
                  </a:lnTo>
                  <a:lnTo>
                    <a:pt x="216" y="168"/>
                  </a:lnTo>
                  <a:lnTo>
                    <a:pt x="198" y="214"/>
                  </a:lnTo>
                  <a:lnTo>
                    <a:pt x="168" y="208"/>
                  </a:lnTo>
                  <a:lnTo>
                    <a:pt x="174" y="176"/>
                  </a:lnTo>
                  <a:lnTo>
                    <a:pt x="150" y="168"/>
                  </a:lnTo>
                  <a:lnTo>
                    <a:pt x="144" y="156"/>
                  </a:lnTo>
                  <a:lnTo>
                    <a:pt x="126" y="154"/>
                  </a:lnTo>
                  <a:lnTo>
                    <a:pt x="118" y="142"/>
                  </a:lnTo>
                  <a:lnTo>
                    <a:pt x="98" y="150"/>
                  </a:lnTo>
                  <a:lnTo>
                    <a:pt x="84" y="138"/>
                  </a:lnTo>
                  <a:lnTo>
                    <a:pt x="58" y="126"/>
                  </a:lnTo>
                  <a:lnTo>
                    <a:pt x="42" y="142"/>
                  </a:lnTo>
                  <a:lnTo>
                    <a:pt x="26" y="136"/>
                  </a:lnTo>
                  <a:lnTo>
                    <a:pt x="0" y="114"/>
                  </a:lnTo>
                  <a:lnTo>
                    <a:pt x="6" y="96"/>
                  </a:lnTo>
                  <a:lnTo>
                    <a:pt x="10" y="82"/>
                  </a:lnTo>
                  <a:lnTo>
                    <a:pt x="30" y="72"/>
                  </a:lnTo>
                  <a:lnTo>
                    <a:pt x="52" y="72"/>
                  </a:lnTo>
                  <a:lnTo>
                    <a:pt x="106" y="30"/>
                  </a:lnTo>
                  <a:lnTo>
                    <a:pt x="122" y="2"/>
                  </a:lnTo>
                  <a:lnTo>
                    <a:pt x="174" y="0"/>
                  </a:lnTo>
                  <a:lnTo>
                    <a:pt x="150" y="6"/>
                  </a:lnTo>
                  <a:lnTo>
                    <a:pt x="126" y="36"/>
                  </a:lnTo>
                  <a:lnTo>
                    <a:pt x="112" y="36"/>
                  </a:lnTo>
                  <a:lnTo>
                    <a:pt x="114" y="58"/>
                  </a:lnTo>
                  <a:lnTo>
                    <a:pt x="162" y="62"/>
                  </a:lnTo>
                  <a:lnTo>
                    <a:pt x="182" y="88"/>
                  </a:lnTo>
                  <a:lnTo>
                    <a:pt x="230" y="84"/>
                  </a:lnTo>
                  <a:lnTo>
                    <a:pt x="250" y="72"/>
                  </a:lnTo>
                  <a:lnTo>
                    <a:pt x="278" y="62"/>
                  </a:lnTo>
                  <a:lnTo>
                    <a:pt x="312" y="64"/>
                  </a:lnTo>
                  <a:lnTo>
                    <a:pt x="336" y="46"/>
                  </a:lnTo>
                  <a:lnTo>
                    <a:pt x="340" y="64"/>
                  </a:lnTo>
                  <a:lnTo>
                    <a:pt x="338" y="72"/>
                  </a:lnTo>
                  <a:lnTo>
                    <a:pt x="350" y="7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81" name=""/>
            <p:cNvSpPr/>
            <p:nvPr/>
          </p:nvSpPr>
          <p:spPr>
            <a:xfrm>
              <a:off x="6197040" y="2653560"/>
              <a:ext cx="370080" cy="618480"/>
            </a:xfrm>
            <a:custGeom>
              <a:avLst/>
              <a:gdLst/>
              <a:ahLst/>
              <a:rect l="l" t="t" r="r" b="b"/>
              <a:pathLst>
                <a:path w="239" h="401">
                  <a:moveTo>
                    <a:pt x="12" y="20"/>
                  </a:moveTo>
                  <a:lnTo>
                    <a:pt x="52" y="24"/>
                  </a:lnTo>
                  <a:lnTo>
                    <a:pt x="66" y="6"/>
                  </a:lnTo>
                  <a:lnTo>
                    <a:pt x="204" y="0"/>
                  </a:lnTo>
                  <a:lnTo>
                    <a:pt x="236" y="244"/>
                  </a:lnTo>
                  <a:lnTo>
                    <a:pt x="238" y="256"/>
                  </a:lnTo>
                  <a:lnTo>
                    <a:pt x="234" y="278"/>
                  </a:lnTo>
                  <a:lnTo>
                    <a:pt x="220" y="296"/>
                  </a:lnTo>
                  <a:lnTo>
                    <a:pt x="198" y="294"/>
                  </a:lnTo>
                  <a:lnTo>
                    <a:pt x="196" y="310"/>
                  </a:lnTo>
                  <a:lnTo>
                    <a:pt x="180" y="316"/>
                  </a:lnTo>
                  <a:lnTo>
                    <a:pt x="178" y="336"/>
                  </a:lnTo>
                  <a:lnTo>
                    <a:pt x="166" y="348"/>
                  </a:lnTo>
                  <a:lnTo>
                    <a:pt x="162" y="370"/>
                  </a:lnTo>
                  <a:lnTo>
                    <a:pt x="140" y="372"/>
                  </a:lnTo>
                  <a:lnTo>
                    <a:pt x="138" y="360"/>
                  </a:lnTo>
                  <a:lnTo>
                    <a:pt x="124" y="362"/>
                  </a:lnTo>
                  <a:lnTo>
                    <a:pt x="112" y="388"/>
                  </a:lnTo>
                  <a:lnTo>
                    <a:pt x="102" y="388"/>
                  </a:lnTo>
                  <a:lnTo>
                    <a:pt x="92" y="388"/>
                  </a:lnTo>
                  <a:lnTo>
                    <a:pt x="74" y="390"/>
                  </a:lnTo>
                  <a:lnTo>
                    <a:pt x="72" y="386"/>
                  </a:lnTo>
                  <a:lnTo>
                    <a:pt x="66" y="380"/>
                  </a:lnTo>
                  <a:lnTo>
                    <a:pt x="54" y="380"/>
                  </a:lnTo>
                  <a:lnTo>
                    <a:pt x="44" y="400"/>
                  </a:lnTo>
                  <a:lnTo>
                    <a:pt x="0" y="398"/>
                  </a:lnTo>
                  <a:lnTo>
                    <a:pt x="4" y="386"/>
                  </a:lnTo>
                  <a:lnTo>
                    <a:pt x="12" y="364"/>
                  </a:lnTo>
                  <a:lnTo>
                    <a:pt x="6" y="350"/>
                  </a:lnTo>
                  <a:lnTo>
                    <a:pt x="34" y="324"/>
                  </a:lnTo>
                  <a:lnTo>
                    <a:pt x="34" y="314"/>
                  </a:lnTo>
                  <a:lnTo>
                    <a:pt x="46" y="308"/>
                  </a:lnTo>
                  <a:lnTo>
                    <a:pt x="28" y="298"/>
                  </a:lnTo>
                  <a:lnTo>
                    <a:pt x="34" y="266"/>
                  </a:lnTo>
                  <a:lnTo>
                    <a:pt x="22" y="264"/>
                  </a:lnTo>
                  <a:lnTo>
                    <a:pt x="24" y="242"/>
                  </a:lnTo>
                  <a:lnTo>
                    <a:pt x="32" y="220"/>
                  </a:lnTo>
                  <a:lnTo>
                    <a:pt x="26" y="118"/>
                  </a:lnTo>
                  <a:lnTo>
                    <a:pt x="12" y="2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82" name=""/>
            <p:cNvSpPr/>
            <p:nvPr/>
          </p:nvSpPr>
          <p:spPr>
            <a:xfrm>
              <a:off x="6281640" y="2082240"/>
              <a:ext cx="459360" cy="583920"/>
            </a:xfrm>
            <a:custGeom>
              <a:avLst/>
              <a:gdLst/>
              <a:ahLst/>
              <a:rect l="l" t="t" r="r" b="b"/>
              <a:pathLst>
                <a:path w="297" h="379">
                  <a:moveTo>
                    <a:pt x="152" y="378"/>
                  </a:moveTo>
                  <a:lnTo>
                    <a:pt x="148" y="368"/>
                  </a:lnTo>
                  <a:lnTo>
                    <a:pt x="8" y="374"/>
                  </a:lnTo>
                  <a:lnTo>
                    <a:pt x="20" y="358"/>
                  </a:lnTo>
                  <a:lnTo>
                    <a:pt x="32" y="332"/>
                  </a:lnTo>
                  <a:lnTo>
                    <a:pt x="46" y="312"/>
                  </a:lnTo>
                  <a:lnTo>
                    <a:pt x="30" y="286"/>
                  </a:lnTo>
                  <a:lnTo>
                    <a:pt x="28" y="242"/>
                  </a:lnTo>
                  <a:lnTo>
                    <a:pt x="14" y="222"/>
                  </a:lnTo>
                  <a:lnTo>
                    <a:pt x="4" y="210"/>
                  </a:lnTo>
                  <a:lnTo>
                    <a:pt x="4" y="198"/>
                  </a:lnTo>
                  <a:lnTo>
                    <a:pt x="12" y="188"/>
                  </a:lnTo>
                  <a:lnTo>
                    <a:pt x="0" y="156"/>
                  </a:lnTo>
                  <a:lnTo>
                    <a:pt x="20" y="124"/>
                  </a:lnTo>
                  <a:lnTo>
                    <a:pt x="10" y="110"/>
                  </a:lnTo>
                  <a:lnTo>
                    <a:pt x="10" y="96"/>
                  </a:lnTo>
                  <a:lnTo>
                    <a:pt x="22" y="76"/>
                  </a:lnTo>
                  <a:lnTo>
                    <a:pt x="26" y="58"/>
                  </a:lnTo>
                  <a:lnTo>
                    <a:pt x="46" y="60"/>
                  </a:lnTo>
                  <a:lnTo>
                    <a:pt x="44" y="80"/>
                  </a:lnTo>
                  <a:lnTo>
                    <a:pt x="54" y="86"/>
                  </a:lnTo>
                  <a:lnTo>
                    <a:pt x="66" y="76"/>
                  </a:lnTo>
                  <a:lnTo>
                    <a:pt x="62" y="46"/>
                  </a:lnTo>
                  <a:lnTo>
                    <a:pt x="68" y="38"/>
                  </a:lnTo>
                  <a:lnTo>
                    <a:pt x="80" y="40"/>
                  </a:lnTo>
                  <a:lnTo>
                    <a:pt x="76" y="12"/>
                  </a:lnTo>
                  <a:lnTo>
                    <a:pt x="90" y="2"/>
                  </a:lnTo>
                  <a:lnTo>
                    <a:pt x="138" y="0"/>
                  </a:lnTo>
                  <a:lnTo>
                    <a:pt x="158" y="10"/>
                  </a:lnTo>
                  <a:lnTo>
                    <a:pt x="160" y="20"/>
                  </a:lnTo>
                  <a:lnTo>
                    <a:pt x="178" y="20"/>
                  </a:lnTo>
                  <a:lnTo>
                    <a:pt x="204" y="28"/>
                  </a:lnTo>
                  <a:lnTo>
                    <a:pt x="208" y="42"/>
                  </a:lnTo>
                  <a:lnTo>
                    <a:pt x="198" y="50"/>
                  </a:lnTo>
                  <a:lnTo>
                    <a:pt x="218" y="96"/>
                  </a:lnTo>
                  <a:lnTo>
                    <a:pt x="218" y="110"/>
                  </a:lnTo>
                  <a:lnTo>
                    <a:pt x="186" y="152"/>
                  </a:lnTo>
                  <a:lnTo>
                    <a:pt x="174" y="176"/>
                  </a:lnTo>
                  <a:lnTo>
                    <a:pt x="180" y="184"/>
                  </a:lnTo>
                  <a:lnTo>
                    <a:pt x="200" y="186"/>
                  </a:lnTo>
                  <a:lnTo>
                    <a:pt x="210" y="176"/>
                  </a:lnTo>
                  <a:lnTo>
                    <a:pt x="232" y="138"/>
                  </a:lnTo>
                  <a:lnTo>
                    <a:pt x="254" y="138"/>
                  </a:lnTo>
                  <a:lnTo>
                    <a:pt x="280" y="174"/>
                  </a:lnTo>
                  <a:lnTo>
                    <a:pt x="280" y="198"/>
                  </a:lnTo>
                  <a:lnTo>
                    <a:pt x="278" y="212"/>
                  </a:lnTo>
                  <a:lnTo>
                    <a:pt x="296" y="224"/>
                  </a:lnTo>
                  <a:lnTo>
                    <a:pt x="294" y="248"/>
                  </a:lnTo>
                  <a:lnTo>
                    <a:pt x="284" y="266"/>
                  </a:lnTo>
                  <a:lnTo>
                    <a:pt x="278" y="288"/>
                  </a:lnTo>
                  <a:lnTo>
                    <a:pt x="272" y="302"/>
                  </a:lnTo>
                  <a:lnTo>
                    <a:pt x="254" y="306"/>
                  </a:lnTo>
                  <a:lnTo>
                    <a:pt x="262" y="328"/>
                  </a:lnTo>
                  <a:lnTo>
                    <a:pt x="254" y="334"/>
                  </a:lnTo>
                  <a:lnTo>
                    <a:pt x="238" y="362"/>
                  </a:lnTo>
                  <a:lnTo>
                    <a:pt x="152" y="378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83" name=""/>
            <p:cNvSpPr/>
            <p:nvPr/>
          </p:nvSpPr>
          <p:spPr>
            <a:xfrm>
              <a:off x="6516720" y="2548800"/>
              <a:ext cx="488520" cy="565200"/>
            </a:xfrm>
            <a:custGeom>
              <a:avLst/>
              <a:gdLst/>
              <a:ahLst/>
              <a:rect l="l" t="t" r="r" b="b"/>
              <a:pathLst>
                <a:path w="315" h="367">
                  <a:moveTo>
                    <a:pt x="0" y="74"/>
                  </a:moveTo>
                  <a:lnTo>
                    <a:pt x="86" y="60"/>
                  </a:lnTo>
                  <a:lnTo>
                    <a:pt x="130" y="60"/>
                  </a:lnTo>
                  <a:lnTo>
                    <a:pt x="142" y="68"/>
                  </a:lnTo>
                  <a:lnTo>
                    <a:pt x="192" y="64"/>
                  </a:lnTo>
                  <a:lnTo>
                    <a:pt x="196" y="58"/>
                  </a:lnTo>
                  <a:lnTo>
                    <a:pt x="212" y="56"/>
                  </a:lnTo>
                  <a:lnTo>
                    <a:pt x="224" y="48"/>
                  </a:lnTo>
                  <a:lnTo>
                    <a:pt x="230" y="24"/>
                  </a:lnTo>
                  <a:lnTo>
                    <a:pt x="252" y="12"/>
                  </a:lnTo>
                  <a:lnTo>
                    <a:pt x="286" y="0"/>
                  </a:lnTo>
                  <a:lnTo>
                    <a:pt x="312" y="126"/>
                  </a:lnTo>
                  <a:lnTo>
                    <a:pt x="306" y="136"/>
                  </a:lnTo>
                  <a:lnTo>
                    <a:pt x="314" y="148"/>
                  </a:lnTo>
                  <a:lnTo>
                    <a:pt x="308" y="160"/>
                  </a:lnTo>
                  <a:lnTo>
                    <a:pt x="302" y="172"/>
                  </a:lnTo>
                  <a:lnTo>
                    <a:pt x="304" y="226"/>
                  </a:lnTo>
                  <a:lnTo>
                    <a:pt x="296" y="238"/>
                  </a:lnTo>
                  <a:lnTo>
                    <a:pt x="284" y="238"/>
                  </a:lnTo>
                  <a:lnTo>
                    <a:pt x="282" y="262"/>
                  </a:lnTo>
                  <a:lnTo>
                    <a:pt x="256" y="258"/>
                  </a:lnTo>
                  <a:lnTo>
                    <a:pt x="240" y="268"/>
                  </a:lnTo>
                  <a:lnTo>
                    <a:pt x="254" y="276"/>
                  </a:lnTo>
                  <a:lnTo>
                    <a:pt x="246" y="292"/>
                  </a:lnTo>
                  <a:lnTo>
                    <a:pt x="258" y="306"/>
                  </a:lnTo>
                  <a:lnTo>
                    <a:pt x="258" y="316"/>
                  </a:lnTo>
                  <a:lnTo>
                    <a:pt x="232" y="300"/>
                  </a:lnTo>
                  <a:lnTo>
                    <a:pt x="216" y="312"/>
                  </a:lnTo>
                  <a:lnTo>
                    <a:pt x="222" y="344"/>
                  </a:lnTo>
                  <a:lnTo>
                    <a:pt x="214" y="348"/>
                  </a:lnTo>
                  <a:lnTo>
                    <a:pt x="208" y="364"/>
                  </a:lnTo>
                  <a:lnTo>
                    <a:pt x="196" y="366"/>
                  </a:lnTo>
                  <a:lnTo>
                    <a:pt x="196" y="348"/>
                  </a:lnTo>
                  <a:lnTo>
                    <a:pt x="184" y="348"/>
                  </a:lnTo>
                  <a:lnTo>
                    <a:pt x="180" y="332"/>
                  </a:lnTo>
                  <a:lnTo>
                    <a:pt x="172" y="324"/>
                  </a:lnTo>
                  <a:lnTo>
                    <a:pt x="158" y="322"/>
                  </a:lnTo>
                  <a:lnTo>
                    <a:pt x="152" y="334"/>
                  </a:lnTo>
                  <a:lnTo>
                    <a:pt x="142" y="346"/>
                  </a:lnTo>
                  <a:lnTo>
                    <a:pt x="118" y="352"/>
                  </a:lnTo>
                  <a:lnTo>
                    <a:pt x="92" y="342"/>
                  </a:lnTo>
                  <a:lnTo>
                    <a:pt x="60" y="336"/>
                  </a:lnTo>
                  <a:lnTo>
                    <a:pt x="58" y="316"/>
                  </a:lnTo>
                  <a:lnTo>
                    <a:pt x="50" y="312"/>
                  </a:lnTo>
                  <a:lnTo>
                    <a:pt x="30" y="312"/>
                  </a:lnTo>
                  <a:lnTo>
                    <a:pt x="0" y="7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84" name=""/>
            <p:cNvSpPr/>
            <p:nvPr/>
          </p:nvSpPr>
          <p:spPr>
            <a:xfrm>
              <a:off x="6962400" y="2428200"/>
              <a:ext cx="669600" cy="438840"/>
            </a:xfrm>
            <a:custGeom>
              <a:avLst/>
              <a:gdLst/>
              <a:ahLst/>
              <a:rect l="l" t="t" r="r" b="b"/>
              <a:pathLst>
                <a:path w="432" h="285">
                  <a:moveTo>
                    <a:pt x="0" y="76"/>
                  </a:moveTo>
                  <a:lnTo>
                    <a:pt x="24" y="52"/>
                  </a:lnTo>
                  <a:lnTo>
                    <a:pt x="42" y="40"/>
                  </a:lnTo>
                  <a:lnTo>
                    <a:pt x="52" y="54"/>
                  </a:lnTo>
                  <a:lnTo>
                    <a:pt x="44" y="62"/>
                  </a:lnTo>
                  <a:lnTo>
                    <a:pt x="152" y="48"/>
                  </a:lnTo>
                  <a:lnTo>
                    <a:pt x="339" y="4"/>
                  </a:lnTo>
                  <a:lnTo>
                    <a:pt x="363" y="0"/>
                  </a:lnTo>
                  <a:lnTo>
                    <a:pt x="365" y="8"/>
                  </a:lnTo>
                  <a:lnTo>
                    <a:pt x="381" y="14"/>
                  </a:lnTo>
                  <a:lnTo>
                    <a:pt x="383" y="26"/>
                  </a:lnTo>
                  <a:lnTo>
                    <a:pt x="391" y="40"/>
                  </a:lnTo>
                  <a:lnTo>
                    <a:pt x="403" y="40"/>
                  </a:lnTo>
                  <a:lnTo>
                    <a:pt x="411" y="54"/>
                  </a:lnTo>
                  <a:lnTo>
                    <a:pt x="403" y="62"/>
                  </a:lnTo>
                  <a:lnTo>
                    <a:pt x="403" y="78"/>
                  </a:lnTo>
                  <a:lnTo>
                    <a:pt x="393" y="94"/>
                  </a:lnTo>
                  <a:lnTo>
                    <a:pt x="401" y="100"/>
                  </a:lnTo>
                  <a:lnTo>
                    <a:pt x="391" y="110"/>
                  </a:lnTo>
                  <a:lnTo>
                    <a:pt x="391" y="124"/>
                  </a:lnTo>
                  <a:lnTo>
                    <a:pt x="401" y="136"/>
                  </a:lnTo>
                  <a:lnTo>
                    <a:pt x="403" y="150"/>
                  </a:lnTo>
                  <a:lnTo>
                    <a:pt x="423" y="152"/>
                  </a:lnTo>
                  <a:lnTo>
                    <a:pt x="431" y="164"/>
                  </a:lnTo>
                  <a:lnTo>
                    <a:pt x="421" y="188"/>
                  </a:lnTo>
                  <a:lnTo>
                    <a:pt x="411" y="200"/>
                  </a:lnTo>
                  <a:lnTo>
                    <a:pt x="387" y="212"/>
                  </a:lnTo>
                  <a:lnTo>
                    <a:pt x="373" y="230"/>
                  </a:lnTo>
                  <a:lnTo>
                    <a:pt x="241" y="252"/>
                  </a:lnTo>
                  <a:lnTo>
                    <a:pt x="40" y="284"/>
                  </a:lnTo>
                  <a:lnTo>
                    <a:pt x="22" y="220"/>
                  </a:lnTo>
                  <a:lnTo>
                    <a:pt x="18" y="212"/>
                  </a:lnTo>
                  <a:lnTo>
                    <a:pt x="24" y="196"/>
                  </a:lnTo>
                  <a:lnTo>
                    <a:pt x="0" y="7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85" name=""/>
            <p:cNvSpPr/>
            <p:nvPr/>
          </p:nvSpPr>
          <p:spPr>
            <a:xfrm>
              <a:off x="6821280" y="2785680"/>
              <a:ext cx="462240" cy="483480"/>
            </a:xfrm>
            <a:custGeom>
              <a:avLst/>
              <a:gdLst/>
              <a:ahLst/>
              <a:rect l="l" t="t" r="r" b="b"/>
              <a:pathLst>
                <a:path w="298" h="313">
                  <a:moveTo>
                    <a:pt x="114" y="0"/>
                  </a:moveTo>
                  <a:lnTo>
                    <a:pt x="104" y="14"/>
                  </a:lnTo>
                  <a:lnTo>
                    <a:pt x="108" y="60"/>
                  </a:lnTo>
                  <a:lnTo>
                    <a:pt x="104" y="84"/>
                  </a:lnTo>
                  <a:lnTo>
                    <a:pt x="88" y="82"/>
                  </a:lnTo>
                  <a:lnTo>
                    <a:pt x="82" y="106"/>
                  </a:lnTo>
                  <a:lnTo>
                    <a:pt x="58" y="104"/>
                  </a:lnTo>
                  <a:lnTo>
                    <a:pt x="48" y="110"/>
                  </a:lnTo>
                  <a:lnTo>
                    <a:pt x="54" y="122"/>
                  </a:lnTo>
                  <a:lnTo>
                    <a:pt x="50" y="136"/>
                  </a:lnTo>
                  <a:lnTo>
                    <a:pt x="62" y="150"/>
                  </a:lnTo>
                  <a:lnTo>
                    <a:pt x="56" y="160"/>
                  </a:lnTo>
                  <a:lnTo>
                    <a:pt x="36" y="146"/>
                  </a:lnTo>
                  <a:lnTo>
                    <a:pt x="22" y="156"/>
                  </a:lnTo>
                  <a:lnTo>
                    <a:pt x="26" y="192"/>
                  </a:lnTo>
                  <a:lnTo>
                    <a:pt x="16" y="192"/>
                  </a:lnTo>
                  <a:lnTo>
                    <a:pt x="14" y="208"/>
                  </a:lnTo>
                  <a:lnTo>
                    <a:pt x="0" y="214"/>
                  </a:lnTo>
                  <a:lnTo>
                    <a:pt x="4" y="228"/>
                  </a:lnTo>
                  <a:lnTo>
                    <a:pt x="8" y="240"/>
                  </a:lnTo>
                  <a:lnTo>
                    <a:pt x="12" y="256"/>
                  </a:lnTo>
                  <a:lnTo>
                    <a:pt x="30" y="266"/>
                  </a:lnTo>
                  <a:lnTo>
                    <a:pt x="48" y="270"/>
                  </a:lnTo>
                  <a:lnTo>
                    <a:pt x="50" y="286"/>
                  </a:lnTo>
                  <a:lnTo>
                    <a:pt x="72" y="298"/>
                  </a:lnTo>
                  <a:lnTo>
                    <a:pt x="74" y="312"/>
                  </a:lnTo>
                  <a:lnTo>
                    <a:pt x="96" y="306"/>
                  </a:lnTo>
                  <a:lnTo>
                    <a:pt x="96" y="298"/>
                  </a:lnTo>
                  <a:lnTo>
                    <a:pt x="128" y="300"/>
                  </a:lnTo>
                  <a:lnTo>
                    <a:pt x="132" y="292"/>
                  </a:lnTo>
                  <a:lnTo>
                    <a:pt x="148" y="290"/>
                  </a:lnTo>
                  <a:lnTo>
                    <a:pt x="148" y="274"/>
                  </a:lnTo>
                  <a:lnTo>
                    <a:pt x="171" y="274"/>
                  </a:lnTo>
                  <a:lnTo>
                    <a:pt x="173" y="262"/>
                  </a:lnTo>
                  <a:lnTo>
                    <a:pt x="185" y="250"/>
                  </a:lnTo>
                  <a:lnTo>
                    <a:pt x="187" y="232"/>
                  </a:lnTo>
                  <a:lnTo>
                    <a:pt x="197" y="222"/>
                  </a:lnTo>
                  <a:lnTo>
                    <a:pt x="195" y="198"/>
                  </a:lnTo>
                  <a:lnTo>
                    <a:pt x="203" y="188"/>
                  </a:lnTo>
                  <a:lnTo>
                    <a:pt x="209" y="172"/>
                  </a:lnTo>
                  <a:lnTo>
                    <a:pt x="213" y="160"/>
                  </a:lnTo>
                  <a:lnTo>
                    <a:pt x="229" y="156"/>
                  </a:lnTo>
                  <a:lnTo>
                    <a:pt x="235" y="168"/>
                  </a:lnTo>
                  <a:lnTo>
                    <a:pt x="255" y="132"/>
                  </a:lnTo>
                  <a:lnTo>
                    <a:pt x="273" y="130"/>
                  </a:lnTo>
                  <a:lnTo>
                    <a:pt x="277" y="118"/>
                  </a:lnTo>
                  <a:lnTo>
                    <a:pt x="271" y="106"/>
                  </a:lnTo>
                  <a:lnTo>
                    <a:pt x="295" y="100"/>
                  </a:lnTo>
                  <a:lnTo>
                    <a:pt x="289" y="82"/>
                  </a:lnTo>
                  <a:lnTo>
                    <a:pt x="289" y="62"/>
                  </a:lnTo>
                  <a:lnTo>
                    <a:pt x="297" y="60"/>
                  </a:lnTo>
                  <a:lnTo>
                    <a:pt x="293" y="50"/>
                  </a:lnTo>
                  <a:lnTo>
                    <a:pt x="263" y="56"/>
                  </a:lnTo>
                  <a:lnTo>
                    <a:pt x="243" y="52"/>
                  </a:lnTo>
                  <a:lnTo>
                    <a:pt x="243" y="68"/>
                  </a:lnTo>
                  <a:lnTo>
                    <a:pt x="211" y="88"/>
                  </a:lnTo>
                  <a:lnTo>
                    <a:pt x="203" y="40"/>
                  </a:lnTo>
                  <a:lnTo>
                    <a:pt x="130" y="50"/>
                  </a:lnTo>
                  <a:lnTo>
                    <a:pt x="11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86" name=""/>
            <p:cNvSpPr/>
            <p:nvPr/>
          </p:nvSpPr>
          <p:spPr>
            <a:xfrm>
              <a:off x="6057360" y="3032280"/>
              <a:ext cx="838440" cy="448920"/>
            </a:xfrm>
            <a:custGeom>
              <a:avLst/>
              <a:gdLst/>
              <a:ahLst/>
              <a:rect l="l" t="t" r="r" b="b"/>
              <a:pathLst>
                <a:path w="541" h="291">
                  <a:moveTo>
                    <a:pt x="540" y="112"/>
                  </a:moveTo>
                  <a:lnTo>
                    <a:pt x="540" y="148"/>
                  </a:lnTo>
                  <a:lnTo>
                    <a:pt x="530" y="150"/>
                  </a:lnTo>
                  <a:lnTo>
                    <a:pt x="524" y="160"/>
                  </a:lnTo>
                  <a:lnTo>
                    <a:pt x="512" y="152"/>
                  </a:lnTo>
                  <a:lnTo>
                    <a:pt x="508" y="166"/>
                  </a:lnTo>
                  <a:lnTo>
                    <a:pt x="500" y="164"/>
                  </a:lnTo>
                  <a:lnTo>
                    <a:pt x="498" y="184"/>
                  </a:lnTo>
                  <a:lnTo>
                    <a:pt x="490" y="196"/>
                  </a:lnTo>
                  <a:lnTo>
                    <a:pt x="482" y="194"/>
                  </a:lnTo>
                  <a:lnTo>
                    <a:pt x="482" y="204"/>
                  </a:lnTo>
                  <a:lnTo>
                    <a:pt x="466" y="202"/>
                  </a:lnTo>
                  <a:lnTo>
                    <a:pt x="464" y="220"/>
                  </a:lnTo>
                  <a:lnTo>
                    <a:pt x="452" y="220"/>
                  </a:lnTo>
                  <a:lnTo>
                    <a:pt x="452" y="228"/>
                  </a:lnTo>
                  <a:lnTo>
                    <a:pt x="342" y="244"/>
                  </a:lnTo>
                  <a:lnTo>
                    <a:pt x="238" y="254"/>
                  </a:lnTo>
                  <a:lnTo>
                    <a:pt x="162" y="254"/>
                  </a:lnTo>
                  <a:lnTo>
                    <a:pt x="148" y="270"/>
                  </a:lnTo>
                  <a:lnTo>
                    <a:pt x="136" y="268"/>
                  </a:lnTo>
                  <a:lnTo>
                    <a:pt x="126" y="260"/>
                  </a:lnTo>
                  <a:lnTo>
                    <a:pt x="116" y="262"/>
                  </a:lnTo>
                  <a:lnTo>
                    <a:pt x="96" y="276"/>
                  </a:lnTo>
                  <a:lnTo>
                    <a:pt x="70" y="290"/>
                  </a:lnTo>
                  <a:lnTo>
                    <a:pt x="44" y="288"/>
                  </a:lnTo>
                  <a:lnTo>
                    <a:pt x="0" y="290"/>
                  </a:lnTo>
                  <a:lnTo>
                    <a:pt x="26" y="270"/>
                  </a:lnTo>
                  <a:lnTo>
                    <a:pt x="24" y="236"/>
                  </a:lnTo>
                  <a:lnTo>
                    <a:pt x="36" y="222"/>
                  </a:lnTo>
                  <a:lnTo>
                    <a:pt x="82" y="230"/>
                  </a:lnTo>
                  <a:lnTo>
                    <a:pt x="78" y="220"/>
                  </a:lnTo>
                  <a:lnTo>
                    <a:pt x="64" y="204"/>
                  </a:lnTo>
                  <a:lnTo>
                    <a:pt x="82" y="188"/>
                  </a:lnTo>
                  <a:lnTo>
                    <a:pt x="96" y="184"/>
                  </a:lnTo>
                  <a:lnTo>
                    <a:pt x="104" y="156"/>
                  </a:lnTo>
                  <a:lnTo>
                    <a:pt x="130" y="152"/>
                  </a:lnTo>
                  <a:lnTo>
                    <a:pt x="142" y="134"/>
                  </a:lnTo>
                  <a:lnTo>
                    <a:pt x="154" y="134"/>
                  </a:lnTo>
                  <a:lnTo>
                    <a:pt x="164" y="144"/>
                  </a:lnTo>
                  <a:lnTo>
                    <a:pt x="202" y="142"/>
                  </a:lnTo>
                  <a:lnTo>
                    <a:pt x="214" y="114"/>
                  </a:lnTo>
                  <a:lnTo>
                    <a:pt x="224" y="114"/>
                  </a:lnTo>
                  <a:lnTo>
                    <a:pt x="230" y="124"/>
                  </a:lnTo>
                  <a:lnTo>
                    <a:pt x="248" y="124"/>
                  </a:lnTo>
                  <a:lnTo>
                    <a:pt x="252" y="102"/>
                  </a:lnTo>
                  <a:lnTo>
                    <a:pt x="266" y="94"/>
                  </a:lnTo>
                  <a:lnTo>
                    <a:pt x="268" y="70"/>
                  </a:lnTo>
                  <a:lnTo>
                    <a:pt x="284" y="66"/>
                  </a:lnTo>
                  <a:lnTo>
                    <a:pt x="286" y="46"/>
                  </a:lnTo>
                  <a:lnTo>
                    <a:pt x="308" y="50"/>
                  </a:lnTo>
                  <a:lnTo>
                    <a:pt x="326" y="24"/>
                  </a:lnTo>
                  <a:lnTo>
                    <a:pt x="326" y="2"/>
                  </a:lnTo>
                  <a:lnTo>
                    <a:pt x="350" y="0"/>
                  </a:lnTo>
                  <a:lnTo>
                    <a:pt x="354" y="20"/>
                  </a:lnTo>
                  <a:lnTo>
                    <a:pt x="386" y="28"/>
                  </a:lnTo>
                  <a:lnTo>
                    <a:pt x="414" y="38"/>
                  </a:lnTo>
                  <a:lnTo>
                    <a:pt x="442" y="28"/>
                  </a:lnTo>
                  <a:lnTo>
                    <a:pt x="454" y="8"/>
                  </a:lnTo>
                  <a:lnTo>
                    <a:pt x="466" y="8"/>
                  </a:lnTo>
                  <a:lnTo>
                    <a:pt x="476" y="20"/>
                  </a:lnTo>
                  <a:lnTo>
                    <a:pt x="478" y="34"/>
                  </a:lnTo>
                  <a:lnTo>
                    <a:pt x="492" y="34"/>
                  </a:lnTo>
                  <a:lnTo>
                    <a:pt x="490" y="56"/>
                  </a:lnTo>
                  <a:lnTo>
                    <a:pt x="504" y="100"/>
                  </a:lnTo>
                  <a:lnTo>
                    <a:pt x="526" y="106"/>
                  </a:lnTo>
                  <a:lnTo>
                    <a:pt x="540" y="11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87" name=""/>
            <p:cNvSpPr/>
            <p:nvPr/>
          </p:nvSpPr>
          <p:spPr>
            <a:xfrm>
              <a:off x="7136280" y="2782800"/>
              <a:ext cx="534960" cy="245160"/>
            </a:xfrm>
            <a:custGeom>
              <a:avLst/>
              <a:gdLst/>
              <a:ahLst/>
              <a:rect l="l" t="t" r="r" b="b"/>
              <a:pathLst>
                <a:path w="345" h="159">
                  <a:moveTo>
                    <a:pt x="338" y="102"/>
                  </a:moveTo>
                  <a:lnTo>
                    <a:pt x="344" y="122"/>
                  </a:lnTo>
                  <a:lnTo>
                    <a:pt x="338" y="122"/>
                  </a:lnTo>
                  <a:lnTo>
                    <a:pt x="338" y="128"/>
                  </a:lnTo>
                  <a:lnTo>
                    <a:pt x="330" y="136"/>
                  </a:lnTo>
                  <a:lnTo>
                    <a:pt x="330" y="148"/>
                  </a:lnTo>
                  <a:lnTo>
                    <a:pt x="294" y="156"/>
                  </a:lnTo>
                  <a:lnTo>
                    <a:pt x="286" y="138"/>
                  </a:lnTo>
                  <a:lnTo>
                    <a:pt x="274" y="138"/>
                  </a:lnTo>
                  <a:lnTo>
                    <a:pt x="260" y="104"/>
                  </a:lnTo>
                  <a:lnTo>
                    <a:pt x="270" y="88"/>
                  </a:lnTo>
                  <a:lnTo>
                    <a:pt x="260" y="88"/>
                  </a:lnTo>
                  <a:lnTo>
                    <a:pt x="246" y="72"/>
                  </a:lnTo>
                  <a:lnTo>
                    <a:pt x="256" y="54"/>
                  </a:lnTo>
                  <a:lnTo>
                    <a:pt x="250" y="52"/>
                  </a:lnTo>
                  <a:lnTo>
                    <a:pt x="248" y="36"/>
                  </a:lnTo>
                  <a:lnTo>
                    <a:pt x="256" y="14"/>
                  </a:lnTo>
                  <a:lnTo>
                    <a:pt x="240" y="18"/>
                  </a:lnTo>
                  <a:lnTo>
                    <a:pt x="236" y="36"/>
                  </a:lnTo>
                  <a:lnTo>
                    <a:pt x="222" y="46"/>
                  </a:lnTo>
                  <a:lnTo>
                    <a:pt x="232" y="60"/>
                  </a:lnTo>
                  <a:lnTo>
                    <a:pt x="230" y="76"/>
                  </a:lnTo>
                  <a:lnTo>
                    <a:pt x="238" y="78"/>
                  </a:lnTo>
                  <a:lnTo>
                    <a:pt x="230" y="94"/>
                  </a:lnTo>
                  <a:lnTo>
                    <a:pt x="236" y="112"/>
                  </a:lnTo>
                  <a:lnTo>
                    <a:pt x="240" y="136"/>
                  </a:lnTo>
                  <a:lnTo>
                    <a:pt x="254" y="146"/>
                  </a:lnTo>
                  <a:lnTo>
                    <a:pt x="248" y="158"/>
                  </a:lnTo>
                  <a:lnTo>
                    <a:pt x="238" y="152"/>
                  </a:lnTo>
                  <a:lnTo>
                    <a:pt x="220" y="154"/>
                  </a:lnTo>
                  <a:lnTo>
                    <a:pt x="216" y="144"/>
                  </a:lnTo>
                  <a:lnTo>
                    <a:pt x="190" y="148"/>
                  </a:lnTo>
                  <a:lnTo>
                    <a:pt x="184" y="124"/>
                  </a:lnTo>
                  <a:lnTo>
                    <a:pt x="186" y="110"/>
                  </a:lnTo>
                  <a:lnTo>
                    <a:pt x="200" y="92"/>
                  </a:lnTo>
                  <a:lnTo>
                    <a:pt x="192" y="80"/>
                  </a:lnTo>
                  <a:lnTo>
                    <a:pt x="156" y="76"/>
                  </a:lnTo>
                  <a:lnTo>
                    <a:pt x="152" y="58"/>
                  </a:lnTo>
                  <a:lnTo>
                    <a:pt x="138" y="60"/>
                  </a:lnTo>
                  <a:lnTo>
                    <a:pt x="132" y="76"/>
                  </a:lnTo>
                  <a:lnTo>
                    <a:pt x="110" y="80"/>
                  </a:lnTo>
                  <a:lnTo>
                    <a:pt x="92" y="64"/>
                  </a:lnTo>
                  <a:lnTo>
                    <a:pt x="88" y="48"/>
                  </a:lnTo>
                  <a:lnTo>
                    <a:pt x="62" y="56"/>
                  </a:lnTo>
                  <a:lnTo>
                    <a:pt x="40" y="54"/>
                  </a:lnTo>
                  <a:lnTo>
                    <a:pt x="38" y="70"/>
                  </a:lnTo>
                  <a:lnTo>
                    <a:pt x="6" y="88"/>
                  </a:lnTo>
                  <a:lnTo>
                    <a:pt x="0" y="42"/>
                  </a:lnTo>
                  <a:lnTo>
                    <a:pt x="262" y="0"/>
                  </a:lnTo>
                  <a:lnTo>
                    <a:pt x="294" y="102"/>
                  </a:lnTo>
                  <a:lnTo>
                    <a:pt x="338" y="10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88" name=""/>
            <p:cNvSpPr/>
            <p:nvPr/>
          </p:nvSpPr>
          <p:spPr>
            <a:xfrm>
              <a:off x="7756920" y="1851120"/>
              <a:ext cx="215280" cy="408960"/>
            </a:xfrm>
            <a:custGeom>
              <a:avLst/>
              <a:gdLst/>
              <a:ahLst/>
              <a:rect l="l" t="t" r="r" b="b"/>
              <a:pathLst>
                <a:path w="139" h="265">
                  <a:moveTo>
                    <a:pt x="22" y="30"/>
                  </a:moveTo>
                  <a:lnTo>
                    <a:pt x="16" y="16"/>
                  </a:lnTo>
                  <a:lnTo>
                    <a:pt x="22" y="4"/>
                  </a:lnTo>
                  <a:lnTo>
                    <a:pt x="38" y="0"/>
                  </a:lnTo>
                  <a:lnTo>
                    <a:pt x="54" y="8"/>
                  </a:lnTo>
                  <a:lnTo>
                    <a:pt x="78" y="84"/>
                  </a:lnTo>
                  <a:lnTo>
                    <a:pt x="86" y="92"/>
                  </a:lnTo>
                  <a:lnTo>
                    <a:pt x="88" y="118"/>
                  </a:lnTo>
                  <a:lnTo>
                    <a:pt x="92" y="128"/>
                  </a:lnTo>
                  <a:lnTo>
                    <a:pt x="102" y="138"/>
                  </a:lnTo>
                  <a:lnTo>
                    <a:pt x="100" y="174"/>
                  </a:lnTo>
                  <a:lnTo>
                    <a:pt x="114" y="188"/>
                  </a:lnTo>
                  <a:lnTo>
                    <a:pt x="118" y="200"/>
                  </a:lnTo>
                  <a:lnTo>
                    <a:pt x="136" y="200"/>
                  </a:lnTo>
                  <a:lnTo>
                    <a:pt x="138" y="208"/>
                  </a:lnTo>
                  <a:lnTo>
                    <a:pt x="126" y="222"/>
                  </a:lnTo>
                  <a:lnTo>
                    <a:pt x="120" y="234"/>
                  </a:lnTo>
                  <a:lnTo>
                    <a:pt x="104" y="234"/>
                  </a:lnTo>
                  <a:lnTo>
                    <a:pt x="100" y="252"/>
                  </a:lnTo>
                  <a:lnTo>
                    <a:pt x="88" y="252"/>
                  </a:lnTo>
                  <a:lnTo>
                    <a:pt x="26" y="264"/>
                  </a:lnTo>
                  <a:lnTo>
                    <a:pt x="10" y="232"/>
                  </a:lnTo>
                  <a:lnTo>
                    <a:pt x="18" y="196"/>
                  </a:lnTo>
                  <a:lnTo>
                    <a:pt x="0" y="178"/>
                  </a:lnTo>
                  <a:lnTo>
                    <a:pt x="18" y="156"/>
                  </a:lnTo>
                  <a:lnTo>
                    <a:pt x="16" y="140"/>
                  </a:lnTo>
                  <a:lnTo>
                    <a:pt x="8" y="126"/>
                  </a:lnTo>
                  <a:lnTo>
                    <a:pt x="14" y="114"/>
                  </a:lnTo>
                  <a:lnTo>
                    <a:pt x="32" y="108"/>
                  </a:lnTo>
                  <a:lnTo>
                    <a:pt x="32" y="96"/>
                  </a:lnTo>
                  <a:lnTo>
                    <a:pt x="40" y="84"/>
                  </a:lnTo>
                  <a:lnTo>
                    <a:pt x="26" y="76"/>
                  </a:lnTo>
                  <a:lnTo>
                    <a:pt x="26" y="64"/>
                  </a:lnTo>
                  <a:lnTo>
                    <a:pt x="30" y="48"/>
                  </a:lnTo>
                  <a:lnTo>
                    <a:pt x="22" y="3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89" name=""/>
            <p:cNvSpPr/>
            <p:nvPr/>
          </p:nvSpPr>
          <p:spPr>
            <a:xfrm>
              <a:off x="7840080" y="1475280"/>
              <a:ext cx="414000" cy="685440"/>
            </a:xfrm>
            <a:custGeom>
              <a:avLst/>
              <a:gdLst/>
              <a:ahLst/>
              <a:rect l="l" t="t" r="r" b="b"/>
              <a:pathLst>
                <a:path w="267" h="445">
                  <a:moveTo>
                    <a:pt x="0" y="248"/>
                  </a:moveTo>
                  <a:lnTo>
                    <a:pt x="20" y="222"/>
                  </a:lnTo>
                  <a:lnTo>
                    <a:pt x="20" y="180"/>
                  </a:lnTo>
                  <a:lnTo>
                    <a:pt x="30" y="156"/>
                  </a:lnTo>
                  <a:lnTo>
                    <a:pt x="28" y="136"/>
                  </a:lnTo>
                  <a:lnTo>
                    <a:pt x="18" y="96"/>
                  </a:lnTo>
                  <a:lnTo>
                    <a:pt x="40" y="32"/>
                  </a:lnTo>
                  <a:lnTo>
                    <a:pt x="46" y="26"/>
                  </a:lnTo>
                  <a:lnTo>
                    <a:pt x="46" y="12"/>
                  </a:lnTo>
                  <a:lnTo>
                    <a:pt x="62" y="6"/>
                  </a:lnTo>
                  <a:lnTo>
                    <a:pt x="74" y="24"/>
                  </a:lnTo>
                  <a:lnTo>
                    <a:pt x="94" y="24"/>
                  </a:lnTo>
                  <a:lnTo>
                    <a:pt x="96" y="20"/>
                  </a:lnTo>
                  <a:lnTo>
                    <a:pt x="110" y="16"/>
                  </a:lnTo>
                  <a:lnTo>
                    <a:pt x="118" y="0"/>
                  </a:lnTo>
                  <a:lnTo>
                    <a:pt x="126" y="12"/>
                  </a:lnTo>
                  <a:lnTo>
                    <a:pt x="126" y="20"/>
                  </a:lnTo>
                  <a:lnTo>
                    <a:pt x="162" y="38"/>
                  </a:lnTo>
                  <a:lnTo>
                    <a:pt x="182" y="132"/>
                  </a:lnTo>
                  <a:lnTo>
                    <a:pt x="198" y="150"/>
                  </a:lnTo>
                  <a:lnTo>
                    <a:pt x="226" y="150"/>
                  </a:lnTo>
                  <a:lnTo>
                    <a:pt x="230" y="158"/>
                  </a:lnTo>
                  <a:lnTo>
                    <a:pt x="228" y="178"/>
                  </a:lnTo>
                  <a:lnTo>
                    <a:pt x="236" y="188"/>
                  </a:lnTo>
                  <a:lnTo>
                    <a:pt x="262" y="194"/>
                  </a:lnTo>
                  <a:lnTo>
                    <a:pt x="266" y="212"/>
                  </a:lnTo>
                  <a:lnTo>
                    <a:pt x="256" y="240"/>
                  </a:lnTo>
                  <a:lnTo>
                    <a:pt x="226" y="268"/>
                  </a:lnTo>
                  <a:lnTo>
                    <a:pt x="200" y="270"/>
                  </a:lnTo>
                  <a:lnTo>
                    <a:pt x="192" y="276"/>
                  </a:lnTo>
                  <a:lnTo>
                    <a:pt x="186" y="292"/>
                  </a:lnTo>
                  <a:lnTo>
                    <a:pt x="180" y="294"/>
                  </a:lnTo>
                  <a:lnTo>
                    <a:pt x="160" y="282"/>
                  </a:lnTo>
                  <a:lnTo>
                    <a:pt x="158" y="296"/>
                  </a:lnTo>
                  <a:lnTo>
                    <a:pt x="164" y="314"/>
                  </a:lnTo>
                  <a:lnTo>
                    <a:pt x="164" y="332"/>
                  </a:lnTo>
                  <a:lnTo>
                    <a:pt x="152" y="336"/>
                  </a:lnTo>
                  <a:lnTo>
                    <a:pt x="114" y="334"/>
                  </a:lnTo>
                  <a:lnTo>
                    <a:pt x="116" y="352"/>
                  </a:lnTo>
                  <a:lnTo>
                    <a:pt x="110" y="366"/>
                  </a:lnTo>
                  <a:lnTo>
                    <a:pt x="98" y="366"/>
                  </a:lnTo>
                  <a:lnTo>
                    <a:pt x="94" y="394"/>
                  </a:lnTo>
                  <a:lnTo>
                    <a:pt x="90" y="408"/>
                  </a:lnTo>
                  <a:lnTo>
                    <a:pt x="82" y="414"/>
                  </a:lnTo>
                  <a:lnTo>
                    <a:pt x="84" y="444"/>
                  </a:lnTo>
                  <a:lnTo>
                    <a:pt x="66" y="444"/>
                  </a:lnTo>
                  <a:lnTo>
                    <a:pt x="60" y="430"/>
                  </a:lnTo>
                  <a:lnTo>
                    <a:pt x="44" y="418"/>
                  </a:lnTo>
                  <a:lnTo>
                    <a:pt x="50" y="386"/>
                  </a:lnTo>
                  <a:lnTo>
                    <a:pt x="36" y="368"/>
                  </a:lnTo>
                  <a:lnTo>
                    <a:pt x="32" y="336"/>
                  </a:lnTo>
                  <a:lnTo>
                    <a:pt x="22" y="318"/>
                  </a:lnTo>
                  <a:lnTo>
                    <a:pt x="0" y="248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90" name=""/>
            <p:cNvSpPr/>
            <p:nvPr/>
          </p:nvSpPr>
          <p:spPr>
            <a:xfrm>
              <a:off x="7691760" y="2199960"/>
              <a:ext cx="422640" cy="198000"/>
            </a:xfrm>
            <a:custGeom>
              <a:avLst/>
              <a:gdLst/>
              <a:ahLst/>
              <a:rect l="l" t="t" r="r" b="b"/>
              <a:pathLst>
                <a:path w="273" h="129">
                  <a:moveTo>
                    <a:pt x="12" y="54"/>
                  </a:moveTo>
                  <a:lnTo>
                    <a:pt x="68" y="40"/>
                  </a:lnTo>
                  <a:lnTo>
                    <a:pt x="132" y="26"/>
                  </a:lnTo>
                  <a:lnTo>
                    <a:pt x="146" y="24"/>
                  </a:lnTo>
                  <a:lnTo>
                    <a:pt x="146" y="6"/>
                  </a:lnTo>
                  <a:lnTo>
                    <a:pt x="164" y="10"/>
                  </a:lnTo>
                  <a:lnTo>
                    <a:pt x="168" y="0"/>
                  </a:lnTo>
                  <a:lnTo>
                    <a:pt x="180" y="4"/>
                  </a:lnTo>
                  <a:lnTo>
                    <a:pt x="182" y="36"/>
                  </a:lnTo>
                  <a:lnTo>
                    <a:pt x="186" y="52"/>
                  </a:lnTo>
                  <a:lnTo>
                    <a:pt x="202" y="72"/>
                  </a:lnTo>
                  <a:lnTo>
                    <a:pt x="210" y="88"/>
                  </a:lnTo>
                  <a:lnTo>
                    <a:pt x="230" y="88"/>
                  </a:lnTo>
                  <a:lnTo>
                    <a:pt x="242" y="82"/>
                  </a:lnTo>
                  <a:lnTo>
                    <a:pt x="234" y="72"/>
                  </a:lnTo>
                  <a:lnTo>
                    <a:pt x="234" y="56"/>
                  </a:lnTo>
                  <a:lnTo>
                    <a:pt x="246" y="60"/>
                  </a:lnTo>
                  <a:lnTo>
                    <a:pt x="262" y="66"/>
                  </a:lnTo>
                  <a:lnTo>
                    <a:pt x="268" y="76"/>
                  </a:lnTo>
                  <a:lnTo>
                    <a:pt x="258" y="90"/>
                  </a:lnTo>
                  <a:lnTo>
                    <a:pt x="254" y="104"/>
                  </a:lnTo>
                  <a:lnTo>
                    <a:pt x="272" y="102"/>
                  </a:lnTo>
                  <a:lnTo>
                    <a:pt x="268" y="120"/>
                  </a:lnTo>
                  <a:lnTo>
                    <a:pt x="254" y="128"/>
                  </a:lnTo>
                  <a:lnTo>
                    <a:pt x="252" y="110"/>
                  </a:lnTo>
                  <a:lnTo>
                    <a:pt x="242" y="112"/>
                  </a:lnTo>
                  <a:lnTo>
                    <a:pt x="218" y="114"/>
                  </a:lnTo>
                  <a:lnTo>
                    <a:pt x="208" y="104"/>
                  </a:lnTo>
                  <a:lnTo>
                    <a:pt x="200" y="114"/>
                  </a:lnTo>
                  <a:lnTo>
                    <a:pt x="192" y="120"/>
                  </a:lnTo>
                  <a:lnTo>
                    <a:pt x="182" y="120"/>
                  </a:lnTo>
                  <a:lnTo>
                    <a:pt x="182" y="106"/>
                  </a:lnTo>
                  <a:lnTo>
                    <a:pt x="166" y="104"/>
                  </a:lnTo>
                  <a:lnTo>
                    <a:pt x="162" y="88"/>
                  </a:lnTo>
                  <a:lnTo>
                    <a:pt x="158" y="82"/>
                  </a:lnTo>
                  <a:lnTo>
                    <a:pt x="146" y="88"/>
                  </a:lnTo>
                  <a:lnTo>
                    <a:pt x="120" y="90"/>
                  </a:lnTo>
                  <a:lnTo>
                    <a:pt x="98" y="98"/>
                  </a:lnTo>
                  <a:lnTo>
                    <a:pt x="70" y="104"/>
                  </a:lnTo>
                  <a:lnTo>
                    <a:pt x="56" y="118"/>
                  </a:lnTo>
                  <a:lnTo>
                    <a:pt x="44" y="106"/>
                  </a:lnTo>
                  <a:lnTo>
                    <a:pt x="32" y="120"/>
                  </a:lnTo>
                  <a:lnTo>
                    <a:pt x="14" y="120"/>
                  </a:lnTo>
                  <a:lnTo>
                    <a:pt x="0" y="104"/>
                  </a:lnTo>
                  <a:lnTo>
                    <a:pt x="12" y="5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91" name=""/>
            <p:cNvSpPr/>
            <p:nvPr/>
          </p:nvSpPr>
          <p:spPr>
            <a:xfrm>
              <a:off x="7899120" y="2328840"/>
              <a:ext cx="75600" cy="106200"/>
            </a:xfrm>
            <a:custGeom>
              <a:avLst/>
              <a:gdLst/>
              <a:ahLst/>
              <a:rect l="l" t="t" r="r" b="b"/>
              <a:pathLst>
                <a:path w="49" h="69">
                  <a:moveTo>
                    <a:pt x="20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2" y="46"/>
                  </a:lnTo>
                  <a:lnTo>
                    <a:pt x="10" y="68"/>
                  </a:lnTo>
                  <a:lnTo>
                    <a:pt x="40" y="60"/>
                  </a:lnTo>
                  <a:lnTo>
                    <a:pt x="48" y="34"/>
                  </a:lnTo>
                  <a:lnTo>
                    <a:pt x="44" y="20"/>
                  </a:lnTo>
                  <a:lnTo>
                    <a:pt x="30" y="20"/>
                  </a:lnTo>
                  <a:lnTo>
                    <a:pt x="2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92" name=""/>
            <p:cNvSpPr/>
            <p:nvPr/>
          </p:nvSpPr>
          <p:spPr>
            <a:xfrm>
              <a:off x="7715520" y="2334960"/>
              <a:ext cx="196200" cy="196200"/>
            </a:xfrm>
            <a:custGeom>
              <a:avLst/>
              <a:gdLst/>
              <a:ahLst/>
              <a:rect l="l" t="t" r="r" b="b"/>
              <a:pathLst>
                <a:path w="127" h="127">
                  <a:moveTo>
                    <a:pt x="116" y="0"/>
                  </a:moveTo>
                  <a:lnTo>
                    <a:pt x="120" y="40"/>
                  </a:lnTo>
                  <a:lnTo>
                    <a:pt x="126" y="64"/>
                  </a:lnTo>
                  <a:lnTo>
                    <a:pt x="122" y="78"/>
                  </a:lnTo>
                  <a:lnTo>
                    <a:pt x="102" y="84"/>
                  </a:lnTo>
                  <a:lnTo>
                    <a:pt x="78" y="92"/>
                  </a:lnTo>
                  <a:lnTo>
                    <a:pt x="66" y="104"/>
                  </a:lnTo>
                  <a:lnTo>
                    <a:pt x="54" y="120"/>
                  </a:lnTo>
                  <a:lnTo>
                    <a:pt x="34" y="126"/>
                  </a:lnTo>
                  <a:lnTo>
                    <a:pt x="2" y="118"/>
                  </a:lnTo>
                  <a:lnTo>
                    <a:pt x="22" y="108"/>
                  </a:lnTo>
                  <a:lnTo>
                    <a:pt x="10" y="92"/>
                  </a:lnTo>
                  <a:lnTo>
                    <a:pt x="8" y="76"/>
                  </a:lnTo>
                  <a:lnTo>
                    <a:pt x="4" y="58"/>
                  </a:lnTo>
                  <a:lnTo>
                    <a:pt x="0" y="30"/>
                  </a:lnTo>
                  <a:lnTo>
                    <a:pt x="20" y="32"/>
                  </a:lnTo>
                  <a:lnTo>
                    <a:pt x="30" y="20"/>
                  </a:lnTo>
                  <a:lnTo>
                    <a:pt x="42" y="30"/>
                  </a:lnTo>
                  <a:lnTo>
                    <a:pt x="56" y="14"/>
                  </a:lnTo>
                  <a:lnTo>
                    <a:pt x="11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93" name=""/>
            <p:cNvSpPr/>
            <p:nvPr/>
          </p:nvSpPr>
          <p:spPr>
            <a:xfrm>
              <a:off x="7753320" y="2474280"/>
              <a:ext cx="147240" cy="105840"/>
            </a:xfrm>
            <a:custGeom>
              <a:avLst/>
              <a:gdLst/>
              <a:ahLst/>
              <a:rect l="l" t="t" r="r" b="b"/>
              <a:pathLst>
                <a:path w="95" h="69">
                  <a:moveTo>
                    <a:pt x="36" y="16"/>
                  </a:moveTo>
                  <a:lnTo>
                    <a:pt x="56" y="16"/>
                  </a:lnTo>
                  <a:lnTo>
                    <a:pt x="66" y="14"/>
                  </a:lnTo>
                  <a:lnTo>
                    <a:pt x="78" y="2"/>
                  </a:lnTo>
                  <a:lnTo>
                    <a:pt x="94" y="0"/>
                  </a:lnTo>
                  <a:lnTo>
                    <a:pt x="90" y="16"/>
                  </a:lnTo>
                  <a:lnTo>
                    <a:pt x="76" y="26"/>
                  </a:lnTo>
                  <a:lnTo>
                    <a:pt x="68" y="38"/>
                  </a:lnTo>
                  <a:lnTo>
                    <a:pt x="70" y="52"/>
                  </a:lnTo>
                  <a:lnTo>
                    <a:pt x="58" y="50"/>
                  </a:lnTo>
                  <a:lnTo>
                    <a:pt x="38" y="60"/>
                  </a:lnTo>
                  <a:lnTo>
                    <a:pt x="8" y="68"/>
                  </a:lnTo>
                  <a:lnTo>
                    <a:pt x="0" y="34"/>
                  </a:lnTo>
                  <a:lnTo>
                    <a:pt x="28" y="32"/>
                  </a:lnTo>
                  <a:lnTo>
                    <a:pt x="36" y="1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94" name=""/>
            <p:cNvSpPr/>
            <p:nvPr/>
          </p:nvSpPr>
          <p:spPr>
            <a:xfrm>
              <a:off x="8013600" y="2396520"/>
              <a:ext cx="42480" cy="24120"/>
            </a:xfrm>
            <a:custGeom>
              <a:avLst/>
              <a:gdLst/>
              <a:ahLst/>
              <a:rect l="l" t="t" r="r" b="b"/>
              <a:pathLst>
                <a:path w="27" h="15">
                  <a:moveTo>
                    <a:pt x="2" y="0"/>
                  </a:moveTo>
                  <a:lnTo>
                    <a:pt x="26" y="2"/>
                  </a:lnTo>
                  <a:lnTo>
                    <a:pt x="22" y="8"/>
                  </a:lnTo>
                  <a:lnTo>
                    <a:pt x="0" y="14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95" name=""/>
            <p:cNvSpPr/>
            <p:nvPr/>
          </p:nvSpPr>
          <p:spPr>
            <a:xfrm>
              <a:off x="6748560" y="2871360"/>
              <a:ext cx="894960" cy="510840"/>
            </a:xfrm>
            <a:custGeom>
              <a:avLst/>
              <a:gdLst/>
              <a:ahLst/>
              <a:rect l="l" t="t" r="r" b="b"/>
              <a:pathLst>
                <a:path w="577" h="331">
                  <a:moveTo>
                    <a:pt x="0" y="330"/>
                  </a:moveTo>
                  <a:lnTo>
                    <a:pt x="4" y="320"/>
                  </a:lnTo>
                  <a:lnTo>
                    <a:pt x="14" y="322"/>
                  </a:lnTo>
                  <a:lnTo>
                    <a:pt x="16" y="306"/>
                  </a:lnTo>
                  <a:lnTo>
                    <a:pt x="34" y="312"/>
                  </a:lnTo>
                  <a:lnTo>
                    <a:pt x="34" y="300"/>
                  </a:lnTo>
                  <a:lnTo>
                    <a:pt x="52" y="290"/>
                  </a:lnTo>
                  <a:lnTo>
                    <a:pt x="52" y="270"/>
                  </a:lnTo>
                  <a:lnTo>
                    <a:pt x="66" y="260"/>
                  </a:lnTo>
                  <a:lnTo>
                    <a:pt x="74" y="262"/>
                  </a:lnTo>
                  <a:lnTo>
                    <a:pt x="82" y="256"/>
                  </a:lnTo>
                  <a:lnTo>
                    <a:pt x="92" y="254"/>
                  </a:lnTo>
                  <a:lnTo>
                    <a:pt x="94" y="232"/>
                  </a:lnTo>
                  <a:lnTo>
                    <a:pt x="114" y="242"/>
                  </a:lnTo>
                  <a:lnTo>
                    <a:pt x="118" y="256"/>
                  </a:lnTo>
                  <a:lnTo>
                    <a:pt x="142" y="250"/>
                  </a:lnTo>
                  <a:lnTo>
                    <a:pt x="142" y="242"/>
                  </a:lnTo>
                  <a:lnTo>
                    <a:pt x="156" y="242"/>
                  </a:lnTo>
                  <a:lnTo>
                    <a:pt x="176" y="244"/>
                  </a:lnTo>
                  <a:lnTo>
                    <a:pt x="176" y="236"/>
                  </a:lnTo>
                  <a:lnTo>
                    <a:pt x="190" y="234"/>
                  </a:lnTo>
                  <a:lnTo>
                    <a:pt x="196" y="218"/>
                  </a:lnTo>
                  <a:lnTo>
                    <a:pt x="218" y="220"/>
                  </a:lnTo>
                  <a:lnTo>
                    <a:pt x="220" y="200"/>
                  </a:lnTo>
                  <a:lnTo>
                    <a:pt x="228" y="192"/>
                  </a:lnTo>
                  <a:lnTo>
                    <a:pt x="234" y="172"/>
                  </a:lnTo>
                  <a:lnTo>
                    <a:pt x="244" y="160"/>
                  </a:lnTo>
                  <a:lnTo>
                    <a:pt x="240" y="140"/>
                  </a:lnTo>
                  <a:lnTo>
                    <a:pt x="252" y="126"/>
                  </a:lnTo>
                  <a:lnTo>
                    <a:pt x="258" y="104"/>
                  </a:lnTo>
                  <a:lnTo>
                    <a:pt x="276" y="104"/>
                  </a:lnTo>
                  <a:lnTo>
                    <a:pt x="282" y="112"/>
                  </a:lnTo>
                  <a:lnTo>
                    <a:pt x="300" y="78"/>
                  </a:lnTo>
                  <a:lnTo>
                    <a:pt x="322" y="76"/>
                  </a:lnTo>
                  <a:lnTo>
                    <a:pt x="326" y="62"/>
                  </a:lnTo>
                  <a:lnTo>
                    <a:pt x="320" y="50"/>
                  </a:lnTo>
                  <a:lnTo>
                    <a:pt x="340" y="46"/>
                  </a:lnTo>
                  <a:lnTo>
                    <a:pt x="336" y="24"/>
                  </a:lnTo>
                  <a:lnTo>
                    <a:pt x="334" y="4"/>
                  </a:lnTo>
                  <a:lnTo>
                    <a:pt x="360" y="22"/>
                  </a:lnTo>
                  <a:lnTo>
                    <a:pt x="384" y="18"/>
                  </a:lnTo>
                  <a:lnTo>
                    <a:pt x="388" y="2"/>
                  </a:lnTo>
                  <a:lnTo>
                    <a:pt x="402" y="0"/>
                  </a:lnTo>
                  <a:lnTo>
                    <a:pt x="406" y="18"/>
                  </a:lnTo>
                  <a:lnTo>
                    <a:pt x="446" y="22"/>
                  </a:lnTo>
                  <a:lnTo>
                    <a:pt x="448" y="38"/>
                  </a:lnTo>
                  <a:lnTo>
                    <a:pt x="432" y="48"/>
                  </a:lnTo>
                  <a:lnTo>
                    <a:pt x="438" y="90"/>
                  </a:lnTo>
                  <a:lnTo>
                    <a:pt x="468" y="90"/>
                  </a:lnTo>
                  <a:lnTo>
                    <a:pt x="480" y="102"/>
                  </a:lnTo>
                  <a:lnTo>
                    <a:pt x="496" y="112"/>
                  </a:lnTo>
                  <a:lnTo>
                    <a:pt x="514" y="108"/>
                  </a:lnTo>
                  <a:lnTo>
                    <a:pt x="522" y="122"/>
                  </a:lnTo>
                  <a:lnTo>
                    <a:pt x="514" y="132"/>
                  </a:lnTo>
                  <a:lnTo>
                    <a:pt x="516" y="156"/>
                  </a:lnTo>
                  <a:lnTo>
                    <a:pt x="514" y="172"/>
                  </a:lnTo>
                  <a:lnTo>
                    <a:pt x="522" y="190"/>
                  </a:lnTo>
                  <a:lnTo>
                    <a:pt x="522" y="204"/>
                  </a:lnTo>
                  <a:lnTo>
                    <a:pt x="556" y="204"/>
                  </a:lnTo>
                  <a:lnTo>
                    <a:pt x="576" y="236"/>
                  </a:lnTo>
                  <a:lnTo>
                    <a:pt x="496" y="254"/>
                  </a:lnTo>
                  <a:lnTo>
                    <a:pt x="380" y="276"/>
                  </a:lnTo>
                  <a:lnTo>
                    <a:pt x="232" y="296"/>
                  </a:lnTo>
                  <a:lnTo>
                    <a:pt x="0" y="33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96" name=""/>
            <p:cNvSpPr/>
            <p:nvPr/>
          </p:nvSpPr>
          <p:spPr>
            <a:xfrm>
              <a:off x="6693120" y="3233160"/>
              <a:ext cx="990720" cy="446400"/>
            </a:xfrm>
            <a:custGeom>
              <a:avLst/>
              <a:gdLst/>
              <a:ahLst/>
              <a:rect l="l" t="t" r="r" b="b"/>
              <a:pathLst>
                <a:path w="639" h="289">
                  <a:moveTo>
                    <a:pt x="180" y="74"/>
                  </a:moveTo>
                  <a:lnTo>
                    <a:pt x="178" y="106"/>
                  </a:lnTo>
                  <a:lnTo>
                    <a:pt x="160" y="106"/>
                  </a:lnTo>
                  <a:lnTo>
                    <a:pt x="164" y="132"/>
                  </a:lnTo>
                  <a:lnTo>
                    <a:pt x="144" y="132"/>
                  </a:lnTo>
                  <a:lnTo>
                    <a:pt x="136" y="140"/>
                  </a:lnTo>
                  <a:lnTo>
                    <a:pt x="120" y="148"/>
                  </a:lnTo>
                  <a:lnTo>
                    <a:pt x="108" y="148"/>
                  </a:lnTo>
                  <a:lnTo>
                    <a:pt x="102" y="170"/>
                  </a:lnTo>
                  <a:lnTo>
                    <a:pt x="74" y="174"/>
                  </a:lnTo>
                  <a:lnTo>
                    <a:pt x="70" y="188"/>
                  </a:lnTo>
                  <a:lnTo>
                    <a:pt x="52" y="198"/>
                  </a:lnTo>
                  <a:lnTo>
                    <a:pt x="38" y="206"/>
                  </a:lnTo>
                  <a:lnTo>
                    <a:pt x="20" y="210"/>
                  </a:lnTo>
                  <a:lnTo>
                    <a:pt x="18" y="216"/>
                  </a:lnTo>
                  <a:lnTo>
                    <a:pt x="24" y="226"/>
                  </a:lnTo>
                  <a:lnTo>
                    <a:pt x="4" y="244"/>
                  </a:lnTo>
                  <a:lnTo>
                    <a:pt x="0" y="258"/>
                  </a:lnTo>
                  <a:lnTo>
                    <a:pt x="42" y="254"/>
                  </a:lnTo>
                  <a:lnTo>
                    <a:pt x="82" y="248"/>
                  </a:lnTo>
                  <a:lnTo>
                    <a:pt x="94" y="248"/>
                  </a:lnTo>
                  <a:lnTo>
                    <a:pt x="112" y="252"/>
                  </a:lnTo>
                  <a:lnTo>
                    <a:pt x="140" y="214"/>
                  </a:lnTo>
                  <a:lnTo>
                    <a:pt x="182" y="216"/>
                  </a:lnTo>
                  <a:lnTo>
                    <a:pt x="194" y="206"/>
                  </a:lnTo>
                  <a:lnTo>
                    <a:pt x="266" y="206"/>
                  </a:lnTo>
                  <a:lnTo>
                    <a:pt x="278" y="222"/>
                  </a:lnTo>
                  <a:lnTo>
                    <a:pt x="366" y="222"/>
                  </a:lnTo>
                  <a:lnTo>
                    <a:pt x="460" y="288"/>
                  </a:lnTo>
                  <a:lnTo>
                    <a:pt x="462" y="282"/>
                  </a:lnTo>
                  <a:lnTo>
                    <a:pt x="468" y="282"/>
                  </a:lnTo>
                  <a:lnTo>
                    <a:pt x="472" y="288"/>
                  </a:lnTo>
                  <a:lnTo>
                    <a:pt x="506" y="286"/>
                  </a:lnTo>
                  <a:lnTo>
                    <a:pt x="512" y="270"/>
                  </a:lnTo>
                  <a:lnTo>
                    <a:pt x="514" y="236"/>
                  </a:lnTo>
                  <a:lnTo>
                    <a:pt x="534" y="218"/>
                  </a:lnTo>
                  <a:lnTo>
                    <a:pt x="546" y="206"/>
                  </a:lnTo>
                  <a:lnTo>
                    <a:pt x="550" y="196"/>
                  </a:lnTo>
                  <a:lnTo>
                    <a:pt x="558" y="198"/>
                  </a:lnTo>
                  <a:lnTo>
                    <a:pt x="574" y="182"/>
                  </a:lnTo>
                  <a:lnTo>
                    <a:pt x="604" y="176"/>
                  </a:lnTo>
                  <a:lnTo>
                    <a:pt x="606" y="162"/>
                  </a:lnTo>
                  <a:lnTo>
                    <a:pt x="626" y="146"/>
                  </a:lnTo>
                  <a:lnTo>
                    <a:pt x="584" y="148"/>
                  </a:lnTo>
                  <a:lnTo>
                    <a:pt x="586" y="138"/>
                  </a:lnTo>
                  <a:lnTo>
                    <a:pt x="580" y="118"/>
                  </a:lnTo>
                  <a:lnTo>
                    <a:pt x="596" y="116"/>
                  </a:lnTo>
                  <a:lnTo>
                    <a:pt x="614" y="106"/>
                  </a:lnTo>
                  <a:lnTo>
                    <a:pt x="626" y="106"/>
                  </a:lnTo>
                  <a:lnTo>
                    <a:pt x="630" y="88"/>
                  </a:lnTo>
                  <a:lnTo>
                    <a:pt x="638" y="80"/>
                  </a:lnTo>
                  <a:lnTo>
                    <a:pt x="634" y="50"/>
                  </a:lnTo>
                  <a:lnTo>
                    <a:pt x="624" y="58"/>
                  </a:lnTo>
                  <a:lnTo>
                    <a:pt x="572" y="64"/>
                  </a:lnTo>
                  <a:lnTo>
                    <a:pt x="564" y="58"/>
                  </a:lnTo>
                  <a:lnTo>
                    <a:pt x="594" y="32"/>
                  </a:lnTo>
                  <a:lnTo>
                    <a:pt x="606" y="34"/>
                  </a:lnTo>
                  <a:lnTo>
                    <a:pt x="622" y="38"/>
                  </a:lnTo>
                  <a:lnTo>
                    <a:pt x="634" y="32"/>
                  </a:lnTo>
                  <a:lnTo>
                    <a:pt x="612" y="0"/>
                  </a:lnTo>
                  <a:lnTo>
                    <a:pt x="532" y="20"/>
                  </a:lnTo>
                  <a:lnTo>
                    <a:pt x="330" y="54"/>
                  </a:lnTo>
                  <a:lnTo>
                    <a:pt x="180" y="7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97" name=""/>
            <p:cNvSpPr/>
            <p:nvPr/>
          </p:nvSpPr>
          <p:spPr>
            <a:xfrm>
              <a:off x="5991840" y="3346560"/>
              <a:ext cx="979560" cy="357120"/>
            </a:xfrm>
            <a:custGeom>
              <a:avLst/>
              <a:gdLst/>
              <a:ahLst/>
              <a:rect l="l" t="t" r="r" b="b"/>
              <a:pathLst>
                <a:path w="631" h="231">
                  <a:moveTo>
                    <a:pt x="630" y="0"/>
                  </a:moveTo>
                  <a:lnTo>
                    <a:pt x="628" y="28"/>
                  </a:lnTo>
                  <a:lnTo>
                    <a:pt x="612" y="30"/>
                  </a:lnTo>
                  <a:lnTo>
                    <a:pt x="614" y="54"/>
                  </a:lnTo>
                  <a:lnTo>
                    <a:pt x="600" y="58"/>
                  </a:lnTo>
                  <a:lnTo>
                    <a:pt x="572" y="74"/>
                  </a:lnTo>
                  <a:lnTo>
                    <a:pt x="560" y="72"/>
                  </a:lnTo>
                  <a:lnTo>
                    <a:pt x="554" y="96"/>
                  </a:lnTo>
                  <a:lnTo>
                    <a:pt x="530" y="98"/>
                  </a:lnTo>
                  <a:lnTo>
                    <a:pt x="522" y="112"/>
                  </a:lnTo>
                  <a:lnTo>
                    <a:pt x="490" y="130"/>
                  </a:lnTo>
                  <a:lnTo>
                    <a:pt x="470" y="136"/>
                  </a:lnTo>
                  <a:lnTo>
                    <a:pt x="476" y="148"/>
                  </a:lnTo>
                  <a:lnTo>
                    <a:pt x="450" y="170"/>
                  </a:lnTo>
                  <a:lnTo>
                    <a:pt x="448" y="182"/>
                  </a:lnTo>
                  <a:lnTo>
                    <a:pt x="300" y="202"/>
                  </a:lnTo>
                  <a:lnTo>
                    <a:pt x="212" y="216"/>
                  </a:lnTo>
                  <a:lnTo>
                    <a:pt x="126" y="222"/>
                  </a:lnTo>
                  <a:lnTo>
                    <a:pt x="10" y="230"/>
                  </a:lnTo>
                  <a:lnTo>
                    <a:pt x="8" y="216"/>
                  </a:lnTo>
                  <a:lnTo>
                    <a:pt x="14" y="212"/>
                  </a:lnTo>
                  <a:lnTo>
                    <a:pt x="0" y="200"/>
                  </a:lnTo>
                  <a:lnTo>
                    <a:pt x="10" y="180"/>
                  </a:lnTo>
                  <a:lnTo>
                    <a:pt x="22" y="172"/>
                  </a:lnTo>
                  <a:lnTo>
                    <a:pt x="24" y="158"/>
                  </a:lnTo>
                  <a:lnTo>
                    <a:pt x="34" y="146"/>
                  </a:lnTo>
                  <a:lnTo>
                    <a:pt x="34" y="130"/>
                  </a:lnTo>
                  <a:lnTo>
                    <a:pt x="42" y="96"/>
                  </a:lnTo>
                  <a:lnTo>
                    <a:pt x="48" y="90"/>
                  </a:lnTo>
                  <a:lnTo>
                    <a:pt x="62" y="84"/>
                  </a:lnTo>
                  <a:lnTo>
                    <a:pt x="96" y="86"/>
                  </a:lnTo>
                  <a:lnTo>
                    <a:pt x="112" y="86"/>
                  </a:lnTo>
                  <a:lnTo>
                    <a:pt x="162" y="54"/>
                  </a:lnTo>
                  <a:lnTo>
                    <a:pt x="172" y="62"/>
                  </a:lnTo>
                  <a:lnTo>
                    <a:pt x="194" y="64"/>
                  </a:lnTo>
                  <a:lnTo>
                    <a:pt x="206" y="48"/>
                  </a:lnTo>
                  <a:lnTo>
                    <a:pt x="296" y="48"/>
                  </a:lnTo>
                  <a:lnTo>
                    <a:pt x="428" y="34"/>
                  </a:lnTo>
                  <a:lnTo>
                    <a:pt x="556" y="12"/>
                  </a:lnTo>
                  <a:lnTo>
                    <a:pt x="63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98" name=""/>
            <p:cNvSpPr/>
            <p:nvPr/>
          </p:nvSpPr>
          <p:spPr>
            <a:xfrm>
              <a:off x="6817680" y="3550320"/>
              <a:ext cx="586440" cy="446040"/>
            </a:xfrm>
            <a:custGeom>
              <a:avLst/>
              <a:gdLst/>
              <a:ahLst/>
              <a:rect l="l" t="t" r="r" b="b"/>
              <a:pathLst>
                <a:path w="379" h="289">
                  <a:moveTo>
                    <a:pt x="12" y="42"/>
                  </a:moveTo>
                  <a:lnTo>
                    <a:pt x="32" y="44"/>
                  </a:lnTo>
                  <a:lnTo>
                    <a:pt x="60" y="6"/>
                  </a:lnTo>
                  <a:lnTo>
                    <a:pt x="82" y="8"/>
                  </a:lnTo>
                  <a:lnTo>
                    <a:pt x="102" y="10"/>
                  </a:lnTo>
                  <a:lnTo>
                    <a:pt x="114" y="0"/>
                  </a:lnTo>
                  <a:lnTo>
                    <a:pt x="186" y="0"/>
                  </a:lnTo>
                  <a:lnTo>
                    <a:pt x="194" y="16"/>
                  </a:lnTo>
                  <a:lnTo>
                    <a:pt x="286" y="16"/>
                  </a:lnTo>
                  <a:lnTo>
                    <a:pt x="378" y="80"/>
                  </a:lnTo>
                  <a:lnTo>
                    <a:pt x="374" y="94"/>
                  </a:lnTo>
                  <a:lnTo>
                    <a:pt x="340" y="142"/>
                  </a:lnTo>
                  <a:lnTo>
                    <a:pt x="338" y="170"/>
                  </a:lnTo>
                  <a:lnTo>
                    <a:pt x="320" y="168"/>
                  </a:lnTo>
                  <a:lnTo>
                    <a:pt x="322" y="190"/>
                  </a:lnTo>
                  <a:lnTo>
                    <a:pt x="316" y="196"/>
                  </a:lnTo>
                  <a:lnTo>
                    <a:pt x="298" y="198"/>
                  </a:lnTo>
                  <a:lnTo>
                    <a:pt x="294" y="214"/>
                  </a:lnTo>
                  <a:lnTo>
                    <a:pt x="288" y="228"/>
                  </a:lnTo>
                  <a:lnTo>
                    <a:pt x="270" y="230"/>
                  </a:lnTo>
                  <a:lnTo>
                    <a:pt x="262" y="236"/>
                  </a:lnTo>
                  <a:lnTo>
                    <a:pt x="250" y="236"/>
                  </a:lnTo>
                  <a:lnTo>
                    <a:pt x="242" y="246"/>
                  </a:lnTo>
                  <a:lnTo>
                    <a:pt x="246" y="270"/>
                  </a:lnTo>
                  <a:lnTo>
                    <a:pt x="240" y="280"/>
                  </a:lnTo>
                  <a:lnTo>
                    <a:pt x="232" y="288"/>
                  </a:lnTo>
                  <a:lnTo>
                    <a:pt x="214" y="274"/>
                  </a:lnTo>
                  <a:lnTo>
                    <a:pt x="204" y="250"/>
                  </a:lnTo>
                  <a:lnTo>
                    <a:pt x="192" y="250"/>
                  </a:lnTo>
                  <a:lnTo>
                    <a:pt x="188" y="228"/>
                  </a:lnTo>
                  <a:lnTo>
                    <a:pt x="180" y="220"/>
                  </a:lnTo>
                  <a:lnTo>
                    <a:pt x="170" y="206"/>
                  </a:lnTo>
                  <a:lnTo>
                    <a:pt x="158" y="206"/>
                  </a:lnTo>
                  <a:lnTo>
                    <a:pt x="154" y="202"/>
                  </a:lnTo>
                  <a:lnTo>
                    <a:pt x="142" y="204"/>
                  </a:lnTo>
                  <a:lnTo>
                    <a:pt x="134" y="196"/>
                  </a:lnTo>
                  <a:lnTo>
                    <a:pt x="136" y="186"/>
                  </a:lnTo>
                  <a:lnTo>
                    <a:pt x="124" y="172"/>
                  </a:lnTo>
                  <a:lnTo>
                    <a:pt x="110" y="168"/>
                  </a:lnTo>
                  <a:lnTo>
                    <a:pt x="110" y="154"/>
                  </a:lnTo>
                  <a:lnTo>
                    <a:pt x="92" y="140"/>
                  </a:lnTo>
                  <a:lnTo>
                    <a:pt x="82" y="140"/>
                  </a:lnTo>
                  <a:lnTo>
                    <a:pt x="80" y="128"/>
                  </a:lnTo>
                  <a:lnTo>
                    <a:pt x="64" y="122"/>
                  </a:lnTo>
                  <a:lnTo>
                    <a:pt x="52" y="110"/>
                  </a:lnTo>
                  <a:lnTo>
                    <a:pt x="38" y="88"/>
                  </a:lnTo>
                  <a:lnTo>
                    <a:pt x="30" y="84"/>
                  </a:lnTo>
                  <a:lnTo>
                    <a:pt x="10" y="80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4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99" name=""/>
            <p:cNvSpPr/>
            <p:nvPr/>
          </p:nvSpPr>
          <p:spPr>
            <a:xfrm>
              <a:off x="6550920" y="3612240"/>
              <a:ext cx="624600" cy="658440"/>
            </a:xfrm>
            <a:custGeom>
              <a:avLst/>
              <a:gdLst/>
              <a:ahLst/>
              <a:rect l="l" t="t" r="r" b="b"/>
              <a:pathLst>
                <a:path w="403" h="427">
                  <a:moveTo>
                    <a:pt x="0" y="24"/>
                  </a:moveTo>
                  <a:lnTo>
                    <a:pt x="88" y="12"/>
                  </a:lnTo>
                  <a:lnTo>
                    <a:pt x="178" y="0"/>
                  </a:lnTo>
                  <a:lnTo>
                    <a:pt x="172" y="24"/>
                  </a:lnTo>
                  <a:lnTo>
                    <a:pt x="180" y="42"/>
                  </a:lnTo>
                  <a:lnTo>
                    <a:pt x="210" y="46"/>
                  </a:lnTo>
                  <a:lnTo>
                    <a:pt x="226" y="74"/>
                  </a:lnTo>
                  <a:lnTo>
                    <a:pt x="250" y="86"/>
                  </a:lnTo>
                  <a:lnTo>
                    <a:pt x="252" y="98"/>
                  </a:lnTo>
                  <a:lnTo>
                    <a:pt x="264" y="100"/>
                  </a:lnTo>
                  <a:lnTo>
                    <a:pt x="278" y="110"/>
                  </a:lnTo>
                  <a:lnTo>
                    <a:pt x="278" y="126"/>
                  </a:lnTo>
                  <a:lnTo>
                    <a:pt x="304" y="138"/>
                  </a:lnTo>
                  <a:lnTo>
                    <a:pt x="306" y="156"/>
                  </a:lnTo>
                  <a:lnTo>
                    <a:pt x="308" y="164"/>
                  </a:lnTo>
                  <a:lnTo>
                    <a:pt x="328" y="162"/>
                  </a:lnTo>
                  <a:lnTo>
                    <a:pt x="346" y="168"/>
                  </a:lnTo>
                  <a:lnTo>
                    <a:pt x="356" y="190"/>
                  </a:lnTo>
                  <a:lnTo>
                    <a:pt x="362" y="210"/>
                  </a:lnTo>
                  <a:lnTo>
                    <a:pt x="380" y="212"/>
                  </a:lnTo>
                  <a:lnTo>
                    <a:pt x="384" y="236"/>
                  </a:lnTo>
                  <a:lnTo>
                    <a:pt x="402" y="248"/>
                  </a:lnTo>
                  <a:lnTo>
                    <a:pt x="402" y="272"/>
                  </a:lnTo>
                  <a:lnTo>
                    <a:pt x="386" y="274"/>
                  </a:lnTo>
                  <a:lnTo>
                    <a:pt x="388" y="284"/>
                  </a:lnTo>
                  <a:lnTo>
                    <a:pt x="380" y="292"/>
                  </a:lnTo>
                  <a:lnTo>
                    <a:pt x="388" y="304"/>
                  </a:lnTo>
                  <a:lnTo>
                    <a:pt x="392" y="320"/>
                  </a:lnTo>
                  <a:lnTo>
                    <a:pt x="380" y="326"/>
                  </a:lnTo>
                  <a:lnTo>
                    <a:pt x="378" y="352"/>
                  </a:lnTo>
                  <a:lnTo>
                    <a:pt x="372" y="354"/>
                  </a:lnTo>
                  <a:lnTo>
                    <a:pt x="380" y="364"/>
                  </a:lnTo>
                  <a:lnTo>
                    <a:pt x="378" y="390"/>
                  </a:lnTo>
                  <a:lnTo>
                    <a:pt x="362" y="386"/>
                  </a:lnTo>
                  <a:lnTo>
                    <a:pt x="354" y="378"/>
                  </a:lnTo>
                  <a:lnTo>
                    <a:pt x="342" y="380"/>
                  </a:lnTo>
                  <a:lnTo>
                    <a:pt x="336" y="390"/>
                  </a:lnTo>
                  <a:lnTo>
                    <a:pt x="338" y="404"/>
                  </a:lnTo>
                  <a:lnTo>
                    <a:pt x="344" y="408"/>
                  </a:lnTo>
                  <a:lnTo>
                    <a:pt x="344" y="426"/>
                  </a:lnTo>
                  <a:lnTo>
                    <a:pt x="332" y="424"/>
                  </a:lnTo>
                  <a:lnTo>
                    <a:pt x="322" y="412"/>
                  </a:lnTo>
                  <a:lnTo>
                    <a:pt x="232" y="414"/>
                  </a:lnTo>
                  <a:lnTo>
                    <a:pt x="104" y="418"/>
                  </a:lnTo>
                  <a:lnTo>
                    <a:pt x="90" y="392"/>
                  </a:lnTo>
                  <a:lnTo>
                    <a:pt x="90" y="384"/>
                  </a:lnTo>
                  <a:lnTo>
                    <a:pt x="84" y="376"/>
                  </a:lnTo>
                  <a:lnTo>
                    <a:pt x="72" y="378"/>
                  </a:lnTo>
                  <a:lnTo>
                    <a:pt x="76" y="366"/>
                  </a:lnTo>
                  <a:lnTo>
                    <a:pt x="84" y="324"/>
                  </a:lnTo>
                  <a:lnTo>
                    <a:pt x="76" y="320"/>
                  </a:lnTo>
                  <a:lnTo>
                    <a:pt x="78" y="296"/>
                  </a:lnTo>
                  <a:lnTo>
                    <a:pt x="92" y="276"/>
                  </a:lnTo>
                  <a:lnTo>
                    <a:pt x="80" y="272"/>
                  </a:lnTo>
                  <a:lnTo>
                    <a:pt x="72" y="262"/>
                  </a:lnTo>
                  <a:lnTo>
                    <a:pt x="60" y="258"/>
                  </a:lnTo>
                  <a:lnTo>
                    <a:pt x="58" y="246"/>
                  </a:lnTo>
                  <a:lnTo>
                    <a:pt x="70" y="234"/>
                  </a:lnTo>
                  <a:lnTo>
                    <a:pt x="68" y="228"/>
                  </a:lnTo>
                  <a:lnTo>
                    <a:pt x="58" y="220"/>
                  </a:lnTo>
                  <a:lnTo>
                    <a:pt x="36" y="138"/>
                  </a:lnTo>
                  <a:lnTo>
                    <a:pt x="0" y="2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0" name=""/>
            <p:cNvSpPr/>
            <p:nvPr/>
          </p:nvSpPr>
          <p:spPr>
            <a:xfrm>
              <a:off x="6243480" y="3649320"/>
              <a:ext cx="450720" cy="752040"/>
            </a:xfrm>
            <a:custGeom>
              <a:avLst/>
              <a:gdLst/>
              <a:ahLst/>
              <a:rect l="l" t="t" r="r" b="b"/>
              <a:pathLst>
                <a:path w="291" h="487">
                  <a:moveTo>
                    <a:pt x="0" y="24"/>
                  </a:moveTo>
                  <a:lnTo>
                    <a:pt x="90" y="16"/>
                  </a:lnTo>
                  <a:lnTo>
                    <a:pt x="200" y="0"/>
                  </a:lnTo>
                  <a:lnTo>
                    <a:pt x="256" y="196"/>
                  </a:lnTo>
                  <a:lnTo>
                    <a:pt x="266" y="204"/>
                  </a:lnTo>
                  <a:lnTo>
                    <a:pt x="254" y="224"/>
                  </a:lnTo>
                  <a:lnTo>
                    <a:pt x="258" y="234"/>
                  </a:lnTo>
                  <a:lnTo>
                    <a:pt x="270" y="240"/>
                  </a:lnTo>
                  <a:lnTo>
                    <a:pt x="290" y="252"/>
                  </a:lnTo>
                  <a:lnTo>
                    <a:pt x="274" y="268"/>
                  </a:lnTo>
                  <a:lnTo>
                    <a:pt x="274" y="294"/>
                  </a:lnTo>
                  <a:lnTo>
                    <a:pt x="284" y="302"/>
                  </a:lnTo>
                  <a:lnTo>
                    <a:pt x="270" y="352"/>
                  </a:lnTo>
                  <a:lnTo>
                    <a:pt x="286" y="352"/>
                  </a:lnTo>
                  <a:lnTo>
                    <a:pt x="290" y="370"/>
                  </a:lnTo>
                  <a:lnTo>
                    <a:pt x="130" y="392"/>
                  </a:lnTo>
                  <a:lnTo>
                    <a:pt x="96" y="394"/>
                  </a:lnTo>
                  <a:lnTo>
                    <a:pt x="80" y="404"/>
                  </a:lnTo>
                  <a:lnTo>
                    <a:pt x="78" y="412"/>
                  </a:lnTo>
                  <a:lnTo>
                    <a:pt x="84" y="424"/>
                  </a:lnTo>
                  <a:lnTo>
                    <a:pt x="110" y="428"/>
                  </a:lnTo>
                  <a:lnTo>
                    <a:pt x="100" y="438"/>
                  </a:lnTo>
                  <a:lnTo>
                    <a:pt x="110" y="462"/>
                  </a:lnTo>
                  <a:lnTo>
                    <a:pt x="104" y="468"/>
                  </a:lnTo>
                  <a:lnTo>
                    <a:pt x="94" y="486"/>
                  </a:lnTo>
                  <a:lnTo>
                    <a:pt x="86" y="484"/>
                  </a:lnTo>
                  <a:lnTo>
                    <a:pt x="68" y="464"/>
                  </a:lnTo>
                  <a:lnTo>
                    <a:pt x="62" y="454"/>
                  </a:lnTo>
                  <a:lnTo>
                    <a:pt x="52" y="452"/>
                  </a:lnTo>
                  <a:lnTo>
                    <a:pt x="46" y="480"/>
                  </a:lnTo>
                  <a:lnTo>
                    <a:pt x="26" y="478"/>
                  </a:lnTo>
                  <a:lnTo>
                    <a:pt x="12" y="356"/>
                  </a:lnTo>
                  <a:lnTo>
                    <a:pt x="4" y="174"/>
                  </a:lnTo>
                  <a:lnTo>
                    <a:pt x="0" y="2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1" name=""/>
            <p:cNvSpPr/>
            <p:nvPr/>
          </p:nvSpPr>
          <p:spPr>
            <a:xfrm>
              <a:off x="6364440" y="4191840"/>
              <a:ext cx="1080000" cy="816480"/>
            </a:xfrm>
            <a:custGeom>
              <a:avLst/>
              <a:gdLst/>
              <a:ahLst/>
              <a:rect l="l" t="t" r="r" b="b"/>
              <a:pathLst>
                <a:path w="697" h="529">
                  <a:moveTo>
                    <a:pt x="30" y="106"/>
                  </a:moveTo>
                  <a:lnTo>
                    <a:pt x="42" y="108"/>
                  </a:lnTo>
                  <a:lnTo>
                    <a:pt x="46" y="98"/>
                  </a:lnTo>
                  <a:lnTo>
                    <a:pt x="58" y="114"/>
                  </a:lnTo>
                  <a:lnTo>
                    <a:pt x="68" y="98"/>
                  </a:lnTo>
                  <a:lnTo>
                    <a:pt x="74" y="90"/>
                  </a:lnTo>
                  <a:lnTo>
                    <a:pt x="90" y="98"/>
                  </a:lnTo>
                  <a:lnTo>
                    <a:pt x="96" y="94"/>
                  </a:lnTo>
                  <a:lnTo>
                    <a:pt x="96" y="84"/>
                  </a:lnTo>
                  <a:lnTo>
                    <a:pt x="104" y="86"/>
                  </a:lnTo>
                  <a:lnTo>
                    <a:pt x="110" y="108"/>
                  </a:lnTo>
                  <a:lnTo>
                    <a:pt x="148" y="112"/>
                  </a:lnTo>
                  <a:lnTo>
                    <a:pt x="168" y="100"/>
                  </a:lnTo>
                  <a:lnTo>
                    <a:pt x="180" y="108"/>
                  </a:lnTo>
                  <a:lnTo>
                    <a:pt x="178" y="132"/>
                  </a:lnTo>
                  <a:lnTo>
                    <a:pt x="194" y="134"/>
                  </a:lnTo>
                  <a:lnTo>
                    <a:pt x="204" y="158"/>
                  </a:lnTo>
                  <a:lnTo>
                    <a:pt x="220" y="158"/>
                  </a:lnTo>
                  <a:lnTo>
                    <a:pt x="232" y="144"/>
                  </a:lnTo>
                  <a:lnTo>
                    <a:pt x="244" y="140"/>
                  </a:lnTo>
                  <a:lnTo>
                    <a:pt x="262" y="142"/>
                  </a:lnTo>
                  <a:lnTo>
                    <a:pt x="276" y="132"/>
                  </a:lnTo>
                  <a:lnTo>
                    <a:pt x="278" y="114"/>
                  </a:lnTo>
                  <a:lnTo>
                    <a:pt x="286" y="100"/>
                  </a:lnTo>
                  <a:lnTo>
                    <a:pt x="300" y="96"/>
                  </a:lnTo>
                  <a:lnTo>
                    <a:pt x="322" y="100"/>
                  </a:lnTo>
                  <a:lnTo>
                    <a:pt x="338" y="114"/>
                  </a:lnTo>
                  <a:lnTo>
                    <a:pt x="338" y="130"/>
                  </a:lnTo>
                  <a:lnTo>
                    <a:pt x="358" y="134"/>
                  </a:lnTo>
                  <a:lnTo>
                    <a:pt x="388" y="150"/>
                  </a:lnTo>
                  <a:lnTo>
                    <a:pt x="390" y="170"/>
                  </a:lnTo>
                  <a:lnTo>
                    <a:pt x="418" y="176"/>
                  </a:lnTo>
                  <a:lnTo>
                    <a:pt x="434" y="196"/>
                  </a:lnTo>
                  <a:lnTo>
                    <a:pt x="438" y="226"/>
                  </a:lnTo>
                  <a:lnTo>
                    <a:pt x="432" y="230"/>
                  </a:lnTo>
                  <a:lnTo>
                    <a:pt x="424" y="236"/>
                  </a:lnTo>
                  <a:lnTo>
                    <a:pt x="424" y="252"/>
                  </a:lnTo>
                  <a:lnTo>
                    <a:pt x="434" y="270"/>
                  </a:lnTo>
                  <a:lnTo>
                    <a:pt x="434" y="286"/>
                  </a:lnTo>
                  <a:lnTo>
                    <a:pt x="440" y="306"/>
                  </a:lnTo>
                  <a:lnTo>
                    <a:pt x="454" y="292"/>
                  </a:lnTo>
                  <a:lnTo>
                    <a:pt x="470" y="286"/>
                  </a:lnTo>
                  <a:lnTo>
                    <a:pt x="450" y="326"/>
                  </a:lnTo>
                  <a:lnTo>
                    <a:pt x="458" y="340"/>
                  </a:lnTo>
                  <a:lnTo>
                    <a:pt x="466" y="348"/>
                  </a:lnTo>
                  <a:lnTo>
                    <a:pt x="480" y="370"/>
                  </a:lnTo>
                  <a:lnTo>
                    <a:pt x="502" y="378"/>
                  </a:lnTo>
                  <a:lnTo>
                    <a:pt x="504" y="366"/>
                  </a:lnTo>
                  <a:lnTo>
                    <a:pt x="516" y="370"/>
                  </a:lnTo>
                  <a:lnTo>
                    <a:pt x="510" y="390"/>
                  </a:lnTo>
                  <a:lnTo>
                    <a:pt x="508" y="410"/>
                  </a:lnTo>
                  <a:lnTo>
                    <a:pt x="524" y="416"/>
                  </a:lnTo>
                  <a:lnTo>
                    <a:pt x="540" y="436"/>
                  </a:lnTo>
                  <a:lnTo>
                    <a:pt x="538" y="454"/>
                  </a:lnTo>
                  <a:lnTo>
                    <a:pt x="546" y="460"/>
                  </a:lnTo>
                  <a:lnTo>
                    <a:pt x="578" y="460"/>
                  </a:lnTo>
                  <a:lnTo>
                    <a:pt x="590" y="470"/>
                  </a:lnTo>
                  <a:lnTo>
                    <a:pt x="588" y="480"/>
                  </a:lnTo>
                  <a:lnTo>
                    <a:pt x="604" y="478"/>
                  </a:lnTo>
                  <a:lnTo>
                    <a:pt x="604" y="494"/>
                  </a:lnTo>
                  <a:lnTo>
                    <a:pt x="616" y="510"/>
                  </a:lnTo>
                  <a:lnTo>
                    <a:pt x="612" y="526"/>
                  </a:lnTo>
                  <a:lnTo>
                    <a:pt x="634" y="528"/>
                  </a:lnTo>
                  <a:lnTo>
                    <a:pt x="644" y="518"/>
                  </a:lnTo>
                  <a:lnTo>
                    <a:pt x="680" y="520"/>
                  </a:lnTo>
                  <a:lnTo>
                    <a:pt x="696" y="504"/>
                  </a:lnTo>
                  <a:lnTo>
                    <a:pt x="684" y="470"/>
                  </a:lnTo>
                  <a:lnTo>
                    <a:pt x="694" y="462"/>
                  </a:lnTo>
                  <a:lnTo>
                    <a:pt x="692" y="368"/>
                  </a:lnTo>
                  <a:lnTo>
                    <a:pt x="688" y="350"/>
                  </a:lnTo>
                  <a:lnTo>
                    <a:pt x="658" y="312"/>
                  </a:lnTo>
                  <a:lnTo>
                    <a:pt x="652" y="298"/>
                  </a:lnTo>
                  <a:lnTo>
                    <a:pt x="644" y="278"/>
                  </a:lnTo>
                  <a:lnTo>
                    <a:pt x="616" y="234"/>
                  </a:lnTo>
                  <a:lnTo>
                    <a:pt x="608" y="198"/>
                  </a:lnTo>
                  <a:lnTo>
                    <a:pt x="602" y="182"/>
                  </a:lnTo>
                  <a:lnTo>
                    <a:pt x="590" y="178"/>
                  </a:lnTo>
                  <a:lnTo>
                    <a:pt x="576" y="144"/>
                  </a:lnTo>
                  <a:lnTo>
                    <a:pt x="554" y="114"/>
                  </a:lnTo>
                  <a:lnTo>
                    <a:pt x="530" y="82"/>
                  </a:lnTo>
                  <a:lnTo>
                    <a:pt x="518" y="54"/>
                  </a:lnTo>
                  <a:lnTo>
                    <a:pt x="500" y="52"/>
                  </a:lnTo>
                  <a:lnTo>
                    <a:pt x="512" y="36"/>
                  </a:lnTo>
                  <a:lnTo>
                    <a:pt x="500" y="12"/>
                  </a:lnTo>
                  <a:lnTo>
                    <a:pt x="482" y="8"/>
                  </a:lnTo>
                  <a:lnTo>
                    <a:pt x="468" y="0"/>
                  </a:lnTo>
                  <a:lnTo>
                    <a:pt x="454" y="18"/>
                  </a:lnTo>
                  <a:lnTo>
                    <a:pt x="464" y="32"/>
                  </a:lnTo>
                  <a:lnTo>
                    <a:pt x="464" y="52"/>
                  </a:lnTo>
                  <a:lnTo>
                    <a:pt x="440" y="34"/>
                  </a:lnTo>
                  <a:lnTo>
                    <a:pt x="338" y="38"/>
                  </a:lnTo>
                  <a:lnTo>
                    <a:pt x="222" y="42"/>
                  </a:lnTo>
                  <a:lnTo>
                    <a:pt x="210" y="16"/>
                  </a:lnTo>
                  <a:lnTo>
                    <a:pt x="82" y="34"/>
                  </a:lnTo>
                  <a:lnTo>
                    <a:pt x="24" y="42"/>
                  </a:lnTo>
                  <a:lnTo>
                    <a:pt x="6" y="48"/>
                  </a:lnTo>
                  <a:lnTo>
                    <a:pt x="0" y="62"/>
                  </a:lnTo>
                  <a:lnTo>
                    <a:pt x="12" y="74"/>
                  </a:lnTo>
                  <a:lnTo>
                    <a:pt x="32" y="74"/>
                  </a:lnTo>
                  <a:lnTo>
                    <a:pt x="20" y="86"/>
                  </a:lnTo>
                  <a:lnTo>
                    <a:pt x="30" y="10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2" name=""/>
            <p:cNvSpPr/>
            <p:nvPr/>
          </p:nvSpPr>
          <p:spPr>
            <a:xfrm>
              <a:off x="5864760" y="3686760"/>
              <a:ext cx="414000" cy="731520"/>
            </a:xfrm>
            <a:custGeom>
              <a:avLst/>
              <a:gdLst/>
              <a:ahLst/>
              <a:rect l="l" t="t" r="r" b="b"/>
              <a:pathLst>
                <a:path w="267" h="475">
                  <a:moveTo>
                    <a:pt x="94" y="10"/>
                  </a:moveTo>
                  <a:lnTo>
                    <a:pt x="90" y="18"/>
                  </a:lnTo>
                  <a:lnTo>
                    <a:pt x="82" y="16"/>
                  </a:lnTo>
                  <a:lnTo>
                    <a:pt x="60" y="36"/>
                  </a:lnTo>
                  <a:lnTo>
                    <a:pt x="60" y="72"/>
                  </a:lnTo>
                  <a:lnTo>
                    <a:pt x="52" y="66"/>
                  </a:lnTo>
                  <a:lnTo>
                    <a:pt x="38" y="84"/>
                  </a:lnTo>
                  <a:lnTo>
                    <a:pt x="24" y="88"/>
                  </a:lnTo>
                  <a:lnTo>
                    <a:pt x="26" y="104"/>
                  </a:lnTo>
                  <a:lnTo>
                    <a:pt x="30" y="118"/>
                  </a:lnTo>
                  <a:lnTo>
                    <a:pt x="36" y="134"/>
                  </a:lnTo>
                  <a:lnTo>
                    <a:pt x="20" y="144"/>
                  </a:lnTo>
                  <a:lnTo>
                    <a:pt x="30" y="176"/>
                  </a:lnTo>
                  <a:lnTo>
                    <a:pt x="24" y="182"/>
                  </a:lnTo>
                  <a:lnTo>
                    <a:pt x="24" y="206"/>
                  </a:lnTo>
                  <a:lnTo>
                    <a:pt x="40" y="218"/>
                  </a:lnTo>
                  <a:lnTo>
                    <a:pt x="42" y="232"/>
                  </a:lnTo>
                  <a:lnTo>
                    <a:pt x="34" y="242"/>
                  </a:lnTo>
                  <a:lnTo>
                    <a:pt x="42" y="250"/>
                  </a:lnTo>
                  <a:lnTo>
                    <a:pt x="52" y="276"/>
                  </a:lnTo>
                  <a:lnTo>
                    <a:pt x="42" y="286"/>
                  </a:lnTo>
                  <a:lnTo>
                    <a:pt x="34" y="316"/>
                  </a:lnTo>
                  <a:lnTo>
                    <a:pt x="18" y="330"/>
                  </a:lnTo>
                  <a:lnTo>
                    <a:pt x="18" y="354"/>
                  </a:lnTo>
                  <a:lnTo>
                    <a:pt x="0" y="382"/>
                  </a:lnTo>
                  <a:lnTo>
                    <a:pt x="20" y="406"/>
                  </a:lnTo>
                  <a:lnTo>
                    <a:pt x="70" y="404"/>
                  </a:lnTo>
                  <a:lnTo>
                    <a:pt x="132" y="396"/>
                  </a:lnTo>
                  <a:lnTo>
                    <a:pt x="158" y="398"/>
                  </a:lnTo>
                  <a:lnTo>
                    <a:pt x="152" y="418"/>
                  </a:lnTo>
                  <a:lnTo>
                    <a:pt x="184" y="474"/>
                  </a:lnTo>
                  <a:lnTo>
                    <a:pt x="218" y="450"/>
                  </a:lnTo>
                  <a:lnTo>
                    <a:pt x="266" y="452"/>
                  </a:lnTo>
                  <a:lnTo>
                    <a:pt x="254" y="288"/>
                  </a:lnTo>
                  <a:lnTo>
                    <a:pt x="242" y="0"/>
                  </a:lnTo>
                  <a:lnTo>
                    <a:pt x="94" y="1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3" name=""/>
            <p:cNvSpPr/>
            <p:nvPr/>
          </p:nvSpPr>
          <p:spPr>
            <a:xfrm>
              <a:off x="4002480" y="3488400"/>
              <a:ext cx="1622880" cy="1594440"/>
            </a:xfrm>
            <a:custGeom>
              <a:avLst/>
              <a:gdLst/>
              <a:ahLst/>
              <a:rect l="l" t="t" r="r" b="b"/>
              <a:pathLst>
                <a:path w="1046" h="1033">
                  <a:moveTo>
                    <a:pt x="6" y="408"/>
                  </a:moveTo>
                  <a:lnTo>
                    <a:pt x="0" y="424"/>
                  </a:lnTo>
                  <a:lnTo>
                    <a:pt x="12" y="430"/>
                  </a:lnTo>
                  <a:lnTo>
                    <a:pt x="28" y="448"/>
                  </a:lnTo>
                  <a:lnTo>
                    <a:pt x="30" y="470"/>
                  </a:lnTo>
                  <a:lnTo>
                    <a:pt x="48" y="474"/>
                  </a:lnTo>
                  <a:lnTo>
                    <a:pt x="60" y="488"/>
                  </a:lnTo>
                  <a:lnTo>
                    <a:pt x="70" y="506"/>
                  </a:lnTo>
                  <a:lnTo>
                    <a:pt x="82" y="510"/>
                  </a:lnTo>
                  <a:lnTo>
                    <a:pt x="102" y="542"/>
                  </a:lnTo>
                  <a:lnTo>
                    <a:pt x="130" y="544"/>
                  </a:lnTo>
                  <a:lnTo>
                    <a:pt x="126" y="558"/>
                  </a:lnTo>
                  <a:lnTo>
                    <a:pt x="136" y="590"/>
                  </a:lnTo>
                  <a:lnTo>
                    <a:pt x="138" y="634"/>
                  </a:lnTo>
                  <a:lnTo>
                    <a:pt x="152" y="648"/>
                  </a:lnTo>
                  <a:lnTo>
                    <a:pt x="160" y="660"/>
                  </a:lnTo>
                  <a:lnTo>
                    <a:pt x="168" y="664"/>
                  </a:lnTo>
                  <a:lnTo>
                    <a:pt x="196" y="692"/>
                  </a:lnTo>
                  <a:lnTo>
                    <a:pt x="208" y="698"/>
                  </a:lnTo>
                  <a:lnTo>
                    <a:pt x="216" y="700"/>
                  </a:lnTo>
                  <a:lnTo>
                    <a:pt x="224" y="712"/>
                  </a:lnTo>
                  <a:lnTo>
                    <a:pt x="266" y="724"/>
                  </a:lnTo>
                  <a:lnTo>
                    <a:pt x="282" y="704"/>
                  </a:lnTo>
                  <a:lnTo>
                    <a:pt x="292" y="694"/>
                  </a:lnTo>
                  <a:lnTo>
                    <a:pt x="286" y="666"/>
                  </a:lnTo>
                  <a:lnTo>
                    <a:pt x="294" y="656"/>
                  </a:lnTo>
                  <a:lnTo>
                    <a:pt x="318" y="654"/>
                  </a:lnTo>
                  <a:lnTo>
                    <a:pt x="324" y="646"/>
                  </a:lnTo>
                  <a:lnTo>
                    <a:pt x="328" y="636"/>
                  </a:lnTo>
                  <a:lnTo>
                    <a:pt x="338" y="638"/>
                  </a:lnTo>
                  <a:lnTo>
                    <a:pt x="340" y="648"/>
                  </a:lnTo>
                  <a:lnTo>
                    <a:pt x="366" y="650"/>
                  </a:lnTo>
                  <a:lnTo>
                    <a:pt x="408" y="656"/>
                  </a:lnTo>
                  <a:lnTo>
                    <a:pt x="424" y="672"/>
                  </a:lnTo>
                  <a:lnTo>
                    <a:pt x="456" y="714"/>
                  </a:lnTo>
                  <a:lnTo>
                    <a:pt x="472" y="744"/>
                  </a:lnTo>
                  <a:lnTo>
                    <a:pt x="474" y="760"/>
                  </a:lnTo>
                  <a:lnTo>
                    <a:pt x="516" y="826"/>
                  </a:lnTo>
                  <a:lnTo>
                    <a:pt x="523" y="846"/>
                  </a:lnTo>
                  <a:lnTo>
                    <a:pt x="555" y="868"/>
                  </a:lnTo>
                  <a:lnTo>
                    <a:pt x="557" y="894"/>
                  </a:lnTo>
                  <a:lnTo>
                    <a:pt x="565" y="912"/>
                  </a:lnTo>
                  <a:lnTo>
                    <a:pt x="571" y="946"/>
                  </a:lnTo>
                  <a:lnTo>
                    <a:pt x="585" y="952"/>
                  </a:lnTo>
                  <a:lnTo>
                    <a:pt x="587" y="966"/>
                  </a:lnTo>
                  <a:lnTo>
                    <a:pt x="587" y="992"/>
                  </a:lnTo>
                  <a:lnTo>
                    <a:pt x="597" y="992"/>
                  </a:lnTo>
                  <a:lnTo>
                    <a:pt x="613" y="986"/>
                  </a:lnTo>
                  <a:lnTo>
                    <a:pt x="633" y="1008"/>
                  </a:lnTo>
                  <a:lnTo>
                    <a:pt x="651" y="1008"/>
                  </a:lnTo>
                  <a:lnTo>
                    <a:pt x="669" y="1020"/>
                  </a:lnTo>
                  <a:lnTo>
                    <a:pt x="693" y="1024"/>
                  </a:lnTo>
                  <a:lnTo>
                    <a:pt x="711" y="1018"/>
                  </a:lnTo>
                  <a:lnTo>
                    <a:pt x="727" y="1032"/>
                  </a:lnTo>
                  <a:lnTo>
                    <a:pt x="745" y="1032"/>
                  </a:lnTo>
                  <a:lnTo>
                    <a:pt x="753" y="1024"/>
                  </a:lnTo>
                  <a:lnTo>
                    <a:pt x="763" y="1022"/>
                  </a:lnTo>
                  <a:lnTo>
                    <a:pt x="775" y="1002"/>
                  </a:lnTo>
                  <a:lnTo>
                    <a:pt x="753" y="1006"/>
                  </a:lnTo>
                  <a:lnTo>
                    <a:pt x="741" y="982"/>
                  </a:lnTo>
                  <a:lnTo>
                    <a:pt x="737" y="976"/>
                  </a:lnTo>
                  <a:lnTo>
                    <a:pt x="735" y="940"/>
                  </a:lnTo>
                  <a:lnTo>
                    <a:pt x="727" y="926"/>
                  </a:lnTo>
                  <a:lnTo>
                    <a:pt x="737" y="908"/>
                  </a:lnTo>
                  <a:lnTo>
                    <a:pt x="737" y="888"/>
                  </a:lnTo>
                  <a:lnTo>
                    <a:pt x="747" y="874"/>
                  </a:lnTo>
                  <a:lnTo>
                    <a:pt x="745" y="856"/>
                  </a:lnTo>
                  <a:lnTo>
                    <a:pt x="743" y="844"/>
                  </a:lnTo>
                  <a:lnTo>
                    <a:pt x="755" y="838"/>
                  </a:lnTo>
                  <a:lnTo>
                    <a:pt x="761" y="820"/>
                  </a:lnTo>
                  <a:lnTo>
                    <a:pt x="775" y="818"/>
                  </a:lnTo>
                  <a:lnTo>
                    <a:pt x="791" y="808"/>
                  </a:lnTo>
                  <a:lnTo>
                    <a:pt x="795" y="796"/>
                  </a:lnTo>
                  <a:lnTo>
                    <a:pt x="809" y="800"/>
                  </a:lnTo>
                  <a:lnTo>
                    <a:pt x="819" y="790"/>
                  </a:lnTo>
                  <a:lnTo>
                    <a:pt x="815" y="772"/>
                  </a:lnTo>
                  <a:lnTo>
                    <a:pt x="827" y="778"/>
                  </a:lnTo>
                  <a:lnTo>
                    <a:pt x="859" y="778"/>
                  </a:lnTo>
                  <a:lnTo>
                    <a:pt x="891" y="758"/>
                  </a:lnTo>
                  <a:lnTo>
                    <a:pt x="907" y="740"/>
                  </a:lnTo>
                  <a:lnTo>
                    <a:pt x="925" y="732"/>
                  </a:lnTo>
                  <a:lnTo>
                    <a:pt x="941" y="714"/>
                  </a:lnTo>
                  <a:lnTo>
                    <a:pt x="957" y="708"/>
                  </a:lnTo>
                  <a:lnTo>
                    <a:pt x="951" y="686"/>
                  </a:lnTo>
                  <a:lnTo>
                    <a:pt x="935" y="670"/>
                  </a:lnTo>
                  <a:lnTo>
                    <a:pt x="935" y="648"/>
                  </a:lnTo>
                  <a:lnTo>
                    <a:pt x="953" y="662"/>
                  </a:lnTo>
                  <a:lnTo>
                    <a:pt x="965" y="686"/>
                  </a:lnTo>
                  <a:lnTo>
                    <a:pt x="1001" y="686"/>
                  </a:lnTo>
                  <a:lnTo>
                    <a:pt x="1017" y="662"/>
                  </a:lnTo>
                  <a:lnTo>
                    <a:pt x="1019" y="650"/>
                  </a:lnTo>
                  <a:lnTo>
                    <a:pt x="1031" y="636"/>
                  </a:lnTo>
                  <a:lnTo>
                    <a:pt x="1035" y="624"/>
                  </a:lnTo>
                  <a:lnTo>
                    <a:pt x="1029" y="610"/>
                  </a:lnTo>
                  <a:lnTo>
                    <a:pt x="1031" y="602"/>
                  </a:lnTo>
                  <a:lnTo>
                    <a:pt x="1037" y="596"/>
                  </a:lnTo>
                  <a:lnTo>
                    <a:pt x="1035" y="570"/>
                  </a:lnTo>
                  <a:lnTo>
                    <a:pt x="1043" y="552"/>
                  </a:lnTo>
                  <a:lnTo>
                    <a:pt x="1045" y="520"/>
                  </a:lnTo>
                  <a:lnTo>
                    <a:pt x="1037" y="508"/>
                  </a:lnTo>
                  <a:lnTo>
                    <a:pt x="1023" y="480"/>
                  </a:lnTo>
                  <a:lnTo>
                    <a:pt x="1021" y="458"/>
                  </a:lnTo>
                  <a:lnTo>
                    <a:pt x="999" y="442"/>
                  </a:lnTo>
                  <a:lnTo>
                    <a:pt x="993" y="292"/>
                  </a:lnTo>
                  <a:lnTo>
                    <a:pt x="959" y="290"/>
                  </a:lnTo>
                  <a:lnTo>
                    <a:pt x="951" y="274"/>
                  </a:lnTo>
                  <a:lnTo>
                    <a:pt x="937" y="280"/>
                  </a:lnTo>
                  <a:lnTo>
                    <a:pt x="923" y="256"/>
                  </a:lnTo>
                  <a:lnTo>
                    <a:pt x="913" y="254"/>
                  </a:lnTo>
                  <a:lnTo>
                    <a:pt x="893" y="272"/>
                  </a:lnTo>
                  <a:lnTo>
                    <a:pt x="877" y="258"/>
                  </a:lnTo>
                  <a:lnTo>
                    <a:pt x="863" y="256"/>
                  </a:lnTo>
                  <a:lnTo>
                    <a:pt x="843" y="272"/>
                  </a:lnTo>
                  <a:lnTo>
                    <a:pt x="817" y="268"/>
                  </a:lnTo>
                  <a:lnTo>
                    <a:pt x="797" y="260"/>
                  </a:lnTo>
                  <a:lnTo>
                    <a:pt x="777" y="262"/>
                  </a:lnTo>
                  <a:lnTo>
                    <a:pt x="763" y="276"/>
                  </a:lnTo>
                  <a:lnTo>
                    <a:pt x="739" y="258"/>
                  </a:lnTo>
                  <a:lnTo>
                    <a:pt x="705" y="262"/>
                  </a:lnTo>
                  <a:lnTo>
                    <a:pt x="687" y="248"/>
                  </a:lnTo>
                  <a:lnTo>
                    <a:pt x="677" y="230"/>
                  </a:lnTo>
                  <a:lnTo>
                    <a:pt x="657" y="224"/>
                  </a:lnTo>
                  <a:lnTo>
                    <a:pt x="645" y="234"/>
                  </a:lnTo>
                  <a:lnTo>
                    <a:pt x="607" y="234"/>
                  </a:lnTo>
                  <a:lnTo>
                    <a:pt x="601" y="222"/>
                  </a:lnTo>
                  <a:lnTo>
                    <a:pt x="595" y="208"/>
                  </a:lnTo>
                  <a:lnTo>
                    <a:pt x="587" y="200"/>
                  </a:lnTo>
                  <a:lnTo>
                    <a:pt x="559" y="212"/>
                  </a:lnTo>
                  <a:lnTo>
                    <a:pt x="547" y="206"/>
                  </a:lnTo>
                  <a:lnTo>
                    <a:pt x="539" y="170"/>
                  </a:lnTo>
                  <a:lnTo>
                    <a:pt x="531" y="96"/>
                  </a:lnTo>
                  <a:lnTo>
                    <a:pt x="523" y="16"/>
                  </a:lnTo>
                  <a:lnTo>
                    <a:pt x="308" y="0"/>
                  </a:lnTo>
                  <a:lnTo>
                    <a:pt x="282" y="422"/>
                  </a:lnTo>
                  <a:lnTo>
                    <a:pt x="6" y="408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4" name=""/>
            <p:cNvSpPr/>
            <p:nvPr/>
          </p:nvSpPr>
          <p:spPr>
            <a:xfrm>
              <a:off x="6779880" y="2246040"/>
              <a:ext cx="7200" cy="1080"/>
            </a:xfrm>
            <a:custGeom>
              <a:avLst/>
              <a:gdLst/>
              <a:ahLst/>
              <a:rect l="l" t="t" r="r" b="b"/>
              <a:pathLst>
                <a:path w="5" h="1">
                  <a:moveTo>
                    <a:pt x="0" y="0"/>
                  </a:move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44640" bIns="-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5" name=""/>
            <p:cNvSpPr/>
            <p:nvPr/>
          </p:nvSpPr>
          <p:spPr>
            <a:xfrm>
              <a:off x="2557080" y="987480"/>
              <a:ext cx="888480" cy="1440"/>
            </a:xfrm>
            <a:custGeom>
              <a:avLst/>
              <a:gdLst/>
              <a:ahLst/>
              <a:rect l="l" t="t" r="r" b="b"/>
              <a:pathLst>
                <a:path w="574" h="1">
                  <a:moveTo>
                    <a:pt x="573" y="0"/>
                  </a:move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6" name=""/>
            <p:cNvSpPr/>
            <p:nvPr/>
          </p:nvSpPr>
          <p:spPr>
            <a:xfrm>
              <a:off x="5946480" y="1755000"/>
              <a:ext cx="87840" cy="73080"/>
            </a:xfrm>
            <a:custGeom>
              <a:avLst/>
              <a:gdLst/>
              <a:ahLst/>
              <a:rect l="l" t="t" r="r" b="b"/>
              <a:pathLst>
                <a:path w="57" h="47">
                  <a:moveTo>
                    <a:pt x="56" y="0"/>
                  </a:moveTo>
                  <a:lnTo>
                    <a:pt x="34" y="4"/>
                  </a:lnTo>
                  <a:lnTo>
                    <a:pt x="20" y="20"/>
                  </a:lnTo>
                  <a:lnTo>
                    <a:pt x="4" y="28"/>
                  </a:lnTo>
                  <a:lnTo>
                    <a:pt x="0" y="46"/>
                  </a:lnTo>
                  <a:lnTo>
                    <a:pt x="32" y="34"/>
                  </a:lnTo>
                  <a:lnTo>
                    <a:pt x="44" y="18"/>
                  </a:lnTo>
                  <a:lnTo>
                    <a:pt x="52" y="12"/>
                  </a:lnTo>
                  <a:lnTo>
                    <a:pt x="5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7" name=""/>
            <p:cNvSpPr/>
            <p:nvPr/>
          </p:nvSpPr>
          <p:spPr>
            <a:xfrm>
              <a:off x="6258600" y="1789560"/>
              <a:ext cx="70200" cy="20160"/>
            </a:xfrm>
            <a:custGeom>
              <a:avLst/>
              <a:gdLst/>
              <a:ahLst/>
              <a:rect l="l" t="t" r="r" b="b"/>
              <a:pathLst>
                <a:path w="45" h="13">
                  <a:moveTo>
                    <a:pt x="8" y="2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32" y="10"/>
                  </a:lnTo>
                  <a:lnTo>
                    <a:pt x="44" y="10"/>
                  </a:lnTo>
                  <a:lnTo>
                    <a:pt x="42" y="0"/>
                  </a:lnTo>
                  <a:lnTo>
                    <a:pt x="8" y="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8" name=""/>
            <p:cNvSpPr/>
            <p:nvPr/>
          </p:nvSpPr>
          <p:spPr>
            <a:xfrm>
              <a:off x="7028280" y="1942920"/>
              <a:ext cx="736200" cy="915480"/>
            </a:xfrm>
            <a:custGeom>
              <a:avLst/>
              <a:gdLst/>
              <a:ahLst/>
              <a:rect l="l" t="t" r="r" b="b"/>
              <a:pathLst>
                <a:path w="475" h="593">
                  <a:moveTo>
                    <a:pt x="382" y="0"/>
                  </a:moveTo>
                  <a:lnTo>
                    <a:pt x="364" y="10"/>
                  </a:lnTo>
                  <a:lnTo>
                    <a:pt x="322" y="8"/>
                  </a:lnTo>
                  <a:lnTo>
                    <a:pt x="292" y="22"/>
                  </a:lnTo>
                  <a:lnTo>
                    <a:pt x="254" y="42"/>
                  </a:lnTo>
                  <a:lnTo>
                    <a:pt x="238" y="60"/>
                  </a:lnTo>
                  <a:lnTo>
                    <a:pt x="238" y="84"/>
                  </a:lnTo>
                  <a:lnTo>
                    <a:pt x="216" y="98"/>
                  </a:lnTo>
                  <a:lnTo>
                    <a:pt x="202" y="114"/>
                  </a:lnTo>
                  <a:lnTo>
                    <a:pt x="202" y="122"/>
                  </a:lnTo>
                  <a:lnTo>
                    <a:pt x="214" y="136"/>
                  </a:lnTo>
                  <a:lnTo>
                    <a:pt x="216" y="142"/>
                  </a:lnTo>
                  <a:lnTo>
                    <a:pt x="210" y="154"/>
                  </a:lnTo>
                  <a:lnTo>
                    <a:pt x="214" y="164"/>
                  </a:lnTo>
                  <a:lnTo>
                    <a:pt x="218" y="176"/>
                  </a:lnTo>
                  <a:lnTo>
                    <a:pt x="214" y="186"/>
                  </a:lnTo>
                  <a:lnTo>
                    <a:pt x="200" y="188"/>
                  </a:lnTo>
                  <a:lnTo>
                    <a:pt x="180" y="216"/>
                  </a:lnTo>
                  <a:lnTo>
                    <a:pt x="156" y="222"/>
                  </a:lnTo>
                  <a:lnTo>
                    <a:pt x="100" y="222"/>
                  </a:lnTo>
                  <a:lnTo>
                    <a:pt x="98" y="230"/>
                  </a:lnTo>
                  <a:lnTo>
                    <a:pt x="44" y="230"/>
                  </a:lnTo>
                  <a:lnTo>
                    <a:pt x="32" y="242"/>
                  </a:lnTo>
                  <a:lnTo>
                    <a:pt x="30" y="262"/>
                  </a:lnTo>
                  <a:lnTo>
                    <a:pt x="40" y="274"/>
                  </a:lnTo>
                  <a:lnTo>
                    <a:pt x="52" y="290"/>
                  </a:lnTo>
                  <a:lnTo>
                    <a:pt x="48" y="306"/>
                  </a:lnTo>
                  <a:lnTo>
                    <a:pt x="22" y="330"/>
                  </a:lnTo>
                  <a:lnTo>
                    <a:pt x="0" y="350"/>
                  </a:lnTo>
                  <a:lnTo>
                    <a:pt x="10" y="364"/>
                  </a:lnTo>
                  <a:lnTo>
                    <a:pt x="4" y="378"/>
                  </a:lnTo>
                  <a:lnTo>
                    <a:pt x="92" y="364"/>
                  </a:lnTo>
                  <a:lnTo>
                    <a:pt x="318" y="312"/>
                  </a:lnTo>
                  <a:lnTo>
                    <a:pt x="322" y="322"/>
                  </a:lnTo>
                  <a:lnTo>
                    <a:pt x="340" y="328"/>
                  </a:lnTo>
                  <a:lnTo>
                    <a:pt x="342" y="352"/>
                  </a:lnTo>
                  <a:lnTo>
                    <a:pt x="362" y="354"/>
                  </a:lnTo>
                  <a:lnTo>
                    <a:pt x="368" y="364"/>
                  </a:lnTo>
                  <a:lnTo>
                    <a:pt x="360" y="376"/>
                  </a:lnTo>
                  <a:lnTo>
                    <a:pt x="358" y="394"/>
                  </a:lnTo>
                  <a:lnTo>
                    <a:pt x="350" y="406"/>
                  </a:lnTo>
                  <a:lnTo>
                    <a:pt x="356" y="420"/>
                  </a:lnTo>
                  <a:lnTo>
                    <a:pt x="346" y="426"/>
                  </a:lnTo>
                  <a:lnTo>
                    <a:pt x="356" y="448"/>
                  </a:lnTo>
                  <a:lnTo>
                    <a:pt x="354" y="464"/>
                  </a:lnTo>
                  <a:lnTo>
                    <a:pt x="380" y="466"/>
                  </a:lnTo>
                  <a:lnTo>
                    <a:pt x="386" y="482"/>
                  </a:lnTo>
                  <a:lnTo>
                    <a:pt x="374" y="508"/>
                  </a:lnTo>
                  <a:lnTo>
                    <a:pt x="348" y="526"/>
                  </a:lnTo>
                  <a:lnTo>
                    <a:pt x="350" y="540"/>
                  </a:lnTo>
                  <a:lnTo>
                    <a:pt x="356" y="548"/>
                  </a:lnTo>
                  <a:lnTo>
                    <a:pt x="362" y="566"/>
                  </a:lnTo>
                  <a:lnTo>
                    <a:pt x="376" y="564"/>
                  </a:lnTo>
                  <a:lnTo>
                    <a:pt x="390" y="568"/>
                  </a:lnTo>
                  <a:lnTo>
                    <a:pt x="400" y="574"/>
                  </a:lnTo>
                  <a:lnTo>
                    <a:pt x="414" y="592"/>
                  </a:lnTo>
                  <a:lnTo>
                    <a:pt x="424" y="582"/>
                  </a:lnTo>
                  <a:lnTo>
                    <a:pt x="422" y="568"/>
                  </a:lnTo>
                  <a:lnTo>
                    <a:pt x="438" y="554"/>
                  </a:lnTo>
                  <a:lnTo>
                    <a:pt x="448" y="538"/>
                  </a:lnTo>
                  <a:lnTo>
                    <a:pt x="446" y="500"/>
                  </a:lnTo>
                  <a:lnTo>
                    <a:pt x="454" y="488"/>
                  </a:lnTo>
                  <a:lnTo>
                    <a:pt x="452" y="446"/>
                  </a:lnTo>
                  <a:lnTo>
                    <a:pt x="446" y="438"/>
                  </a:lnTo>
                  <a:lnTo>
                    <a:pt x="436" y="436"/>
                  </a:lnTo>
                  <a:lnTo>
                    <a:pt x="430" y="436"/>
                  </a:lnTo>
                  <a:lnTo>
                    <a:pt x="432" y="424"/>
                  </a:lnTo>
                  <a:lnTo>
                    <a:pt x="438" y="406"/>
                  </a:lnTo>
                  <a:lnTo>
                    <a:pt x="446" y="418"/>
                  </a:lnTo>
                  <a:lnTo>
                    <a:pt x="448" y="426"/>
                  </a:lnTo>
                  <a:lnTo>
                    <a:pt x="474" y="414"/>
                  </a:lnTo>
                  <a:lnTo>
                    <a:pt x="474" y="398"/>
                  </a:lnTo>
                  <a:lnTo>
                    <a:pt x="470" y="388"/>
                  </a:lnTo>
                  <a:lnTo>
                    <a:pt x="468" y="380"/>
                  </a:lnTo>
                  <a:lnTo>
                    <a:pt x="458" y="378"/>
                  </a:lnTo>
                  <a:lnTo>
                    <a:pt x="448" y="370"/>
                  </a:lnTo>
                  <a:lnTo>
                    <a:pt x="466" y="360"/>
                  </a:lnTo>
                  <a:lnTo>
                    <a:pt x="450" y="346"/>
                  </a:lnTo>
                  <a:lnTo>
                    <a:pt x="448" y="330"/>
                  </a:lnTo>
                  <a:lnTo>
                    <a:pt x="442" y="286"/>
                  </a:lnTo>
                  <a:lnTo>
                    <a:pt x="442" y="282"/>
                  </a:lnTo>
                  <a:lnTo>
                    <a:pt x="428" y="272"/>
                  </a:lnTo>
                  <a:lnTo>
                    <a:pt x="440" y="224"/>
                  </a:lnTo>
                  <a:lnTo>
                    <a:pt x="436" y="210"/>
                  </a:lnTo>
                  <a:lnTo>
                    <a:pt x="430" y="194"/>
                  </a:lnTo>
                  <a:lnTo>
                    <a:pt x="432" y="180"/>
                  </a:lnTo>
                  <a:lnTo>
                    <a:pt x="420" y="140"/>
                  </a:lnTo>
                  <a:lnTo>
                    <a:pt x="400" y="140"/>
                  </a:lnTo>
                  <a:lnTo>
                    <a:pt x="406" y="120"/>
                  </a:lnTo>
                  <a:lnTo>
                    <a:pt x="406" y="104"/>
                  </a:lnTo>
                  <a:lnTo>
                    <a:pt x="392" y="90"/>
                  </a:lnTo>
                  <a:lnTo>
                    <a:pt x="400" y="76"/>
                  </a:lnTo>
                  <a:lnTo>
                    <a:pt x="394" y="56"/>
                  </a:lnTo>
                  <a:lnTo>
                    <a:pt x="382" y="40"/>
                  </a:lnTo>
                  <a:lnTo>
                    <a:pt x="38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9" name=""/>
            <p:cNvSpPr/>
            <p:nvPr/>
          </p:nvSpPr>
          <p:spPr>
            <a:xfrm>
              <a:off x="7539120" y="2761200"/>
              <a:ext cx="132120" cy="183240"/>
            </a:xfrm>
            <a:custGeom>
              <a:avLst/>
              <a:gdLst/>
              <a:ahLst/>
              <a:rect l="l" t="t" r="r" b="b"/>
              <a:pathLst>
                <a:path w="85" h="119">
                  <a:moveTo>
                    <a:pt x="18" y="0"/>
                  </a:moveTo>
                  <a:lnTo>
                    <a:pt x="28" y="34"/>
                  </a:lnTo>
                  <a:lnTo>
                    <a:pt x="40" y="36"/>
                  </a:lnTo>
                  <a:lnTo>
                    <a:pt x="50" y="56"/>
                  </a:lnTo>
                  <a:lnTo>
                    <a:pt x="54" y="68"/>
                  </a:lnTo>
                  <a:lnTo>
                    <a:pt x="68" y="70"/>
                  </a:lnTo>
                  <a:lnTo>
                    <a:pt x="84" y="82"/>
                  </a:lnTo>
                  <a:lnTo>
                    <a:pt x="84" y="106"/>
                  </a:lnTo>
                  <a:lnTo>
                    <a:pt x="78" y="118"/>
                  </a:lnTo>
                  <a:lnTo>
                    <a:pt x="36" y="118"/>
                  </a:lnTo>
                  <a:lnTo>
                    <a:pt x="0" y="10"/>
                  </a:lnTo>
                  <a:lnTo>
                    <a:pt x="18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0" name=""/>
            <p:cNvSpPr/>
            <p:nvPr/>
          </p:nvSpPr>
          <p:spPr>
            <a:xfrm>
              <a:off x="6525720" y="1993320"/>
              <a:ext cx="231480" cy="103320"/>
            </a:xfrm>
            <a:custGeom>
              <a:avLst/>
              <a:gdLst/>
              <a:ahLst/>
              <a:rect l="l" t="t" r="r" b="b"/>
              <a:pathLst>
                <a:path w="149" h="67">
                  <a:moveTo>
                    <a:pt x="148" y="14"/>
                  </a:moveTo>
                  <a:lnTo>
                    <a:pt x="138" y="14"/>
                  </a:lnTo>
                  <a:lnTo>
                    <a:pt x="124" y="24"/>
                  </a:lnTo>
                  <a:lnTo>
                    <a:pt x="112" y="8"/>
                  </a:lnTo>
                  <a:lnTo>
                    <a:pt x="80" y="10"/>
                  </a:lnTo>
                  <a:lnTo>
                    <a:pt x="66" y="12"/>
                  </a:lnTo>
                  <a:lnTo>
                    <a:pt x="56" y="0"/>
                  </a:lnTo>
                  <a:lnTo>
                    <a:pt x="38" y="6"/>
                  </a:lnTo>
                  <a:lnTo>
                    <a:pt x="28" y="2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50" y="28"/>
                  </a:lnTo>
                  <a:lnTo>
                    <a:pt x="76" y="32"/>
                  </a:lnTo>
                  <a:lnTo>
                    <a:pt x="100" y="48"/>
                  </a:lnTo>
                  <a:lnTo>
                    <a:pt x="114" y="36"/>
                  </a:lnTo>
                  <a:lnTo>
                    <a:pt x="122" y="46"/>
                  </a:lnTo>
                  <a:lnTo>
                    <a:pt x="120" y="66"/>
                  </a:lnTo>
                  <a:lnTo>
                    <a:pt x="128" y="66"/>
                  </a:lnTo>
                  <a:lnTo>
                    <a:pt x="148" y="1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1" name=""/>
            <p:cNvSpPr/>
            <p:nvPr/>
          </p:nvSpPr>
          <p:spPr>
            <a:xfrm>
              <a:off x="7619760" y="1900080"/>
              <a:ext cx="199800" cy="384480"/>
            </a:xfrm>
            <a:custGeom>
              <a:avLst/>
              <a:gdLst/>
              <a:ahLst/>
              <a:rect l="l" t="t" r="r" b="b"/>
              <a:pathLst>
                <a:path w="129" h="249">
                  <a:moveTo>
                    <a:pt x="0" y="28"/>
                  </a:moveTo>
                  <a:lnTo>
                    <a:pt x="76" y="12"/>
                  </a:lnTo>
                  <a:lnTo>
                    <a:pt x="112" y="0"/>
                  </a:lnTo>
                  <a:lnTo>
                    <a:pt x="118" y="18"/>
                  </a:lnTo>
                  <a:lnTo>
                    <a:pt x="116" y="34"/>
                  </a:lnTo>
                  <a:lnTo>
                    <a:pt x="118" y="46"/>
                  </a:lnTo>
                  <a:lnTo>
                    <a:pt x="128" y="54"/>
                  </a:lnTo>
                  <a:lnTo>
                    <a:pt x="122" y="60"/>
                  </a:lnTo>
                  <a:lnTo>
                    <a:pt x="122" y="78"/>
                  </a:lnTo>
                  <a:lnTo>
                    <a:pt x="110" y="80"/>
                  </a:lnTo>
                  <a:lnTo>
                    <a:pt x="102" y="84"/>
                  </a:lnTo>
                  <a:lnTo>
                    <a:pt x="98" y="96"/>
                  </a:lnTo>
                  <a:lnTo>
                    <a:pt x="106" y="110"/>
                  </a:lnTo>
                  <a:lnTo>
                    <a:pt x="106" y="124"/>
                  </a:lnTo>
                  <a:lnTo>
                    <a:pt x="94" y="134"/>
                  </a:lnTo>
                  <a:lnTo>
                    <a:pt x="90" y="146"/>
                  </a:lnTo>
                  <a:lnTo>
                    <a:pt x="108" y="168"/>
                  </a:lnTo>
                  <a:lnTo>
                    <a:pt x="98" y="202"/>
                  </a:lnTo>
                  <a:lnTo>
                    <a:pt x="114" y="234"/>
                  </a:lnTo>
                  <a:lnTo>
                    <a:pt x="88" y="244"/>
                  </a:lnTo>
                  <a:lnTo>
                    <a:pt x="56" y="248"/>
                  </a:lnTo>
                  <a:lnTo>
                    <a:pt x="46" y="216"/>
                  </a:lnTo>
                  <a:lnTo>
                    <a:pt x="48" y="204"/>
                  </a:lnTo>
                  <a:lnTo>
                    <a:pt x="38" y="166"/>
                  </a:lnTo>
                  <a:lnTo>
                    <a:pt x="16" y="168"/>
                  </a:lnTo>
                  <a:lnTo>
                    <a:pt x="24" y="152"/>
                  </a:lnTo>
                  <a:lnTo>
                    <a:pt x="24" y="128"/>
                  </a:lnTo>
                  <a:lnTo>
                    <a:pt x="10" y="120"/>
                  </a:lnTo>
                  <a:lnTo>
                    <a:pt x="18" y="102"/>
                  </a:lnTo>
                  <a:lnTo>
                    <a:pt x="12" y="82"/>
                  </a:lnTo>
                  <a:lnTo>
                    <a:pt x="0" y="72"/>
                  </a:lnTo>
                  <a:lnTo>
                    <a:pt x="0" y="28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2" name=""/>
            <p:cNvSpPr/>
            <p:nvPr/>
          </p:nvSpPr>
          <p:spPr>
            <a:xfrm>
              <a:off x="7412040" y="4953960"/>
              <a:ext cx="57600" cy="75600"/>
            </a:xfrm>
            <a:custGeom>
              <a:avLst/>
              <a:gdLst/>
              <a:ahLst/>
              <a:rect l="l" t="t" r="r" b="b"/>
              <a:pathLst>
                <a:path w="37" h="49">
                  <a:moveTo>
                    <a:pt x="2" y="30"/>
                  </a:moveTo>
                  <a:lnTo>
                    <a:pt x="22" y="8"/>
                  </a:lnTo>
                  <a:lnTo>
                    <a:pt x="28" y="0"/>
                  </a:lnTo>
                  <a:lnTo>
                    <a:pt x="36" y="14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0" y="48"/>
                  </a:lnTo>
                  <a:lnTo>
                    <a:pt x="2" y="3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29880" bIns="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3" name=""/>
            <p:cNvSpPr/>
            <p:nvPr/>
          </p:nvSpPr>
          <p:spPr>
            <a:xfrm>
              <a:off x="7351560" y="5009760"/>
              <a:ext cx="34920" cy="47160"/>
            </a:xfrm>
            <a:custGeom>
              <a:avLst/>
              <a:gdLst/>
              <a:ahLst/>
              <a:rect l="l" t="t" r="r" b="b"/>
              <a:pathLst>
                <a:path w="22" h="31">
                  <a:moveTo>
                    <a:pt x="6" y="0"/>
                  </a:moveTo>
                  <a:lnTo>
                    <a:pt x="21" y="12"/>
                  </a:lnTo>
                  <a:lnTo>
                    <a:pt x="15" y="28"/>
                  </a:lnTo>
                  <a:lnTo>
                    <a:pt x="2" y="30"/>
                  </a:lnTo>
                  <a:lnTo>
                    <a:pt x="0" y="14"/>
                  </a:lnTo>
                  <a:lnTo>
                    <a:pt x="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4" name=""/>
            <p:cNvSpPr/>
            <p:nvPr/>
          </p:nvSpPr>
          <p:spPr>
            <a:xfrm>
              <a:off x="7282440" y="5031360"/>
              <a:ext cx="28800" cy="20160"/>
            </a:xfrm>
            <a:custGeom>
              <a:avLst/>
              <a:gdLst/>
              <a:ahLst/>
              <a:rect l="l" t="t" r="r" b="b"/>
              <a:pathLst>
                <a:path w="19" h="13">
                  <a:moveTo>
                    <a:pt x="2" y="0"/>
                  </a:moveTo>
                  <a:lnTo>
                    <a:pt x="16" y="2"/>
                  </a:lnTo>
                  <a:lnTo>
                    <a:pt x="18" y="12"/>
                  </a:lnTo>
                  <a:lnTo>
                    <a:pt x="0" y="12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5" name=""/>
            <p:cNvSpPr/>
            <p:nvPr/>
          </p:nvSpPr>
          <p:spPr>
            <a:xfrm>
              <a:off x="7323840" y="5059800"/>
              <a:ext cx="16200" cy="34200"/>
            </a:xfrm>
            <a:custGeom>
              <a:avLst/>
              <a:gdLst/>
              <a:ahLst/>
              <a:rect l="l" t="t" r="r" b="b"/>
              <a:pathLst>
                <a:path w="10" h="23">
                  <a:moveTo>
                    <a:pt x="0" y="0"/>
                  </a:moveTo>
                  <a:lnTo>
                    <a:pt x="9" y="6"/>
                  </a:lnTo>
                  <a:lnTo>
                    <a:pt x="7" y="22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6" name=""/>
            <p:cNvSpPr/>
            <p:nvPr/>
          </p:nvSpPr>
          <p:spPr>
            <a:xfrm>
              <a:off x="7233120" y="5046840"/>
              <a:ext cx="26280" cy="25920"/>
            </a:xfrm>
            <a:custGeom>
              <a:avLst/>
              <a:gdLst/>
              <a:ahLst/>
              <a:rect l="l" t="t" r="r" b="b"/>
              <a:pathLst>
                <a:path w="17" h="17">
                  <a:moveTo>
                    <a:pt x="10" y="0"/>
                  </a:moveTo>
                  <a:lnTo>
                    <a:pt x="16" y="12"/>
                  </a:lnTo>
                  <a:lnTo>
                    <a:pt x="12" y="16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7" name=""/>
            <p:cNvSpPr/>
            <p:nvPr/>
          </p:nvSpPr>
          <p:spPr>
            <a:xfrm>
              <a:off x="7180200" y="5059800"/>
              <a:ext cx="16200" cy="15840"/>
            </a:xfrm>
            <a:custGeom>
              <a:avLst/>
              <a:gdLst/>
              <a:ahLst/>
              <a:rect l="l" t="t" r="r" b="b"/>
              <a:pathLst>
                <a:path w="11" h="11">
                  <a:moveTo>
                    <a:pt x="4" y="0"/>
                  </a:moveTo>
                  <a:lnTo>
                    <a:pt x="10" y="8"/>
                  </a:lnTo>
                  <a:lnTo>
                    <a:pt x="0" y="10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8" name=""/>
            <p:cNvSpPr/>
            <p:nvPr/>
          </p:nvSpPr>
          <p:spPr>
            <a:xfrm>
              <a:off x="7142760" y="5063040"/>
              <a:ext cx="16200" cy="10080"/>
            </a:xfrm>
            <a:custGeom>
              <a:avLst/>
              <a:gdLst/>
              <a:ahLst/>
              <a:rect l="l" t="t" r="r" b="b"/>
              <a:pathLst>
                <a:path w="10" h="7">
                  <a:moveTo>
                    <a:pt x="0" y="0"/>
                  </a:moveTo>
                  <a:lnTo>
                    <a:pt x="9" y="0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9" name=""/>
            <p:cNvSpPr/>
            <p:nvPr/>
          </p:nvSpPr>
          <p:spPr>
            <a:xfrm>
              <a:off x="7121160" y="5087160"/>
              <a:ext cx="19800" cy="6840"/>
            </a:xfrm>
            <a:custGeom>
              <a:avLst/>
              <a:gdLst/>
              <a:ahLst/>
              <a:rect l="l" t="t" r="r" b="b"/>
              <a:pathLst>
                <a:path w="13" h="5">
                  <a:moveTo>
                    <a:pt x="0" y="0"/>
                  </a:moveTo>
                  <a:lnTo>
                    <a:pt x="12" y="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0" name=""/>
            <p:cNvSpPr/>
            <p:nvPr/>
          </p:nvSpPr>
          <p:spPr>
            <a:xfrm>
              <a:off x="7199280" y="5084280"/>
              <a:ext cx="37800" cy="25560"/>
            </a:xfrm>
            <a:custGeom>
              <a:avLst/>
              <a:gdLst/>
              <a:ahLst/>
              <a:rect l="l" t="t" r="r" b="b"/>
              <a:pathLst>
                <a:path w="25" h="17">
                  <a:moveTo>
                    <a:pt x="0" y="0"/>
                  </a:moveTo>
                  <a:lnTo>
                    <a:pt x="24" y="2"/>
                  </a:lnTo>
                  <a:lnTo>
                    <a:pt x="22" y="10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1" name=""/>
            <p:cNvSpPr/>
            <p:nvPr/>
          </p:nvSpPr>
          <p:spPr>
            <a:xfrm>
              <a:off x="7257240" y="5081400"/>
              <a:ext cx="45360" cy="12960"/>
            </a:xfrm>
            <a:custGeom>
              <a:avLst/>
              <a:gdLst/>
              <a:ahLst/>
              <a:rect l="l" t="t" r="r" b="b"/>
              <a:pathLst>
                <a:path w="29" h="9">
                  <a:moveTo>
                    <a:pt x="0" y="0"/>
                  </a:moveTo>
                  <a:lnTo>
                    <a:pt x="28" y="2"/>
                  </a:lnTo>
                  <a:lnTo>
                    <a:pt x="24" y="8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2" name=""/>
            <p:cNvSpPr/>
            <p:nvPr/>
          </p:nvSpPr>
          <p:spPr>
            <a:xfrm>
              <a:off x="7156440" y="5084280"/>
              <a:ext cx="10080" cy="23040"/>
            </a:xfrm>
            <a:custGeom>
              <a:avLst/>
              <a:gdLst/>
              <a:ahLst/>
              <a:rect l="l" t="t" r="r" b="b"/>
              <a:pathLst>
                <a:path w="6" h="15">
                  <a:moveTo>
                    <a:pt x="0" y="0"/>
                  </a:moveTo>
                  <a:lnTo>
                    <a:pt x="5" y="12"/>
                  </a:lnTo>
                  <a:lnTo>
                    <a:pt x="2" y="14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3" name=""/>
            <p:cNvSpPr/>
            <p:nvPr/>
          </p:nvSpPr>
          <p:spPr>
            <a:xfrm>
              <a:off x="5548680" y="4008240"/>
              <a:ext cx="689760" cy="589320"/>
            </a:xfrm>
            <a:custGeom>
              <a:avLst/>
              <a:gdLst/>
              <a:ahLst/>
              <a:rect l="l" t="t" r="r" b="b"/>
              <a:pathLst>
                <a:path w="445" h="383">
                  <a:moveTo>
                    <a:pt x="0" y="10"/>
                  </a:moveTo>
                  <a:lnTo>
                    <a:pt x="86" y="6"/>
                  </a:lnTo>
                  <a:lnTo>
                    <a:pt x="224" y="0"/>
                  </a:lnTo>
                  <a:lnTo>
                    <a:pt x="242" y="8"/>
                  </a:lnTo>
                  <a:lnTo>
                    <a:pt x="246" y="22"/>
                  </a:lnTo>
                  <a:lnTo>
                    <a:pt x="238" y="30"/>
                  </a:lnTo>
                  <a:lnTo>
                    <a:pt x="248" y="48"/>
                  </a:lnTo>
                  <a:lnTo>
                    <a:pt x="256" y="66"/>
                  </a:lnTo>
                  <a:lnTo>
                    <a:pt x="244" y="80"/>
                  </a:lnTo>
                  <a:lnTo>
                    <a:pt x="242" y="94"/>
                  </a:lnTo>
                  <a:lnTo>
                    <a:pt x="238" y="104"/>
                  </a:lnTo>
                  <a:lnTo>
                    <a:pt x="222" y="118"/>
                  </a:lnTo>
                  <a:lnTo>
                    <a:pt x="220" y="146"/>
                  </a:lnTo>
                  <a:lnTo>
                    <a:pt x="204" y="172"/>
                  </a:lnTo>
                  <a:lnTo>
                    <a:pt x="222" y="196"/>
                  </a:lnTo>
                  <a:lnTo>
                    <a:pt x="356" y="186"/>
                  </a:lnTo>
                  <a:lnTo>
                    <a:pt x="354" y="210"/>
                  </a:lnTo>
                  <a:lnTo>
                    <a:pt x="386" y="264"/>
                  </a:lnTo>
                  <a:lnTo>
                    <a:pt x="394" y="260"/>
                  </a:lnTo>
                  <a:lnTo>
                    <a:pt x="408" y="284"/>
                  </a:lnTo>
                  <a:lnTo>
                    <a:pt x="388" y="304"/>
                  </a:lnTo>
                  <a:lnTo>
                    <a:pt x="402" y="320"/>
                  </a:lnTo>
                  <a:lnTo>
                    <a:pt x="422" y="322"/>
                  </a:lnTo>
                  <a:lnTo>
                    <a:pt x="426" y="342"/>
                  </a:lnTo>
                  <a:lnTo>
                    <a:pt x="444" y="356"/>
                  </a:lnTo>
                  <a:lnTo>
                    <a:pt x="438" y="366"/>
                  </a:lnTo>
                  <a:lnTo>
                    <a:pt x="408" y="382"/>
                  </a:lnTo>
                  <a:lnTo>
                    <a:pt x="390" y="356"/>
                  </a:lnTo>
                  <a:lnTo>
                    <a:pt x="376" y="346"/>
                  </a:lnTo>
                  <a:lnTo>
                    <a:pt x="348" y="374"/>
                  </a:lnTo>
                  <a:lnTo>
                    <a:pt x="318" y="358"/>
                  </a:lnTo>
                  <a:lnTo>
                    <a:pt x="306" y="362"/>
                  </a:lnTo>
                  <a:lnTo>
                    <a:pt x="300" y="380"/>
                  </a:lnTo>
                  <a:lnTo>
                    <a:pt x="264" y="364"/>
                  </a:lnTo>
                  <a:lnTo>
                    <a:pt x="200" y="338"/>
                  </a:lnTo>
                  <a:lnTo>
                    <a:pt x="184" y="334"/>
                  </a:lnTo>
                  <a:lnTo>
                    <a:pt x="170" y="344"/>
                  </a:lnTo>
                  <a:lnTo>
                    <a:pt x="146" y="334"/>
                  </a:lnTo>
                  <a:lnTo>
                    <a:pt x="122" y="326"/>
                  </a:lnTo>
                  <a:lnTo>
                    <a:pt x="100" y="326"/>
                  </a:lnTo>
                  <a:lnTo>
                    <a:pt x="70" y="312"/>
                  </a:lnTo>
                  <a:lnTo>
                    <a:pt x="58" y="320"/>
                  </a:lnTo>
                  <a:lnTo>
                    <a:pt x="22" y="320"/>
                  </a:lnTo>
                  <a:lnTo>
                    <a:pt x="36" y="302"/>
                  </a:lnTo>
                  <a:lnTo>
                    <a:pt x="38" y="286"/>
                  </a:lnTo>
                  <a:lnTo>
                    <a:pt x="36" y="272"/>
                  </a:lnTo>
                  <a:lnTo>
                    <a:pt x="40" y="258"/>
                  </a:lnTo>
                  <a:lnTo>
                    <a:pt x="40" y="236"/>
                  </a:lnTo>
                  <a:lnTo>
                    <a:pt x="46" y="216"/>
                  </a:lnTo>
                  <a:lnTo>
                    <a:pt x="50" y="182"/>
                  </a:lnTo>
                  <a:lnTo>
                    <a:pt x="40" y="172"/>
                  </a:lnTo>
                  <a:lnTo>
                    <a:pt x="34" y="154"/>
                  </a:lnTo>
                  <a:lnTo>
                    <a:pt x="28" y="142"/>
                  </a:lnTo>
                  <a:lnTo>
                    <a:pt x="26" y="124"/>
                  </a:lnTo>
                  <a:lnTo>
                    <a:pt x="18" y="118"/>
                  </a:lnTo>
                  <a:lnTo>
                    <a:pt x="2" y="106"/>
                  </a:lnTo>
                  <a:lnTo>
                    <a:pt x="0" y="1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4" name=""/>
            <p:cNvSpPr/>
            <p:nvPr/>
          </p:nvSpPr>
          <p:spPr>
            <a:xfrm>
              <a:off x="7911720" y="2143800"/>
              <a:ext cx="51480" cy="100440"/>
            </a:xfrm>
            <a:custGeom>
              <a:avLst/>
              <a:gdLst/>
              <a:ahLst/>
              <a:rect l="l" t="t" r="r" b="b"/>
              <a:pathLst>
                <a:path w="33" h="65">
                  <a:moveTo>
                    <a:pt x="0" y="0"/>
                  </a:moveTo>
                  <a:lnTo>
                    <a:pt x="32" y="6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225" name=""/>
          <p:cNvSpPr/>
          <p:nvPr/>
        </p:nvSpPr>
        <p:spPr>
          <a:xfrm>
            <a:off x="5626080" y="1479600"/>
            <a:ext cx="1427040" cy="976320"/>
          </a:xfrm>
          <a:custGeom>
            <a:avLst/>
            <a:gdLst/>
            <a:ahLst/>
            <a:rect l="l" t="t" r="r" b="b"/>
            <a:pathLst>
              <a:path w="825" h="564">
                <a:moveTo>
                  <a:pt x="87" y="0"/>
                </a:moveTo>
                <a:lnTo>
                  <a:pt x="0" y="291"/>
                </a:lnTo>
                <a:lnTo>
                  <a:pt x="174" y="396"/>
                </a:lnTo>
                <a:lnTo>
                  <a:pt x="405" y="369"/>
                </a:lnTo>
                <a:lnTo>
                  <a:pt x="486" y="375"/>
                </a:lnTo>
                <a:lnTo>
                  <a:pt x="552" y="483"/>
                </a:lnTo>
                <a:lnTo>
                  <a:pt x="648" y="564"/>
                </a:lnTo>
                <a:lnTo>
                  <a:pt x="702" y="546"/>
                </a:lnTo>
                <a:lnTo>
                  <a:pt x="696" y="447"/>
                </a:lnTo>
                <a:lnTo>
                  <a:pt x="783" y="408"/>
                </a:lnTo>
                <a:lnTo>
                  <a:pt x="825" y="336"/>
                </a:lnTo>
                <a:lnTo>
                  <a:pt x="729" y="204"/>
                </a:lnTo>
                <a:lnTo>
                  <a:pt x="594" y="180"/>
                </a:lnTo>
                <a:lnTo>
                  <a:pt x="480" y="78"/>
                </a:lnTo>
                <a:lnTo>
                  <a:pt x="309" y="12"/>
                </a:lnTo>
                <a:lnTo>
                  <a:pt x="201" y="36"/>
                </a:lnTo>
                <a:lnTo>
                  <a:pt x="87" y="0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6" name=""/>
          <p:cNvSpPr/>
          <p:nvPr/>
        </p:nvSpPr>
        <p:spPr>
          <a:xfrm>
            <a:off x="4262400" y="2994120"/>
            <a:ext cx="1738440" cy="1477800"/>
          </a:xfrm>
          <a:custGeom>
            <a:avLst/>
            <a:gdLst/>
            <a:ahLst/>
            <a:rect l="l" t="t" r="r" b="b"/>
            <a:pathLst>
              <a:path w="1005" h="855">
                <a:moveTo>
                  <a:pt x="168" y="0"/>
                </a:moveTo>
                <a:lnTo>
                  <a:pt x="651" y="3"/>
                </a:lnTo>
                <a:lnTo>
                  <a:pt x="669" y="45"/>
                </a:lnTo>
                <a:lnTo>
                  <a:pt x="678" y="72"/>
                </a:lnTo>
                <a:lnTo>
                  <a:pt x="744" y="57"/>
                </a:lnTo>
                <a:lnTo>
                  <a:pt x="750" y="183"/>
                </a:lnTo>
                <a:lnTo>
                  <a:pt x="771" y="210"/>
                </a:lnTo>
                <a:lnTo>
                  <a:pt x="774" y="297"/>
                </a:lnTo>
                <a:lnTo>
                  <a:pt x="921" y="288"/>
                </a:lnTo>
                <a:lnTo>
                  <a:pt x="927" y="342"/>
                </a:lnTo>
                <a:lnTo>
                  <a:pt x="855" y="357"/>
                </a:lnTo>
                <a:lnTo>
                  <a:pt x="849" y="402"/>
                </a:lnTo>
                <a:lnTo>
                  <a:pt x="786" y="447"/>
                </a:lnTo>
                <a:lnTo>
                  <a:pt x="825" y="552"/>
                </a:lnTo>
                <a:lnTo>
                  <a:pt x="858" y="606"/>
                </a:lnTo>
                <a:lnTo>
                  <a:pt x="867" y="675"/>
                </a:lnTo>
                <a:lnTo>
                  <a:pt x="912" y="684"/>
                </a:lnTo>
                <a:lnTo>
                  <a:pt x="921" y="705"/>
                </a:lnTo>
                <a:lnTo>
                  <a:pt x="1005" y="714"/>
                </a:lnTo>
                <a:lnTo>
                  <a:pt x="984" y="795"/>
                </a:lnTo>
                <a:lnTo>
                  <a:pt x="912" y="828"/>
                </a:lnTo>
                <a:lnTo>
                  <a:pt x="900" y="855"/>
                </a:lnTo>
                <a:lnTo>
                  <a:pt x="801" y="846"/>
                </a:lnTo>
                <a:lnTo>
                  <a:pt x="753" y="765"/>
                </a:lnTo>
                <a:lnTo>
                  <a:pt x="564" y="654"/>
                </a:lnTo>
                <a:lnTo>
                  <a:pt x="606" y="588"/>
                </a:lnTo>
                <a:lnTo>
                  <a:pt x="321" y="564"/>
                </a:lnTo>
                <a:lnTo>
                  <a:pt x="189" y="705"/>
                </a:lnTo>
                <a:lnTo>
                  <a:pt x="0" y="702"/>
                </a:lnTo>
                <a:lnTo>
                  <a:pt x="0" y="441"/>
                </a:lnTo>
                <a:lnTo>
                  <a:pt x="81" y="156"/>
                </a:lnTo>
                <a:lnTo>
                  <a:pt x="168" y="0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7" name=""/>
          <p:cNvSpPr/>
          <p:nvPr/>
        </p:nvSpPr>
        <p:spPr>
          <a:xfrm>
            <a:off x="2741760" y="3824280"/>
            <a:ext cx="4089240" cy="2622600"/>
          </a:xfrm>
          <a:custGeom>
            <a:avLst/>
            <a:gdLst/>
            <a:ahLst/>
            <a:rect l="l" t="t" r="r" b="b"/>
            <a:pathLst>
              <a:path w="4732" h="3036">
                <a:moveTo>
                  <a:pt x="0" y="0"/>
                </a:moveTo>
                <a:lnTo>
                  <a:pt x="349" y="34"/>
                </a:lnTo>
                <a:lnTo>
                  <a:pt x="338" y="63"/>
                </a:lnTo>
                <a:lnTo>
                  <a:pt x="821" y="379"/>
                </a:lnTo>
                <a:lnTo>
                  <a:pt x="1222" y="407"/>
                </a:lnTo>
                <a:lnTo>
                  <a:pt x="1238" y="350"/>
                </a:lnTo>
                <a:lnTo>
                  <a:pt x="1468" y="368"/>
                </a:lnTo>
                <a:lnTo>
                  <a:pt x="1509" y="402"/>
                </a:lnTo>
                <a:lnTo>
                  <a:pt x="1502" y="449"/>
                </a:lnTo>
                <a:lnTo>
                  <a:pt x="1543" y="459"/>
                </a:lnTo>
                <a:lnTo>
                  <a:pt x="1588" y="522"/>
                </a:lnTo>
                <a:lnTo>
                  <a:pt x="1611" y="522"/>
                </a:lnTo>
                <a:lnTo>
                  <a:pt x="1635" y="574"/>
                </a:lnTo>
                <a:lnTo>
                  <a:pt x="1692" y="585"/>
                </a:lnTo>
                <a:lnTo>
                  <a:pt x="1681" y="603"/>
                </a:lnTo>
                <a:lnTo>
                  <a:pt x="1697" y="660"/>
                </a:lnTo>
                <a:lnTo>
                  <a:pt x="1710" y="741"/>
                </a:lnTo>
                <a:lnTo>
                  <a:pt x="1749" y="780"/>
                </a:lnTo>
                <a:lnTo>
                  <a:pt x="1817" y="861"/>
                </a:lnTo>
                <a:lnTo>
                  <a:pt x="1853" y="856"/>
                </a:lnTo>
                <a:lnTo>
                  <a:pt x="1864" y="879"/>
                </a:lnTo>
                <a:lnTo>
                  <a:pt x="1927" y="913"/>
                </a:lnTo>
                <a:lnTo>
                  <a:pt x="1979" y="861"/>
                </a:lnTo>
                <a:lnTo>
                  <a:pt x="1973" y="809"/>
                </a:lnTo>
                <a:lnTo>
                  <a:pt x="1979" y="780"/>
                </a:lnTo>
                <a:lnTo>
                  <a:pt x="2031" y="780"/>
                </a:lnTo>
                <a:lnTo>
                  <a:pt x="2042" y="746"/>
                </a:lnTo>
                <a:lnTo>
                  <a:pt x="2065" y="746"/>
                </a:lnTo>
                <a:lnTo>
                  <a:pt x="2065" y="770"/>
                </a:lnTo>
                <a:lnTo>
                  <a:pt x="2187" y="780"/>
                </a:lnTo>
                <a:lnTo>
                  <a:pt x="2255" y="843"/>
                </a:lnTo>
                <a:lnTo>
                  <a:pt x="2300" y="936"/>
                </a:lnTo>
                <a:lnTo>
                  <a:pt x="2305" y="970"/>
                </a:lnTo>
                <a:lnTo>
                  <a:pt x="2375" y="1080"/>
                </a:lnTo>
                <a:lnTo>
                  <a:pt x="2398" y="1125"/>
                </a:lnTo>
                <a:lnTo>
                  <a:pt x="2456" y="1166"/>
                </a:lnTo>
                <a:lnTo>
                  <a:pt x="2466" y="1223"/>
                </a:lnTo>
                <a:lnTo>
                  <a:pt x="2484" y="1257"/>
                </a:lnTo>
                <a:lnTo>
                  <a:pt x="2477" y="1297"/>
                </a:lnTo>
                <a:lnTo>
                  <a:pt x="2518" y="1320"/>
                </a:lnTo>
                <a:lnTo>
                  <a:pt x="2513" y="1383"/>
                </a:lnTo>
                <a:lnTo>
                  <a:pt x="2558" y="1377"/>
                </a:lnTo>
                <a:lnTo>
                  <a:pt x="2592" y="1417"/>
                </a:lnTo>
                <a:lnTo>
                  <a:pt x="2621" y="1411"/>
                </a:lnTo>
                <a:lnTo>
                  <a:pt x="2673" y="1440"/>
                </a:lnTo>
                <a:lnTo>
                  <a:pt x="2701" y="1440"/>
                </a:lnTo>
                <a:lnTo>
                  <a:pt x="2735" y="1435"/>
                </a:lnTo>
                <a:lnTo>
                  <a:pt x="2764" y="1453"/>
                </a:lnTo>
                <a:lnTo>
                  <a:pt x="2805" y="1458"/>
                </a:lnTo>
                <a:lnTo>
                  <a:pt x="2787" y="1544"/>
                </a:lnTo>
                <a:lnTo>
                  <a:pt x="2805" y="1584"/>
                </a:lnTo>
                <a:lnTo>
                  <a:pt x="2805" y="1732"/>
                </a:lnTo>
                <a:lnTo>
                  <a:pt x="2811" y="1790"/>
                </a:lnTo>
                <a:lnTo>
                  <a:pt x="2886" y="1904"/>
                </a:lnTo>
                <a:lnTo>
                  <a:pt x="2936" y="1962"/>
                </a:lnTo>
                <a:lnTo>
                  <a:pt x="2988" y="2014"/>
                </a:lnTo>
                <a:lnTo>
                  <a:pt x="2983" y="2032"/>
                </a:lnTo>
                <a:lnTo>
                  <a:pt x="2915" y="1980"/>
                </a:lnTo>
                <a:lnTo>
                  <a:pt x="2891" y="1969"/>
                </a:lnTo>
                <a:lnTo>
                  <a:pt x="2886" y="1985"/>
                </a:lnTo>
                <a:lnTo>
                  <a:pt x="3029" y="2123"/>
                </a:lnTo>
                <a:lnTo>
                  <a:pt x="3194" y="2313"/>
                </a:lnTo>
                <a:lnTo>
                  <a:pt x="3235" y="2347"/>
                </a:lnTo>
                <a:lnTo>
                  <a:pt x="3270" y="2371"/>
                </a:lnTo>
                <a:lnTo>
                  <a:pt x="3338" y="2381"/>
                </a:lnTo>
                <a:lnTo>
                  <a:pt x="3395" y="2405"/>
                </a:lnTo>
                <a:lnTo>
                  <a:pt x="3452" y="2433"/>
                </a:lnTo>
                <a:lnTo>
                  <a:pt x="3556" y="2428"/>
                </a:lnTo>
                <a:lnTo>
                  <a:pt x="3648" y="2329"/>
                </a:lnTo>
                <a:lnTo>
                  <a:pt x="3791" y="2324"/>
                </a:lnTo>
                <a:lnTo>
                  <a:pt x="3854" y="2290"/>
                </a:lnTo>
                <a:lnTo>
                  <a:pt x="3877" y="2256"/>
                </a:lnTo>
                <a:lnTo>
                  <a:pt x="3958" y="2243"/>
                </a:lnTo>
                <a:lnTo>
                  <a:pt x="4049" y="2191"/>
                </a:lnTo>
                <a:lnTo>
                  <a:pt x="4078" y="2112"/>
                </a:lnTo>
                <a:lnTo>
                  <a:pt x="4096" y="1946"/>
                </a:lnTo>
                <a:lnTo>
                  <a:pt x="4119" y="1870"/>
                </a:lnTo>
                <a:lnTo>
                  <a:pt x="4164" y="1813"/>
                </a:lnTo>
                <a:lnTo>
                  <a:pt x="4221" y="1779"/>
                </a:lnTo>
                <a:lnTo>
                  <a:pt x="4383" y="1745"/>
                </a:lnTo>
                <a:lnTo>
                  <a:pt x="4417" y="1722"/>
                </a:lnTo>
                <a:lnTo>
                  <a:pt x="4560" y="1716"/>
                </a:lnTo>
                <a:lnTo>
                  <a:pt x="4646" y="1704"/>
                </a:lnTo>
                <a:lnTo>
                  <a:pt x="4686" y="1688"/>
                </a:lnTo>
                <a:lnTo>
                  <a:pt x="4709" y="1688"/>
                </a:lnTo>
                <a:lnTo>
                  <a:pt x="4727" y="1740"/>
                </a:lnTo>
                <a:lnTo>
                  <a:pt x="4732" y="1790"/>
                </a:lnTo>
                <a:lnTo>
                  <a:pt x="4693" y="1876"/>
                </a:lnTo>
                <a:lnTo>
                  <a:pt x="4664" y="1912"/>
                </a:lnTo>
                <a:lnTo>
                  <a:pt x="4664" y="1991"/>
                </a:lnTo>
                <a:lnTo>
                  <a:pt x="4623" y="2014"/>
                </a:lnTo>
                <a:lnTo>
                  <a:pt x="4657" y="2026"/>
                </a:lnTo>
                <a:lnTo>
                  <a:pt x="4680" y="2089"/>
                </a:lnTo>
                <a:lnTo>
                  <a:pt x="4657" y="2123"/>
                </a:lnTo>
                <a:lnTo>
                  <a:pt x="4641" y="2170"/>
                </a:lnTo>
                <a:lnTo>
                  <a:pt x="4641" y="2256"/>
                </a:lnTo>
                <a:lnTo>
                  <a:pt x="4636" y="2285"/>
                </a:lnTo>
                <a:lnTo>
                  <a:pt x="4607" y="2272"/>
                </a:lnTo>
                <a:lnTo>
                  <a:pt x="4594" y="2227"/>
                </a:lnTo>
                <a:lnTo>
                  <a:pt x="4555" y="2215"/>
                </a:lnTo>
                <a:lnTo>
                  <a:pt x="4526" y="2277"/>
                </a:lnTo>
                <a:lnTo>
                  <a:pt x="4422" y="2381"/>
                </a:lnTo>
                <a:lnTo>
                  <a:pt x="4383" y="2405"/>
                </a:lnTo>
                <a:lnTo>
                  <a:pt x="4125" y="2410"/>
                </a:lnTo>
                <a:lnTo>
                  <a:pt x="4119" y="2530"/>
                </a:lnTo>
                <a:lnTo>
                  <a:pt x="4062" y="2543"/>
                </a:lnTo>
                <a:lnTo>
                  <a:pt x="4125" y="2593"/>
                </a:lnTo>
                <a:lnTo>
                  <a:pt x="4193" y="2606"/>
                </a:lnTo>
                <a:lnTo>
                  <a:pt x="4256" y="2645"/>
                </a:lnTo>
                <a:lnTo>
                  <a:pt x="4273" y="2708"/>
                </a:lnTo>
                <a:lnTo>
                  <a:pt x="4250" y="2760"/>
                </a:lnTo>
                <a:lnTo>
                  <a:pt x="3947" y="2760"/>
                </a:lnTo>
                <a:lnTo>
                  <a:pt x="3940" y="2846"/>
                </a:lnTo>
                <a:lnTo>
                  <a:pt x="3958" y="2903"/>
                </a:lnTo>
                <a:lnTo>
                  <a:pt x="3976" y="2955"/>
                </a:lnTo>
                <a:lnTo>
                  <a:pt x="3940" y="3036"/>
                </a:lnTo>
                <a:lnTo>
                  <a:pt x="3791" y="2887"/>
                </a:lnTo>
                <a:lnTo>
                  <a:pt x="3734" y="2846"/>
                </a:lnTo>
                <a:lnTo>
                  <a:pt x="3660" y="2812"/>
                </a:lnTo>
                <a:lnTo>
                  <a:pt x="3608" y="2772"/>
                </a:lnTo>
                <a:lnTo>
                  <a:pt x="3590" y="2726"/>
                </a:lnTo>
                <a:lnTo>
                  <a:pt x="3517" y="2744"/>
                </a:lnTo>
                <a:lnTo>
                  <a:pt x="3504" y="2765"/>
                </a:lnTo>
                <a:lnTo>
                  <a:pt x="3465" y="2760"/>
                </a:lnTo>
                <a:lnTo>
                  <a:pt x="3460" y="2720"/>
                </a:lnTo>
                <a:lnTo>
                  <a:pt x="3424" y="2702"/>
                </a:lnTo>
                <a:lnTo>
                  <a:pt x="3402" y="2708"/>
                </a:lnTo>
                <a:lnTo>
                  <a:pt x="3384" y="2744"/>
                </a:lnTo>
                <a:lnTo>
                  <a:pt x="3418" y="2765"/>
                </a:lnTo>
                <a:lnTo>
                  <a:pt x="3374" y="2778"/>
                </a:lnTo>
                <a:lnTo>
                  <a:pt x="3304" y="2794"/>
                </a:lnTo>
                <a:lnTo>
                  <a:pt x="3201" y="2846"/>
                </a:lnTo>
                <a:lnTo>
                  <a:pt x="3149" y="2864"/>
                </a:lnTo>
                <a:lnTo>
                  <a:pt x="3080" y="2864"/>
                </a:lnTo>
                <a:lnTo>
                  <a:pt x="2988" y="2835"/>
                </a:lnTo>
                <a:lnTo>
                  <a:pt x="2897" y="2817"/>
                </a:lnTo>
                <a:lnTo>
                  <a:pt x="2771" y="2788"/>
                </a:lnTo>
                <a:lnTo>
                  <a:pt x="2735" y="2754"/>
                </a:lnTo>
                <a:lnTo>
                  <a:pt x="2639" y="2720"/>
                </a:lnTo>
                <a:lnTo>
                  <a:pt x="2547" y="2715"/>
                </a:lnTo>
                <a:lnTo>
                  <a:pt x="2506" y="2679"/>
                </a:lnTo>
                <a:lnTo>
                  <a:pt x="2375" y="2650"/>
                </a:lnTo>
                <a:lnTo>
                  <a:pt x="2266" y="2600"/>
                </a:lnTo>
                <a:lnTo>
                  <a:pt x="2146" y="2507"/>
                </a:lnTo>
                <a:lnTo>
                  <a:pt x="2047" y="2485"/>
                </a:lnTo>
                <a:lnTo>
                  <a:pt x="2018" y="2491"/>
                </a:lnTo>
                <a:lnTo>
                  <a:pt x="2002" y="2507"/>
                </a:lnTo>
                <a:lnTo>
                  <a:pt x="1961" y="2473"/>
                </a:lnTo>
                <a:lnTo>
                  <a:pt x="1882" y="2462"/>
                </a:lnTo>
                <a:lnTo>
                  <a:pt x="1835" y="2416"/>
                </a:lnTo>
                <a:lnTo>
                  <a:pt x="1767" y="2376"/>
                </a:lnTo>
                <a:lnTo>
                  <a:pt x="1687" y="2301"/>
                </a:lnTo>
                <a:lnTo>
                  <a:pt x="1640" y="2267"/>
                </a:lnTo>
                <a:lnTo>
                  <a:pt x="1588" y="2267"/>
                </a:lnTo>
                <a:lnTo>
                  <a:pt x="1554" y="2199"/>
                </a:lnTo>
                <a:lnTo>
                  <a:pt x="1520" y="2129"/>
                </a:lnTo>
                <a:lnTo>
                  <a:pt x="1514" y="2077"/>
                </a:lnTo>
                <a:lnTo>
                  <a:pt x="1572" y="2077"/>
                </a:lnTo>
                <a:lnTo>
                  <a:pt x="1577" y="2037"/>
                </a:lnTo>
                <a:lnTo>
                  <a:pt x="1566" y="2003"/>
                </a:lnTo>
                <a:lnTo>
                  <a:pt x="1549" y="1969"/>
                </a:lnTo>
                <a:lnTo>
                  <a:pt x="1566" y="1904"/>
                </a:lnTo>
                <a:lnTo>
                  <a:pt x="1543" y="1831"/>
                </a:lnTo>
                <a:lnTo>
                  <a:pt x="1514" y="1774"/>
                </a:lnTo>
                <a:lnTo>
                  <a:pt x="1497" y="1722"/>
                </a:lnTo>
                <a:lnTo>
                  <a:pt x="1400" y="1641"/>
                </a:lnTo>
                <a:lnTo>
                  <a:pt x="1319" y="1560"/>
                </a:lnTo>
                <a:lnTo>
                  <a:pt x="1285" y="1497"/>
                </a:lnTo>
                <a:lnTo>
                  <a:pt x="1267" y="1453"/>
                </a:lnTo>
                <a:lnTo>
                  <a:pt x="1176" y="1377"/>
                </a:lnTo>
                <a:lnTo>
                  <a:pt x="1129" y="1320"/>
                </a:lnTo>
                <a:lnTo>
                  <a:pt x="1066" y="1239"/>
                </a:lnTo>
                <a:lnTo>
                  <a:pt x="1021" y="1200"/>
                </a:lnTo>
                <a:lnTo>
                  <a:pt x="980" y="1194"/>
                </a:lnTo>
                <a:lnTo>
                  <a:pt x="957" y="1187"/>
                </a:lnTo>
                <a:lnTo>
                  <a:pt x="952" y="1171"/>
                </a:lnTo>
                <a:lnTo>
                  <a:pt x="1004" y="1137"/>
                </a:lnTo>
                <a:lnTo>
                  <a:pt x="1021" y="1073"/>
                </a:lnTo>
                <a:lnTo>
                  <a:pt x="935" y="1010"/>
                </a:lnTo>
                <a:lnTo>
                  <a:pt x="894" y="999"/>
                </a:lnTo>
                <a:lnTo>
                  <a:pt x="831" y="924"/>
                </a:lnTo>
                <a:lnTo>
                  <a:pt x="769" y="879"/>
                </a:lnTo>
                <a:lnTo>
                  <a:pt x="735" y="884"/>
                </a:lnTo>
                <a:lnTo>
                  <a:pt x="745" y="798"/>
                </a:lnTo>
                <a:lnTo>
                  <a:pt x="699" y="770"/>
                </a:lnTo>
                <a:lnTo>
                  <a:pt x="654" y="718"/>
                </a:lnTo>
                <a:lnTo>
                  <a:pt x="641" y="660"/>
                </a:lnTo>
                <a:lnTo>
                  <a:pt x="602" y="631"/>
                </a:lnTo>
                <a:lnTo>
                  <a:pt x="573" y="540"/>
                </a:lnTo>
                <a:lnTo>
                  <a:pt x="568" y="483"/>
                </a:lnTo>
                <a:lnTo>
                  <a:pt x="516" y="368"/>
                </a:lnTo>
                <a:lnTo>
                  <a:pt x="464" y="219"/>
                </a:lnTo>
                <a:lnTo>
                  <a:pt x="407" y="201"/>
                </a:lnTo>
                <a:lnTo>
                  <a:pt x="344" y="172"/>
                </a:lnTo>
                <a:lnTo>
                  <a:pt x="304" y="120"/>
                </a:lnTo>
                <a:lnTo>
                  <a:pt x="269" y="97"/>
                </a:lnTo>
                <a:lnTo>
                  <a:pt x="252" y="178"/>
                </a:lnTo>
                <a:lnTo>
                  <a:pt x="240" y="327"/>
                </a:lnTo>
                <a:lnTo>
                  <a:pt x="258" y="407"/>
                </a:lnTo>
                <a:lnTo>
                  <a:pt x="297" y="470"/>
                </a:lnTo>
                <a:lnTo>
                  <a:pt x="362" y="545"/>
                </a:lnTo>
                <a:lnTo>
                  <a:pt x="407" y="649"/>
                </a:lnTo>
                <a:lnTo>
                  <a:pt x="464" y="718"/>
                </a:lnTo>
                <a:lnTo>
                  <a:pt x="482" y="809"/>
                </a:lnTo>
                <a:lnTo>
                  <a:pt x="505" y="890"/>
                </a:lnTo>
                <a:lnTo>
                  <a:pt x="545" y="913"/>
                </a:lnTo>
                <a:lnTo>
                  <a:pt x="555" y="970"/>
                </a:lnTo>
                <a:lnTo>
                  <a:pt x="613" y="994"/>
                </a:lnTo>
                <a:lnTo>
                  <a:pt x="649" y="1038"/>
                </a:lnTo>
                <a:lnTo>
                  <a:pt x="654" y="1090"/>
                </a:lnTo>
                <a:lnTo>
                  <a:pt x="631" y="1137"/>
                </a:lnTo>
                <a:lnTo>
                  <a:pt x="636" y="1187"/>
                </a:lnTo>
                <a:lnTo>
                  <a:pt x="693" y="1229"/>
                </a:lnTo>
                <a:lnTo>
                  <a:pt x="735" y="1286"/>
                </a:lnTo>
                <a:lnTo>
                  <a:pt x="735" y="1359"/>
                </a:lnTo>
                <a:lnTo>
                  <a:pt x="722" y="1406"/>
                </a:lnTo>
                <a:lnTo>
                  <a:pt x="735" y="1458"/>
                </a:lnTo>
                <a:lnTo>
                  <a:pt x="831" y="1481"/>
                </a:lnTo>
                <a:lnTo>
                  <a:pt x="871" y="1487"/>
                </a:lnTo>
                <a:lnTo>
                  <a:pt x="912" y="1612"/>
                </a:lnTo>
                <a:lnTo>
                  <a:pt x="878" y="1625"/>
                </a:lnTo>
                <a:lnTo>
                  <a:pt x="871" y="1693"/>
                </a:lnTo>
                <a:lnTo>
                  <a:pt x="842" y="1711"/>
                </a:lnTo>
                <a:lnTo>
                  <a:pt x="826" y="1688"/>
                </a:lnTo>
                <a:lnTo>
                  <a:pt x="826" y="1646"/>
                </a:lnTo>
                <a:lnTo>
                  <a:pt x="785" y="1625"/>
                </a:lnTo>
                <a:lnTo>
                  <a:pt x="769" y="1567"/>
                </a:lnTo>
                <a:lnTo>
                  <a:pt x="688" y="1474"/>
                </a:lnTo>
                <a:lnTo>
                  <a:pt x="545" y="1349"/>
                </a:lnTo>
                <a:lnTo>
                  <a:pt x="534" y="1291"/>
                </a:lnTo>
                <a:lnTo>
                  <a:pt x="527" y="1148"/>
                </a:lnTo>
                <a:lnTo>
                  <a:pt x="441" y="1056"/>
                </a:lnTo>
                <a:lnTo>
                  <a:pt x="412" y="994"/>
                </a:lnTo>
                <a:lnTo>
                  <a:pt x="390" y="958"/>
                </a:lnTo>
                <a:lnTo>
                  <a:pt x="321" y="958"/>
                </a:lnTo>
                <a:lnTo>
                  <a:pt x="224" y="872"/>
                </a:lnTo>
                <a:lnTo>
                  <a:pt x="182" y="838"/>
                </a:lnTo>
                <a:lnTo>
                  <a:pt x="148" y="793"/>
                </a:lnTo>
                <a:lnTo>
                  <a:pt x="234" y="786"/>
                </a:lnTo>
                <a:lnTo>
                  <a:pt x="247" y="809"/>
                </a:lnTo>
                <a:lnTo>
                  <a:pt x="276" y="798"/>
                </a:lnTo>
                <a:lnTo>
                  <a:pt x="263" y="746"/>
                </a:lnTo>
                <a:lnTo>
                  <a:pt x="286" y="735"/>
                </a:lnTo>
                <a:lnTo>
                  <a:pt x="297" y="671"/>
                </a:lnTo>
                <a:lnTo>
                  <a:pt x="240" y="574"/>
                </a:lnTo>
                <a:lnTo>
                  <a:pt x="114" y="477"/>
                </a:lnTo>
                <a:lnTo>
                  <a:pt x="68" y="384"/>
                </a:lnTo>
                <a:lnTo>
                  <a:pt x="52" y="293"/>
                </a:lnTo>
                <a:lnTo>
                  <a:pt x="52" y="207"/>
                </a:lnTo>
                <a:lnTo>
                  <a:pt x="23" y="16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8" name=""/>
          <p:cNvSpPr/>
          <p:nvPr/>
        </p:nvSpPr>
        <p:spPr>
          <a:xfrm>
            <a:off x="4356000" y="3575160"/>
            <a:ext cx="1265400" cy="1530360"/>
          </a:xfrm>
          <a:custGeom>
            <a:avLst/>
            <a:gdLst/>
            <a:ahLst/>
            <a:rect l="l" t="t" r="r" b="b"/>
            <a:pathLst>
              <a:path w="732" h="885">
                <a:moveTo>
                  <a:pt x="15" y="612"/>
                </a:moveTo>
                <a:lnTo>
                  <a:pt x="63" y="597"/>
                </a:lnTo>
                <a:lnTo>
                  <a:pt x="54" y="558"/>
                </a:lnTo>
                <a:lnTo>
                  <a:pt x="93" y="546"/>
                </a:lnTo>
                <a:lnTo>
                  <a:pt x="144" y="546"/>
                </a:lnTo>
                <a:lnTo>
                  <a:pt x="183" y="585"/>
                </a:lnTo>
                <a:lnTo>
                  <a:pt x="213" y="633"/>
                </a:lnTo>
                <a:lnTo>
                  <a:pt x="243" y="711"/>
                </a:lnTo>
                <a:lnTo>
                  <a:pt x="285" y="738"/>
                </a:lnTo>
                <a:lnTo>
                  <a:pt x="291" y="774"/>
                </a:lnTo>
                <a:lnTo>
                  <a:pt x="324" y="813"/>
                </a:lnTo>
                <a:lnTo>
                  <a:pt x="339" y="846"/>
                </a:lnTo>
                <a:lnTo>
                  <a:pt x="381" y="861"/>
                </a:lnTo>
                <a:lnTo>
                  <a:pt x="432" y="879"/>
                </a:lnTo>
                <a:lnTo>
                  <a:pt x="465" y="885"/>
                </a:lnTo>
                <a:lnTo>
                  <a:pt x="486" y="867"/>
                </a:lnTo>
                <a:lnTo>
                  <a:pt x="498" y="852"/>
                </a:lnTo>
                <a:lnTo>
                  <a:pt x="480" y="837"/>
                </a:lnTo>
                <a:lnTo>
                  <a:pt x="465" y="819"/>
                </a:lnTo>
                <a:lnTo>
                  <a:pt x="459" y="783"/>
                </a:lnTo>
                <a:lnTo>
                  <a:pt x="465" y="738"/>
                </a:lnTo>
                <a:lnTo>
                  <a:pt x="459" y="711"/>
                </a:lnTo>
                <a:lnTo>
                  <a:pt x="489" y="696"/>
                </a:lnTo>
                <a:lnTo>
                  <a:pt x="510" y="672"/>
                </a:lnTo>
                <a:lnTo>
                  <a:pt x="531" y="651"/>
                </a:lnTo>
                <a:lnTo>
                  <a:pt x="573" y="645"/>
                </a:lnTo>
                <a:lnTo>
                  <a:pt x="603" y="621"/>
                </a:lnTo>
                <a:lnTo>
                  <a:pt x="633" y="606"/>
                </a:lnTo>
                <a:lnTo>
                  <a:pt x="654" y="573"/>
                </a:lnTo>
                <a:lnTo>
                  <a:pt x="705" y="561"/>
                </a:lnTo>
                <a:lnTo>
                  <a:pt x="714" y="543"/>
                </a:lnTo>
                <a:lnTo>
                  <a:pt x="714" y="501"/>
                </a:lnTo>
                <a:lnTo>
                  <a:pt x="648" y="501"/>
                </a:lnTo>
                <a:lnTo>
                  <a:pt x="648" y="471"/>
                </a:lnTo>
                <a:lnTo>
                  <a:pt x="732" y="459"/>
                </a:lnTo>
                <a:lnTo>
                  <a:pt x="717" y="390"/>
                </a:lnTo>
                <a:lnTo>
                  <a:pt x="648" y="387"/>
                </a:lnTo>
                <a:lnTo>
                  <a:pt x="645" y="345"/>
                </a:lnTo>
                <a:lnTo>
                  <a:pt x="612" y="321"/>
                </a:lnTo>
                <a:lnTo>
                  <a:pt x="585" y="315"/>
                </a:lnTo>
                <a:lnTo>
                  <a:pt x="582" y="288"/>
                </a:lnTo>
                <a:lnTo>
                  <a:pt x="609" y="279"/>
                </a:lnTo>
                <a:lnTo>
                  <a:pt x="645" y="243"/>
                </a:lnTo>
                <a:lnTo>
                  <a:pt x="693" y="246"/>
                </a:lnTo>
                <a:lnTo>
                  <a:pt x="645" y="186"/>
                </a:lnTo>
                <a:lnTo>
                  <a:pt x="576" y="189"/>
                </a:lnTo>
                <a:lnTo>
                  <a:pt x="507" y="189"/>
                </a:lnTo>
                <a:lnTo>
                  <a:pt x="459" y="180"/>
                </a:lnTo>
                <a:lnTo>
                  <a:pt x="435" y="195"/>
                </a:lnTo>
                <a:lnTo>
                  <a:pt x="366" y="168"/>
                </a:lnTo>
                <a:lnTo>
                  <a:pt x="297" y="141"/>
                </a:lnTo>
                <a:lnTo>
                  <a:pt x="291" y="0"/>
                </a:lnTo>
                <a:lnTo>
                  <a:pt x="189" y="0"/>
                </a:lnTo>
                <a:lnTo>
                  <a:pt x="186" y="186"/>
                </a:lnTo>
                <a:lnTo>
                  <a:pt x="180" y="273"/>
                </a:lnTo>
                <a:lnTo>
                  <a:pt x="102" y="288"/>
                </a:lnTo>
                <a:lnTo>
                  <a:pt x="93" y="315"/>
                </a:lnTo>
                <a:lnTo>
                  <a:pt x="54" y="330"/>
                </a:lnTo>
                <a:lnTo>
                  <a:pt x="0" y="351"/>
                </a:lnTo>
                <a:lnTo>
                  <a:pt x="15" y="612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29" name=""/>
          <p:cNvSpPr/>
          <p:nvPr/>
        </p:nvSpPr>
        <p:spPr>
          <a:xfrm>
            <a:off x="6669000" y="4213080"/>
            <a:ext cx="793800" cy="803520"/>
          </a:xfrm>
          <a:custGeom>
            <a:avLst/>
            <a:gdLst/>
            <a:ahLst/>
            <a:rect l="l" t="t" r="r" b="b"/>
            <a:pathLst>
              <a:path w="459" h="465">
                <a:moveTo>
                  <a:pt x="279" y="0"/>
                </a:moveTo>
                <a:lnTo>
                  <a:pt x="369" y="183"/>
                </a:lnTo>
                <a:lnTo>
                  <a:pt x="378" y="225"/>
                </a:lnTo>
                <a:lnTo>
                  <a:pt x="405" y="249"/>
                </a:lnTo>
                <a:lnTo>
                  <a:pt x="426" y="276"/>
                </a:lnTo>
                <a:lnTo>
                  <a:pt x="447" y="318"/>
                </a:lnTo>
                <a:lnTo>
                  <a:pt x="450" y="375"/>
                </a:lnTo>
                <a:lnTo>
                  <a:pt x="453" y="414"/>
                </a:lnTo>
                <a:lnTo>
                  <a:pt x="459" y="465"/>
                </a:lnTo>
                <a:lnTo>
                  <a:pt x="420" y="459"/>
                </a:lnTo>
                <a:lnTo>
                  <a:pt x="375" y="465"/>
                </a:lnTo>
                <a:lnTo>
                  <a:pt x="345" y="456"/>
                </a:lnTo>
                <a:lnTo>
                  <a:pt x="354" y="420"/>
                </a:lnTo>
                <a:lnTo>
                  <a:pt x="333" y="402"/>
                </a:lnTo>
                <a:lnTo>
                  <a:pt x="306" y="390"/>
                </a:lnTo>
                <a:lnTo>
                  <a:pt x="288" y="369"/>
                </a:lnTo>
                <a:lnTo>
                  <a:pt x="279" y="339"/>
                </a:lnTo>
                <a:lnTo>
                  <a:pt x="282" y="309"/>
                </a:lnTo>
                <a:lnTo>
                  <a:pt x="252" y="309"/>
                </a:lnTo>
                <a:lnTo>
                  <a:pt x="234" y="282"/>
                </a:lnTo>
                <a:lnTo>
                  <a:pt x="231" y="261"/>
                </a:lnTo>
                <a:lnTo>
                  <a:pt x="198" y="255"/>
                </a:lnTo>
                <a:lnTo>
                  <a:pt x="195" y="198"/>
                </a:lnTo>
                <a:lnTo>
                  <a:pt x="198" y="177"/>
                </a:lnTo>
                <a:lnTo>
                  <a:pt x="186" y="150"/>
                </a:lnTo>
                <a:lnTo>
                  <a:pt x="180" y="123"/>
                </a:lnTo>
                <a:lnTo>
                  <a:pt x="147" y="102"/>
                </a:lnTo>
                <a:lnTo>
                  <a:pt x="126" y="84"/>
                </a:lnTo>
                <a:lnTo>
                  <a:pt x="93" y="99"/>
                </a:lnTo>
                <a:lnTo>
                  <a:pt x="45" y="111"/>
                </a:lnTo>
                <a:lnTo>
                  <a:pt x="18" y="93"/>
                </a:lnTo>
                <a:lnTo>
                  <a:pt x="6" y="60"/>
                </a:lnTo>
                <a:lnTo>
                  <a:pt x="0" y="27"/>
                </a:lnTo>
                <a:lnTo>
                  <a:pt x="24" y="66"/>
                </a:lnTo>
                <a:lnTo>
                  <a:pt x="45" y="63"/>
                </a:lnTo>
                <a:lnTo>
                  <a:pt x="81" y="30"/>
                </a:lnTo>
                <a:lnTo>
                  <a:pt x="159" y="18"/>
                </a:lnTo>
                <a:lnTo>
                  <a:pt x="213" y="15"/>
                </a:lnTo>
                <a:lnTo>
                  <a:pt x="252" y="12"/>
                </a:lnTo>
                <a:lnTo>
                  <a:pt x="279" y="0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0" name=""/>
          <p:cNvSpPr/>
          <p:nvPr/>
        </p:nvSpPr>
        <p:spPr>
          <a:xfrm>
            <a:off x="4361040" y="1568520"/>
            <a:ext cx="1546200" cy="1461960"/>
          </a:xfrm>
          <a:custGeom>
            <a:avLst/>
            <a:gdLst/>
            <a:ahLst/>
            <a:rect l="l" t="t" r="r" b="b"/>
            <a:pathLst>
              <a:path w="894" h="846">
                <a:moveTo>
                  <a:pt x="36" y="45"/>
                </a:moveTo>
                <a:lnTo>
                  <a:pt x="531" y="45"/>
                </a:lnTo>
                <a:lnTo>
                  <a:pt x="534" y="0"/>
                </a:lnTo>
                <a:lnTo>
                  <a:pt x="573" y="18"/>
                </a:lnTo>
                <a:lnTo>
                  <a:pt x="594" y="57"/>
                </a:lnTo>
                <a:lnTo>
                  <a:pt x="615" y="69"/>
                </a:lnTo>
                <a:lnTo>
                  <a:pt x="642" y="51"/>
                </a:lnTo>
                <a:lnTo>
                  <a:pt x="663" y="51"/>
                </a:lnTo>
                <a:lnTo>
                  <a:pt x="696" y="81"/>
                </a:lnTo>
                <a:lnTo>
                  <a:pt x="744" y="84"/>
                </a:lnTo>
                <a:lnTo>
                  <a:pt x="774" y="78"/>
                </a:lnTo>
                <a:lnTo>
                  <a:pt x="807" y="87"/>
                </a:lnTo>
                <a:lnTo>
                  <a:pt x="813" y="120"/>
                </a:lnTo>
                <a:lnTo>
                  <a:pt x="804" y="141"/>
                </a:lnTo>
                <a:lnTo>
                  <a:pt x="744" y="180"/>
                </a:lnTo>
                <a:lnTo>
                  <a:pt x="750" y="213"/>
                </a:lnTo>
                <a:lnTo>
                  <a:pt x="810" y="198"/>
                </a:lnTo>
                <a:lnTo>
                  <a:pt x="828" y="207"/>
                </a:lnTo>
                <a:lnTo>
                  <a:pt x="846" y="228"/>
                </a:lnTo>
                <a:lnTo>
                  <a:pt x="864" y="291"/>
                </a:lnTo>
                <a:lnTo>
                  <a:pt x="870" y="348"/>
                </a:lnTo>
                <a:lnTo>
                  <a:pt x="837" y="381"/>
                </a:lnTo>
                <a:lnTo>
                  <a:pt x="846" y="531"/>
                </a:lnTo>
                <a:lnTo>
                  <a:pt x="819" y="561"/>
                </a:lnTo>
                <a:lnTo>
                  <a:pt x="888" y="633"/>
                </a:lnTo>
                <a:lnTo>
                  <a:pt x="894" y="678"/>
                </a:lnTo>
                <a:lnTo>
                  <a:pt x="852" y="711"/>
                </a:lnTo>
                <a:lnTo>
                  <a:pt x="849" y="765"/>
                </a:lnTo>
                <a:lnTo>
                  <a:pt x="819" y="789"/>
                </a:lnTo>
                <a:lnTo>
                  <a:pt x="777" y="759"/>
                </a:lnTo>
                <a:lnTo>
                  <a:pt x="561" y="771"/>
                </a:lnTo>
                <a:lnTo>
                  <a:pt x="564" y="834"/>
                </a:lnTo>
                <a:lnTo>
                  <a:pt x="129" y="846"/>
                </a:lnTo>
                <a:lnTo>
                  <a:pt x="120" y="750"/>
                </a:lnTo>
                <a:lnTo>
                  <a:pt x="0" y="744"/>
                </a:lnTo>
                <a:lnTo>
                  <a:pt x="36" y="45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1" name=""/>
          <p:cNvSpPr/>
          <p:nvPr/>
        </p:nvSpPr>
        <p:spPr>
          <a:xfrm>
            <a:off x="2162160" y="1365120"/>
            <a:ext cx="2448000" cy="3232440"/>
          </a:xfrm>
          <a:custGeom>
            <a:avLst/>
            <a:gdLst/>
            <a:ahLst/>
            <a:rect l="l" t="t" r="r" b="b"/>
            <a:pathLst>
              <a:path w="1416" h="1869">
                <a:moveTo>
                  <a:pt x="1338" y="168"/>
                </a:moveTo>
                <a:lnTo>
                  <a:pt x="1293" y="849"/>
                </a:lnTo>
                <a:lnTo>
                  <a:pt x="1416" y="861"/>
                </a:lnTo>
                <a:lnTo>
                  <a:pt x="1407" y="1194"/>
                </a:lnTo>
                <a:lnTo>
                  <a:pt x="1335" y="1188"/>
                </a:lnTo>
                <a:lnTo>
                  <a:pt x="1338" y="1365"/>
                </a:lnTo>
                <a:lnTo>
                  <a:pt x="1296" y="1416"/>
                </a:lnTo>
                <a:lnTo>
                  <a:pt x="1266" y="1506"/>
                </a:lnTo>
                <a:lnTo>
                  <a:pt x="1275" y="1869"/>
                </a:lnTo>
                <a:lnTo>
                  <a:pt x="1182" y="1800"/>
                </a:lnTo>
                <a:lnTo>
                  <a:pt x="1167" y="1725"/>
                </a:lnTo>
                <a:lnTo>
                  <a:pt x="1092" y="1647"/>
                </a:lnTo>
                <a:lnTo>
                  <a:pt x="1071" y="1605"/>
                </a:lnTo>
                <a:lnTo>
                  <a:pt x="957" y="1605"/>
                </a:lnTo>
                <a:lnTo>
                  <a:pt x="936" y="1632"/>
                </a:lnTo>
                <a:lnTo>
                  <a:pt x="732" y="1617"/>
                </a:lnTo>
                <a:lnTo>
                  <a:pt x="516" y="1473"/>
                </a:lnTo>
                <a:lnTo>
                  <a:pt x="474" y="1452"/>
                </a:lnTo>
                <a:lnTo>
                  <a:pt x="462" y="1593"/>
                </a:lnTo>
                <a:lnTo>
                  <a:pt x="351" y="1584"/>
                </a:lnTo>
                <a:lnTo>
                  <a:pt x="357" y="1524"/>
                </a:lnTo>
                <a:lnTo>
                  <a:pt x="333" y="1476"/>
                </a:lnTo>
                <a:lnTo>
                  <a:pt x="336" y="1404"/>
                </a:lnTo>
                <a:lnTo>
                  <a:pt x="324" y="1365"/>
                </a:lnTo>
                <a:lnTo>
                  <a:pt x="306" y="1338"/>
                </a:lnTo>
                <a:lnTo>
                  <a:pt x="273" y="1314"/>
                </a:lnTo>
                <a:lnTo>
                  <a:pt x="246" y="1275"/>
                </a:lnTo>
                <a:lnTo>
                  <a:pt x="222" y="1275"/>
                </a:lnTo>
                <a:lnTo>
                  <a:pt x="207" y="1239"/>
                </a:lnTo>
                <a:lnTo>
                  <a:pt x="120" y="1230"/>
                </a:lnTo>
                <a:lnTo>
                  <a:pt x="117" y="1176"/>
                </a:lnTo>
                <a:lnTo>
                  <a:pt x="138" y="1164"/>
                </a:lnTo>
                <a:lnTo>
                  <a:pt x="117" y="1143"/>
                </a:lnTo>
                <a:lnTo>
                  <a:pt x="141" y="1125"/>
                </a:lnTo>
                <a:lnTo>
                  <a:pt x="87" y="1110"/>
                </a:lnTo>
                <a:lnTo>
                  <a:pt x="99" y="1074"/>
                </a:lnTo>
                <a:lnTo>
                  <a:pt x="72" y="1047"/>
                </a:lnTo>
                <a:lnTo>
                  <a:pt x="78" y="1026"/>
                </a:lnTo>
                <a:lnTo>
                  <a:pt x="84" y="1002"/>
                </a:lnTo>
                <a:lnTo>
                  <a:pt x="51" y="960"/>
                </a:lnTo>
                <a:lnTo>
                  <a:pt x="63" y="933"/>
                </a:lnTo>
                <a:lnTo>
                  <a:pt x="51" y="888"/>
                </a:lnTo>
                <a:lnTo>
                  <a:pt x="48" y="849"/>
                </a:lnTo>
                <a:lnTo>
                  <a:pt x="9" y="828"/>
                </a:lnTo>
                <a:lnTo>
                  <a:pt x="6" y="762"/>
                </a:lnTo>
                <a:lnTo>
                  <a:pt x="27" y="726"/>
                </a:lnTo>
                <a:lnTo>
                  <a:pt x="6" y="681"/>
                </a:lnTo>
                <a:lnTo>
                  <a:pt x="0" y="645"/>
                </a:lnTo>
                <a:lnTo>
                  <a:pt x="27" y="636"/>
                </a:lnTo>
                <a:lnTo>
                  <a:pt x="30" y="612"/>
                </a:lnTo>
                <a:lnTo>
                  <a:pt x="42" y="594"/>
                </a:lnTo>
                <a:lnTo>
                  <a:pt x="33" y="558"/>
                </a:lnTo>
                <a:lnTo>
                  <a:pt x="54" y="546"/>
                </a:lnTo>
                <a:lnTo>
                  <a:pt x="33" y="516"/>
                </a:lnTo>
                <a:lnTo>
                  <a:pt x="51" y="489"/>
                </a:lnTo>
                <a:lnTo>
                  <a:pt x="45" y="465"/>
                </a:lnTo>
                <a:lnTo>
                  <a:pt x="63" y="453"/>
                </a:lnTo>
                <a:lnTo>
                  <a:pt x="75" y="417"/>
                </a:lnTo>
                <a:lnTo>
                  <a:pt x="126" y="312"/>
                </a:lnTo>
                <a:lnTo>
                  <a:pt x="129" y="276"/>
                </a:lnTo>
                <a:lnTo>
                  <a:pt x="150" y="261"/>
                </a:lnTo>
                <a:lnTo>
                  <a:pt x="150" y="216"/>
                </a:lnTo>
                <a:lnTo>
                  <a:pt x="150" y="168"/>
                </a:lnTo>
                <a:lnTo>
                  <a:pt x="171" y="156"/>
                </a:lnTo>
                <a:lnTo>
                  <a:pt x="174" y="108"/>
                </a:lnTo>
                <a:lnTo>
                  <a:pt x="177" y="72"/>
                </a:lnTo>
                <a:lnTo>
                  <a:pt x="165" y="45"/>
                </a:lnTo>
                <a:lnTo>
                  <a:pt x="159" y="12"/>
                </a:lnTo>
                <a:lnTo>
                  <a:pt x="174" y="0"/>
                </a:lnTo>
                <a:lnTo>
                  <a:pt x="210" y="9"/>
                </a:lnTo>
                <a:lnTo>
                  <a:pt x="246" y="24"/>
                </a:lnTo>
                <a:lnTo>
                  <a:pt x="294" y="36"/>
                </a:lnTo>
                <a:lnTo>
                  <a:pt x="474" y="72"/>
                </a:lnTo>
                <a:lnTo>
                  <a:pt x="729" y="108"/>
                </a:lnTo>
                <a:lnTo>
                  <a:pt x="1140" y="138"/>
                </a:lnTo>
                <a:lnTo>
                  <a:pt x="1338" y="168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2" name=""/>
          <p:cNvSpPr/>
          <p:nvPr/>
        </p:nvSpPr>
        <p:spPr>
          <a:xfrm>
            <a:off x="6897600" y="1449360"/>
            <a:ext cx="1306440" cy="1130400"/>
          </a:xfrm>
          <a:custGeom>
            <a:avLst/>
            <a:gdLst/>
            <a:ahLst/>
            <a:rect l="l" t="t" r="r" b="b"/>
            <a:pathLst>
              <a:path w="756" h="654">
                <a:moveTo>
                  <a:pt x="648" y="15"/>
                </a:moveTo>
                <a:lnTo>
                  <a:pt x="627" y="24"/>
                </a:lnTo>
                <a:lnTo>
                  <a:pt x="597" y="0"/>
                </a:lnTo>
                <a:lnTo>
                  <a:pt x="579" y="27"/>
                </a:lnTo>
                <a:lnTo>
                  <a:pt x="567" y="96"/>
                </a:lnTo>
                <a:lnTo>
                  <a:pt x="561" y="168"/>
                </a:lnTo>
                <a:lnTo>
                  <a:pt x="549" y="219"/>
                </a:lnTo>
                <a:lnTo>
                  <a:pt x="525" y="219"/>
                </a:lnTo>
                <a:lnTo>
                  <a:pt x="480" y="267"/>
                </a:lnTo>
                <a:lnTo>
                  <a:pt x="441" y="264"/>
                </a:lnTo>
                <a:lnTo>
                  <a:pt x="372" y="288"/>
                </a:lnTo>
                <a:lnTo>
                  <a:pt x="342" y="291"/>
                </a:lnTo>
                <a:lnTo>
                  <a:pt x="285" y="330"/>
                </a:lnTo>
                <a:lnTo>
                  <a:pt x="273" y="363"/>
                </a:lnTo>
                <a:lnTo>
                  <a:pt x="171" y="432"/>
                </a:lnTo>
                <a:lnTo>
                  <a:pt x="141" y="432"/>
                </a:lnTo>
                <a:lnTo>
                  <a:pt x="51" y="471"/>
                </a:lnTo>
                <a:lnTo>
                  <a:pt x="51" y="501"/>
                </a:lnTo>
                <a:lnTo>
                  <a:pt x="33" y="534"/>
                </a:lnTo>
                <a:lnTo>
                  <a:pt x="63" y="552"/>
                </a:lnTo>
                <a:lnTo>
                  <a:pt x="39" y="579"/>
                </a:lnTo>
                <a:lnTo>
                  <a:pt x="0" y="594"/>
                </a:lnTo>
                <a:lnTo>
                  <a:pt x="281" y="564"/>
                </a:lnTo>
                <a:lnTo>
                  <a:pt x="365" y="572"/>
                </a:lnTo>
                <a:lnTo>
                  <a:pt x="429" y="580"/>
                </a:lnTo>
                <a:lnTo>
                  <a:pt x="459" y="582"/>
                </a:lnTo>
                <a:lnTo>
                  <a:pt x="483" y="609"/>
                </a:lnTo>
                <a:lnTo>
                  <a:pt x="483" y="654"/>
                </a:lnTo>
                <a:lnTo>
                  <a:pt x="561" y="636"/>
                </a:lnTo>
                <a:lnTo>
                  <a:pt x="594" y="591"/>
                </a:lnTo>
                <a:lnTo>
                  <a:pt x="594" y="531"/>
                </a:lnTo>
                <a:lnTo>
                  <a:pt x="603" y="498"/>
                </a:lnTo>
                <a:lnTo>
                  <a:pt x="636" y="498"/>
                </a:lnTo>
                <a:lnTo>
                  <a:pt x="633" y="462"/>
                </a:lnTo>
                <a:lnTo>
                  <a:pt x="636" y="429"/>
                </a:lnTo>
                <a:lnTo>
                  <a:pt x="600" y="384"/>
                </a:lnTo>
                <a:lnTo>
                  <a:pt x="615" y="348"/>
                </a:lnTo>
                <a:lnTo>
                  <a:pt x="615" y="297"/>
                </a:lnTo>
                <a:lnTo>
                  <a:pt x="648" y="261"/>
                </a:lnTo>
                <a:lnTo>
                  <a:pt x="681" y="231"/>
                </a:lnTo>
                <a:lnTo>
                  <a:pt x="753" y="210"/>
                </a:lnTo>
                <a:lnTo>
                  <a:pt x="756" y="186"/>
                </a:lnTo>
                <a:lnTo>
                  <a:pt x="741" y="147"/>
                </a:lnTo>
                <a:lnTo>
                  <a:pt x="708" y="84"/>
                </a:lnTo>
                <a:lnTo>
                  <a:pt x="687" y="48"/>
                </a:lnTo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3" name=""/>
          <p:cNvSpPr/>
          <p:nvPr/>
        </p:nvSpPr>
        <p:spPr>
          <a:xfrm>
            <a:off x="5994360" y="1827360"/>
            <a:ext cx="1333440" cy="1649160"/>
          </a:xfrm>
          <a:custGeom>
            <a:avLst/>
            <a:gdLst/>
            <a:ahLst/>
            <a:rect l="l" t="t" r="r" b="b"/>
            <a:pathLst>
              <a:path w="771" h="954">
                <a:moveTo>
                  <a:pt x="60" y="12"/>
                </a:moveTo>
                <a:lnTo>
                  <a:pt x="84" y="0"/>
                </a:lnTo>
                <a:lnTo>
                  <a:pt x="165" y="6"/>
                </a:lnTo>
                <a:lnTo>
                  <a:pt x="201" y="21"/>
                </a:lnTo>
                <a:lnTo>
                  <a:pt x="231" y="27"/>
                </a:lnTo>
                <a:lnTo>
                  <a:pt x="285" y="63"/>
                </a:lnTo>
                <a:lnTo>
                  <a:pt x="321" y="102"/>
                </a:lnTo>
                <a:lnTo>
                  <a:pt x="351" y="147"/>
                </a:lnTo>
                <a:lnTo>
                  <a:pt x="345" y="216"/>
                </a:lnTo>
                <a:lnTo>
                  <a:pt x="315" y="243"/>
                </a:lnTo>
                <a:lnTo>
                  <a:pt x="378" y="225"/>
                </a:lnTo>
                <a:lnTo>
                  <a:pt x="417" y="243"/>
                </a:lnTo>
                <a:lnTo>
                  <a:pt x="441" y="351"/>
                </a:lnTo>
                <a:lnTo>
                  <a:pt x="417" y="381"/>
                </a:lnTo>
                <a:lnTo>
                  <a:pt x="399" y="411"/>
                </a:lnTo>
                <a:lnTo>
                  <a:pt x="423" y="447"/>
                </a:lnTo>
                <a:lnTo>
                  <a:pt x="471" y="413"/>
                </a:lnTo>
                <a:lnTo>
                  <a:pt x="503" y="381"/>
                </a:lnTo>
                <a:lnTo>
                  <a:pt x="531" y="366"/>
                </a:lnTo>
                <a:lnTo>
                  <a:pt x="555" y="378"/>
                </a:lnTo>
                <a:lnTo>
                  <a:pt x="567" y="402"/>
                </a:lnTo>
                <a:lnTo>
                  <a:pt x="600" y="462"/>
                </a:lnTo>
                <a:lnTo>
                  <a:pt x="627" y="498"/>
                </a:lnTo>
                <a:lnTo>
                  <a:pt x="579" y="522"/>
                </a:lnTo>
                <a:lnTo>
                  <a:pt x="561" y="537"/>
                </a:lnTo>
                <a:lnTo>
                  <a:pt x="648" y="594"/>
                </a:lnTo>
                <a:lnTo>
                  <a:pt x="708" y="576"/>
                </a:lnTo>
                <a:lnTo>
                  <a:pt x="753" y="567"/>
                </a:lnTo>
                <a:lnTo>
                  <a:pt x="771" y="601"/>
                </a:lnTo>
                <a:lnTo>
                  <a:pt x="763" y="637"/>
                </a:lnTo>
                <a:lnTo>
                  <a:pt x="759" y="661"/>
                </a:lnTo>
                <a:lnTo>
                  <a:pt x="727" y="689"/>
                </a:lnTo>
                <a:lnTo>
                  <a:pt x="711" y="701"/>
                </a:lnTo>
                <a:lnTo>
                  <a:pt x="707" y="709"/>
                </a:lnTo>
                <a:lnTo>
                  <a:pt x="755" y="729"/>
                </a:lnTo>
                <a:lnTo>
                  <a:pt x="732" y="714"/>
                </a:lnTo>
                <a:lnTo>
                  <a:pt x="735" y="780"/>
                </a:lnTo>
                <a:lnTo>
                  <a:pt x="743" y="809"/>
                </a:lnTo>
                <a:lnTo>
                  <a:pt x="731" y="869"/>
                </a:lnTo>
                <a:lnTo>
                  <a:pt x="587" y="893"/>
                </a:lnTo>
                <a:lnTo>
                  <a:pt x="519" y="888"/>
                </a:lnTo>
                <a:lnTo>
                  <a:pt x="477" y="891"/>
                </a:lnTo>
                <a:lnTo>
                  <a:pt x="414" y="912"/>
                </a:lnTo>
                <a:lnTo>
                  <a:pt x="369" y="906"/>
                </a:lnTo>
                <a:lnTo>
                  <a:pt x="360" y="876"/>
                </a:lnTo>
                <a:lnTo>
                  <a:pt x="309" y="906"/>
                </a:lnTo>
                <a:lnTo>
                  <a:pt x="237" y="891"/>
                </a:lnTo>
                <a:lnTo>
                  <a:pt x="207" y="915"/>
                </a:lnTo>
                <a:lnTo>
                  <a:pt x="120" y="936"/>
                </a:lnTo>
                <a:lnTo>
                  <a:pt x="96" y="936"/>
                </a:lnTo>
                <a:lnTo>
                  <a:pt x="72" y="936"/>
                </a:lnTo>
                <a:lnTo>
                  <a:pt x="57" y="954"/>
                </a:lnTo>
                <a:lnTo>
                  <a:pt x="0" y="954"/>
                </a:lnTo>
                <a:lnTo>
                  <a:pt x="54" y="918"/>
                </a:lnTo>
                <a:lnTo>
                  <a:pt x="81" y="891"/>
                </a:lnTo>
                <a:lnTo>
                  <a:pt x="111" y="849"/>
                </a:lnTo>
                <a:lnTo>
                  <a:pt x="141" y="831"/>
                </a:lnTo>
                <a:lnTo>
                  <a:pt x="171" y="780"/>
                </a:lnTo>
                <a:lnTo>
                  <a:pt x="162" y="750"/>
                </a:lnTo>
                <a:lnTo>
                  <a:pt x="135" y="693"/>
                </a:lnTo>
                <a:lnTo>
                  <a:pt x="123" y="603"/>
                </a:lnTo>
                <a:lnTo>
                  <a:pt x="123" y="507"/>
                </a:lnTo>
                <a:lnTo>
                  <a:pt x="111" y="462"/>
                </a:lnTo>
                <a:lnTo>
                  <a:pt x="81" y="261"/>
                </a:lnTo>
                <a:lnTo>
                  <a:pt x="81" y="207"/>
                </a:lnTo>
                <a:lnTo>
                  <a:pt x="63" y="174"/>
                </a:lnTo>
                <a:lnTo>
                  <a:pt x="60" y="12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4" name=""/>
          <p:cNvSpPr/>
          <p:nvPr/>
        </p:nvSpPr>
        <p:spPr>
          <a:xfrm>
            <a:off x="5616720" y="1733400"/>
            <a:ext cx="684000" cy="1774800"/>
          </a:xfrm>
          <a:custGeom>
            <a:avLst/>
            <a:gdLst/>
            <a:ahLst/>
            <a:rect l="l" t="t" r="r" b="b"/>
            <a:pathLst>
              <a:path w="396" h="1026">
                <a:moveTo>
                  <a:pt x="96" y="138"/>
                </a:moveTo>
                <a:lnTo>
                  <a:pt x="192" y="0"/>
                </a:lnTo>
                <a:lnTo>
                  <a:pt x="216" y="12"/>
                </a:lnTo>
                <a:lnTo>
                  <a:pt x="240" y="6"/>
                </a:lnTo>
                <a:lnTo>
                  <a:pt x="213" y="42"/>
                </a:lnTo>
                <a:lnTo>
                  <a:pt x="258" y="57"/>
                </a:lnTo>
                <a:lnTo>
                  <a:pt x="288" y="78"/>
                </a:lnTo>
                <a:lnTo>
                  <a:pt x="312" y="87"/>
                </a:lnTo>
                <a:lnTo>
                  <a:pt x="297" y="138"/>
                </a:lnTo>
                <a:lnTo>
                  <a:pt x="297" y="204"/>
                </a:lnTo>
                <a:lnTo>
                  <a:pt x="294" y="249"/>
                </a:lnTo>
                <a:lnTo>
                  <a:pt x="324" y="231"/>
                </a:lnTo>
                <a:lnTo>
                  <a:pt x="318" y="312"/>
                </a:lnTo>
                <a:lnTo>
                  <a:pt x="306" y="384"/>
                </a:lnTo>
                <a:lnTo>
                  <a:pt x="324" y="516"/>
                </a:lnTo>
                <a:lnTo>
                  <a:pt x="342" y="531"/>
                </a:lnTo>
                <a:lnTo>
                  <a:pt x="360" y="741"/>
                </a:lnTo>
                <a:lnTo>
                  <a:pt x="396" y="819"/>
                </a:lnTo>
                <a:lnTo>
                  <a:pt x="378" y="876"/>
                </a:lnTo>
                <a:lnTo>
                  <a:pt x="360" y="912"/>
                </a:lnTo>
                <a:lnTo>
                  <a:pt x="330" y="939"/>
                </a:lnTo>
                <a:lnTo>
                  <a:pt x="330" y="972"/>
                </a:lnTo>
                <a:lnTo>
                  <a:pt x="291" y="984"/>
                </a:lnTo>
                <a:lnTo>
                  <a:pt x="276" y="1026"/>
                </a:lnTo>
                <a:lnTo>
                  <a:pt x="213" y="1026"/>
                </a:lnTo>
                <a:lnTo>
                  <a:pt x="186" y="1008"/>
                </a:lnTo>
                <a:lnTo>
                  <a:pt x="204" y="978"/>
                </a:lnTo>
                <a:lnTo>
                  <a:pt x="216" y="945"/>
                </a:lnTo>
                <a:lnTo>
                  <a:pt x="156" y="960"/>
                </a:lnTo>
                <a:lnTo>
                  <a:pt x="120" y="942"/>
                </a:lnTo>
                <a:lnTo>
                  <a:pt x="54" y="921"/>
                </a:lnTo>
                <a:lnTo>
                  <a:pt x="12" y="882"/>
                </a:lnTo>
                <a:lnTo>
                  <a:pt x="3" y="825"/>
                </a:lnTo>
                <a:lnTo>
                  <a:pt x="12" y="777"/>
                </a:lnTo>
                <a:lnTo>
                  <a:pt x="0" y="735"/>
                </a:lnTo>
                <a:lnTo>
                  <a:pt x="18" y="687"/>
                </a:lnTo>
                <a:lnTo>
                  <a:pt x="9" y="666"/>
                </a:lnTo>
                <a:lnTo>
                  <a:pt x="45" y="645"/>
                </a:lnTo>
                <a:lnTo>
                  <a:pt x="81" y="657"/>
                </a:lnTo>
                <a:lnTo>
                  <a:pt x="96" y="675"/>
                </a:lnTo>
                <a:lnTo>
                  <a:pt x="120" y="654"/>
                </a:lnTo>
                <a:lnTo>
                  <a:pt x="117" y="588"/>
                </a:lnTo>
                <a:lnTo>
                  <a:pt x="141" y="582"/>
                </a:lnTo>
                <a:lnTo>
                  <a:pt x="132" y="534"/>
                </a:lnTo>
                <a:lnTo>
                  <a:pt x="81" y="465"/>
                </a:lnTo>
                <a:lnTo>
                  <a:pt x="102" y="414"/>
                </a:lnTo>
                <a:lnTo>
                  <a:pt x="93" y="273"/>
                </a:lnTo>
                <a:lnTo>
                  <a:pt x="126" y="231"/>
                </a:lnTo>
                <a:lnTo>
                  <a:pt x="96" y="138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5" name=""/>
          <p:cNvSpPr/>
          <p:nvPr/>
        </p:nvSpPr>
        <p:spPr>
          <a:xfrm>
            <a:off x="5330880" y="2844720"/>
            <a:ext cx="2365200" cy="1762200"/>
          </a:xfrm>
          <a:custGeom>
            <a:avLst/>
            <a:gdLst/>
            <a:ahLst/>
            <a:rect l="l" t="t" r="r" b="b"/>
            <a:pathLst>
              <a:path w="1368" h="1020">
                <a:moveTo>
                  <a:pt x="138" y="984"/>
                </a:moveTo>
                <a:lnTo>
                  <a:pt x="231" y="963"/>
                </a:lnTo>
                <a:lnTo>
                  <a:pt x="285" y="981"/>
                </a:lnTo>
                <a:lnTo>
                  <a:pt x="363" y="978"/>
                </a:lnTo>
                <a:lnTo>
                  <a:pt x="390" y="1014"/>
                </a:lnTo>
                <a:lnTo>
                  <a:pt x="453" y="1002"/>
                </a:lnTo>
                <a:lnTo>
                  <a:pt x="471" y="1002"/>
                </a:lnTo>
                <a:lnTo>
                  <a:pt x="492" y="1020"/>
                </a:lnTo>
                <a:lnTo>
                  <a:pt x="516" y="1005"/>
                </a:lnTo>
                <a:lnTo>
                  <a:pt x="543" y="1005"/>
                </a:lnTo>
                <a:lnTo>
                  <a:pt x="537" y="981"/>
                </a:lnTo>
                <a:lnTo>
                  <a:pt x="507" y="969"/>
                </a:lnTo>
                <a:lnTo>
                  <a:pt x="507" y="939"/>
                </a:lnTo>
                <a:lnTo>
                  <a:pt x="498" y="912"/>
                </a:lnTo>
                <a:lnTo>
                  <a:pt x="480" y="906"/>
                </a:lnTo>
                <a:lnTo>
                  <a:pt x="510" y="888"/>
                </a:lnTo>
                <a:lnTo>
                  <a:pt x="567" y="891"/>
                </a:lnTo>
                <a:lnTo>
                  <a:pt x="588" y="882"/>
                </a:lnTo>
                <a:lnTo>
                  <a:pt x="612" y="906"/>
                </a:lnTo>
                <a:lnTo>
                  <a:pt x="633" y="885"/>
                </a:lnTo>
                <a:lnTo>
                  <a:pt x="663" y="891"/>
                </a:lnTo>
                <a:lnTo>
                  <a:pt x="684" y="882"/>
                </a:lnTo>
                <a:lnTo>
                  <a:pt x="717" y="885"/>
                </a:lnTo>
                <a:lnTo>
                  <a:pt x="741" y="876"/>
                </a:lnTo>
                <a:lnTo>
                  <a:pt x="768" y="849"/>
                </a:lnTo>
                <a:lnTo>
                  <a:pt x="813" y="870"/>
                </a:lnTo>
                <a:lnTo>
                  <a:pt x="837" y="837"/>
                </a:lnTo>
                <a:lnTo>
                  <a:pt x="975" y="807"/>
                </a:lnTo>
                <a:lnTo>
                  <a:pt x="1005" y="807"/>
                </a:lnTo>
                <a:lnTo>
                  <a:pt x="1023" y="792"/>
                </a:lnTo>
                <a:lnTo>
                  <a:pt x="1056" y="798"/>
                </a:lnTo>
                <a:lnTo>
                  <a:pt x="1053" y="726"/>
                </a:lnTo>
                <a:lnTo>
                  <a:pt x="1050" y="702"/>
                </a:lnTo>
                <a:lnTo>
                  <a:pt x="1071" y="684"/>
                </a:lnTo>
                <a:lnTo>
                  <a:pt x="1080" y="657"/>
                </a:lnTo>
                <a:lnTo>
                  <a:pt x="1089" y="627"/>
                </a:lnTo>
                <a:lnTo>
                  <a:pt x="1119" y="618"/>
                </a:lnTo>
                <a:lnTo>
                  <a:pt x="1128" y="591"/>
                </a:lnTo>
                <a:lnTo>
                  <a:pt x="1167" y="579"/>
                </a:lnTo>
                <a:lnTo>
                  <a:pt x="1176" y="531"/>
                </a:lnTo>
                <a:lnTo>
                  <a:pt x="1206" y="492"/>
                </a:lnTo>
                <a:lnTo>
                  <a:pt x="1251" y="489"/>
                </a:lnTo>
                <a:lnTo>
                  <a:pt x="1257" y="435"/>
                </a:lnTo>
                <a:lnTo>
                  <a:pt x="1317" y="390"/>
                </a:lnTo>
                <a:lnTo>
                  <a:pt x="1350" y="357"/>
                </a:lnTo>
                <a:lnTo>
                  <a:pt x="1329" y="330"/>
                </a:lnTo>
                <a:lnTo>
                  <a:pt x="1362" y="315"/>
                </a:lnTo>
                <a:lnTo>
                  <a:pt x="1368" y="279"/>
                </a:lnTo>
                <a:lnTo>
                  <a:pt x="1365" y="261"/>
                </a:lnTo>
                <a:lnTo>
                  <a:pt x="1353" y="237"/>
                </a:lnTo>
                <a:lnTo>
                  <a:pt x="1341" y="210"/>
                </a:lnTo>
                <a:lnTo>
                  <a:pt x="1329" y="189"/>
                </a:lnTo>
                <a:lnTo>
                  <a:pt x="1293" y="189"/>
                </a:lnTo>
                <a:lnTo>
                  <a:pt x="1293" y="156"/>
                </a:lnTo>
                <a:lnTo>
                  <a:pt x="1287" y="126"/>
                </a:lnTo>
                <a:lnTo>
                  <a:pt x="1290" y="105"/>
                </a:lnTo>
                <a:lnTo>
                  <a:pt x="1272" y="93"/>
                </a:lnTo>
                <a:lnTo>
                  <a:pt x="1236" y="81"/>
                </a:lnTo>
                <a:lnTo>
                  <a:pt x="1218" y="87"/>
                </a:lnTo>
                <a:lnTo>
                  <a:pt x="1215" y="66"/>
                </a:lnTo>
                <a:lnTo>
                  <a:pt x="1218" y="30"/>
                </a:lnTo>
                <a:lnTo>
                  <a:pt x="1185" y="36"/>
                </a:lnTo>
                <a:lnTo>
                  <a:pt x="1173" y="15"/>
                </a:lnTo>
                <a:lnTo>
                  <a:pt x="1152" y="21"/>
                </a:lnTo>
                <a:lnTo>
                  <a:pt x="1125" y="15"/>
                </a:lnTo>
                <a:lnTo>
                  <a:pt x="1110" y="0"/>
                </a:lnTo>
                <a:lnTo>
                  <a:pt x="1110" y="27"/>
                </a:lnTo>
                <a:lnTo>
                  <a:pt x="1104" y="54"/>
                </a:lnTo>
                <a:lnTo>
                  <a:pt x="1086" y="84"/>
                </a:lnTo>
                <a:lnTo>
                  <a:pt x="1047" y="93"/>
                </a:lnTo>
                <a:lnTo>
                  <a:pt x="1065" y="120"/>
                </a:lnTo>
                <a:lnTo>
                  <a:pt x="1032" y="138"/>
                </a:lnTo>
                <a:lnTo>
                  <a:pt x="1035" y="171"/>
                </a:lnTo>
                <a:lnTo>
                  <a:pt x="1011" y="204"/>
                </a:lnTo>
                <a:lnTo>
                  <a:pt x="1053" y="183"/>
                </a:lnTo>
                <a:lnTo>
                  <a:pt x="1095" y="153"/>
                </a:lnTo>
                <a:lnTo>
                  <a:pt x="1113" y="129"/>
                </a:lnTo>
                <a:lnTo>
                  <a:pt x="1116" y="171"/>
                </a:lnTo>
                <a:lnTo>
                  <a:pt x="1092" y="207"/>
                </a:lnTo>
                <a:lnTo>
                  <a:pt x="1086" y="228"/>
                </a:lnTo>
                <a:lnTo>
                  <a:pt x="1101" y="255"/>
                </a:lnTo>
                <a:lnTo>
                  <a:pt x="936" y="279"/>
                </a:lnTo>
                <a:lnTo>
                  <a:pt x="921" y="300"/>
                </a:lnTo>
                <a:lnTo>
                  <a:pt x="888" y="297"/>
                </a:lnTo>
                <a:lnTo>
                  <a:pt x="825" y="315"/>
                </a:lnTo>
                <a:lnTo>
                  <a:pt x="753" y="312"/>
                </a:lnTo>
                <a:lnTo>
                  <a:pt x="744" y="267"/>
                </a:lnTo>
                <a:lnTo>
                  <a:pt x="708" y="309"/>
                </a:lnTo>
                <a:lnTo>
                  <a:pt x="702" y="291"/>
                </a:lnTo>
                <a:lnTo>
                  <a:pt x="681" y="303"/>
                </a:lnTo>
                <a:lnTo>
                  <a:pt x="642" y="291"/>
                </a:lnTo>
                <a:lnTo>
                  <a:pt x="624" y="261"/>
                </a:lnTo>
                <a:lnTo>
                  <a:pt x="606" y="279"/>
                </a:lnTo>
                <a:lnTo>
                  <a:pt x="609" y="309"/>
                </a:lnTo>
                <a:lnTo>
                  <a:pt x="549" y="318"/>
                </a:lnTo>
                <a:lnTo>
                  <a:pt x="525" y="351"/>
                </a:lnTo>
                <a:lnTo>
                  <a:pt x="495" y="342"/>
                </a:lnTo>
                <a:lnTo>
                  <a:pt x="459" y="342"/>
                </a:lnTo>
                <a:lnTo>
                  <a:pt x="435" y="366"/>
                </a:lnTo>
                <a:lnTo>
                  <a:pt x="405" y="354"/>
                </a:lnTo>
                <a:lnTo>
                  <a:pt x="366" y="360"/>
                </a:lnTo>
                <a:lnTo>
                  <a:pt x="408" y="333"/>
                </a:lnTo>
                <a:lnTo>
                  <a:pt x="426" y="300"/>
                </a:lnTo>
                <a:lnTo>
                  <a:pt x="393" y="282"/>
                </a:lnTo>
                <a:lnTo>
                  <a:pt x="369" y="297"/>
                </a:lnTo>
                <a:lnTo>
                  <a:pt x="333" y="318"/>
                </a:lnTo>
                <a:lnTo>
                  <a:pt x="333" y="336"/>
                </a:lnTo>
                <a:lnTo>
                  <a:pt x="312" y="300"/>
                </a:lnTo>
                <a:lnTo>
                  <a:pt x="294" y="273"/>
                </a:lnTo>
                <a:lnTo>
                  <a:pt x="258" y="276"/>
                </a:lnTo>
                <a:lnTo>
                  <a:pt x="252" y="258"/>
                </a:lnTo>
                <a:lnTo>
                  <a:pt x="219" y="267"/>
                </a:lnTo>
                <a:lnTo>
                  <a:pt x="219" y="240"/>
                </a:lnTo>
                <a:lnTo>
                  <a:pt x="180" y="216"/>
                </a:lnTo>
                <a:lnTo>
                  <a:pt x="201" y="204"/>
                </a:lnTo>
                <a:lnTo>
                  <a:pt x="189" y="177"/>
                </a:lnTo>
                <a:lnTo>
                  <a:pt x="219" y="153"/>
                </a:lnTo>
                <a:lnTo>
                  <a:pt x="222" y="111"/>
                </a:lnTo>
                <a:lnTo>
                  <a:pt x="177" y="102"/>
                </a:lnTo>
                <a:lnTo>
                  <a:pt x="207" y="75"/>
                </a:lnTo>
                <a:lnTo>
                  <a:pt x="186" y="27"/>
                </a:lnTo>
                <a:lnTo>
                  <a:pt x="0" y="24"/>
                </a:lnTo>
                <a:lnTo>
                  <a:pt x="24" y="129"/>
                </a:lnTo>
                <a:lnTo>
                  <a:pt x="72" y="207"/>
                </a:lnTo>
                <a:lnTo>
                  <a:pt x="90" y="303"/>
                </a:lnTo>
                <a:lnTo>
                  <a:pt x="135" y="360"/>
                </a:lnTo>
                <a:lnTo>
                  <a:pt x="138" y="414"/>
                </a:lnTo>
                <a:lnTo>
                  <a:pt x="186" y="426"/>
                </a:lnTo>
                <a:lnTo>
                  <a:pt x="141" y="513"/>
                </a:lnTo>
                <a:lnTo>
                  <a:pt x="180" y="675"/>
                </a:lnTo>
                <a:lnTo>
                  <a:pt x="228" y="789"/>
                </a:lnTo>
                <a:lnTo>
                  <a:pt x="282" y="849"/>
                </a:lnTo>
                <a:lnTo>
                  <a:pt x="240" y="897"/>
                </a:lnTo>
                <a:lnTo>
                  <a:pt x="135" y="858"/>
                </a:lnTo>
                <a:lnTo>
                  <a:pt x="57" y="876"/>
                </a:lnTo>
                <a:lnTo>
                  <a:pt x="45" y="915"/>
                </a:lnTo>
                <a:lnTo>
                  <a:pt x="96" y="942"/>
                </a:lnTo>
                <a:lnTo>
                  <a:pt x="132" y="960"/>
                </a:lnTo>
                <a:lnTo>
                  <a:pt x="138" y="984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6" name=""/>
          <p:cNvSpPr/>
          <p:nvPr/>
        </p:nvSpPr>
        <p:spPr>
          <a:xfrm>
            <a:off x="6905520" y="2403360"/>
            <a:ext cx="830520" cy="677880"/>
          </a:xfrm>
          <a:custGeom>
            <a:avLst/>
            <a:gdLst/>
            <a:ahLst/>
            <a:rect l="l" t="t" r="r" b="b"/>
            <a:pathLst>
              <a:path w="480" h="392">
                <a:moveTo>
                  <a:pt x="0" y="44"/>
                </a:moveTo>
                <a:lnTo>
                  <a:pt x="16" y="76"/>
                </a:lnTo>
                <a:lnTo>
                  <a:pt x="48" y="84"/>
                </a:lnTo>
                <a:lnTo>
                  <a:pt x="48" y="108"/>
                </a:lnTo>
                <a:lnTo>
                  <a:pt x="52" y="144"/>
                </a:lnTo>
                <a:lnTo>
                  <a:pt x="96" y="168"/>
                </a:lnTo>
                <a:lnTo>
                  <a:pt x="44" y="176"/>
                </a:lnTo>
                <a:lnTo>
                  <a:pt x="32" y="200"/>
                </a:lnTo>
                <a:lnTo>
                  <a:pt x="64" y="228"/>
                </a:lnTo>
                <a:lnTo>
                  <a:pt x="84" y="248"/>
                </a:lnTo>
                <a:lnTo>
                  <a:pt x="116" y="272"/>
                </a:lnTo>
                <a:lnTo>
                  <a:pt x="192" y="248"/>
                </a:lnTo>
                <a:lnTo>
                  <a:pt x="228" y="280"/>
                </a:lnTo>
                <a:lnTo>
                  <a:pt x="264" y="272"/>
                </a:lnTo>
                <a:lnTo>
                  <a:pt x="284" y="344"/>
                </a:lnTo>
                <a:lnTo>
                  <a:pt x="336" y="348"/>
                </a:lnTo>
                <a:lnTo>
                  <a:pt x="372" y="392"/>
                </a:lnTo>
                <a:lnTo>
                  <a:pt x="388" y="300"/>
                </a:lnTo>
                <a:lnTo>
                  <a:pt x="396" y="344"/>
                </a:lnTo>
                <a:lnTo>
                  <a:pt x="428" y="344"/>
                </a:lnTo>
                <a:lnTo>
                  <a:pt x="448" y="316"/>
                </a:lnTo>
                <a:lnTo>
                  <a:pt x="448" y="260"/>
                </a:lnTo>
                <a:lnTo>
                  <a:pt x="412" y="240"/>
                </a:lnTo>
                <a:lnTo>
                  <a:pt x="436" y="224"/>
                </a:lnTo>
                <a:lnTo>
                  <a:pt x="468" y="188"/>
                </a:lnTo>
                <a:lnTo>
                  <a:pt x="472" y="140"/>
                </a:lnTo>
                <a:lnTo>
                  <a:pt x="480" y="84"/>
                </a:lnTo>
                <a:lnTo>
                  <a:pt x="480" y="52"/>
                </a:lnTo>
                <a:lnTo>
                  <a:pt x="448" y="16"/>
                </a:lnTo>
                <a:lnTo>
                  <a:pt x="384" y="12"/>
                </a:lnTo>
                <a:lnTo>
                  <a:pt x="360" y="8"/>
                </a:lnTo>
                <a:lnTo>
                  <a:pt x="324" y="0"/>
                </a:lnTo>
                <a:lnTo>
                  <a:pt x="244" y="4"/>
                </a:lnTo>
                <a:lnTo>
                  <a:pt x="112" y="16"/>
                </a:lnTo>
                <a:lnTo>
                  <a:pt x="0" y="44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7" name=""/>
          <p:cNvSpPr/>
          <p:nvPr/>
        </p:nvSpPr>
        <p:spPr>
          <a:xfrm>
            <a:off x="8002440" y="1467000"/>
            <a:ext cx="93960" cy="88920"/>
          </a:xfrm>
          <a:custGeom>
            <a:avLst/>
            <a:gdLst/>
            <a:ahLst/>
            <a:rect l="l" t="t" r="r" b="b"/>
            <a:pathLst>
              <a:path w="54" h="52">
                <a:moveTo>
                  <a:pt x="0" y="4"/>
                </a:moveTo>
                <a:lnTo>
                  <a:pt x="32" y="0"/>
                </a:lnTo>
                <a:lnTo>
                  <a:pt x="54" y="52"/>
                </a:lnTo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43200" bIns="432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8" name=""/>
          <p:cNvSpPr/>
          <p:nvPr/>
        </p:nvSpPr>
        <p:spPr>
          <a:xfrm>
            <a:off x="7140600" y="2625840"/>
            <a:ext cx="411120" cy="141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39" name=""/>
          <p:cNvSpPr/>
          <p:nvPr/>
        </p:nvSpPr>
        <p:spPr>
          <a:xfrm>
            <a:off x="7058160" y="2575080"/>
            <a:ext cx="5234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MAAC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0" name=""/>
          <p:cNvSpPr/>
          <p:nvPr/>
        </p:nvSpPr>
        <p:spPr>
          <a:xfrm>
            <a:off x="5592600" y="1542960"/>
            <a:ext cx="1160640" cy="1214640"/>
          </a:xfrm>
          <a:custGeom>
            <a:avLst/>
            <a:gdLst/>
            <a:ahLst/>
            <a:rect l="l" t="t" r="r" b="b"/>
            <a:pathLst>
              <a:path w="672" h="703">
                <a:moveTo>
                  <a:pt x="323" y="646"/>
                </a:moveTo>
                <a:lnTo>
                  <a:pt x="294" y="604"/>
                </a:lnTo>
                <a:lnTo>
                  <a:pt x="275" y="550"/>
                </a:lnTo>
                <a:lnTo>
                  <a:pt x="268" y="506"/>
                </a:lnTo>
                <a:lnTo>
                  <a:pt x="273" y="448"/>
                </a:lnTo>
                <a:lnTo>
                  <a:pt x="275" y="413"/>
                </a:lnTo>
                <a:lnTo>
                  <a:pt x="279" y="373"/>
                </a:lnTo>
                <a:lnTo>
                  <a:pt x="251" y="398"/>
                </a:lnTo>
                <a:lnTo>
                  <a:pt x="257" y="350"/>
                </a:lnTo>
                <a:lnTo>
                  <a:pt x="262" y="317"/>
                </a:lnTo>
                <a:lnTo>
                  <a:pt x="281" y="298"/>
                </a:lnTo>
                <a:lnTo>
                  <a:pt x="299" y="275"/>
                </a:lnTo>
                <a:lnTo>
                  <a:pt x="310" y="265"/>
                </a:lnTo>
                <a:lnTo>
                  <a:pt x="307" y="279"/>
                </a:lnTo>
                <a:lnTo>
                  <a:pt x="316" y="265"/>
                </a:lnTo>
                <a:lnTo>
                  <a:pt x="340" y="244"/>
                </a:lnTo>
                <a:lnTo>
                  <a:pt x="370" y="229"/>
                </a:lnTo>
                <a:lnTo>
                  <a:pt x="394" y="231"/>
                </a:lnTo>
                <a:lnTo>
                  <a:pt x="407" y="221"/>
                </a:lnTo>
                <a:lnTo>
                  <a:pt x="403" y="198"/>
                </a:lnTo>
                <a:lnTo>
                  <a:pt x="372" y="177"/>
                </a:lnTo>
                <a:lnTo>
                  <a:pt x="323" y="171"/>
                </a:lnTo>
                <a:lnTo>
                  <a:pt x="299" y="198"/>
                </a:lnTo>
                <a:lnTo>
                  <a:pt x="286" y="227"/>
                </a:lnTo>
                <a:lnTo>
                  <a:pt x="257" y="215"/>
                </a:lnTo>
                <a:lnTo>
                  <a:pt x="247" y="196"/>
                </a:lnTo>
                <a:lnTo>
                  <a:pt x="218" y="183"/>
                </a:lnTo>
                <a:lnTo>
                  <a:pt x="210" y="200"/>
                </a:lnTo>
                <a:lnTo>
                  <a:pt x="190" y="204"/>
                </a:lnTo>
                <a:lnTo>
                  <a:pt x="194" y="188"/>
                </a:lnTo>
                <a:lnTo>
                  <a:pt x="212" y="167"/>
                </a:lnTo>
                <a:lnTo>
                  <a:pt x="216" y="148"/>
                </a:lnTo>
                <a:lnTo>
                  <a:pt x="208" y="138"/>
                </a:lnTo>
                <a:lnTo>
                  <a:pt x="173" y="167"/>
                </a:lnTo>
                <a:lnTo>
                  <a:pt x="162" y="196"/>
                </a:lnTo>
                <a:lnTo>
                  <a:pt x="127" y="223"/>
                </a:lnTo>
                <a:lnTo>
                  <a:pt x="90" y="238"/>
                </a:lnTo>
                <a:lnTo>
                  <a:pt x="64" y="213"/>
                </a:lnTo>
                <a:lnTo>
                  <a:pt x="36" y="227"/>
                </a:lnTo>
                <a:lnTo>
                  <a:pt x="10" y="242"/>
                </a:lnTo>
                <a:lnTo>
                  <a:pt x="0" y="190"/>
                </a:lnTo>
                <a:lnTo>
                  <a:pt x="48" y="162"/>
                </a:lnTo>
                <a:lnTo>
                  <a:pt x="77" y="154"/>
                </a:lnTo>
                <a:lnTo>
                  <a:pt x="95" y="131"/>
                </a:lnTo>
                <a:lnTo>
                  <a:pt x="114" y="117"/>
                </a:lnTo>
                <a:lnTo>
                  <a:pt x="132" y="100"/>
                </a:lnTo>
                <a:lnTo>
                  <a:pt x="140" y="71"/>
                </a:lnTo>
                <a:lnTo>
                  <a:pt x="162" y="31"/>
                </a:lnTo>
                <a:lnTo>
                  <a:pt x="171" y="52"/>
                </a:lnTo>
                <a:lnTo>
                  <a:pt x="179" y="31"/>
                </a:lnTo>
                <a:lnTo>
                  <a:pt x="208" y="29"/>
                </a:lnTo>
                <a:lnTo>
                  <a:pt x="188" y="0"/>
                </a:lnTo>
                <a:lnTo>
                  <a:pt x="236" y="25"/>
                </a:lnTo>
                <a:lnTo>
                  <a:pt x="253" y="42"/>
                </a:lnTo>
                <a:lnTo>
                  <a:pt x="264" y="13"/>
                </a:lnTo>
                <a:lnTo>
                  <a:pt x="277" y="17"/>
                </a:lnTo>
                <a:lnTo>
                  <a:pt x="283" y="42"/>
                </a:lnTo>
                <a:lnTo>
                  <a:pt x="310" y="65"/>
                </a:lnTo>
                <a:lnTo>
                  <a:pt x="329" y="58"/>
                </a:lnTo>
                <a:lnTo>
                  <a:pt x="353" y="75"/>
                </a:lnTo>
                <a:lnTo>
                  <a:pt x="368" y="96"/>
                </a:lnTo>
                <a:lnTo>
                  <a:pt x="377" y="106"/>
                </a:lnTo>
                <a:lnTo>
                  <a:pt x="370" y="129"/>
                </a:lnTo>
                <a:lnTo>
                  <a:pt x="399" y="138"/>
                </a:lnTo>
                <a:lnTo>
                  <a:pt x="405" y="148"/>
                </a:lnTo>
                <a:lnTo>
                  <a:pt x="416" y="177"/>
                </a:lnTo>
                <a:lnTo>
                  <a:pt x="440" y="184"/>
                </a:lnTo>
                <a:lnTo>
                  <a:pt x="456" y="184"/>
                </a:lnTo>
                <a:lnTo>
                  <a:pt x="485" y="188"/>
                </a:lnTo>
                <a:lnTo>
                  <a:pt x="520" y="183"/>
                </a:lnTo>
                <a:lnTo>
                  <a:pt x="546" y="185"/>
                </a:lnTo>
                <a:lnTo>
                  <a:pt x="559" y="185"/>
                </a:lnTo>
                <a:lnTo>
                  <a:pt x="583" y="177"/>
                </a:lnTo>
                <a:lnTo>
                  <a:pt x="596" y="185"/>
                </a:lnTo>
                <a:lnTo>
                  <a:pt x="622" y="204"/>
                </a:lnTo>
                <a:lnTo>
                  <a:pt x="648" y="223"/>
                </a:lnTo>
                <a:lnTo>
                  <a:pt x="663" y="246"/>
                </a:lnTo>
                <a:lnTo>
                  <a:pt x="657" y="265"/>
                </a:lnTo>
                <a:lnTo>
                  <a:pt x="672" y="294"/>
                </a:lnTo>
                <a:lnTo>
                  <a:pt x="659" y="302"/>
                </a:lnTo>
                <a:lnTo>
                  <a:pt x="646" y="288"/>
                </a:lnTo>
                <a:lnTo>
                  <a:pt x="633" y="288"/>
                </a:lnTo>
                <a:lnTo>
                  <a:pt x="626" y="304"/>
                </a:lnTo>
                <a:lnTo>
                  <a:pt x="622" y="283"/>
                </a:lnTo>
                <a:lnTo>
                  <a:pt x="607" y="271"/>
                </a:lnTo>
                <a:lnTo>
                  <a:pt x="585" y="256"/>
                </a:lnTo>
                <a:lnTo>
                  <a:pt x="568" y="252"/>
                </a:lnTo>
                <a:lnTo>
                  <a:pt x="581" y="277"/>
                </a:lnTo>
                <a:lnTo>
                  <a:pt x="596" y="296"/>
                </a:lnTo>
                <a:lnTo>
                  <a:pt x="574" y="321"/>
                </a:lnTo>
                <a:lnTo>
                  <a:pt x="579" y="340"/>
                </a:lnTo>
                <a:lnTo>
                  <a:pt x="574" y="356"/>
                </a:lnTo>
                <a:lnTo>
                  <a:pt x="608" y="366"/>
                </a:lnTo>
                <a:lnTo>
                  <a:pt x="608" y="382"/>
                </a:lnTo>
                <a:lnTo>
                  <a:pt x="664" y="422"/>
                </a:lnTo>
                <a:lnTo>
                  <a:pt x="660" y="458"/>
                </a:lnTo>
                <a:lnTo>
                  <a:pt x="616" y="422"/>
                </a:lnTo>
                <a:lnTo>
                  <a:pt x="568" y="410"/>
                </a:lnTo>
                <a:lnTo>
                  <a:pt x="527" y="373"/>
                </a:lnTo>
                <a:lnTo>
                  <a:pt x="520" y="388"/>
                </a:lnTo>
                <a:lnTo>
                  <a:pt x="501" y="408"/>
                </a:lnTo>
                <a:lnTo>
                  <a:pt x="481" y="438"/>
                </a:lnTo>
                <a:lnTo>
                  <a:pt x="477" y="452"/>
                </a:lnTo>
                <a:lnTo>
                  <a:pt x="459" y="406"/>
                </a:lnTo>
                <a:lnTo>
                  <a:pt x="485" y="381"/>
                </a:lnTo>
                <a:lnTo>
                  <a:pt x="494" y="354"/>
                </a:lnTo>
                <a:lnTo>
                  <a:pt x="483" y="327"/>
                </a:lnTo>
                <a:lnTo>
                  <a:pt x="481" y="315"/>
                </a:lnTo>
                <a:lnTo>
                  <a:pt x="479" y="302"/>
                </a:lnTo>
                <a:lnTo>
                  <a:pt x="453" y="281"/>
                </a:lnTo>
                <a:lnTo>
                  <a:pt x="429" y="269"/>
                </a:lnTo>
                <a:lnTo>
                  <a:pt x="409" y="260"/>
                </a:lnTo>
                <a:lnTo>
                  <a:pt x="388" y="269"/>
                </a:lnTo>
                <a:lnTo>
                  <a:pt x="392" y="290"/>
                </a:lnTo>
                <a:lnTo>
                  <a:pt x="370" y="304"/>
                </a:lnTo>
                <a:lnTo>
                  <a:pt x="379" y="329"/>
                </a:lnTo>
                <a:lnTo>
                  <a:pt x="355" y="325"/>
                </a:lnTo>
                <a:lnTo>
                  <a:pt x="331" y="331"/>
                </a:lnTo>
                <a:lnTo>
                  <a:pt x="329" y="373"/>
                </a:lnTo>
                <a:lnTo>
                  <a:pt x="331" y="394"/>
                </a:lnTo>
                <a:lnTo>
                  <a:pt x="327" y="423"/>
                </a:lnTo>
                <a:lnTo>
                  <a:pt x="340" y="446"/>
                </a:lnTo>
                <a:lnTo>
                  <a:pt x="333" y="465"/>
                </a:lnTo>
                <a:lnTo>
                  <a:pt x="370" y="498"/>
                </a:lnTo>
                <a:lnTo>
                  <a:pt x="349" y="517"/>
                </a:lnTo>
                <a:lnTo>
                  <a:pt x="359" y="567"/>
                </a:lnTo>
                <a:lnTo>
                  <a:pt x="355" y="590"/>
                </a:lnTo>
                <a:lnTo>
                  <a:pt x="329" y="611"/>
                </a:lnTo>
                <a:lnTo>
                  <a:pt x="333" y="633"/>
                </a:lnTo>
                <a:lnTo>
                  <a:pt x="380" y="703"/>
                </a:lnTo>
              </a:path>
            </a:pathLst>
          </a:custGeom>
          <a:solidFill>
            <a:srgbClr val="66ffff"/>
          </a:solidFill>
          <a:ln w="64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1" name=""/>
          <p:cNvSpPr/>
          <p:nvPr/>
        </p:nvSpPr>
        <p:spPr>
          <a:xfrm>
            <a:off x="5592600" y="1569960"/>
            <a:ext cx="1043280" cy="1068480"/>
          </a:xfrm>
          <a:custGeom>
            <a:avLst/>
            <a:gdLst/>
            <a:ahLst/>
            <a:rect l="l" t="t" r="r" b="b"/>
            <a:pathLst>
              <a:path w="604" h="618">
                <a:moveTo>
                  <a:pt x="0" y="236"/>
                </a:moveTo>
                <a:lnTo>
                  <a:pt x="26" y="174"/>
                </a:lnTo>
                <a:lnTo>
                  <a:pt x="48" y="150"/>
                </a:lnTo>
                <a:lnTo>
                  <a:pt x="72" y="116"/>
                </a:lnTo>
                <a:lnTo>
                  <a:pt x="104" y="104"/>
                </a:lnTo>
                <a:lnTo>
                  <a:pt x="112" y="88"/>
                </a:lnTo>
                <a:lnTo>
                  <a:pt x="112" y="60"/>
                </a:lnTo>
                <a:lnTo>
                  <a:pt x="126" y="52"/>
                </a:lnTo>
                <a:lnTo>
                  <a:pt x="142" y="52"/>
                </a:lnTo>
                <a:lnTo>
                  <a:pt x="142" y="36"/>
                </a:lnTo>
                <a:lnTo>
                  <a:pt x="152" y="30"/>
                </a:lnTo>
                <a:lnTo>
                  <a:pt x="154" y="0"/>
                </a:lnTo>
                <a:lnTo>
                  <a:pt x="168" y="6"/>
                </a:lnTo>
                <a:lnTo>
                  <a:pt x="182" y="6"/>
                </a:lnTo>
                <a:lnTo>
                  <a:pt x="192" y="16"/>
                </a:lnTo>
                <a:lnTo>
                  <a:pt x="208" y="34"/>
                </a:lnTo>
                <a:lnTo>
                  <a:pt x="216" y="12"/>
                </a:lnTo>
                <a:lnTo>
                  <a:pt x="242" y="14"/>
                </a:lnTo>
                <a:lnTo>
                  <a:pt x="254" y="26"/>
                </a:lnTo>
                <a:lnTo>
                  <a:pt x="252" y="44"/>
                </a:lnTo>
                <a:lnTo>
                  <a:pt x="262" y="60"/>
                </a:lnTo>
                <a:lnTo>
                  <a:pt x="276" y="60"/>
                </a:lnTo>
                <a:lnTo>
                  <a:pt x="296" y="56"/>
                </a:lnTo>
                <a:lnTo>
                  <a:pt x="318" y="54"/>
                </a:lnTo>
                <a:lnTo>
                  <a:pt x="320" y="84"/>
                </a:lnTo>
                <a:lnTo>
                  <a:pt x="340" y="114"/>
                </a:lnTo>
                <a:lnTo>
                  <a:pt x="344" y="138"/>
                </a:lnTo>
                <a:lnTo>
                  <a:pt x="356" y="152"/>
                </a:lnTo>
                <a:lnTo>
                  <a:pt x="366" y="178"/>
                </a:lnTo>
                <a:lnTo>
                  <a:pt x="386" y="184"/>
                </a:lnTo>
                <a:lnTo>
                  <a:pt x="452" y="172"/>
                </a:lnTo>
                <a:lnTo>
                  <a:pt x="476" y="172"/>
                </a:lnTo>
                <a:lnTo>
                  <a:pt x="500" y="180"/>
                </a:lnTo>
                <a:lnTo>
                  <a:pt x="524" y="182"/>
                </a:lnTo>
                <a:lnTo>
                  <a:pt x="550" y="194"/>
                </a:lnTo>
                <a:lnTo>
                  <a:pt x="568" y="216"/>
                </a:lnTo>
                <a:lnTo>
                  <a:pt x="580" y="218"/>
                </a:lnTo>
                <a:lnTo>
                  <a:pt x="594" y="234"/>
                </a:lnTo>
                <a:lnTo>
                  <a:pt x="604" y="256"/>
                </a:lnTo>
                <a:lnTo>
                  <a:pt x="594" y="274"/>
                </a:lnTo>
                <a:lnTo>
                  <a:pt x="588" y="284"/>
                </a:lnTo>
                <a:lnTo>
                  <a:pt x="574" y="280"/>
                </a:lnTo>
                <a:lnTo>
                  <a:pt x="560" y="284"/>
                </a:lnTo>
                <a:lnTo>
                  <a:pt x="550" y="270"/>
                </a:lnTo>
                <a:lnTo>
                  <a:pt x="546" y="252"/>
                </a:lnTo>
                <a:lnTo>
                  <a:pt x="536" y="262"/>
                </a:lnTo>
                <a:lnTo>
                  <a:pt x="522" y="236"/>
                </a:lnTo>
                <a:lnTo>
                  <a:pt x="524" y="272"/>
                </a:lnTo>
                <a:lnTo>
                  <a:pt x="522" y="294"/>
                </a:lnTo>
                <a:lnTo>
                  <a:pt x="520" y="312"/>
                </a:lnTo>
                <a:lnTo>
                  <a:pt x="520" y="332"/>
                </a:lnTo>
                <a:lnTo>
                  <a:pt x="526" y="364"/>
                </a:lnTo>
                <a:lnTo>
                  <a:pt x="528" y="378"/>
                </a:lnTo>
                <a:lnTo>
                  <a:pt x="524" y="404"/>
                </a:lnTo>
                <a:lnTo>
                  <a:pt x="524" y="420"/>
                </a:lnTo>
                <a:lnTo>
                  <a:pt x="514" y="434"/>
                </a:lnTo>
                <a:lnTo>
                  <a:pt x="520" y="462"/>
                </a:lnTo>
                <a:lnTo>
                  <a:pt x="508" y="496"/>
                </a:lnTo>
                <a:lnTo>
                  <a:pt x="486" y="506"/>
                </a:lnTo>
                <a:lnTo>
                  <a:pt x="480" y="490"/>
                </a:lnTo>
                <a:lnTo>
                  <a:pt x="492" y="470"/>
                </a:lnTo>
                <a:lnTo>
                  <a:pt x="496" y="456"/>
                </a:lnTo>
                <a:lnTo>
                  <a:pt x="496" y="420"/>
                </a:lnTo>
                <a:lnTo>
                  <a:pt x="476" y="382"/>
                </a:lnTo>
                <a:lnTo>
                  <a:pt x="460" y="360"/>
                </a:lnTo>
                <a:lnTo>
                  <a:pt x="448" y="382"/>
                </a:lnTo>
                <a:lnTo>
                  <a:pt x="444" y="402"/>
                </a:lnTo>
                <a:lnTo>
                  <a:pt x="432" y="404"/>
                </a:lnTo>
                <a:lnTo>
                  <a:pt x="426" y="386"/>
                </a:lnTo>
                <a:lnTo>
                  <a:pt x="430" y="366"/>
                </a:lnTo>
                <a:lnTo>
                  <a:pt x="434" y="346"/>
                </a:lnTo>
                <a:lnTo>
                  <a:pt x="436" y="326"/>
                </a:lnTo>
                <a:lnTo>
                  <a:pt x="422" y="300"/>
                </a:lnTo>
                <a:lnTo>
                  <a:pt x="424" y="282"/>
                </a:lnTo>
                <a:lnTo>
                  <a:pt x="412" y="258"/>
                </a:lnTo>
                <a:lnTo>
                  <a:pt x="402" y="252"/>
                </a:lnTo>
                <a:lnTo>
                  <a:pt x="378" y="244"/>
                </a:lnTo>
                <a:lnTo>
                  <a:pt x="364" y="236"/>
                </a:lnTo>
                <a:lnTo>
                  <a:pt x="362" y="224"/>
                </a:lnTo>
                <a:lnTo>
                  <a:pt x="344" y="246"/>
                </a:lnTo>
                <a:lnTo>
                  <a:pt x="350" y="280"/>
                </a:lnTo>
                <a:lnTo>
                  <a:pt x="332" y="302"/>
                </a:lnTo>
                <a:lnTo>
                  <a:pt x="324" y="328"/>
                </a:lnTo>
                <a:lnTo>
                  <a:pt x="304" y="338"/>
                </a:lnTo>
                <a:lnTo>
                  <a:pt x="306" y="378"/>
                </a:lnTo>
                <a:lnTo>
                  <a:pt x="286" y="406"/>
                </a:lnTo>
                <a:lnTo>
                  <a:pt x="300" y="438"/>
                </a:lnTo>
                <a:lnTo>
                  <a:pt x="312" y="472"/>
                </a:lnTo>
                <a:lnTo>
                  <a:pt x="320" y="510"/>
                </a:lnTo>
                <a:lnTo>
                  <a:pt x="302" y="552"/>
                </a:lnTo>
                <a:lnTo>
                  <a:pt x="292" y="598"/>
                </a:lnTo>
                <a:lnTo>
                  <a:pt x="278" y="618"/>
                </a:lnTo>
                <a:lnTo>
                  <a:pt x="262" y="614"/>
                </a:lnTo>
                <a:lnTo>
                  <a:pt x="244" y="576"/>
                </a:lnTo>
                <a:lnTo>
                  <a:pt x="246" y="520"/>
                </a:lnTo>
                <a:lnTo>
                  <a:pt x="236" y="496"/>
                </a:lnTo>
                <a:lnTo>
                  <a:pt x="236" y="466"/>
                </a:lnTo>
                <a:lnTo>
                  <a:pt x="240" y="418"/>
                </a:lnTo>
                <a:lnTo>
                  <a:pt x="240" y="382"/>
                </a:lnTo>
                <a:lnTo>
                  <a:pt x="248" y="364"/>
                </a:lnTo>
                <a:lnTo>
                  <a:pt x="244" y="348"/>
                </a:lnTo>
                <a:lnTo>
                  <a:pt x="232" y="366"/>
                </a:lnTo>
                <a:lnTo>
                  <a:pt x="214" y="374"/>
                </a:lnTo>
                <a:lnTo>
                  <a:pt x="216" y="338"/>
                </a:lnTo>
                <a:lnTo>
                  <a:pt x="230" y="308"/>
                </a:lnTo>
                <a:lnTo>
                  <a:pt x="244" y="284"/>
                </a:lnTo>
                <a:lnTo>
                  <a:pt x="254" y="258"/>
                </a:lnTo>
                <a:lnTo>
                  <a:pt x="274" y="258"/>
                </a:lnTo>
                <a:lnTo>
                  <a:pt x="286" y="228"/>
                </a:lnTo>
                <a:lnTo>
                  <a:pt x="314" y="222"/>
                </a:lnTo>
                <a:lnTo>
                  <a:pt x="336" y="212"/>
                </a:lnTo>
                <a:lnTo>
                  <a:pt x="354" y="210"/>
                </a:lnTo>
                <a:lnTo>
                  <a:pt x="354" y="198"/>
                </a:lnTo>
                <a:lnTo>
                  <a:pt x="348" y="188"/>
                </a:lnTo>
                <a:lnTo>
                  <a:pt x="340" y="170"/>
                </a:lnTo>
                <a:lnTo>
                  <a:pt x="318" y="166"/>
                </a:lnTo>
                <a:lnTo>
                  <a:pt x="276" y="182"/>
                </a:lnTo>
                <a:lnTo>
                  <a:pt x="256" y="212"/>
                </a:lnTo>
                <a:lnTo>
                  <a:pt x="240" y="216"/>
                </a:lnTo>
                <a:lnTo>
                  <a:pt x="206" y="176"/>
                </a:lnTo>
                <a:lnTo>
                  <a:pt x="164" y="198"/>
                </a:lnTo>
                <a:lnTo>
                  <a:pt x="152" y="206"/>
                </a:lnTo>
                <a:lnTo>
                  <a:pt x="148" y="178"/>
                </a:lnTo>
                <a:lnTo>
                  <a:pt x="158" y="172"/>
                </a:lnTo>
                <a:lnTo>
                  <a:pt x="172" y="150"/>
                </a:lnTo>
                <a:lnTo>
                  <a:pt x="186" y="130"/>
                </a:lnTo>
                <a:lnTo>
                  <a:pt x="178" y="118"/>
                </a:lnTo>
                <a:lnTo>
                  <a:pt x="160" y="144"/>
                </a:lnTo>
                <a:lnTo>
                  <a:pt x="148" y="158"/>
                </a:lnTo>
                <a:lnTo>
                  <a:pt x="128" y="186"/>
                </a:lnTo>
                <a:lnTo>
                  <a:pt x="112" y="208"/>
                </a:lnTo>
                <a:lnTo>
                  <a:pt x="78" y="220"/>
                </a:lnTo>
                <a:lnTo>
                  <a:pt x="52" y="228"/>
                </a:lnTo>
                <a:lnTo>
                  <a:pt x="44" y="214"/>
                </a:lnTo>
                <a:lnTo>
                  <a:pt x="28" y="220"/>
                </a:lnTo>
                <a:lnTo>
                  <a:pt x="14" y="230"/>
                </a:lnTo>
                <a:lnTo>
                  <a:pt x="0" y="236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2" name=""/>
          <p:cNvSpPr/>
          <p:nvPr/>
        </p:nvSpPr>
        <p:spPr>
          <a:xfrm>
            <a:off x="5788080" y="1973160"/>
            <a:ext cx="36828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43" name=""/>
          <p:cNvSpPr/>
          <p:nvPr/>
        </p:nvSpPr>
        <p:spPr>
          <a:xfrm>
            <a:off x="5710320" y="1920960"/>
            <a:ext cx="4726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MAIN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244" name=""/>
          <p:cNvGrpSpPr/>
          <p:nvPr/>
        </p:nvGrpSpPr>
        <p:grpSpPr>
          <a:xfrm>
            <a:off x="2305080" y="1427040"/>
            <a:ext cx="5524200" cy="3041280"/>
            <a:chOff x="2305080" y="1427040"/>
            <a:chExt cx="5524200" cy="3041280"/>
          </a:xfrm>
        </p:grpSpPr>
        <p:sp>
          <p:nvSpPr>
            <p:cNvPr id="2245" name=""/>
            <p:cNvSpPr/>
            <p:nvPr/>
          </p:nvSpPr>
          <p:spPr>
            <a:xfrm>
              <a:off x="7713720" y="1784520"/>
              <a:ext cx="115560" cy="394200"/>
            </a:xfrm>
            <a:custGeom>
              <a:avLst/>
              <a:gdLst/>
              <a:ahLst/>
              <a:rect l="l" t="t" r="r" b="b"/>
              <a:pathLst>
                <a:path w="67" h="228">
                  <a:moveTo>
                    <a:pt x="0" y="0"/>
                  </a:moveTo>
                  <a:lnTo>
                    <a:pt x="0" y="26"/>
                  </a:lnTo>
                  <a:lnTo>
                    <a:pt x="6" y="69"/>
                  </a:lnTo>
                  <a:lnTo>
                    <a:pt x="6" y="79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11"/>
                  </a:lnTo>
                  <a:lnTo>
                    <a:pt x="16" y="127"/>
                  </a:lnTo>
                  <a:lnTo>
                    <a:pt x="21" y="138"/>
                  </a:lnTo>
                  <a:lnTo>
                    <a:pt x="42" y="185"/>
                  </a:lnTo>
                  <a:lnTo>
                    <a:pt x="62" y="196"/>
                  </a:lnTo>
                  <a:lnTo>
                    <a:pt x="67" y="201"/>
                  </a:lnTo>
                  <a:lnTo>
                    <a:pt x="62" y="222"/>
                  </a:lnTo>
                  <a:lnTo>
                    <a:pt x="67" y="22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6" name=""/>
            <p:cNvSpPr/>
            <p:nvPr/>
          </p:nvSpPr>
          <p:spPr>
            <a:xfrm>
              <a:off x="2581560" y="1957680"/>
              <a:ext cx="160560" cy="1722960"/>
            </a:xfrm>
            <a:custGeom>
              <a:avLst/>
              <a:gdLst/>
              <a:ahLst/>
              <a:rect l="l" t="t" r="r" b="b"/>
              <a:pathLst>
                <a:path w="93" h="997">
                  <a:moveTo>
                    <a:pt x="0" y="997"/>
                  </a:moveTo>
                  <a:lnTo>
                    <a:pt x="51" y="912"/>
                  </a:lnTo>
                  <a:lnTo>
                    <a:pt x="93" y="483"/>
                  </a:lnTo>
                  <a:lnTo>
                    <a:pt x="82" y="27"/>
                  </a:lnTo>
                  <a:lnTo>
                    <a:pt x="6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7" name=""/>
            <p:cNvSpPr/>
            <p:nvPr/>
          </p:nvSpPr>
          <p:spPr>
            <a:xfrm>
              <a:off x="2714760" y="2975400"/>
              <a:ext cx="713880" cy="722520"/>
            </a:xfrm>
            <a:custGeom>
              <a:avLst/>
              <a:gdLst/>
              <a:ahLst/>
              <a:rect l="l" t="t" r="r" b="b"/>
              <a:pathLst>
                <a:path w="413" h="418">
                  <a:moveTo>
                    <a:pt x="0" y="418"/>
                  </a:moveTo>
                  <a:lnTo>
                    <a:pt x="0" y="413"/>
                  </a:lnTo>
                  <a:lnTo>
                    <a:pt x="191" y="339"/>
                  </a:lnTo>
                  <a:lnTo>
                    <a:pt x="196" y="323"/>
                  </a:lnTo>
                  <a:lnTo>
                    <a:pt x="196" y="312"/>
                  </a:lnTo>
                  <a:lnTo>
                    <a:pt x="202" y="307"/>
                  </a:lnTo>
                  <a:lnTo>
                    <a:pt x="222" y="265"/>
                  </a:lnTo>
                  <a:lnTo>
                    <a:pt x="233" y="233"/>
                  </a:lnTo>
                  <a:lnTo>
                    <a:pt x="403" y="79"/>
                  </a:lnTo>
                  <a:lnTo>
                    <a:pt x="41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8" name=""/>
            <p:cNvSpPr/>
            <p:nvPr/>
          </p:nvSpPr>
          <p:spPr>
            <a:xfrm>
              <a:off x="4732560" y="1921320"/>
              <a:ext cx="411480" cy="201600"/>
            </a:xfrm>
            <a:custGeom>
              <a:avLst/>
              <a:gdLst/>
              <a:ahLst/>
              <a:rect l="l" t="t" r="r" b="b"/>
              <a:pathLst>
                <a:path w="238" h="117">
                  <a:moveTo>
                    <a:pt x="0" y="0"/>
                  </a:moveTo>
                  <a:lnTo>
                    <a:pt x="238" y="106"/>
                  </a:lnTo>
                  <a:lnTo>
                    <a:pt x="238" y="11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9" name=""/>
            <p:cNvSpPr/>
            <p:nvPr/>
          </p:nvSpPr>
          <p:spPr>
            <a:xfrm>
              <a:off x="5144040" y="2123280"/>
              <a:ext cx="88200" cy="17280"/>
            </a:xfrm>
            <a:custGeom>
              <a:avLst/>
              <a:gdLst/>
              <a:ahLst/>
              <a:rect l="l" t="t" r="r" b="b"/>
              <a:pathLst>
                <a:path w="51" h="10">
                  <a:moveTo>
                    <a:pt x="0" y="0"/>
                  </a:moveTo>
                  <a:lnTo>
                    <a:pt x="10" y="5"/>
                  </a:lnTo>
                  <a:lnTo>
                    <a:pt x="30" y="5"/>
                  </a:lnTo>
                  <a:lnTo>
                    <a:pt x="51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0" name=""/>
            <p:cNvSpPr/>
            <p:nvPr/>
          </p:nvSpPr>
          <p:spPr>
            <a:xfrm>
              <a:off x="5232600" y="2140920"/>
              <a:ext cx="44640" cy="37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0"/>
                  </a:moveTo>
                  <a:lnTo>
                    <a:pt x="5" y="6"/>
                  </a:lnTo>
                  <a:lnTo>
                    <a:pt x="16" y="16"/>
                  </a:lnTo>
                  <a:lnTo>
                    <a:pt x="26" y="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1" name=""/>
            <p:cNvSpPr/>
            <p:nvPr/>
          </p:nvSpPr>
          <p:spPr>
            <a:xfrm>
              <a:off x="5277240" y="2179080"/>
              <a:ext cx="36360" cy="14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2" name=""/>
            <p:cNvSpPr/>
            <p:nvPr/>
          </p:nvSpPr>
          <p:spPr>
            <a:xfrm>
              <a:off x="4696560" y="1949040"/>
              <a:ext cx="911160" cy="74160"/>
            </a:xfrm>
            <a:custGeom>
              <a:avLst/>
              <a:gdLst/>
              <a:ahLst/>
              <a:rect l="l" t="t" r="r" b="b"/>
              <a:pathLst>
                <a:path w="527" h="43">
                  <a:moveTo>
                    <a:pt x="0" y="11"/>
                  </a:moveTo>
                  <a:lnTo>
                    <a:pt x="6" y="0"/>
                  </a:lnTo>
                  <a:lnTo>
                    <a:pt x="78" y="5"/>
                  </a:lnTo>
                  <a:lnTo>
                    <a:pt x="155" y="43"/>
                  </a:lnTo>
                  <a:lnTo>
                    <a:pt x="517" y="27"/>
                  </a:lnTo>
                  <a:lnTo>
                    <a:pt x="527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3" name=""/>
            <p:cNvSpPr/>
            <p:nvPr/>
          </p:nvSpPr>
          <p:spPr>
            <a:xfrm>
              <a:off x="5571360" y="3488760"/>
              <a:ext cx="794880" cy="979560"/>
            </a:xfrm>
            <a:custGeom>
              <a:avLst/>
              <a:gdLst/>
              <a:ahLst/>
              <a:rect l="l" t="t" r="r" b="b"/>
              <a:pathLst>
                <a:path w="460" h="567">
                  <a:moveTo>
                    <a:pt x="0" y="561"/>
                  </a:moveTo>
                  <a:lnTo>
                    <a:pt x="16" y="561"/>
                  </a:lnTo>
                  <a:lnTo>
                    <a:pt x="21" y="556"/>
                  </a:lnTo>
                  <a:lnTo>
                    <a:pt x="52" y="556"/>
                  </a:lnTo>
                  <a:lnTo>
                    <a:pt x="57" y="556"/>
                  </a:lnTo>
                  <a:lnTo>
                    <a:pt x="124" y="556"/>
                  </a:lnTo>
                  <a:lnTo>
                    <a:pt x="181" y="561"/>
                  </a:lnTo>
                  <a:lnTo>
                    <a:pt x="191" y="561"/>
                  </a:lnTo>
                  <a:lnTo>
                    <a:pt x="202" y="567"/>
                  </a:lnTo>
                  <a:lnTo>
                    <a:pt x="217" y="561"/>
                  </a:lnTo>
                  <a:lnTo>
                    <a:pt x="243" y="561"/>
                  </a:lnTo>
                  <a:lnTo>
                    <a:pt x="238" y="514"/>
                  </a:lnTo>
                  <a:lnTo>
                    <a:pt x="238" y="498"/>
                  </a:lnTo>
                  <a:lnTo>
                    <a:pt x="243" y="429"/>
                  </a:lnTo>
                  <a:lnTo>
                    <a:pt x="238" y="408"/>
                  </a:lnTo>
                  <a:lnTo>
                    <a:pt x="243" y="355"/>
                  </a:lnTo>
                  <a:lnTo>
                    <a:pt x="238" y="349"/>
                  </a:lnTo>
                  <a:lnTo>
                    <a:pt x="243" y="328"/>
                  </a:lnTo>
                  <a:lnTo>
                    <a:pt x="248" y="339"/>
                  </a:lnTo>
                  <a:lnTo>
                    <a:pt x="248" y="323"/>
                  </a:lnTo>
                  <a:lnTo>
                    <a:pt x="274" y="286"/>
                  </a:lnTo>
                  <a:lnTo>
                    <a:pt x="279" y="280"/>
                  </a:lnTo>
                  <a:lnTo>
                    <a:pt x="310" y="270"/>
                  </a:lnTo>
                  <a:lnTo>
                    <a:pt x="372" y="217"/>
                  </a:lnTo>
                  <a:lnTo>
                    <a:pt x="460" y="132"/>
                  </a:lnTo>
                  <a:lnTo>
                    <a:pt x="418" y="148"/>
                  </a:lnTo>
                  <a:lnTo>
                    <a:pt x="377" y="159"/>
                  </a:lnTo>
                  <a:lnTo>
                    <a:pt x="362" y="169"/>
                  </a:lnTo>
                  <a:lnTo>
                    <a:pt x="331" y="180"/>
                  </a:lnTo>
                  <a:lnTo>
                    <a:pt x="320" y="164"/>
                  </a:lnTo>
                  <a:lnTo>
                    <a:pt x="264" y="116"/>
                  </a:lnTo>
                  <a:lnTo>
                    <a:pt x="258" y="106"/>
                  </a:lnTo>
                  <a:lnTo>
                    <a:pt x="253" y="100"/>
                  </a:lnTo>
                  <a:lnTo>
                    <a:pt x="248" y="53"/>
                  </a:lnTo>
                  <a:lnTo>
                    <a:pt x="248" y="42"/>
                  </a:lnTo>
                  <a:lnTo>
                    <a:pt x="269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4" name=""/>
            <p:cNvSpPr/>
            <p:nvPr/>
          </p:nvSpPr>
          <p:spPr>
            <a:xfrm>
              <a:off x="5599080" y="3991680"/>
              <a:ext cx="392400" cy="466560"/>
            </a:xfrm>
            <a:custGeom>
              <a:avLst/>
              <a:gdLst/>
              <a:ahLst/>
              <a:rect l="l" t="t" r="r" b="b"/>
              <a:pathLst>
                <a:path w="227" h="270">
                  <a:moveTo>
                    <a:pt x="82" y="117"/>
                  </a:moveTo>
                  <a:lnTo>
                    <a:pt x="15" y="228"/>
                  </a:lnTo>
                  <a:lnTo>
                    <a:pt x="0" y="270"/>
                  </a:lnTo>
                  <a:lnTo>
                    <a:pt x="5" y="207"/>
                  </a:lnTo>
                  <a:lnTo>
                    <a:pt x="62" y="64"/>
                  </a:lnTo>
                  <a:lnTo>
                    <a:pt x="57" y="53"/>
                  </a:lnTo>
                  <a:lnTo>
                    <a:pt x="72" y="32"/>
                  </a:lnTo>
                  <a:lnTo>
                    <a:pt x="77" y="0"/>
                  </a:lnTo>
                  <a:lnTo>
                    <a:pt x="108" y="53"/>
                  </a:lnTo>
                  <a:lnTo>
                    <a:pt x="150" y="53"/>
                  </a:lnTo>
                  <a:lnTo>
                    <a:pt x="170" y="85"/>
                  </a:lnTo>
                  <a:lnTo>
                    <a:pt x="201" y="90"/>
                  </a:lnTo>
                  <a:lnTo>
                    <a:pt x="227" y="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5" name=""/>
            <p:cNvSpPr/>
            <p:nvPr/>
          </p:nvSpPr>
          <p:spPr>
            <a:xfrm>
              <a:off x="5937840" y="4147200"/>
              <a:ext cx="36000" cy="74160"/>
            </a:xfrm>
            <a:custGeom>
              <a:avLst/>
              <a:gdLst/>
              <a:ahLst/>
              <a:rect l="l" t="t" r="r" b="b"/>
              <a:pathLst>
                <a:path w="21" h="43">
                  <a:moveTo>
                    <a:pt x="5" y="0"/>
                  </a:moveTo>
                  <a:lnTo>
                    <a:pt x="0" y="21"/>
                  </a:lnTo>
                  <a:lnTo>
                    <a:pt x="21" y="4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6" name=""/>
            <p:cNvSpPr/>
            <p:nvPr/>
          </p:nvSpPr>
          <p:spPr>
            <a:xfrm>
              <a:off x="5973840" y="4221720"/>
              <a:ext cx="124560" cy="108720"/>
            </a:xfrm>
            <a:custGeom>
              <a:avLst/>
              <a:gdLst/>
              <a:ahLst/>
              <a:rect l="l" t="t" r="r" b="b"/>
              <a:pathLst>
                <a:path w="72" h="63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1" y="15"/>
                  </a:lnTo>
                  <a:lnTo>
                    <a:pt x="46" y="26"/>
                  </a:lnTo>
                  <a:lnTo>
                    <a:pt x="62" y="42"/>
                  </a:lnTo>
                  <a:lnTo>
                    <a:pt x="72" y="6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7" name=""/>
            <p:cNvSpPr/>
            <p:nvPr/>
          </p:nvSpPr>
          <p:spPr>
            <a:xfrm>
              <a:off x="5875560" y="4339080"/>
              <a:ext cx="383760" cy="118800"/>
            </a:xfrm>
            <a:custGeom>
              <a:avLst/>
              <a:gdLst/>
              <a:ahLst/>
              <a:rect l="l" t="t" r="r" b="b"/>
              <a:pathLst>
                <a:path w="222" h="69">
                  <a:moveTo>
                    <a:pt x="15" y="69"/>
                  </a:moveTo>
                  <a:lnTo>
                    <a:pt x="0" y="11"/>
                  </a:lnTo>
                  <a:lnTo>
                    <a:pt x="31" y="6"/>
                  </a:lnTo>
                  <a:lnTo>
                    <a:pt x="31" y="11"/>
                  </a:lnTo>
                  <a:lnTo>
                    <a:pt x="62" y="11"/>
                  </a:lnTo>
                  <a:lnTo>
                    <a:pt x="22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8" name=""/>
            <p:cNvSpPr/>
            <p:nvPr/>
          </p:nvSpPr>
          <p:spPr>
            <a:xfrm>
              <a:off x="5616360" y="3689280"/>
              <a:ext cx="89640" cy="63720"/>
            </a:xfrm>
            <a:custGeom>
              <a:avLst/>
              <a:gdLst/>
              <a:ahLst/>
              <a:rect l="l" t="t" r="r" b="b"/>
              <a:pathLst>
                <a:path w="52" h="37">
                  <a:moveTo>
                    <a:pt x="5" y="0"/>
                  </a:moveTo>
                  <a:lnTo>
                    <a:pt x="0" y="21"/>
                  </a:lnTo>
                  <a:lnTo>
                    <a:pt x="16" y="27"/>
                  </a:lnTo>
                  <a:lnTo>
                    <a:pt x="52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9" name=""/>
            <p:cNvSpPr/>
            <p:nvPr/>
          </p:nvSpPr>
          <p:spPr>
            <a:xfrm>
              <a:off x="5491800" y="3589200"/>
              <a:ext cx="508320" cy="402480"/>
            </a:xfrm>
            <a:custGeom>
              <a:avLst/>
              <a:gdLst/>
              <a:ahLst/>
              <a:rect l="l" t="t" r="r" b="b"/>
              <a:pathLst>
                <a:path w="294" h="233">
                  <a:moveTo>
                    <a:pt x="294" y="0"/>
                  </a:moveTo>
                  <a:lnTo>
                    <a:pt x="191" y="10"/>
                  </a:lnTo>
                  <a:lnTo>
                    <a:pt x="191" y="21"/>
                  </a:lnTo>
                  <a:lnTo>
                    <a:pt x="165" y="116"/>
                  </a:lnTo>
                  <a:lnTo>
                    <a:pt x="134" y="127"/>
                  </a:lnTo>
                  <a:lnTo>
                    <a:pt x="113" y="122"/>
                  </a:lnTo>
                  <a:lnTo>
                    <a:pt x="113" y="132"/>
                  </a:lnTo>
                  <a:lnTo>
                    <a:pt x="103" y="143"/>
                  </a:lnTo>
                  <a:lnTo>
                    <a:pt x="82" y="233"/>
                  </a:lnTo>
                  <a:lnTo>
                    <a:pt x="139" y="233"/>
                  </a:lnTo>
                  <a:lnTo>
                    <a:pt x="134" y="106"/>
                  </a:lnTo>
                  <a:lnTo>
                    <a:pt x="124" y="95"/>
                  </a:lnTo>
                  <a:lnTo>
                    <a:pt x="119" y="90"/>
                  </a:lnTo>
                  <a:lnTo>
                    <a:pt x="129" y="74"/>
                  </a:lnTo>
                  <a:lnTo>
                    <a:pt x="113" y="74"/>
                  </a:lnTo>
                  <a:lnTo>
                    <a:pt x="103" y="48"/>
                  </a:lnTo>
                  <a:lnTo>
                    <a:pt x="88" y="48"/>
                  </a:lnTo>
                  <a:lnTo>
                    <a:pt x="88" y="42"/>
                  </a:lnTo>
                  <a:lnTo>
                    <a:pt x="72" y="42"/>
                  </a:lnTo>
                  <a:lnTo>
                    <a:pt x="72" y="85"/>
                  </a:lnTo>
                  <a:lnTo>
                    <a:pt x="5" y="79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0" name=""/>
            <p:cNvSpPr/>
            <p:nvPr/>
          </p:nvSpPr>
          <p:spPr>
            <a:xfrm>
              <a:off x="5723280" y="3441960"/>
              <a:ext cx="1026720" cy="329760"/>
            </a:xfrm>
            <a:custGeom>
              <a:avLst/>
              <a:gdLst/>
              <a:ahLst/>
              <a:rect l="l" t="t" r="r" b="b"/>
              <a:pathLst>
                <a:path w="594" h="191">
                  <a:moveTo>
                    <a:pt x="0" y="191"/>
                  </a:moveTo>
                  <a:lnTo>
                    <a:pt x="36" y="186"/>
                  </a:lnTo>
                  <a:lnTo>
                    <a:pt x="41" y="186"/>
                  </a:lnTo>
                  <a:lnTo>
                    <a:pt x="52" y="180"/>
                  </a:lnTo>
                  <a:lnTo>
                    <a:pt x="93" y="175"/>
                  </a:lnTo>
                  <a:lnTo>
                    <a:pt x="98" y="170"/>
                  </a:lnTo>
                  <a:lnTo>
                    <a:pt x="150" y="164"/>
                  </a:lnTo>
                  <a:lnTo>
                    <a:pt x="150" y="170"/>
                  </a:lnTo>
                  <a:lnTo>
                    <a:pt x="165" y="170"/>
                  </a:lnTo>
                  <a:lnTo>
                    <a:pt x="170" y="159"/>
                  </a:lnTo>
                  <a:lnTo>
                    <a:pt x="181" y="138"/>
                  </a:lnTo>
                  <a:lnTo>
                    <a:pt x="227" y="95"/>
                  </a:lnTo>
                  <a:lnTo>
                    <a:pt x="294" y="58"/>
                  </a:lnTo>
                  <a:lnTo>
                    <a:pt x="361" y="48"/>
                  </a:lnTo>
                  <a:lnTo>
                    <a:pt x="377" y="48"/>
                  </a:lnTo>
                  <a:lnTo>
                    <a:pt x="382" y="42"/>
                  </a:lnTo>
                  <a:lnTo>
                    <a:pt x="382" y="42"/>
                  </a:lnTo>
                  <a:lnTo>
                    <a:pt x="392" y="32"/>
                  </a:lnTo>
                  <a:lnTo>
                    <a:pt x="408" y="21"/>
                  </a:lnTo>
                  <a:lnTo>
                    <a:pt x="480" y="21"/>
                  </a:lnTo>
                  <a:lnTo>
                    <a:pt x="506" y="27"/>
                  </a:lnTo>
                  <a:lnTo>
                    <a:pt x="537" y="27"/>
                  </a:lnTo>
                  <a:lnTo>
                    <a:pt x="53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63" y="0"/>
                  </a:lnTo>
                  <a:lnTo>
                    <a:pt x="594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1" name=""/>
            <p:cNvSpPr/>
            <p:nvPr/>
          </p:nvSpPr>
          <p:spPr>
            <a:xfrm>
              <a:off x="6017400" y="3433320"/>
              <a:ext cx="375120" cy="238320"/>
            </a:xfrm>
            <a:custGeom>
              <a:avLst/>
              <a:gdLst/>
              <a:ahLst/>
              <a:rect l="l" t="t" r="r" b="b"/>
              <a:pathLst>
                <a:path w="217" h="138">
                  <a:moveTo>
                    <a:pt x="0" y="138"/>
                  </a:moveTo>
                  <a:lnTo>
                    <a:pt x="11" y="138"/>
                  </a:lnTo>
                  <a:lnTo>
                    <a:pt x="62" y="53"/>
                  </a:lnTo>
                  <a:lnTo>
                    <a:pt x="119" y="69"/>
                  </a:lnTo>
                  <a:lnTo>
                    <a:pt x="135" y="32"/>
                  </a:lnTo>
                  <a:lnTo>
                    <a:pt x="191" y="53"/>
                  </a:lnTo>
                  <a:lnTo>
                    <a:pt x="176" y="5"/>
                  </a:lnTo>
                  <a:lnTo>
                    <a:pt x="176" y="0"/>
                  </a:lnTo>
                  <a:lnTo>
                    <a:pt x="207" y="10"/>
                  </a:lnTo>
                  <a:lnTo>
                    <a:pt x="207" y="26"/>
                  </a:lnTo>
                  <a:lnTo>
                    <a:pt x="217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2" name=""/>
            <p:cNvSpPr/>
            <p:nvPr/>
          </p:nvSpPr>
          <p:spPr>
            <a:xfrm>
              <a:off x="6124680" y="3378240"/>
              <a:ext cx="126000" cy="118800"/>
            </a:xfrm>
            <a:custGeom>
              <a:avLst/>
              <a:gdLst/>
              <a:ahLst/>
              <a:rect l="l" t="t" r="r" b="b"/>
              <a:pathLst>
                <a:path w="73" h="69">
                  <a:moveTo>
                    <a:pt x="0" y="0"/>
                  </a:moveTo>
                  <a:lnTo>
                    <a:pt x="26" y="16"/>
                  </a:lnTo>
                  <a:lnTo>
                    <a:pt x="31" y="32"/>
                  </a:lnTo>
                  <a:lnTo>
                    <a:pt x="42" y="69"/>
                  </a:lnTo>
                  <a:lnTo>
                    <a:pt x="73" y="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3" name=""/>
            <p:cNvSpPr/>
            <p:nvPr/>
          </p:nvSpPr>
          <p:spPr>
            <a:xfrm>
              <a:off x="6866280" y="3286440"/>
              <a:ext cx="79560" cy="82800"/>
            </a:xfrm>
            <a:custGeom>
              <a:avLst/>
              <a:gdLst/>
              <a:ahLst/>
              <a:rect l="l" t="t" r="r" b="b"/>
              <a:pathLst>
                <a:path w="46" h="48">
                  <a:moveTo>
                    <a:pt x="46" y="0"/>
                  </a:moveTo>
                  <a:lnTo>
                    <a:pt x="46" y="11"/>
                  </a:lnTo>
                  <a:lnTo>
                    <a:pt x="26" y="21"/>
                  </a:lnTo>
                  <a:lnTo>
                    <a:pt x="26" y="37"/>
                  </a:lnTo>
                  <a:lnTo>
                    <a:pt x="5" y="48"/>
                  </a:lnTo>
                  <a:lnTo>
                    <a:pt x="0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4" name=""/>
            <p:cNvSpPr/>
            <p:nvPr/>
          </p:nvSpPr>
          <p:spPr>
            <a:xfrm>
              <a:off x="6697080" y="3322800"/>
              <a:ext cx="124200" cy="46440"/>
            </a:xfrm>
            <a:custGeom>
              <a:avLst/>
              <a:gdLst/>
              <a:ahLst/>
              <a:rect l="l" t="t" r="r" b="b"/>
              <a:pathLst>
                <a:path w="72" h="27">
                  <a:moveTo>
                    <a:pt x="0" y="11"/>
                  </a:moveTo>
                  <a:lnTo>
                    <a:pt x="31" y="11"/>
                  </a:lnTo>
                  <a:lnTo>
                    <a:pt x="41" y="5"/>
                  </a:lnTo>
                  <a:lnTo>
                    <a:pt x="57" y="0"/>
                  </a:lnTo>
                  <a:lnTo>
                    <a:pt x="72" y="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5" name=""/>
            <p:cNvSpPr/>
            <p:nvPr/>
          </p:nvSpPr>
          <p:spPr>
            <a:xfrm>
              <a:off x="6205680" y="3589200"/>
              <a:ext cx="375120" cy="302400"/>
            </a:xfrm>
            <a:custGeom>
              <a:avLst/>
              <a:gdLst/>
              <a:ahLst/>
              <a:rect l="l" t="t" r="r" b="b"/>
              <a:pathLst>
                <a:path w="217" h="175">
                  <a:moveTo>
                    <a:pt x="0" y="164"/>
                  </a:moveTo>
                  <a:lnTo>
                    <a:pt x="5" y="175"/>
                  </a:lnTo>
                  <a:lnTo>
                    <a:pt x="62" y="169"/>
                  </a:lnTo>
                  <a:lnTo>
                    <a:pt x="77" y="164"/>
                  </a:lnTo>
                  <a:lnTo>
                    <a:pt x="93" y="164"/>
                  </a:lnTo>
                  <a:lnTo>
                    <a:pt x="93" y="159"/>
                  </a:lnTo>
                  <a:lnTo>
                    <a:pt x="108" y="159"/>
                  </a:lnTo>
                  <a:lnTo>
                    <a:pt x="113" y="164"/>
                  </a:lnTo>
                  <a:lnTo>
                    <a:pt x="113" y="154"/>
                  </a:lnTo>
                  <a:lnTo>
                    <a:pt x="113" y="138"/>
                  </a:lnTo>
                  <a:lnTo>
                    <a:pt x="150" y="95"/>
                  </a:lnTo>
                  <a:lnTo>
                    <a:pt x="170" y="69"/>
                  </a:lnTo>
                  <a:lnTo>
                    <a:pt x="181" y="32"/>
                  </a:lnTo>
                  <a:lnTo>
                    <a:pt x="186" y="26"/>
                  </a:lnTo>
                  <a:lnTo>
                    <a:pt x="196" y="16"/>
                  </a:lnTo>
                  <a:lnTo>
                    <a:pt x="217" y="5"/>
                  </a:lnTo>
                  <a:lnTo>
                    <a:pt x="21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6" name=""/>
            <p:cNvSpPr/>
            <p:nvPr/>
          </p:nvSpPr>
          <p:spPr>
            <a:xfrm>
              <a:off x="6580800" y="3488760"/>
              <a:ext cx="70920" cy="100080"/>
            </a:xfrm>
            <a:custGeom>
              <a:avLst/>
              <a:gdLst/>
              <a:ahLst/>
              <a:rect l="l" t="t" r="r" b="b"/>
              <a:pathLst>
                <a:path w="41" h="58">
                  <a:moveTo>
                    <a:pt x="0" y="58"/>
                  </a:moveTo>
                  <a:lnTo>
                    <a:pt x="5" y="53"/>
                  </a:lnTo>
                  <a:lnTo>
                    <a:pt x="15" y="37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7" name=""/>
            <p:cNvSpPr/>
            <p:nvPr/>
          </p:nvSpPr>
          <p:spPr>
            <a:xfrm>
              <a:off x="6580800" y="3478680"/>
              <a:ext cx="88200" cy="110160"/>
            </a:xfrm>
            <a:custGeom>
              <a:avLst/>
              <a:gdLst/>
              <a:ahLst/>
              <a:rect l="l" t="t" r="r" b="b"/>
              <a:pathLst>
                <a:path w="51" h="64">
                  <a:moveTo>
                    <a:pt x="51" y="0"/>
                  </a:moveTo>
                  <a:lnTo>
                    <a:pt x="26" y="32"/>
                  </a:lnTo>
                  <a:lnTo>
                    <a:pt x="20" y="43"/>
                  </a:lnTo>
                  <a:lnTo>
                    <a:pt x="5" y="64"/>
                  </a:lnTo>
                  <a:lnTo>
                    <a:pt x="0" y="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8" name=""/>
            <p:cNvSpPr/>
            <p:nvPr/>
          </p:nvSpPr>
          <p:spPr>
            <a:xfrm>
              <a:off x="6615360" y="3369600"/>
              <a:ext cx="276480" cy="182880"/>
            </a:xfrm>
            <a:custGeom>
              <a:avLst/>
              <a:gdLst/>
              <a:ahLst/>
              <a:rect l="l" t="t" r="r" b="b"/>
              <a:pathLst>
                <a:path w="160" h="106">
                  <a:moveTo>
                    <a:pt x="160" y="0"/>
                  </a:moveTo>
                  <a:lnTo>
                    <a:pt x="155" y="5"/>
                  </a:lnTo>
                  <a:lnTo>
                    <a:pt x="129" y="10"/>
                  </a:lnTo>
                  <a:lnTo>
                    <a:pt x="124" y="16"/>
                  </a:lnTo>
                  <a:lnTo>
                    <a:pt x="119" y="0"/>
                  </a:lnTo>
                  <a:lnTo>
                    <a:pt x="114" y="21"/>
                  </a:lnTo>
                  <a:lnTo>
                    <a:pt x="93" y="31"/>
                  </a:lnTo>
                  <a:lnTo>
                    <a:pt x="78" y="47"/>
                  </a:lnTo>
                  <a:lnTo>
                    <a:pt x="67" y="58"/>
                  </a:lnTo>
                  <a:lnTo>
                    <a:pt x="36" y="69"/>
                  </a:lnTo>
                  <a:lnTo>
                    <a:pt x="42" y="74"/>
                  </a:lnTo>
                  <a:lnTo>
                    <a:pt x="47" y="79"/>
                  </a:lnTo>
                  <a:lnTo>
                    <a:pt x="42" y="84"/>
                  </a:lnTo>
                  <a:lnTo>
                    <a:pt x="26" y="84"/>
                  </a:lnTo>
                  <a:lnTo>
                    <a:pt x="11" y="90"/>
                  </a:lnTo>
                  <a:lnTo>
                    <a:pt x="6" y="106"/>
                  </a:lnTo>
                  <a:lnTo>
                    <a:pt x="0" y="10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9" name=""/>
            <p:cNvSpPr/>
            <p:nvPr/>
          </p:nvSpPr>
          <p:spPr>
            <a:xfrm>
              <a:off x="6347520" y="3525120"/>
              <a:ext cx="205560" cy="191520"/>
            </a:xfrm>
            <a:custGeom>
              <a:avLst/>
              <a:gdLst/>
              <a:ahLst/>
              <a:rect l="l" t="t" r="r" b="b"/>
              <a:pathLst>
                <a:path w="119" h="111">
                  <a:moveTo>
                    <a:pt x="0" y="0"/>
                  </a:moveTo>
                  <a:lnTo>
                    <a:pt x="6" y="16"/>
                  </a:lnTo>
                  <a:lnTo>
                    <a:pt x="6" y="16"/>
                  </a:lnTo>
                  <a:lnTo>
                    <a:pt x="11" y="21"/>
                  </a:lnTo>
                  <a:lnTo>
                    <a:pt x="6" y="21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37" y="106"/>
                  </a:lnTo>
                  <a:lnTo>
                    <a:pt x="11" y="111"/>
                  </a:lnTo>
                  <a:lnTo>
                    <a:pt x="11" y="106"/>
                  </a:lnTo>
                  <a:lnTo>
                    <a:pt x="99" y="85"/>
                  </a:lnTo>
                  <a:lnTo>
                    <a:pt x="114" y="74"/>
                  </a:lnTo>
                  <a:lnTo>
                    <a:pt x="119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70" name=""/>
            <p:cNvSpPr/>
            <p:nvPr/>
          </p:nvSpPr>
          <p:spPr>
            <a:xfrm>
              <a:off x="6838560" y="3358800"/>
              <a:ext cx="491040" cy="275040"/>
            </a:xfrm>
            <a:custGeom>
              <a:avLst/>
              <a:gdLst/>
              <a:ahLst/>
              <a:rect l="l" t="t" r="r" b="b"/>
              <a:pathLst>
                <a:path w="284" h="159">
                  <a:moveTo>
                    <a:pt x="0" y="159"/>
                  </a:moveTo>
                  <a:lnTo>
                    <a:pt x="6" y="154"/>
                  </a:lnTo>
                  <a:lnTo>
                    <a:pt x="42" y="159"/>
                  </a:lnTo>
                  <a:lnTo>
                    <a:pt x="68" y="149"/>
                  </a:lnTo>
                  <a:lnTo>
                    <a:pt x="88" y="138"/>
                  </a:lnTo>
                  <a:lnTo>
                    <a:pt x="109" y="122"/>
                  </a:lnTo>
                  <a:lnTo>
                    <a:pt x="124" y="112"/>
                  </a:lnTo>
                  <a:lnTo>
                    <a:pt x="155" y="117"/>
                  </a:lnTo>
                  <a:lnTo>
                    <a:pt x="176" y="112"/>
                  </a:lnTo>
                  <a:lnTo>
                    <a:pt x="191" y="106"/>
                  </a:lnTo>
                  <a:lnTo>
                    <a:pt x="212" y="112"/>
                  </a:lnTo>
                  <a:lnTo>
                    <a:pt x="248" y="101"/>
                  </a:lnTo>
                  <a:lnTo>
                    <a:pt x="274" y="96"/>
                  </a:lnTo>
                  <a:lnTo>
                    <a:pt x="279" y="69"/>
                  </a:lnTo>
                  <a:lnTo>
                    <a:pt x="279" y="48"/>
                  </a:lnTo>
                  <a:lnTo>
                    <a:pt x="284" y="6"/>
                  </a:lnTo>
                  <a:lnTo>
                    <a:pt x="284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71" name=""/>
            <p:cNvSpPr/>
            <p:nvPr/>
          </p:nvSpPr>
          <p:spPr>
            <a:xfrm>
              <a:off x="7329960" y="3295080"/>
              <a:ext cx="36000" cy="63720"/>
            </a:xfrm>
            <a:custGeom>
              <a:avLst/>
              <a:gdLst/>
              <a:ahLst/>
              <a:rect l="l" t="t" r="r" b="b"/>
              <a:pathLst>
                <a:path w="21" h="37">
                  <a:moveTo>
                    <a:pt x="0" y="37"/>
                  </a:moveTo>
                  <a:lnTo>
                    <a:pt x="6" y="27"/>
                  </a:lnTo>
                  <a:lnTo>
                    <a:pt x="16" y="16"/>
                  </a:lnTo>
                  <a:lnTo>
                    <a:pt x="2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72" name=""/>
            <p:cNvSpPr/>
            <p:nvPr/>
          </p:nvSpPr>
          <p:spPr>
            <a:xfrm>
              <a:off x="7365960" y="3286440"/>
              <a:ext cx="1800" cy="828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73" name=""/>
            <p:cNvSpPr/>
            <p:nvPr/>
          </p:nvSpPr>
          <p:spPr>
            <a:xfrm flipV="1">
              <a:off x="7365960" y="3259080"/>
              <a:ext cx="27720" cy="2736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74" name=""/>
            <p:cNvSpPr/>
            <p:nvPr/>
          </p:nvSpPr>
          <p:spPr>
            <a:xfrm>
              <a:off x="7393680" y="3148200"/>
              <a:ext cx="8280" cy="110880"/>
            </a:xfrm>
            <a:custGeom>
              <a:avLst/>
              <a:gdLst/>
              <a:ahLst/>
              <a:rect l="l" t="t" r="r" b="b"/>
              <a:pathLst>
                <a:path w="5" h="64">
                  <a:moveTo>
                    <a:pt x="0" y="64"/>
                  </a:moveTo>
                  <a:lnTo>
                    <a:pt x="0" y="48"/>
                  </a:lnTo>
                  <a:lnTo>
                    <a:pt x="0" y="27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75" name=""/>
            <p:cNvSpPr/>
            <p:nvPr/>
          </p:nvSpPr>
          <p:spPr>
            <a:xfrm>
              <a:off x="7402320" y="3130920"/>
              <a:ext cx="106920" cy="16920"/>
            </a:xfrm>
            <a:custGeom>
              <a:avLst/>
              <a:gdLst/>
              <a:ahLst/>
              <a:rect l="l" t="t" r="r" b="b"/>
              <a:pathLst>
                <a:path w="62" h="10">
                  <a:moveTo>
                    <a:pt x="0" y="10"/>
                  </a:moveTo>
                  <a:lnTo>
                    <a:pt x="15" y="10"/>
                  </a:lnTo>
                  <a:lnTo>
                    <a:pt x="46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76" name=""/>
            <p:cNvSpPr/>
            <p:nvPr/>
          </p:nvSpPr>
          <p:spPr>
            <a:xfrm>
              <a:off x="7072200" y="3267720"/>
              <a:ext cx="16920" cy="210600"/>
            </a:xfrm>
            <a:custGeom>
              <a:avLst/>
              <a:gdLst/>
              <a:ahLst/>
              <a:rect l="l" t="t" r="r" b="b"/>
              <a:pathLst>
                <a:path w="10" h="122">
                  <a:moveTo>
                    <a:pt x="5" y="0"/>
                  </a:moveTo>
                  <a:lnTo>
                    <a:pt x="5" y="11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0" y="43"/>
                  </a:lnTo>
                  <a:lnTo>
                    <a:pt x="5" y="48"/>
                  </a:lnTo>
                  <a:lnTo>
                    <a:pt x="0" y="53"/>
                  </a:lnTo>
                  <a:lnTo>
                    <a:pt x="0" y="117"/>
                  </a:lnTo>
                  <a:lnTo>
                    <a:pt x="10" y="117"/>
                  </a:lnTo>
                  <a:lnTo>
                    <a:pt x="10" y="1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77" name=""/>
            <p:cNvSpPr/>
            <p:nvPr/>
          </p:nvSpPr>
          <p:spPr>
            <a:xfrm>
              <a:off x="6849000" y="3369600"/>
              <a:ext cx="392400" cy="255600"/>
            </a:xfrm>
            <a:custGeom>
              <a:avLst/>
              <a:gdLst/>
              <a:ahLst/>
              <a:rect l="l" t="t" r="r" b="b"/>
              <a:pathLst>
                <a:path w="227" h="148">
                  <a:moveTo>
                    <a:pt x="0" y="148"/>
                  </a:moveTo>
                  <a:lnTo>
                    <a:pt x="0" y="132"/>
                  </a:lnTo>
                  <a:lnTo>
                    <a:pt x="25" y="122"/>
                  </a:lnTo>
                  <a:lnTo>
                    <a:pt x="87" y="95"/>
                  </a:lnTo>
                  <a:lnTo>
                    <a:pt x="93" y="79"/>
                  </a:lnTo>
                  <a:lnTo>
                    <a:pt x="108" y="79"/>
                  </a:lnTo>
                  <a:lnTo>
                    <a:pt x="144" y="63"/>
                  </a:lnTo>
                  <a:lnTo>
                    <a:pt x="144" y="58"/>
                  </a:lnTo>
                  <a:lnTo>
                    <a:pt x="149" y="37"/>
                  </a:lnTo>
                  <a:lnTo>
                    <a:pt x="160" y="37"/>
                  </a:lnTo>
                  <a:lnTo>
                    <a:pt x="185" y="10"/>
                  </a:lnTo>
                  <a:lnTo>
                    <a:pt x="185" y="0"/>
                  </a:lnTo>
                  <a:lnTo>
                    <a:pt x="196" y="10"/>
                  </a:lnTo>
                  <a:lnTo>
                    <a:pt x="227" y="5"/>
                  </a:lnTo>
                  <a:lnTo>
                    <a:pt x="22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78" name=""/>
            <p:cNvSpPr/>
            <p:nvPr/>
          </p:nvSpPr>
          <p:spPr>
            <a:xfrm>
              <a:off x="7286400" y="3341880"/>
              <a:ext cx="34560" cy="27720"/>
            </a:xfrm>
            <a:custGeom>
              <a:avLst/>
              <a:gdLst/>
              <a:ahLst/>
              <a:rect l="l" t="t" r="r" b="b"/>
              <a:pathLst>
                <a:path w="20" h="16">
                  <a:moveTo>
                    <a:pt x="20" y="16"/>
                  </a:moveTo>
                  <a:lnTo>
                    <a:pt x="15" y="1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79" name=""/>
            <p:cNvSpPr/>
            <p:nvPr/>
          </p:nvSpPr>
          <p:spPr>
            <a:xfrm>
              <a:off x="7233120" y="3286440"/>
              <a:ext cx="53280" cy="63720"/>
            </a:xfrm>
            <a:custGeom>
              <a:avLst/>
              <a:gdLst/>
              <a:ahLst/>
              <a:rect l="l" t="t" r="r" b="b"/>
              <a:pathLst>
                <a:path w="31" h="37">
                  <a:moveTo>
                    <a:pt x="31" y="32"/>
                  </a:moveTo>
                  <a:lnTo>
                    <a:pt x="15" y="37"/>
                  </a:lnTo>
                  <a:lnTo>
                    <a:pt x="25" y="21"/>
                  </a:lnTo>
                  <a:lnTo>
                    <a:pt x="15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80" name=""/>
            <p:cNvSpPr/>
            <p:nvPr/>
          </p:nvSpPr>
          <p:spPr>
            <a:xfrm>
              <a:off x="7518240" y="3450600"/>
              <a:ext cx="45000" cy="2772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26" y="16"/>
                  </a:moveTo>
                  <a:lnTo>
                    <a:pt x="20" y="6"/>
                  </a:lnTo>
                  <a:lnTo>
                    <a:pt x="10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81" name=""/>
            <p:cNvSpPr/>
            <p:nvPr/>
          </p:nvSpPr>
          <p:spPr>
            <a:xfrm>
              <a:off x="7393680" y="3433320"/>
              <a:ext cx="124200" cy="16920"/>
            </a:xfrm>
            <a:custGeom>
              <a:avLst/>
              <a:gdLst/>
              <a:ahLst/>
              <a:rect l="l" t="t" r="r" b="b"/>
              <a:pathLst>
                <a:path w="72" h="10">
                  <a:moveTo>
                    <a:pt x="72" y="10"/>
                  </a:moveTo>
                  <a:lnTo>
                    <a:pt x="51" y="5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82" name=""/>
            <p:cNvSpPr/>
            <p:nvPr/>
          </p:nvSpPr>
          <p:spPr>
            <a:xfrm>
              <a:off x="7374600" y="3423240"/>
              <a:ext cx="19080" cy="1008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6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83" name=""/>
            <p:cNvSpPr/>
            <p:nvPr/>
          </p:nvSpPr>
          <p:spPr>
            <a:xfrm>
              <a:off x="7365960" y="340596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10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84" name=""/>
            <p:cNvSpPr/>
            <p:nvPr/>
          </p:nvSpPr>
          <p:spPr>
            <a:xfrm>
              <a:off x="7348680" y="3396960"/>
              <a:ext cx="16920" cy="900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85" name=""/>
            <p:cNvSpPr/>
            <p:nvPr/>
          </p:nvSpPr>
          <p:spPr>
            <a:xfrm>
              <a:off x="7072200" y="3478680"/>
              <a:ext cx="25560" cy="5508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15" y="0"/>
                  </a:moveTo>
                  <a:lnTo>
                    <a:pt x="10" y="6"/>
                  </a:lnTo>
                  <a:lnTo>
                    <a:pt x="5" y="21"/>
                  </a:lnTo>
                  <a:lnTo>
                    <a:pt x="0" y="3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86" name=""/>
            <p:cNvSpPr/>
            <p:nvPr/>
          </p:nvSpPr>
          <p:spPr>
            <a:xfrm>
              <a:off x="7053120" y="3533760"/>
              <a:ext cx="19080" cy="18720"/>
            </a:xfrm>
            <a:custGeom>
              <a:avLst/>
              <a:gdLst/>
              <a:ahLst/>
              <a:rect l="l" t="t" r="r" b="b"/>
              <a:pathLst>
                <a:path w="11" h="11">
                  <a:moveTo>
                    <a:pt x="11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87" name=""/>
            <p:cNvSpPr/>
            <p:nvPr/>
          </p:nvSpPr>
          <p:spPr>
            <a:xfrm flipH="1" flipV="1">
              <a:off x="6321240" y="3322800"/>
              <a:ext cx="8280" cy="11016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88" name=""/>
            <p:cNvSpPr/>
            <p:nvPr/>
          </p:nvSpPr>
          <p:spPr>
            <a:xfrm>
              <a:off x="7499160" y="3130920"/>
              <a:ext cx="53640" cy="45000"/>
            </a:xfrm>
            <a:custGeom>
              <a:avLst/>
              <a:gdLst/>
              <a:ahLst/>
              <a:rect l="l" t="t" r="r" b="b"/>
              <a:pathLst>
                <a:path w="31" h="26">
                  <a:moveTo>
                    <a:pt x="31" y="16"/>
                  </a:moveTo>
                  <a:lnTo>
                    <a:pt x="26" y="16"/>
                  </a:lnTo>
                  <a:lnTo>
                    <a:pt x="26" y="26"/>
                  </a:lnTo>
                  <a:lnTo>
                    <a:pt x="16" y="21"/>
                  </a:lnTo>
                  <a:lnTo>
                    <a:pt x="16" y="2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89" name=""/>
            <p:cNvSpPr/>
            <p:nvPr/>
          </p:nvSpPr>
          <p:spPr>
            <a:xfrm>
              <a:off x="7134120" y="3039480"/>
              <a:ext cx="437400" cy="155520"/>
            </a:xfrm>
            <a:custGeom>
              <a:avLst/>
              <a:gdLst/>
              <a:ahLst/>
              <a:rect l="l" t="t" r="r" b="b"/>
              <a:pathLst>
                <a:path w="253" h="90">
                  <a:moveTo>
                    <a:pt x="253" y="74"/>
                  </a:moveTo>
                  <a:lnTo>
                    <a:pt x="253" y="79"/>
                  </a:lnTo>
                  <a:lnTo>
                    <a:pt x="242" y="85"/>
                  </a:lnTo>
                  <a:lnTo>
                    <a:pt x="237" y="79"/>
                  </a:lnTo>
                  <a:lnTo>
                    <a:pt x="232" y="85"/>
                  </a:lnTo>
                  <a:lnTo>
                    <a:pt x="217" y="90"/>
                  </a:lnTo>
                  <a:lnTo>
                    <a:pt x="206" y="63"/>
                  </a:lnTo>
                  <a:lnTo>
                    <a:pt x="211" y="48"/>
                  </a:lnTo>
                  <a:lnTo>
                    <a:pt x="201" y="53"/>
                  </a:lnTo>
                  <a:lnTo>
                    <a:pt x="191" y="48"/>
                  </a:lnTo>
                  <a:lnTo>
                    <a:pt x="186" y="37"/>
                  </a:lnTo>
                  <a:lnTo>
                    <a:pt x="186" y="32"/>
                  </a:lnTo>
                  <a:lnTo>
                    <a:pt x="180" y="32"/>
                  </a:lnTo>
                  <a:lnTo>
                    <a:pt x="175" y="21"/>
                  </a:lnTo>
                  <a:lnTo>
                    <a:pt x="160" y="10"/>
                  </a:lnTo>
                  <a:lnTo>
                    <a:pt x="155" y="10"/>
                  </a:lnTo>
                  <a:lnTo>
                    <a:pt x="139" y="5"/>
                  </a:lnTo>
                  <a:lnTo>
                    <a:pt x="72" y="10"/>
                  </a:lnTo>
                  <a:lnTo>
                    <a:pt x="57" y="5"/>
                  </a:lnTo>
                  <a:lnTo>
                    <a:pt x="51" y="0"/>
                  </a:lnTo>
                  <a:lnTo>
                    <a:pt x="51" y="5"/>
                  </a:lnTo>
                  <a:lnTo>
                    <a:pt x="41" y="5"/>
                  </a:lnTo>
                  <a:lnTo>
                    <a:pt x="26" y="26"/>
                  </a:lnTo>
                  <a:lnTo>
                    <a:pt x="26" y="37"/>
                  </a:lnTo>
                  <a:lnTo>
                    <a:pt x="10" y="53"/>
                  </a:lnTo>
                  <a:lnTo>
                    <a:pt x="5" y="58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0" name=""/>
            <p:cNvSpPr/>
            <p:nvPr/>
          </p:nvSpPr>
          <p:spPr>
            <a:xfrm>
              <a:off x="7125480" y="3003120"/>
              <a:ext cx="79560" cy="81000"/>
            </a:xfrm>
            <a:custGeom>
              <a:avLst/>
              <a:gdLst/>
              <a:ahLst/>
              <a:rect l="l" t="t" r="r" b="b"/>
              <a:pathLst>
                <a:path w="46" h="47">
                  <a:moveTo>
                    <a:pt x="31" y="47"/>
                  </a:moveTo>
                  <a:lnTo>
                    <a:pt x="0" y="16"/>
                  </a:lnTo>
                  <a:lnTo>
                    <a:pt x="4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1" name=""/>
            <p:cNvSpPr/>
            <p:nvPr/>
          </p:nvSpPr>
          <p:spPr>
            <a:xfrm>
              <a:off x="6920280" y="2873520"/>
              <a:ext cx="312840" cy="165960"/>
            </a:xfrm>
            <a:custGeom>
              <a:avLst/>
              <a:gdLst/>
              <a:ahLst/>
              <a:rect l="l" t="t" r="r" b="b"/>
              <a:pathLst>
                <a:path w="181" h="96">
                  <a:moveTo>
                    <a:pt x="0" y="27"/>
                  </a:moveTo>
                  <a:lnTo>
                    <a:pt x="52" y="11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6"/>
                  </a:lnTo>
                  <a:lnTo>
                    <a:pt x="88" y="0"/>
                  </a:lnTo>
                  <a:lnTo>
                    <a:pt x="93" y="6"/>
                  </a:lnTo>
                  <a:lnTo>
                    <a:pt x="113" y="0"/>
                  </a:lnTo>
                  <a:lnTo>
                    <a:pt x="129" y="11"/>
                  </a:lnTo>
                  <a:lnTo>
                    <a:pt x="150" y="38"/>
                  </a:lnTo>
                  <a:lnTo>
                    <a:pt x="170" y="91"/>
                  </a:lnTo>
                  <a:lnTo>
                    <a:pt x="181" y="91"/>
                  </a:lnTo>
                  <a:lnTo>
                    <a:pt x="175" y="9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2" name=""/>
            <p:cNvSpPr/>
            <p:nvPr/>
          </p:nvSpPr>
          <p:spPr>
            <a:xfrm>
              <a:off x="7125480" y="2864880"/>
              <a:ext cx="285120" cy="283320"/>
            </a:xfrm>
            <a:custGeom>
              <a:avLst/>
              <a:gdLst/>
              <a:ahLst/>
              <a:rect l="l" t="t" r="r" b="b"/>
              <a:pathLst>
                <a:path w="165" h="164">
                  <a:moveTo>
                    <a:pt x="0" y="11"/>
                  </a:moveTo>
                  <a:lnTo>
                    <a:pt x="46" y="5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67" y="5"/>
                  </a:lnTo>
                  <a:lnTo>
                    <a:pt x="77" y="5"/>
                  </a:lnTo>
                  <a:lnTo>
                    <a:pt x="77" y="11"/>
                  </a:lnTo>
                  <a:lnTo>
                    <a:pt x="87" y="11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98" y="43"/>
                  </a:lnTo>
                  <a:lnTo>
                    <a:pt x="118" y="53"/>
                  </a:lnTo>
                  <a:lnTo>
                    <a:pt x="124" y="122"/>
                  </a:lnTo>
                  <a:lnTo>
                    <a:pt x="139" y="159"/>
                  </a:lnTo>
                  <a:lnTo>
                    <a:pt x="165" y="1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3" name=""/>
            <p:cNvSpPr/>
            <p:nvPr/>
          </p:nvSpPr>
          <p:spPr>
            <a:xfrm>
              <a:off x="7340040" y="2892600"/>
              <a:ext cx="34200" cy="155520"/>
            </a:xfrm>
            <a:custGeom>
              <a:avLst/>
              <a:gdLst/>
              <a:ahLst/>
              <a:rect l="l" t="t" r="r" b="b"/>
              <a:pathLst>
                <a:path w="20" h="90">
                  <a:moveTo>
                    <a:pt x="20" y="90"/>
                  </a:moveTo>
                  <a:lnTo>
                    <a:pt x="15" y="64"/>
                  </a:lnTo>
                  <a:lnTo>
                    <a:pt x="10" y="53"/>
                  </a:lnTo>
                  <a:lnTo>
                    <a:pt x="10" y="48"/>
                  </a:lnTo>
                  <a:lnTo>
                    <a:pt x="5" y="32"/>
                  </a:lnTo>
                  <a:lnTo>
                    <a:pt x="20" y="11"/>
                  </a:lnTo>
                  <a:lnTo>
                    <a:pt x="15" y="1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4" name=""/>
            <p:cNvSpPr/>
            <p:nvPr/>
          </p:nvSpPr>
          <p:spPr>
            <a:xfrm>
              <a:off x="7340040" y="2864880"/>
              <a:ext cx="1800" cy="2772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16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5" name=""/>
            <p:cNvSpPr/>
            <p:nvPr/>
          </p:nvSpPr>
          <p:spPr>
            <a:xfrm>
              <a:off x="7329960" y="2847600"/>
              <a:ext cx="10080" cy="16920"/>
            </a:xfrm>
            <a:custGeom>
              <a:avLst/>
              <a:gdLst/>
              <a:ahLst/>
              <a:rect l="l" t="t" r="r" b="b"/>
              <a:pathLst>
                <a:path w="6" h="10">
                  <a:moveTo>
                    <a:pt x="6" y="10"/>
                  </a:moveTo>
                  <a:lnTo>
                    <a:pt x="6" y="10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6" name=""/>
            <p:cNvSpPr/>
            <p:nvPr/>
          </p:nvSpPr>
          <p:spPr>
            <a:xfrm>
              <a:off x="7329960" y="2837520"/>
              <a:ext cx="10080" cy="1008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7" name=""/>
            <p:cNvSpPr/>
            <p:nvPr/>
          </p:nvSpPr>
          <p:spPr>
            <a:xfrm>
              <a:off x="7053120" y="2800800"/>
              <a:ext cx="286920" cy="36360"/>
            </a:xfrm>
            <a:custGeom>
              <a:avLst/>
              <a:gdLst/>
              <a:ahLst/>
              <a:rect l="l" t="t" r="r" b="b"/>
              <a:pathLst>
                <a:path w="166" h="21">
                  <a:moveTo>
                    <a:pt x="166" y="21"/>
                  </a:moveTo>
                  <a:lnTo>
                    <a:pt x="155" y="16"/>
                  </a:lnTo>
                  <a:lnTo>
                    <a:pt x="145" y="16"/>
                  </a:lnTo>
                  <a:lnTo>
                    <a:pt x="145" y="11"/>
                  </a:lnTo>
                  <a:lnTo>
                    <a:pt x="140" y="5"/>
                  </a:lnTo>
                  <a:lnTo>
                    <a:pt x="135" y="0"/>
                  </a:lnTo>
                  <a:lnTo>
                    <a:pt x="129" y="5"/>
                  </a:lnTo>
                  <a:lnTo>
                    <a:pt x="124" y="0"/>
                  </a:lnTo>
                  <a:lnTo>
                    <a:pt x="109" y="5"/>
                  </a:lnTo>
                  <a:lnTo>
                    <a:pt x="109" y="11"/>
                  </a:lnTo>
                  <a:lnTo>
                    <a:pt x="98" y="11"/>
                  </a:lnTo>
                  <a:lnTo>
                    <a:pt x="93" y="16"/>
                  </a:lnTo>
                  <a:lnTo>
                    <a:pt x="88" y="16"/>
                  </a:lnTo>
                  <a:lnTo>
                    <a:pt x="83" y="16"/>
                  </a:lnTo>
                  <a:lnTo>
                    <a:pt x="78" y="16"/>
                  </a:lnTo>
                  <a:lnTo>
                    <a:pt x="67" y="21"/>
                  </a:lnTo>
                  <a:lnTo>
                    <a:pt x="57" y="16"/>
                  </a:lnTo>
                  <a:lnTo>
                    <a:pt x="42" y="16"/>
                  </a:lnTo>
                  <a:lnTo>
                    <a:pt x="31" y="11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8" name=""/>
            <p:cNvSpPr/>
            <p:nvPr/>
          </p:nvSpPr>
          <p:spPr>
            <a:xfrm>
              <a:off x="7329960" y="2939400"/>
              <a:ext cx="10080" cy="36000"/>
            </a:xfrm>
            <a:custGeom>
              <a:avLst/>
              <a:gdLst/>
              <a:ahLst/>
              <a:rect l="l" t="t" r="r" b="b"/>
              <a:pathLst>
                <a:path w="6" h="21">
                  <a:moveTo>
                    <a:pt x="0" y="21"/>
                  </a:moveTo>
                  <a:lnTo>
                    <a:pt x="6" y="10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9" name=""/>
            <p:cNvSpPr/>
            <p:nvPr/>
          </p:nvSpPr>
          <p:spPr>
            <a:xfrm>
              <a:off x="7340040" y="2892600"/>
              <a:ext cx="1800" cy="464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0" name=""/>
            <p:cNvSpPr/>
            <p:nvPr/>
          </p:nvSpPr>
          <p:spPr>
            <a:xfrm>
              <a:off x="7374600" y="2820240"/>
              <a:ext cx="98640" cy="127440"/>
            </a:xfrm>
            <a:custGeom>
              <a:avLst/>
              <a:gdLst/>
              <a:ahLst/>
              <a:rect l="l" t="t" r="r" b="b"/>
              <a:pathLst>
                <a:path w="57" h="74">
                  <a:moveTo>
                    <a:pt x="0" y="53"/>
                  </a:moveTo>
                  <a:lnTo>
                    <a:pt x="0" y="58"/>
                  </a:lnTo>
                  <a:lnTo>
                    <a:pt x="5" y="58"/>
                  </a:lnTo>
                  <a:lnTo>
                    <a:pt x="0" y="69"/>
                  </a:lnTo>
                  <a:lnTo>
                    <a:pt x="11" y="74"/>
                  </a:lnTo>
                  <a:lnTo>
                    <a:pt x="16" y="58"/>
                  </a:lnTo>
                  <a:lnTo>
                    <a:pt x="16" y="47"/>
                  </a:lnTo>
                  <a:lnTo>
                    <a:pt x="21" y="53"/>
                  </a:lnTo>
                  <a:lnTo>
                    <a:pt x="26" y="53"/>
                  </a:lnTo>
                  <a:lnTo>
                    <a:pt x="31" y="58"/>
                  </a:lnTo>
                  <a:lnTo>
                    <a:pt x="57" y="74"/>
                  </a:lnTo>
                  <a:lnTo>
                    <a:pt x="47" y="63"/>
                  </a:lnTo>
                  <a:lnTo>
                    <a:pt x="36" y="10"/>
                  </a:lnTo>
                  <a:lnTo>
                    <a:pt x="31" y="0"/>
                  </a:lnTo>
                  <a:lnTo>
                    <a:pt x="41" y="58"/>
                  </a:lnTo>
                  <a:lnTo>
                    <a:pt x="57" y="7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1" name=""/>
            <p:cNvSpPr/>
            <p:nvPr/>
          </p:nvSpPr>
          <p:spPr>
            <a:xfrm>
              <a:off x="7115400" y="2755800"/>
              <a:ext cx="304200" cy="117360"/>
            </a:xfrm>
            <a:custGeom>
              <a:avLst/>
              <a:gdLst/>
              <a:ahLst/>
              <a:rect l="l" t="t" r="r" b="b"/>
              <a:pathLst>
                <a:path w="176" h="68">
                  <a:moveTo>
                    <a:pt x="0" y="68"/>
                  </a:moveTo>
                  <a:lnTo>
                    <a:pt x="52" y="63"/>
                  </a:lnTo>
                  <a:lnTo>
                    <a:pt x="57" y="58"/>
                  </a:lnTo>
                  <a:lnTo>
                    <a:pt x="99" y="58"/>
                  </a:lnTo>
                  <a:lnTo>
                    <a:pt x="109" y="47"/>
                  </a:lnTo>
                  <a:lnTo>
                    <a:pt x="130" y="47"/>
                  </a:lnTo>
                  <a:lnTo>
                    <a:pt x="135" y="47"/>
                  </a:lnTo>
                  <a:lnTo>
                    <a:pt x="135" y="37"/>
                  </a:lnTo>
                  <a:lnTo>
                    <a:pt x="145" y="37"/>
                  </a:lnTo>
                  <a:lnTo>
                    <a:pt x="155" y="42"/>
                  </a:lnTo>
                  <a:lnTo>
                    <a:pt x="161" y="42"/>
                  </a:lnTo>
                  <a:lnTo>
                    <a:pt x="161" y="47"/>
                  </a:lnTo>
                  <a:lnTo>
                    <a:pt x="161" y="37"/>
                  </a:lnTo>
                  <a:lnTo>
                    <a:pt x="155" y="37"/>
                  </a:lnTo>
                  <a:lnTo>
                    <a:pt x="150" y="31"/>
                  </a:lnTo>
                  <a:lnTo>
                    <a:pt x="155" y="26"/>
                  </a:lnTo>
                  <a:lnTo>
                    <a:pt x="161" y="26"/>
                  </a:lnTo>
                  <a:lnTo>
                    <a:pt x="161" y="21"/>
                  </a:lnTo>
                  <a:lnTo>
                    <a:pt x="166" y="21"/>
                  </a:lnTo>
                  <a:lnTo>
                    <a:pt x="17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2" name=""/>
            <p:cNvSpPr/>
            <p:nvPr/>
          </p:nvSpPr>
          <p:spPr>
            <a:xfrm>
              <a:off x="7419600" y="2526120"/>
              <a:ext cx="79560" cy="6372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0" y="5"/>
                  </a:moveTo>
                  <a:lnTo>
                    <a:pt x="0" y="5"/>
                  </a:lnTo>
                  <a:lnTo>
                    <a:pt x="10" y="5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6" y="11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6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3" name=""/>
            <p:cNvSpPr/>
            <p:nvPr/>
          </p:nvSpPr>
          <p:spPr>
            <a:xfrm>
              <a:off x="7625520" y="245376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4" name=""/>
            <p:cNvSpPr/>
            <p:nvPr/>
          </p:nvSpPr>
          <p:spPr>
            <a:xfrm>
              <a:off x="7597800" y="2471040"/>
              <a:ext cx="27720" cy="1008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0"/>
                  </a:moveTo>
                  <a:lnTo>
                    <a:pt x="11" y="0"/>
                  </a:lnTo>
                  <a:lnTo>
                    <a:pt x="5" y="6"/>
                  </a:lnTo>
                  <a:lnTo>
                    <a:pt x="0" y="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5" name=""/>
            <p:cNvSpPr/>
            <p:nvPr/>
          </p:nvSpPr>
          <p:spPr>
            <a:xfrm>
              <a:off x="7563240" y="2481120"/>
              <a:ext cx="34200" cy="91440"/>
            </a:xfrm>
            <a:custGeom>
              <a:avLst/>
              <a:gdLst/>
              <a:ahLst/>
              <a:rect l="l" t="t" r="r" b="b"/>
              <a:pathLst>
                <a:path w="20" h="53">
                  <a:moveTo>
                    <a:pt x="20" y="0"/>
                  </a:moveTo>
                  <a:lnTo>
                    <a:pt x="20" y="5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5" y="26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10" y="47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5" y="5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6" name=""/>
            <p:cNvSpPr/>
            <p:nvPr/>
          </p:nvSpPr>
          <p:spPr>
            <a:xfrm>
              <a:off x="7571880" y="2572920"/>
              <a:ext cx="1440" cy="25560"/>
            </a:xfrm>
            <a:custGeom>
              <a:avLst/>
              <a:gdLst/>
              <a:ahLst/>
              <a:rect l="l" t="t" r="r" b="b"/>
              <a:pathLst>
                <a:path w="0" h="15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7" name=""/>
            <p:cNvSpPr/>
            <p:nvPr/>
          </p:nvSpPr>
          <p:spPr>
            <a:xfrm>
              <a:off x="7535520" y="2598840"/>
              <a:ext cx="36360" cy="1908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21" y="0"/>
                  </a:moveTo>
                  <a:lnTo>
                    <a:pt x="16" y="0"/>
                  </a:lnTo>
                  <a:lnTo>
                    <a:pt x="5" y="11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8" name=""/>
            <p:cNvSpPr/>
            <p:nvPr/>
          </p:nvSpPr>
          <p:spPr>
            <a:xfrm>
              <a:off x="7509600" y="2609280"/>
              <a:ext cx="25560" cy="82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5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9" name=""/>
            <p:cNvSpPr/>
            <p:nvPr/>
          </p:nvSpPr>
          <p:spPr>
            <a:xfrm>
              <a:off x="7490520" y="2598840"/>
              <a:ext cx="18720" cy="1044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6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0" name=""/>
            <p:cNvSpPr/>
            <p:nvPr/>
          </p:nvSpPr>
          <p:spPr>
            <a:xfrm>
              <a:off x="7490520" y="2572920"/>
              <a:ext cx="143280" cy="172800"/>
            </a:xfrm>
            <a:custGeom>
              <a:avLst/>
              <a:gdLst/>
              <a:ahLst/>
              <a:rect l="l" t="t" r="r" b="b"/>
              <a:pathLst>
                <a:path w="83" h="100">
                  <a:moveTo>
                    <a:pt x="0" y="15"/>
                  </a:moveTo>
                  <a:lnTo>
                    <a:pt x="5" y="10"/>
                  </a:lnTo>
                  <a:lnTo>
                    <a:pt x="52" y="0"/>
                  </a:lnTo>
                  <a:lnTo>
                    <a:pt x="67" y="5"/>
                  </a:lnTo>
                  <a:lnTo>
                    <a:pt x="62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83" y="10"/>
                  </a:lnTo>
                  <a:lnTo>
                    <a:pt x="83" y="15"/>
                  </a:lnTo>
                  <a:lnTo>
                    <a:pt x="83" y="21"/>
                  </a:lnTo>
                  <a:lnTo>
                    <a:pt x="67" y="31"/>
                  </a:lnTo>
                  <a:lnTo>
                    <a:pt x="73" y="37"/>
                  </a:lnTo>
                  <a:lnTo>
                    <a:pt x="67" y="53"/>
                  </a:lnTo>
                  <a:lnTo>
                    <a:pt x="67" y="58"/>
                  </a:lnTo>
                  <a:lnTo>
                    <a:pt x="67" y="63"/>
                  </a:lnTo>
                  <a:lnTo>
                    <a:pt x="57" y="68"/>
                  </a:lnTo>
                  <a:lnTo>
                    <a:pt x="57" y="79"/>
                  </a:lnTo>
                  <a:lnTo>
                    <a:pt x="47" y="84"/>
                  </a:lnTo>
                  <a:lnTo>
                    <a:pt x="36" y="10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1" name=""/>
            <p:cNvSpPr/>
            <p:nvPr/>
          </p:nvSpPr>
          <p:spPr>
            <a:xfrm>
              <a:off x="7543800" y="2745720"/>
              <a:ext cx="9000" cy="144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2" name=""/>
            <p:cNvSpPr/>
            <p:nvPr/>
          </p:nvSpPr>
          <p:spPr>
            <a:xfrm>
              <a:off x="7535520" y="272844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1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3" name=""/>
            <p:cNvSpPr/>
            <p:nvPr/>
          </p:nvSpPr>
          <p:spPr>
            <a:xfrm>
              <a:off x="7518240" y="2728440"/>
              <a:ext cx="16920" cy="144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4" name=""/>
            <p:cNvSpPr/>
            <p:nvPr/>
          </p:nvSpPr>
          <p:spPr>
            <a:xfrm>
              <a:off x="7509600" y="272844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5" name=""/>
            <p:cNvSpPr/>
            <p:nvPr/>
          </p:nvSpPr>
          <p:spPr>
            <a:xfrm>
              <a:off x="7473240" y="2737080"/>
              <a:ext cx="3600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21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6" name=""/>
            <p:cNvSpPr/>
            <p:nvPr/>
          </p:nvSpPr>
          <p:spPr>
            <a:xfrm>
              <a:off x="7455960" y="2728440"/>
              <a:ext cx="16920" cy="828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7" name=""/>
            <p:cNvSpPr/>
            <p:nvPr/>
          </p:nvSpPr>
          <p:spPr>
            <a:xfrm>
              <a:off x="7259040" y="2717640"/>
              <a:ext cx="196920" cy="37800"/>
            </a:xfrm>
            <a:custGeom>
              <a:avLst/>
              <a:gdLst/>
              <a:ahLst/>
              <a:rect l="l" t="t" r="r" b="b"/>
              <a:pathLst>
                <a:path w="114" h="22">
                  <a:moveTo>
                    <a:pt x="114" y="6"/>
                  </a:moveTo>
                  <a:lnTo>
                    <a:pt x="108" y="6"/>
                  </a:lnTo>
                  <a:lnTo>
                    <a:pt x="108" y="16"/>
                  </a:lnTo>
                  <a:lnTo>
                    <a:pt x="67" y="22"/>
                  </a:lnTo>
                  <a:lnTo>
                    <a:pt x="62" y="16"/>
                  </a:lnTo>
                  <a:lnTo>
                    <a:pt x="57" y="16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47" y="11"/>
                  </a:lnTo>
                  <a:lnTo>
                    <a:pt x="36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8" name=""/>
            <p:cNvSpPr/>
            <p:nvPr/>
          </p:nvSpPr>
          <p:spPr>
            <a:xfrm>
              <a:off x="7169040" y="2709360"/>
              <a:ext cx="89640" cy="8280"/>
            </a:xfrm>
            <a:custGeom>
              <a:avLst/>
              <a:gdLst/>
              <a:ahLst/>
              <a:rect l="l" t="t" r="r" b="b"/>
              <a:pathLst>
                <a:path w="52" h="5">
                  <a:moveTo>
                    <a:pt x="52" y="5"/>
                  </a:moveTo>
                  <a:lnTo>
                    <a:pt x="37" y="5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9" name=""/>
            <p:cNvSpPr/>
            <p:nvPr/>
          </p:nvSpPr>
          <p:spPr>
            <a:xfrm>
              <a:off x="7142760" y="2709360"/>
              <a:ext cx="25920" cy="1800"/>
            </a:xfrm>
            <a:custGeom>
              <a:avLst/>
              <a:gdLst/>
              <a:ahLst/>
              <a:rect l="l" t="t" r="r" b="b"/>
              <a:pathLst>
                <a:path w="15" h="0">
                  <a:moveTo>
                    <a:pt x="15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0" name=""/>
            <p:cNvSpPr/>
            <p:nvPr/>
          </p:nvSpPr>
          <p:spPr>
            <a:xfrm>
              <a:off x="7125480" y="2653920"/>
              <a:ext cx="214200" cy="55080"/>
            </a:xfrm>
            <a:custGeom>
              <a:avLst/>
              <a:gdLst/>
              <a:ahLst/>
              <a:rect l="l" t="t" r="r" b="b"/>
              <a:pathLst>
                <a:path w="124" h="32">
                  <a:moveTo>
                    <a:pt x="10" y="32"/>
                  </a:moveTo>
                  <a:lnTo>
                    <a:pt x="5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25" y="11"/>
                  </a:lnTo>
                  <a:lnTo>
                    <a:pt x="41" y="6"/>
                  </a:lnTo>
                  <a:lnTo>
                    <a:pt x="62" y="6"/>
                  </a:lnTo>
                  <a:lnTo>
                    <a:pt x="67" y="0"/>
                  </a:lnTo>
                  <a:lnTo>
                    <a:pt x="67" y="6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24" y="11"/>
                  </a:lnTo>
                  <a:lnTo>
                    <a:pt x="113" y="6"/>
                  </a:lnTo>
                  <a:lnTo>
                    <a:pt x="108" y="11"/>
                  </a:lnTo>
                  <a:lnTo>
                    <a:pt x="108" y="6"/>
                  </a:lnTo>
                  <a:lnTo>
                    <a:pt x="103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1" name=""/>
            <p:cNvSpPr/>
            <p:nvPr/>
          </p:nvSpPr>
          <p:spPr>
            <a:xfrm>
              <a:off x="7304040" y="266436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2" name=""/>
            <p:cNvSpPr/>
            <p:nvPr/>
          </p:nvSpPr>
          <p:spPr>
            <a:xfrm>
              <a:off x="7250400" y="2653920"/>
              <a:ext cx="53640" cy="10440"/>
            </a:xfrm>
            <a:custGeom>
              <a:avLst/>
              <a:gdLst/>
              <a:ahLst/>
              <a:rect l="l" t="t" r="r" b="b"/>
              <a:pathLst>
                <a:path w="31" h="6">
                  <a:moveTo>
                    <a:pt x="31" y="6"/>
                  </a:moveTo>
                  <a:lnTo>
                    <a:pt x="15" y="6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3" name=""/>
            <p:cNvSpPr/>
            <p:nvPr/>
          </p:nvSpPr>
          <p:spPr>
            <a:xfrm flipH="1">
              <a:off x="7241400" y="2653920"/>
              <a:ext cx="8280" cy="18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4" name=""/>
            <p:cNvSpPr/>
            <p:nvPr/>
          </p:nvSpPr>
          <p:spPr>
            <a:xfrm>
              <a:off x="7233120" y="2653920"/>
              <a:ext cx="8280" cy="180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5" name=""/>
            <p:cNvSpPr/>
            <p:nvPr/>
          </p:nvSpPr>
          <p:spPr>
            <a:xfrm>
              <a:off x="7205040" y="2653920"/>
              <a:ext cx="27720" cy="180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16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6" name=""/>
            <p:cNvSpPr/>
            <p:nvPr/>
          </p:nvSpPr>
          <p:spPr>
            <a:xfrm>
              <a:off x="7134120" y="2653920"/>
              <a:ext cx="70920" cy="19080"/>
            </a:xfrm>
            <a:custGeom>
              <a:avLst/>
              <a:gdLst/>
              <a:ahLst/>
              <a:rect l="l" t="t" r="r" b="b"/>
              <a:pathLst>
                <a:path w="41" h="11">
                  <a:moveTo>
                    <a:pt x="41" y="0"/>
                  </a:moveTo>
                  <a:lnTo>
                    <a:pt x="26" y="6"/>
                  </a:lnTo>
                  <a:lnTo>
                    <a:pt x="10" y="6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7" name=""/>
            <p:cNvSpPr/>
            <p:nvPr/>
          </p:nvSpPr>
          <p:spPr>
            <a:xfrm>
              <a:off x="7106760" y="2673000"/>
              <a:ext cx="2736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16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8" name=""/>
            <p:cNvSpPr/>
            <p:nvPr/>
          </p:nvSpPr>
          <p:spPr>
            <a:xfrm>
              <a:off x="6964920" y="2653920"/>
              <a:ext cx="141840" cy="238320"/>
            </a:xfrm>
            <a:custGeom>
              <a:avLst/>
              <a:gdLst/>
              <a:ahLst/>
              <a:rect l="l" t="t" r="r" b="b"/>
              <a:pathLst>
                <a:path w="82" h="138">
                  <a:moveTo>
                    <a:pt x="82" y="11"/>
                  </a:moveTo>
                  <a:lnTo>
                    <a:pt x="77" y="11"/>
                  </a:lnTo>
                  <a:lnTo>
                    <a:pt x="77" y="11"/>
                  </a:lnTo>
                  <a:lnTo>
                    <a:pt x="67" y="6"/>
                  </a:lnTo>
                  <a:lnTo>
                    <a:pt x="56" y="6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6" y="6"/>
                  </a:lnTo>
                  <a:lnTo>
                    <a:pt x="31" y="21"/>
                  </a:lnTo>
                  <a:lnTo>
                    <a:pt x="26" y="16"/>
                  </a:lnTo>
                  <a:lnTo>
                    <a:pt x="15" y="21"/>
                  </a:lnTo>
                  <a:lnTo>
                    <a:pt x="15" y="27"/>
                  </a:lnTo>
                  <a:lnTo>
                    <a:pt x="5" y="32"/>
                  </a:lnTo>
                  <a:lnTo>
                    <a:pt x="5" y="43"/>
                  </a:lnTo>
                  <a:lnTo>
                    <a:pt x="0" y="48"/>
                  </a:lnTo>
                  <a:lnTo>
                    <a:pt x="10" y="53"/>
                  </a:lnTo>
                  <a:lnTo>
                    <a:pt x="15" y="69"/>
                  </a:lnTo>
                  <a:lnTo>
                    <a:pt x="20" y="106"/>
                  </a:lnTo>
                  <a:lnTo>
                    <a:pt x="31" y="122"/>
                  </a:lnTo>
                  <a:lnTo>
                    <a:pt x="26" y="133"/>
                  </a:lnTo>
                  <a:lnTo>
                    <a:pt x="31" y="138"/>
                  </a:lnTo>
                  <a:lnTo>
                    <a:pt x="36" y="117"/>
                  </a:lnTo>
                  <a:lnTo>
                    <a:pt x="41" y="106"/>
                  </a:lnTo>
                  <a:lnTo>
                    <a:pt x="31" y="59"/>
                  </a:lnTo>
                  <a:lnTo>
                    <a:pt x="41" y="64"/>
                  </a:lnTo>
                  <a:lnTo>
                    <a:pt x="56" y="64"/>
                  </a:lnTo>
                  <a:lnTo>
                    <a:pt x="56" y="59"/>
                  </a:lnTo>
                  <a:lnTo>
                    <a:pt x="46" y="59"/>
                  </a:lnTo>
                  <a:lnTo>
                    <a:pt x="46" y="5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9" name=""/>
            <p:cNvSpPr/>
            <p:nvPr/>
          </p:nvSpPr>
          <p:spPr>
            <a:xfrm flipH="1">
              <a:off x="7410600" y="2598840"/>
              <a:ext cx="79560" cy="378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0" name=""/>
            <p:cNvSpPr/>
            <p:nvPr/>
          </p:nvSpPr>
          <p:spPr>
            <a:xfrm>
              <a:off x="7393680" y="2636640"/>
              <a:ext cx="16920" cy="180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1" name=""/>
            <p:cNvSpPr/>
            <p:nvPr/>
          </p:nvSpPr>
          <p:spPr>
            <a:xfrm>
              <a:off x="7393680" y="263664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2" name=""/>
            <p:cNvSpPr/>
            <p:nvPr/>
          </p:nvSpPr>
          <p:spPr>
            <a:xfrm>
              <a:off x="7340040" y="2653920"/>
              <a:ext cx="53640" cy="19080"/>
            </a:xfrm>
            <a:custGeom>
              <a:avLst/>
              <a:gdLst/>
              <a:ahLst/>
              <a:rect l="l" t="t" r="r" b="b"/>
              <a:pathLst>
                <a:path w="31" h="11">
                  <a:moveTo>
                    <a:pt x="31" y="0"/>
                  </a:moveTo>
                  <a:lnTo>
                    <a:pt x="20" y="6"/>
                  </a:lnTo>
                  <a:lnTo>
                    <a:pt x="15" y="11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3" name=""/>
            <p:cNvSpPr/>
            <p:nvPr/>
          </p:nvSpPr>
          <p:spPr>
            <a:xfrm>
              <a:off x="7329960" y="2645280"/>
              <a:ext cx="10080" cy="27720"/>
            </a:xfrm>
            <a:custGeom>
              <a:avLst/>
              <a:gdLst/>
              <a:ahLst/>
              <a:rect l="l" t="t" r="r" b="b"/>
              <a:pathLst>
                <a:path w="6" h="16">
                  <a:moveTo>
                    <a:pt x="6" y="16"/>
                  </a:moveTo>
                  <a:lnTo>
                    <a:pt x="6" y="11"/>
                  </a:lnTo>
                  <a:lnTo>
                    <a:pt x="0" y="5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4" name=""/>
            <p:cNvSpPr/>
            <p:nvPr/>
          </p:nvSpPr>
          <p:spPr>
            <a:xfrm>
              <a:off x="7340040" y="262656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11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5" name=""/>
            <p:cNvSpPr/>
            <p:nvPr/>
          </p:nvSpPr>
          <p:spPr>
            <a:xfrm>
              <a:off x="7348680" y="2609280"/>
              <a:ext cx="180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6" name=""/>
            <p:cNvSpPr/>
            <p:nvPr/>
          </p:nvSpPr>
          <p:spPr>
            <a:xfrm>
              <a:off x="7348680" y="2598840"/>
              <a:ext cx="1800" cy="1044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7" name=""/>
            <p:cNvSpPr/>
            <p:nvPr/>
          </p:nvSpPr>
          <p:spPr>
            <a:xfrm>
              <a:off x="7348680" y="2534760"/>
              <a:ext cx="70920" cy="63720"/>
            </a:xfrm>
            <a:custGeom>
              <a:avLst/>
              <a:gdLst/>
              <a:ahLst/>
              <a:rect l="l" t="t" r="r" b="b"/>
              <a:pathLst>
                <a:path w="41" h="37">
                  <a:moveTo>
                    <a:pt x="0" y="37"/>
                  </a:moveTo>
                  <a:lnTo>
                    <a:pt x="5" y="32"/>
                  </a:lnTo>
                  <a:lnTo>
                    <a:pt x="10" y="37"/>
                  </a:lnTo>
                  <a:lnTo>
                    <a:pt x="41" y="6"/>
                  </a:lnTo>
                  <a:lnTo>
                    <a:pt x="4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8" name=""/>
            <p:cNvSpPr/>
            <p:nvPr/>
          </p:nvSpPr>
          <p:spPr>
            <a:xfrm>
              <a:off x="7340040" y="2673000"/>
              <a:ext cx="1692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10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9" name=""/>
            <p:cNvSpPr/>
            <p:nvPr/>
          </p:nvSpPr>
          <p:spPr>
            <a:xfrm>
              <a:off x="7357320" y="2700720"/>
              <a:ext cx="25560" cy="1800"/>
            </a:xfrm>
            <a:custGeom>
              <a:avLst/>
              <a:gdLst/>
              <a:ahLst/>
              <a:rect l="l" t="t" r="r" b="b"/>
              <a:pathLst>
                <a:path w="15" h="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0" name=""/>
            <p:cNvSpPr/>
            <p:nvPr/>
          </p:nvSpPr>
          <p:spPr>
            <a:xfrm>
              <a:off x="7383240" y="2673000"/>
              <a:ext cx="45000" cy="2736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16"/>
                  </a:moveTo>
                  <a:lnTo>
                    <a:pt x="6" y="10"/>
                  </a:lnTo>
                  <a:lnTo>
                    <a:pt x="16" y="5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1" name=""/>
            <p:cNvSpPr/>
            <p:nvPr/>
          </p:nvSpPr>
          <p:spPr>
            <a:xfrm>
              <a:off x="7428240" y="2653920"/>
              <a:ext cx="45000" cy="190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11"/>
                  </a:lnTo>
                  <a:lnTo>
                    <a:pt x="16" y="6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2" name=""/>
            <p:cNvSpPr/>
            <p:nvPr/>
          </p:nvSpPr>
          <p:spPr>
            <a:xfrm>
              <a:off x="7383240" y="2700720"/>
              <a:ext cx="72720" cy="2772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0"/>
                  </a:moveTo>
                  <a:lnTo>
                    <a:pt x="21" y="10"/>
                  </a:lnTo>
                  <a:lnTo>
                    <a:pt x="31" y="10"/>
                  </a:lnTo>
                  <a:lnTo>
                    <a:pt x="36" y="16"/>
                  </a:lnTo>
                  <a:lnTo>
                    <a:pt x="42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3" name=""/>
            <p:cNvSpPr/>
            <p:nvPr/>
          </p:nvSpPr>
          <p:spPr>
            <a:xfrm>
              <a:off x="7455960" y="2681640"/>
              <a:ext cx="25560" cy="46440"/>
            </a:xfrm>
            <a:custGeom>
              <a:avLst/>
              <a:gdLst/>
              <a:ahLst/>
              <a:rect l="l" t="t" r="r" b="b"/>
              <a:pathLst>
                <a:path w="15" h="27">
                  <a:moveTo>
                    <a:pt x="0" y="27"/>
                  </a:moveTo>
                  <a:lnTo>
                    <a:pt x="5" y="21"/>
                  </a:lnTo>
                  <a:lnTo>
                    <a:pt x="10" y="5"/>
                  </a:lnTo>
                  <a:lnTo>
                    <a:pt x="1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4" name=""/>
            <p:cNvSpPr/>
            <p:nvPr/>
          </p:nvSpPr>
          <p:spPr>
            <a:xfrm>
              <a:off x="7481880" y="2645280"/>
              <a:ext cx="27360" cy="36360"/>
            </a:xfrm>
            <a:custGeom>
              <a:avLst/>
              <a:gdLst/>
              <a:ahLst/>
              <a:rect l="l" t="t" r="r" b="b"/>
              <a:pathLst>
                <a:path w="16" h="21">
                  <a:moveTo>
                    <a:pt x="0" y="21"/>
                  </a:moveTo>
                  <a:lnTo>
                    <a:pt x="5" y="16"/>
                  </a:lnTo>
                  <a:lnTo>
                    <a:pt x="10" y="5"/>
                  </a:lnTo>
                  <a:lnTo>
                    <a:pt x="1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5" name=""/>
            <p:cNvSpPr/>
            <p:nvPr/>
          </p:nvSpPr>
          <p:spPr>
            <a:xfrm>
              <a:off x="7509600" y="2636640"/>
              <a:ext cx="34200" cy="8280"/>
            </a:xfrm>
            <a:custGeom>
              <a:avLst/>
              <a:gdLst/>
              <a:ahLst/>
              <a:rect l="l" t="t" r="r" b="b"/>
              <a:pathLst>
                <a:path w="20" h="5">
                  <a:moveTo>
                    <a:pt x="0" y="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2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6" name=""/>
            <p:cNvSpPr/>
            <p:nvPr/>
          </p:nvSpPr>
          <p:spPr>
            <a:xfrm>
              <a:off x="7535520" y="2617920"/>
              <a:ext cx="8280" cy="360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7" name=""/>
            <p:cNvSpPr/>
            <p:nvPr/>
          </p:nvSpPr>
          <p:spPr>
            <a:xfrm>
              <a:off x="7499160" y="2645280"/>
              <a:ext cx="44640" cy="190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5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8" name=""/>
            <p:cNvSpPr/>
            <p:nvPr/>
          </p:nvSpPr>
          <p:spPr>
            <a:xfrm>
              <a:off x="7543800" y="2700720"/>
              <a:ext cx="53640" cy="45000"/>
            </a:xfrm>
            <a:custGeom>
              <a:avLst/>
              <a:gdLst/>
              <a:ahLst/>
              <a:rect l="l" t="t" r="r" b="b"/>
              <a:pathLst>
                <a:path w="31" h="26">
                  <a:moveTo>
                    <a:pt x="0" y="26"/>
                  </a:moveTo>
                  <a:lnTo>
                    <a:pt x="16" y="26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6" y="10"/>
                  </a:lnTo>
                  <a:lnTo>
                    <a:pt x="11" y="2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9" name=""/>
            <p:cNvSpPr/>
            <p:nvPr/>
          </p:nvSpPr>
          <p:spPr>
            <a:xfrm>
              <a:off x="7634160" y="2590200"/>
              <a:ext cx="25560" cy="1908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15" y="5"/>
                  </a:lnTo>
                  <a:lnTo>
                    <a:pt x="15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0" name=""/>
            <p:cNvSpPr/>
            <p:nvPr/>
          </p:nvSpPr>
          <p:spPr>
            <a:xfrm>
              <a:off x="7053120" y="2681640"/>
              <a:ext cx="72360" cy="191520"/>
            </a:xfrm>
            <a:custGeom>
              <a:avLst/>
              <a:gdLst/>
              <a:ahLst/>
              <a:rect l="l" t="t" r="r" b="b"/>
              <a:pathLst>
                <a:path w="42" h="111">
                  <a:moveTo>
                    <a:pt x="42" y="16"/>
                  </a:moveTo>
                  <a:lnTo>
                    <a:pt x="31" y="0"/>
                  </a:lnTo>
                  <a:lnTo>
                    <a:pt x="26" y="0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7"/>
                  </a:lnTo>
                  <a:lnTo>
                    <a:pt x="5" y="32"/>
                  </a:lnTo>
                  <a:lnTo>
                    <a:pt x="5" y="48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5" y="69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5" y="106"/>
                  </a:lnTo>
                  <a:lnTo>
                    <a:pt x="11" y="1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1" name=""/>
            <p:cNvSpPr/>
            <p:nvPr/>
          </p:nvSpPr>
          <p:spPr>
            <a:xfrm>
              <a:off x="7340040" y="3003120"/>
              <a:ext cx="25560" cy="82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0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2" name=""/>
            <p:cNvSpPr/>
            <p:nvPr/>
          </p:nvSpPr>
          <p:spPr>
            <a:xfrm>
              <a:off x="6956280" y="2828880"/>
              <a:ext cx="96840" cy="8280"/>
            </a:xfrm>
            <a:custGeom>
              <a:avLst/>
              <a:gdLst/>
              <a:ahLst/>
              <a:rect l="l" t="t" r="r" b="b"/>
              <a:pathLst>
                <a:path w="56" h="5">
                  <a:moveTo>
                    <a:pt x="56" y="5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3" name=""/>
            <p:cNvSpPr/>
            <p:nvPr/>
          </p:nvSpPr>
          <p:spPr>
            <a:xfrm>
              <a:off x="2305080" y="2343240"/>
              <a:ext cx="302400" cy="677160"/>
            </a:xfrm>
            <a:custGeom>
              <a:avLst/>
              <a:gdLst/>
              <a:ahLst/>
              <a:rect l="l" t="t" r="r" b="b"/>
              <a:pathLst>
                <a:path w="175" h="392">
                  <a:moveTo>
                    <a:pt x="175" y="0"/>
                  </a:moveTo>
                  <a:lnTo>
                    <a:pt x="175" y="11"/>
                  </a:lnTo>
                  <a:lnTo>
                    <a:pt x="160" y="27"/>
                  </a:lnTo>
                  <a:lnTo>
                    <a:pt x="119" y="42"/>
                  </a:lnTo>
                  <a:lnTo>
                    <a:pt x="119" y="64"/>
                  </a:lnTo>
                  <a:lnTo>
                    <a:pt x="41" y="143"/>
                  </a:lnTo>
                  <a:lnTo>
                    <a:pt x="31" y="175"/>
                  </a:lnTo>
                  <a:lnTo>
                    <a:pt x="20" y="212"/>
                  </a:lnTo>
                  <a:lnTo>
                    <a:pt x="0" y="307"/>
                  </a:lnTo>
                  <a:lnTo>
                    <a:pt x="26" y="39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4" name=""/>
            <p:cNvSpPr/>
            <p:nvPr/>
          </p:nvSpPr>
          <p:spPr>
            <a:xfrm>
              <a:off x="2358720" y="2298240"/>
              <a:ext cx="276120" cy="824040"/>
            </a:xfrm>
            <a:custGeom>
              <a:avLst/>
              <a:gdLst/>
              <a:ahLst/>
              <a:rect l="l" t="t" r="r" b="b"/>
              <a:pathLst>
                <a:path w="160" h="477">
                  <a:moveTo>
                    <a:pt x="160" y="0"/>
                  </a:moveTo>
                  <a:lnTo>
                    <a:pt x="144" y="47"/>
                  </a:lnTo>
                  <a:lnTo>
                    <a:pt x="113" y="84"/>
                  </a:lnTo>
                  <a:lnTo>
                    <a:pt x="98" y="90"/>
                  </a:lnTo>
                  <a:lnTo>
                    <a:pt x="82" y="132"/>
                  </a:lnTo>
                  <a:lnTo>
                    <a:pt x="51" y="180"/>
                  </a:lnTo>
                  <a:lnTo>
                    <a:pt x="41" y="190"/>
                  </a:lnTo>
                  <a:lnTo>
                    <a:pt x="51" y="222"/>
                  </a:lnTo>
                  <a:lnTo>
                    <a:pt x="41" y="318"/>
                  </a:lnTo>
                  <a:lnTo>
                    <a:pt x="36" y="365"/>
                  </a:lnTo>
                  <a:lnTo>
                    <a:pt x="0" y="413"/>
                  </a:lnTo>
                  <a:lnTo>
                    <a:pt x="15" y="47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5" name=""/>
            <p:cNvSpPr/>
            <p:nvPr/>
          </p:nvSpPr>
          <p:spPr>
            <a:xfrm>
              <a:off x="2313360" y="2351880"/>
              <a:ext cx="302400" cy="887760"/>
            </a:xfrm>
            <a:custGeom>
              <a:avLst/>
              <a:gdLst/>
              <a:ahLst/>
              <a:rect l="l" t="t" r="r" b="b"/>
              <a:pathLst>
                <a:path w="175" h="514">
                  <a:moveTo>
                    <a:pt x="175" y="0"/>
                  </a:moveTo>
                  <a:lnTo>
                    <a:pt x="170" y="16"/>
                  </a:lnTo>
                  <a:lnTo>
                    <a:pt x="139" y="53"/>
                  </a:lnTo>
                  <a:lnTo>
                    <a:pt x="124" y="53"/>
                  </a:lnTo>
                  <a:lnTo>
                    <a:pt x="108" y="96"/>
                  </a:lnTo>
                  <a:lnTo>
                    <a:pt x="72" y="149"/>
                  </a:lnTo>
                  <a:lnTo>
                    <a:pt x="62" y="159"/>
                  </a:lnTo>
                  <a:lnTo>
                    <a:pt x="72" y="191"/>
                  </a:lnTo>
                  <a:lnTo>
                    <a:pt x="62" y="287"/>
                  </a:lnTo>
                  <a:lnTo>
                    <a:pt x="52" y="297"/>
                  </a:lnTo>
                  <a:lnTo>
                    <a:pt x="21" y="355"/>
                  </a:lnTo>
                  <a:lnTo>
                    <a:pt x="21" y="424"/>
                  </a:lnTo>
                  <a:lnTo>
                    <a:pt x="26" y="424"/>
                  </a:lnTo>
                  <a:lnTo>
                    <a:pt x="41" y="451"/>
                  </a:lnTo>
                  <a:lnTo>
                    <a:pt x="15" y="488"/>
                  </a:lnTo>
                  <a:lnTo>
                    <a:pt x="15" y="499"/>
                  </a:lnTo>
                  <a:lnTo>
                    <a:pt x="10" y="509"/>
                  </a:lnTo>
                  <a:lnTo>
                    <a:pt x="0" y="514"/>
                  </a:lnTo>
                  <a:lnTo>
                    <a:pt x="15" y="509"/>
                  </a:lnTo>
                  <a:lnTo>
                    <a:pt x="46" y="50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6" name=""/>
            <p:cNvSpPr/>
            <p:nvPr/>
          </p:nvSpPr>
          <p:spPr>
            <a:xfrm>
              <a:off x="2384640" y="2379240"/>
              <a:ext cx="179280" cy="74160"/>
            </a:xfrm>
            <a:custGeom>
              <a:avLst/>
              <a:gdLst/>
              <a:ahLst/>
              <a:rect l="l" t="t" r="r" b="b"/>
              <a:pathLst>
                <a:path w="104" h="43">
                  <a:moveTo>
                    <a:pt x="73" y="43"/>
                  </a:moveTo>
                  <a:lnTo>
                    <a:pt x="104" y="21"/>
                  </a:lnTo>
                  <a:lnTo>
                    <a:pt x="83" y="43"/>
                  </a:lnTo>
                  <a:lnTo>
                    <a:pt x="62" y="32"/>
                  </a:lnTo>
                  <a:lnTo>
                    <a:pt x="57" y="21"/>
                  </a:lnTo>
                  <a:lnTo>
                    <a:pt x="36" y="1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7" name=""/>
            <p:cNvSpPr/>
            <p:nvPr/>
          </p:nvSpPr>
          <p:spPr>
            <a:xfrm>
              <a:off x="2384640" y="3122280"/>
              <a:ext cx="151920" cy="383400"/>
            </a:xfrm>
            <a:custGeom>
              <a:avLst/>
              <a:gdLst/>
              <a:ahLst/>
              <a:rect l="l" t="t" r="r" b="b"/>
              <a:pathLst>
                <a:path w="88" h="222">
                  <a:moveTo>
                    <a:pt x="0" y="0"/>
                  </a:moveTo>
                  <a:lnTo>
                    <a:pt x="0" y="53"/>
                  </a:lnTo>
                  <a:lnTo>
                    <a:pt x="52" y="127"/>
                  </a:lnTo>
                  <a:lnTo>
                    <a:pt x="52" y="148"/>
                  </a:lnTo>
                  <a:lnTo>
                    <a:pt x="36" y="148"/>
                  </a:lnTo>
                  <a:lnTo>
                    <a:pt x="16" y="169"/>
                  </a:lnTo>
                  <a:lnTo>
                    <a:pt x="11" y="201"/>
                  </a:lnTo>
                  <a:lnTo>
                    <a:pt x="0" y="212"/>
                  </a:lnTo>
                  <a:lnTo>
                    <a:pt x="73" y="222"/>
                  </a:lnTo>
                  <a:lnTo>
                    <a:pt x="88" y="212"/>
                  </a:lnTo>
                  <a:lnTo>
                    <a:pt x="83" y="206"/>
                  </a:lnTo>
                  <a:lnTo>
                    <a:pt x="62" y="148"/>
                  </a:lnTo>
                  <a:lnTo>
                    <a:pt x="52" y="1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8" name=""/>
            <p:cNvSpPr/>
            <p:nvPr/>
          </p:nvSpPr>
          <p:spPr>
            <a:xfrm>
              <a:off x="2393280" y="3488760"/>
              <a:ext cx="143280" cy="25560"/>
            </a:xfrm>
            <a:custGeom>
              <a:avLst/>
              <a:gdLst/>
              <a:ahLst/>
              <a:rect l="l" t="t" r="r" b="b"/>
              <a:pathLst>
                <a:path w="83" h="15">
                  <a:moveTo>
                    <a:pt x="0" y="0"/>
                  </a:moveTo>
                  <a:lnTo>
                    <a:pt x="68" y="15"/>
                  </a:lnTo>
                  <a:lnTo>
                    <a:pt x="8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9" name=""/>
            <p:cNvSpPr/>
            <p:nvPr/>
          </p:nvSpPr>
          <p:spPr>
            <a:xfrm>
              <a:off x="2384640" y="3139560"/>
              <a:ext cx="267480" cy="532440"/>
            </a:xfrm>
            <a:custGeom>
              <a:avLst/>
              <a:gdLst/>
              <a:ahLst/>
              <a:rect l="l" t="t" r="r" b="b"/>
              <a:pathLst>
                <a:path w="155" h="308">
                  <a:moveTo>
                    <a:pt x="0" y="0"/>
                  </a:moveTo>
                  <a:lnTo>
                    <a:pt x="5" y="37"/>
                  </a:lnTo>
                  <a:lnTo>
                    <a:pt x="57" y="117"/>
                  </a:lnTo>
                  <a:lnTo>
                    <a:pt x="83" y="191"/>
                  </a:lnTo>
                  <a:lnTo>
                    <a:pt x="88" y="202"/>
                  </a:lnTo>
                  <a:lnTo>
                    <a:pt x="114" y="265"/>
                  </a:lnTo>
                  <a:lnTo>
                    <a:pt x="140" y="270"/>
                  </a:lnTo>
                  <a:lnTo>
                    <a:pt x="155" y="308"/>
                  </a:lnTo>
                  <a:lnTo>
                    <a:pt x="140" y="276"/>
                  </a:lnTo>
                  <a:lnTo>
                    <a:pt x="109" y="270"/>
                  </a:lnTo>
                  <a:lnTo>
                    <a:pt x="93" y="202"/>
                  </a:lnTo>
                  <a:lnTo>
                    <a:pt x="109" y="233"/>
                  </a:lnTo>
                  <a:lnTo>
                    <a:pt x="155" y="239"/>
                  </a:lnTo>
                  <a:lnTo>
                    <a:pt x="155" y="30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0" name=""/>
            <p:cNvSpPr/>
            <p:nvPr/>
          </p:nvSpPr>
          <p:spPr>
            <a:xfrm flipH="1" flipV="1">
              <a:off x="2349720" y="3011400"/>
              <a:ext cx="16920" cy="637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1" name=""/>
            <p:cNvSpPr/>
            <p:nvPr/>
          </p:nvSpPr>
          <p:spPr>
            <a:xfrm>
              <a:off x="2714760" y="3525120"/>
              <a:ext cx="357840" cy="172800"/>
            </a:xfrm>
            <a:custGeom>
              <a:avLst/>
              <a:gdLst/>
              <a:ahLst/>
              <a:rect l="l" t="t" r="r" b="b"/>
              <a:pathLst>
                <a:path w="207" h="100">
                  <a:moveTo>
                    <a:pt x="207" y="0"/>
                  </a:moveTo>
                  <a:lnTo>
                    <a:pt x="196" y="21"/>
                  </a:lnTo>
                  <a:lnTo>
                    <a:pt x="0" y="95"/>
                  </a:lnTo>
                  <a:lnTo>
                    <a:pt x="0" y="10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2" name=""/>
            <p:cNvSpPr/>
            <p:nvPr/>
          </p:nvSpPr>
          <p:spPr>
            <a:xfrm>
              <a:off x="2714760" y="3542400"/>
              <a:ext cx="375120" cy="165600"/>
            </a:xfrm>
            <a:custGeom>
              <a:avLst/>
              <a:gdLst/>
              <a:ahLst/>
              <a:rect l="l" t="t" r="r" b="b"/>
              <a:pathLst>
                <a:path w="217" h="96">
                  <a:moveTo>
                    <a:pt x="11" y="96"/>
                  </a:moveTo>
                  <a:lnTo>
                    <a:pt x="196" y="22"/>
                  </a:lnTo>
                  <a:lnTo>
                    <a:pt x="217" y="32"/>
                  </a:lnTo>
                  <a:lnTo>
                    <a:pt x="217" y="0"/>
                  </a:lnTo>
                  <a:lnTo>
                    <a:pt x="207" y="16"/>
                  </a:lnTo>
                  <a:lnTo>
                    <a:pt x="11" y="90"/>
                  </a:lnTo>
                  <a:lnTo>
                    <a:pt x="0" y="96"/>
                  </a:lnTo>
                  <a:lnTo>
                    <a:pt x="11" y="96"/>
                  </a:lnTo>
                  <a:close/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3" name=""/>
            <p:cNvSpPr/>
            <p:nvPr/>
          </p:nvSpPr>
          <p:spPr>
            <a:xfrm>
              <a:off x="2714760" y="3542400"/>
              <a:ext cx="375120" cy="165600"/>
            </a:xfrm>
            <a:custGeom>
              <a:avLst/>
              <a:gdLst/>
              <a:ahLst/>
              <a:rect l="l" t="t" r="r" b="b"/>
              <a:pathLst>
                <a:path w="217" h="96">
                  <a:moveTo>
                    <a:pt x="11" y="96"/>
                  </a:moveTo>
                  <a:lnTo>
                    <a:pt x="196" y="22"/>
                  </a:lnTo>
                  <a:lnTo>
                    <a:pt x="217" y="32"/>
                  </a:lnTo>
                  <a:lnTo>
                    <a:pt x="217" y="0"/>
                  </a:lnTo>
                  <a:lnTo>
                    <a:pt x="207" y="16"/>
                  </a:lnTo>
                  <a:lnTo>
                    <a:pt x="11" y="90"/>
                  </a:lnTo>
                  <a:lnTo>
                    <a:pt x="0" y="96"/>
                  </a:lnTo>
                  <a:lnTo>
                    <a:pt x="11" y="9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4" name=""/>
            <p:cNvSpPr/>
            <p:nvPr/>
          </p:nvSpPr>
          <p:spPr>
            <a:xfrm>
              <a:off x="3081240" y="3525120"/>
              <a:ext cx="302400" cy="55080"/>
            </a:xfrm>
            <a:custGeom>
              <a:avLst/>
              <a:gdLst/>
              <a:ahLst/>
              <a:rect l="l" t="t" r="r" b="b"/>
              <a:pathLst>
                <a:path w="175" h="32">
                  <a:moveTo>
                    <a:pt x="0" y="0"/>
                  </a:moveTo>
                  <a:lnTo>
                    <a:pt x="21" y="32"/>
                  </a:lnTo>
                  <a:lnTo>
                    <a:pt x="175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5" name=""/>
            <p:cNvSpPr/>
            <p:nvPr/>
          </p:nvSpPr>
          <p:spPr>
            <a:xfrm>
              <a:off x="2688840" y="3708000"/>
              <a:ext cx="660240" cy="238320"/>
            </a:xfrm>
            <a:custGeom>
              <a:avLst/>
              <a:gdLst/>
              <a:ahLst/>
              <a:rect l="l" t="t" r="r" b="b"/>
              <a:pathLst>
                <a:path w="382" h="138">
                  <a:moveTo>
                    <a:pt x="382" y="138"/>
                  </a:moveTo>
                  <a:lnTo>
                    <a:pt x="361" y="122"/>
                  </a:lnTo>
                  <a:lnTo>
                    <a:pt x="310" y="106"/>
                  </a:lnTo>
                  <a:lnTo>
                    <a:pt x="279" y="122"/>
                  </a:lnTo>
                  <a:lnTo>
                    <a:pt x="191" y="106"/>
                  </a:lnTo>
                  <a:lnTo>
                    <a:pt x="103" y="42"/>
                  </a:lnTo>
                  <a:lnTo>
                    <a:pt x="57" y="53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5" y="21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6" name=""/>
            <p:cNvSpPr/>
            <p:nvPr/>
          </p:nvSpPr>
          <p:spPr>
            <a:xfrm>
              <a:off x="2652480" y="3672000"/>
              <a:ext cx="62280" cy="3600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6" y="21"/>
                  </a:moveTo>
                  <a:lnTo>
                    <a:pt x="31" y="21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7" name=""/>
            <p:cNvSpPr/>
            <p:nvPr/>
          </p:nvSpPr>
          <p:spPr>
            <a:xfrm>
              <a:off x="2590200" y="3661560"/>
              <a:ext cx="124200" cy="46440"/>
            </a:xfrm>
            <a:custGeom>
              <a:avLst/>
              <a:gdLst/>
              <a:ahLst/>
              <a:rect l="l" t="t" r="r" b="b"/>
              <a:pathLst>
                <a:path w="72" h="27">
                  <a:moveTo>
                    <a:pt x="0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15" y="0"/>
                  </a:lnTo>
                  <a:lnTo>
                    <a:pt x="46" y="11"/>
                  </a:lnTo>
                  <a:lnTo>
                    <a:pt x="52" y="11"/>
                  </a:lnTo>
                  <a:lnTo>
                    <a:pt x="72" y="21"/>
                  </a:lnTo>
                  <a:lnTo>
                    <a:pt x="72" y="27"/>
                  </a:lnTo>
                  <a:lnTo>
                    <a:pt x="41" y="11"/>
                  </a:lnTo>
                  <a:lnTo>
                    <a:pt x="36" y="11"/>
                  </a:lnTo>
                  <a:lnTo>
                    <a:pt x="36" y="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8" name=""/>
            <p:cNvSpPr/>
            <p:nvPr/>
          </p:nvSpPr>
          <p:spPr>
            <a:xfrm>
              <a:off x="2590200" y="3661560"/>
              <a:ext cx="115560" cy="36360"/>
            </a:xfrm>
            <a:custGeom>
              <a:avLst/>
              <a:gdLst/>
              <a:ahLst/>
              <a:rect l="l" t="t" r="r" b="b"/>
              <a:pathLst>
                <a:path w="67" h="21">
                  <a:moveTo>
                    <a:pt x="0" y="16"/>
                  </a:moveTo>
                  <a:lnTo>
                    <a:pt x="10" y="11"/>
                  </a:lnTo>
                  <a:lnTo>
                    <a:pt x="10" y="6"/>
                  </a:lnTo>
                  <a:lnTo>
                    <a:pt x="15" y="0"/>
                  </a:lnTo>
                  <a:lnTo>
                    <a:pt x="31" y="6"/>
                  </a:lnTo>
                  <a:lnTo>
                    <a:pt x="41" y="11"/>
                  </a:lnTo>
                  <a:lnTo>
                    <a:pt x="67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9" name=""/>
            <p:cNvSpPr/>
            <p:nvPr/>
          </p:nvSpPr>
          <p:spPr>
            <a:xfrm>
              <a:off x="2706120" y="3350520"/>
              <a:ext cx="669240" cy="357480"/>
            </a:xfrm>
            <a:custGeom>
              <a:avLst/>
              <a:gdLst/>
              <a:ahLst/>
              <a:rect l="l" t="t" r="r" b="b"/>
              <a:pathLst>
                <a:path w="387" h="207">
                  <a:moveTo>
                    <a:pt x="0" y="207"/>
                  </a:moveTo>
                  <a:lnTo>
                    <a:pt x="5" y="201"/>
                  </a:lnTo>
                  <a:lnTo>
                    <a:pt x="207" y="122"/>
                  </a:lnTo>
                  <a:lnTo>
                    <a:pt x="217" y="106"/>
                  </a:lnTo>
                  <a:lnTo>
                    <a:pt x="212" y="95"/>
                  </a:lnTo>
                  <a:lnTo>
                    <a:pt x="227" y="69"/>
                  </a:lnTo>
                  <a:lnTo>
                    <a:pt x="274" y="21"/>
                  </a:lnTo>
                  <a:lnTo>
                    <a:pt x="284" y="27"/>
                  </a:lnTo>
                  <a:lnTo>
                    <a:pt x="305" y="0"/>
                  </a:lnTo>
                  <a:lnTo>
                    <a:pt x="310" y="0"/>
                  </a:lnTo>
                  <a:lnTo>
                    <a:pt x="315" y="11"/>
                  </a:lnTo>
                  <a:lnTo>
                    <a:pt x="387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0" name=""/>
            <p:cNvSpPr/>
            <p:nvPr/>
          </p:nvSpPr>
          <p:spPr>
            <a:xfrm>
              <a:off x="2714760" y="3708000"/>
              <a:ext cx="19080" cy="18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1" name=""/>
            <p:cNvSpPr/>
            <p:nvPr/>
          </p:nvSpPr>
          <p:spPr>
            <a:xfrm>
              <a:off x="3036240" y="2323800"/>
              <a:ext cx="259560" cy="138240"/>
            </a:xfrm>
            <a:custGeom>
              <a:avLst/>
              <a:gdLst/>
              <a:ahLst/>
              <a:rect l="l" t="t" r="r" b="b"/>
              <a:pathLst>
                <a:path w="150" h="80">
                  <a:moveTo>
                    <a:pt x="150" y="80"/>
                  </a:moveTo>
                  <a:lnTo>
                    <a:pt x="114" y="75"/>
                  </a:lnTo>
                  <a:lnTo>
                    <a:pt x="72" y="32"/>
                  </a:lnTo>
                  <a:lnTo>
                    <a:pt x="26" y="3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2" name=""/>
            <p:cNvSpPr/>
            <p:nvPr/>
          </p:nvSpPr>
          <p:spPr>
            <a:xfrm>
              <a:off x="3126240" y="3488760"/>
              <a:ext cx="705240" cy="91440"/>
            </a:xfrm>
            <a:custGeom>
              <a:avLst/>
              <a:gdLst/>
              <a:ahLst/>
              <a:rect l="l" t="t" r="r" b="b"/>
              <a:pathLst>
                <a:path w="408" h="53">
                  <a:moveTo>
                    <a:pt x="408" y="0"/>
                  </a:moveTo>
                  <a:lnTo>
                    <a:pt x="315" y="31"/>
                  </a:lnTo>
                  <a:lnTo>
                    <a:pt x="0" y="5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3" name=""/>
            <p:cNvSpPr/>
            <p:nvPr/>
          </p:nvSpPr>
          <p:spPr>
            <a:xfrm>
              <a:off x="3072600" y="3514680"/>
              <a:ext cx="53640" cy="65520"/>
            </a:xfrm>
            <a:custGeom>
              <a:avLst/>
              <a:gdLst/>
              <a:ahLst/>
              <a:rect l="l" t="t" r="r" b="b"/>
              <a:pathLst>
                <a:path w="31" h="38">
                  <a:moveTo>
                    <a:pt x="31" y="38"/>
                  </a:moveTo>
                  <a:lnTo>
                    <a:pt x="26" y="27"/>
                  </a:lnTo>
                  <a:lnTo>
                    <a:pt x="10" y="1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720" bIns="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4" name=""/>
            <p:cNvSpPr/>
            <p:nvPr/>
          </p:nvSpPr>
          <p:spPr>
            <a:xfrm>
              <a:off x="3072600" y="3386880"/>
              <a:ext cx="106920" cy="127440"/>
            </a:xfrm>
            <a:custGeom>
              <a:avLst/>
              <a:gdLst/>
              <a:ahLst/>
              <a:rect l="l" t="t" r="r" b="b"/>
              <a:pathLst>
                <a:path w="62" h="74">
                  <a:moveTo>
                    <a:pt x="0" y="74"/>
                  </a:moveTo>
                  <a:lnTo>
                    <a:pt x="10" y="59"/>
                  </a:lnTo>
                  <a:lnTo>
                    <a:pt x="26" y="43"/>
                  </a:lnTo>
                  <a:lnTo>
                    <a:pt x="36" y="27"/>
                  </a:lnTo>
                  <a:lnTo>
                    <a:pt x="51" y="11"/>
                  </a:lnTo>
                  <a:lnTo>
                    <a:pt x="57" y="6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5" name=""/>
            <p:cNvSpPr/>
            <p:nvPr/>
          </p:nvSpPr>
          <p:spPr>
            <a:xfrm>
              <a:off x="3179880" y="3386880"/>
              <a:ext cx="25560" cy="100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6" name=""/>
            <p:cNvSpPr/>
            <p:nvPr/>
          </p:nvSpPr>
          <p:spPr>
            <a:xfrm>
              <a:off x="3205440" y="3358800"/>
              <a:ext cx="36360" cy="37800"/>
            </a:xfrm>
            <a:custGeom>
              <a:avLst/>
              <a:gdLst/>
              <a:ahLst/>
              <a:rect l="l" t="t" r="r" b="b"/>
              <a:pathLst>
                <a:path w="21" h="22">
                  <a:moveTo>
                    <a:pt x="0" y="22"/>
                  </a:moveTo>
                  <a:lnTo>
                    <a:pt x="5" y="16"/>
                  </a:lnTo>
                  <a:lnTo>
                    <a:pt x="16" y="6"/>
                  </a:lnTo>
                  <a:lnTo>
                    <a:pt x="2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7" name=""/>
            <p:cNvSpPr/>
            <p:nvPr/>
          </p:nvSpPr>
          <p:spPr>
            <a:xfrm>
              <a:off x="3242160" y="3350520"/>
              <a:ext cx="25560" cy="2772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5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5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8" name=""/>
            <p:cNvSpPr/>
            <p:nvPr/>
          </p:nvSpPr>
          <p:spPr>
            <a:xfrm>
              <a:off x="3268080" y="3378240"/>
              <a:ext cx="188280" cy="18720"/>
            </a:xfrm>
            <a:custGeom>
              <a:avLst/>
              <a:gdLst/>
              <a:ahLst/>
              <a:rect l="l" t="t" r="r" b="b"/>
              <a:pathLst>
                <a:path w="109" h="11">
                  <a:moveTo>
                    <a:pt x="0" y="0"/>
                  </a:moveTo>
                  <a:lnTo>
                    <a:pt x="6" y="0"/>
                  </a:lnTo>
                  <a:lnTo>
                    <a:pt x="21" y="0"/>
                  </a:lnTo>
                  <a:lnTo>
                    <a:pt x="42" y="5"/>
                  </a:lnTo>
                  <a:lnTo>
                    <a:pt x="67" y="5"/>
                  </a:lnTo>
                  <a:lnTo>
                    <a:pt x="88" y="11"/>
                  </a:lnTo>
                  <a:lnTo>
                    <a:pt x="98" y="11"/>
                  </a:lnTo>
                  <a:lnTo>
                    <a:pt x="109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9" name=""/>
            <p:cNvSpPr/>
            <p:nvPr/>
          </p:nvSpPr>
          <p:spPr>
            <a:xfrm>
              <a:off x="3456720" y="3386880"/>
              <a:ext cx="16920" cy="1008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0" name=""/>
            <p:cNvSpPr/>
            <p:nvPr/>
          </p:nvSpPr>
          <p:spPr>
            <a:xfrm>
              <a:off x="3473640" y="3386880"/>
              <a:ext cx="98280" cy="27720"/>
            </a:xfrm>
            <a:custGeom>
              <a:avLst/>
              <a:gdLst/>
              <a:ahLst/>
              <a:rect l="l" t="t" r="r" b="b"/>
              <a:pathLst>
                <a:path w="57" h="16">
                  <a:moveTo>
                    <a:pt x="0" y="0"/>
                  </a:moveTo>
                  <a:lnTo>
                    <a:pt x="16" y="0"/>
                  </a:lnTo>
                  <a:lnTo>
                    <a:pt x="31" y="6"/>
                  </a:lnTo>
                  <a:lnTo>
                    <a:pt x="57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1" name=""/>
            <p:cNvSpPr/>
            <p:nvPr/>
          </p:nvSpPr>
          <p:spPr>
            <a:xfrm>
              <a:off x="3572280" y="341460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5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2" name=""/>
            <p:cNvSpPr/>
            <p:nvPr/>
          </p:nvSpPr>
          <p:spPr>
            <a:xfrm>
              <a:off x="3018960" y="3433320"/>
              <a:ext cx="561600" cy="549360"/>
            </a:xfrm>
            <a:custGeom>
              <a:avLst/>
              <a:gdLst/>
              <a:ahLst/>
              <a:rect l="l" t="t" r="r" b="b"/>
              <a:pathLst>
                <a:path w="325" h="318">
                  <a:moveTo>
                    <a:pt x="325" y="0"/>
                  </a:moveTo>
                  <a:lnTo>
                    <a:pt x="304" y="74"/>
                  </a:lnTo>
                  <a:lnTo>
                    <a:pt x="242" y="100"/>
                  </a:lnTo>
                  <a:lnTo>
                    <a:pt x="237" y="180"/>
                  </a:lnTo>
                  <a:lnTo>
                    <a:pt x="119" y="270"/>
                  </a:lnTo>
                  <a:lnTo>
                    <a:pt x="77" y="312"/>
                  </a:lnTo>
                  <a:lnTo>
                    <a:pt x="10" y="318"/>
                  </a:lnTo>
                  <a:lnTo>
                    <a:pt x="0" y="30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3" name=""/>
            <p:cNvSpPr/>
            <p:nvPr/>
          </p:nvSpPr>
          <p:spPr>
            <a:xfrm>
              <a:off x="2974320" y="3955320"/>
              <a:ext cx="44640" cy="828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26" y="0"/>
                  </a:moveTo>
                  <a:lnTo>
                    <a:pt x="21" y="0"/>
                  </a:lnTo>
                  <a:lnTo>
                    <a:pt x="10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4" name=""/>
            <p:cNvSpPr/>
            <p:nvPr/>
          </p:nvSpPr>
          <p:spPr>
            <a:xfrm>
              <a:off x="2937600" y="3963960"/>
              <a:ext cx="3636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2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5" name=""/>
            <p:cNvSpPr/>
            <p:nvPr/>
          </p:nvSpPr>
          <p:spPr>
            <a:xfrm>
              <a:off x="2991600" y="3872520"/>
              <a:ext cx="233280" cy="46440"/>
            </a:xfrm>
            <a:custGeom>
              <a:avLst/>
              <a:gdLst/>
              <a:ahLst/>
              <a:rect l="l" t="t" r="r" b="b"/>
              <a:pathLst>
                <a:path w="135" h="27">
                  <a:moveTo>
                    <a:pt x="0" y="0"/>
                  </a:moveTo>
                  <a:lnTo>
                    <a:pt x="16" y="11"/>
                  </a:lnTo>
                  <a:lnTo>
                    <a:pt x="104" y="27"/>
                  </a:lnTo>
                  <a:lnTo>
                    <a:pt x="135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6" name=""/>
            <p:cNvSpPr/>
            <p:nvPr/>
          </p:nvSpPr>
          <p:spPr>
            <a:xfrm>
              <a:off x="3224880" y="3900240"/>
              <a:ext cx="133200" cy="46440"/>
            </a:xfrm>
            <a:custGeom>
              <a:avLst/>
              <a:gdLst/>
              <a:ahLst/>
              <a:rect l="l" t="t" r="r" b="b"/>
              <a:pathLst>
                <a:path w="77" h="27">
                  <a:moveTo>
                    <a:pt x="0" y="0"/>
                  </a:moveTo>
                  <a:lnTo>
                    <a:pt x="5" y="0"/>
                  </a:lnTo>
                  <a:lnTo>
                    <a:pt x="20" y="5"/>
                  </a:lnTo>
                  <a:lnTo>
                    <a:pt x="36" y="11"/>
                  </a:lnTo>
                  <a:lnTo>
                    <a:pt x="56" y="16"/>
                  </a:lnTo>
                  <a:lnTo>
                    <a:pt x="77" y="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7" name=""/>
            <p:cNvSpPr/>
            <p:nvPr/>
          </p:nvSpPr>
          <p:spPr>
            <a:xfrm>
              <a:off x="3358080" y="3946680"/>
              <a:ext cx="79200" cy="16920"/>
            </a:xfrm>
            <a:custGeom>
              <a:avLst/>
              <a:gdLst/>
              <a:ahLst/>
              <a:rect l="l" t="t" r="r" b="b"/>
              <a:pathLst>
                <a:path w="46" h="10">
                  <a:moveTo>
                    <a:pt x="0" y="0"/>
                  </a:moveTo>
                  <a:lnTo>
                    <a:pt x="10" y="5"/>
                  </a:lnTo>
                  <a:lnTo>
                    <a:pt x="31" y="5"/>
                  </a:lnTo>
                  <a:lnTo>
                    <a:pt x="46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8" name=""/>
            <p:cNvSpPr/>
            <p:nvPr/>
          </p:nvSpPr>
          <p:spPr>
            <a:xfrm>
              <a:off x="3437280" y="3955320"/>
              <a:ext cx="10440" cy="828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9" name=""/>
            <p:cNvSpPr/>
            <p:nvPr/>
          </p:nvSpPr>
          <p:spPr>
            <a:xfrm>
              <a:off x="3448080" y="3680640"/>
              <a:ext cx="276120" cy="338400"/>
            </a:xfrm>
            <a:custGeom>
              <a:avLst/>
              <a:gdLst/>
              <a:ahLst/>
              <a:rect l="l" t="t" r="r" b="b"/>
              <a:pathLst>
                <a:path w="160" h="196">
                  <a:moveTo>
                    <a:pt x="0" y="159"/>
                  </a:moveTo>
                  <a:lnTo>
                    <a:pt x="31" y="159"/>
                  </a:lnTo>
                  <a:lnTo>
                    <a:pt x="82" y="196"/>
                  </a:lnTo>
                  <a:lnTo>
                    <a:pt x="113" y="32"/>
                  </a:lnTo>
                  <a:lnTo>
                    <a:pt x="160" y="21"/>
                  </a:lnTo>
                  <a:lnTo>
                    <a:pt x="108" y="0"/>
                  </a:lnTo>
                  <a:lnTo>
                    <a:pt x="72" y="18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0" name=""/>
            <p:cNvSpPr/>
            <p:nvPr/>
          </p:nvSpPr>
          <p:spPr>
            <a:xfrm>
              <a:off x="3510360" y="3999960"/>
              <a:ext cx="61920" cy="37800"/>
            </a:xfrm>
            <a:custGeom>
              <a:avLst/>
              <a:gdLst/>
              <a:ahLst/>
              <a:rect l="l" t="t" r="r" b="b"/>
              <a:pathLst>
                <a:path w="36" h="22">
                  <a:moveTo>
                    <a:pt x="36" y="0"/>
                  </a:moveTo>
                  <a:lnTo>
                    <a:pt x="26" y="6"/>
                  </a:lnTo>
                  <a:lnTo>
                    <a:pt x="10" y="11"/>
                  </a:lnTo>
                  <a:lnTo>
                    <a:pt x="0" y="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1" name=""/>
            <p:cNvSpPr/>
            <p:nvPr/>
          </p:nvSpPr>
          <p:spPr>
            <a:xfrm>
              <a:off x="3482280" y="4038120"/>
              <a:ext cx="27720" cy="900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16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2" name=""/>
            <p:cNvSpPr/>
            <p:nvPr/>
          </p:nvSpPr>
          <p:spPr>
            <a:xfrm>
              <a:off x="3437280" y="4047120"/>
              <a:ext cx="45000" cy="1440"/>
            </a:xfrm>
            <a:custGeom>
              <a:avLst/>
              <a:gdLst/>
              <a:ahLst/>
              <a:rect l="l" t="t" r="r" b="b"/>
              <a:pathLst>
                <a:path w="26" h="0">
                  <a:moveTo>
                    <a:pt x="26" y="0"/>
                  </a:move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3" name=""/>
            <p:cNvSpPr/>
            <p:nvPr/>
          </p:nvSpPr>
          <p:spPr>
            <a:xfrm>
              <a:off x="3437280" y="4047120"/>
              <a:ext cx="19080" cy="169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4" name=""/>
            <p:cNvSpPr/>
            <p:nvPr/>
          </p:nvSpPr>
          <p:spPr>
            <a:xfrm>
              <a:off x="3572280" y="341460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5" name=""/>
            <p:cNvSpPr/>
            <p:nvPr/>
          </p:nvSpPr>
          <p:spPr>
            <a:xfrm>
              <a:off x="3536280" y="3433320"/>
              <a:ext cx="36000" cy="118800"/>
            </a:xfrm>
            <a:custGeom>
              <a:avLst/>
              <a:gdLst/>
              <a:ahLst/>
              <a:rect l="l" t="t" r="r" b="b"/>
              <a:pathLst>
                <a:path w="21" h="69">
                  <a:moveTo>
                    <a:pt x="21" y="0"/>
                  </a:moveTo>
                  <a:lnTo>
                    <a:pt x="16" y="10"/>
                  </a:lnTo>
                  <a:lnTo>
                    <a:pt x="11" y="37"/>
                  </a:lnTo>
                  <a:lnTo>
                    <a:pt x="0" y="58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6" name=""/>
            <p:cNvSpPr/>
            <p:nvPr/>
          </p:nvSpPr>
          <p:spPr>
            <a:xfrm>
              <a:off x="3224880" y="3552480"/>
              <a:ext cx="311040" cy="347400"/>
            </a:xfrm>
            <a:custGeom>
              <a:avLst/>
              <a:gdLst/>
              <a:ahLst/>
              <a:rect l="l" t="t" r="r" b="b"/>
              <a:pathLst>
                <a:path w="180" h="201">
                  <a:moveTo>
                    <a:pt x="180" y="0"/>
                  </a:moveTo>
                  <a:lnTo>
                    <a:pt x="123" y="26"/>
                  </a:lnTo>
                  <a:lnTo>
                    <a:pt x="113" y="106"/>
                  </a:lnTo>
                  <a:lnTo>
                    <a:pt x="0" y="190"/>
                  </a:lnTo>
                  <a:lnTo>
                    <a:pt x="0" y="20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7" name=""/>
            <p:cNvSpPr/>
            <p:nvPr/>
          </p:nvSpPr>
          <p:spPr>
            <a:xfrm>
              <a:off x="2697480" y="1427040"/>
              <a:ext cx="268200" cy="230040"/>
            </a:xfrm>
            <a:custGeom>
              <a:avLst/>
              <a:gdLst/>
              <a:ahLst/>
              <a:rect l="l" t="t" r="r" b="b"/>
              <a:pathLst>
                <a:path w="155" h="133">
                  <a:moveTo>
                    <a:pt x="5" y="0"/>
                  </a:moveTo>
                  <a:lnTo>
                    <a:pt x="5" y="11"/>
                  </a:lnTo>
                  <a:lnTo>
                    <a:pt x="5" y="16"/>
                  </a:lnTo>
                  <a:lnTo>
                    <a:pt x="10" y="27"/>
                  </a:lnTo>
                  <a:lnTo>
                    <a:pt x="5" y="64"/>
                  </a:lnTo>
                  <a:lnTo>
                    <a:pt x="0" y="85"/>
                  </a:lnTo>
                  <a:lnTo>
                    <a:pt x="15" y="85"/>
                  </a:lnTo>
                  <a:lnTo>
                    <a:pt x="98" y="122"/>
                  </a:lnTo>
                  <a:lnTo>
                    <a:pt x="108" y="117"/>
                  </a:lnTo>
                  <a:lnTo>
                    <a:pt x="139" y="133"/>
                  </a:lnTo>
                  <a:lnTo>
                    <a:pt x="155" y="13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8" name=""/>
            <p:cNvSpPr/>
            <p:nvPr/>
          </p:nvSpPr>
          <p:spPr>
            <a:xfrm>
              <a:off x="2965680" y="165708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9" name=""/>
            <p:cNvSpPr/>
            <p:nvPr/>
          </p:nvSpPr>
          <p:spPr>
            <a:xfrm>
              <a:off x="2866680" y="1674000"/>
              <a:ext cx="98640" cy="118800"/>
            </a:xfrm>
            <a:custGeom>
              <a:avLst/>
              <a:gdLst/>
              <a:ahLst/>
              <a:rect l="l" t="t" r="r" b="b"/>
              <a:pathLst>
                <a:path w="57" h="69">
                  <a:moveTo>
                    <a:pt x="57" y="0"/>
                  </a:moveTo>
                  <a:lnTo>
                    <a:pt x="41" y="11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0" y="64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0" name=""/>
            <p:cNvSpPr/>
            <p:nvPr/>
          </p:nvSpPr>
          <p:spPr>
            <a:xfrm>
              <a:off x="2866680" y="1793160"/>
              <a:ext cx="27720" cy="82800"/>
            </a:xfrm>
            <a:custGeom>
              <a:avLst/>
              <a:gdLst/>
              <a:ahLst/>
              <a:rect l="l" t="t" r="r" b="b"/>
              <a:pathLst>
                <a:path w="16" h="48">
                  <a:moveTo>
                    <a:pt x="0" y="0"/>
                  </a:moveTo>
                  <a:lnTo>
                    <a:pt x="5" y="11"/>
                  </a:lnTo>
                  <a:lnTo>
                    <a:pt x="10" y="32"/>
                  </a:lnTo>
                  <a:lnTo>
                    <a:pt x="16" y="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1" name=""/>
            <p:cNvSpPr/>
            <p:nvPr/>
          </p:nvSpPr>
          <p:spPr>
            <a:xfrm>
              <a:off x="2384640" y="1876320"/>
              <a:ext cx="510120" cy="347040"/>
            </a:xfrm>
            <a:custGeom>
              <a:avLst/>
              <a:gdLst/>
              <a:ahLst/>
              <a:rect l="l" t="t" r="r" b="b"/>
              <a:pathLst>
                <a:path w="295" h="201">
                  <a:moveTo>
                    <a:pt x="295" y="0"/>
                  </a:moveTo>
                  <a:lnTo>
                    <a:pt x="238" y="58"/>
                  </a:lnTo>
                  <a:lnTo>
                    <a:pt x="93" y="90"/>
                  </a:lnTo>
                  <a:lnTo>
                    <a:pt x="62" y="79"/>
                  </a:lnTo>
                  <a:lnTo>
                    <a:pt x="26" y="159"/>
                  </a:lnTo>
                  <a:lnTo>
                    <a:pt x="11" y="159"/>
                  </a:lnTo>
                  <a:lnTo>
                    <a:pt x="0" y="191"/>
                  </a:lnTo>
                  <a:lnTo>
                    <a:pt x="0" y="20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2" name=""/>
            <p:cNvSpPr/>
            <p:nvPr/>
          </p:nvSpPr>
          <p:spPr>
            <a:xfrm>
              <a:off x="2787120" y="1976760"/>
              <a:ext cx="43200" cy="360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3" name=""/>
            <p:cNvSpPr/>
            <p:nvPr/>
          </p:nvSpPr>
          <p:spPr>
            <a:xfrm>
              <a:off x="2787120" y="1720800"/>
              <a:ext cx="525600" cy="255600"/>
            </a:xfrm>
            <a:custGeom>
              <a:avLst/>
              <a:gdLst/>
              <a:ahLst/>
              <a:rect l="l" t="t" r="r" b="b"/>
              <a:pathLst>
                <a:path w="304" h="148">
                  <a:moveTo>
                    <a:pt x="185" y="0"/>
                  </a:moveTo>
                  <a:lnTo>
                    <a:pt x="242" y="0"/>
                  </a:lnTo>
                  <a:lnTo>
                    <a:pt x="304" y="53"/>
                  </a:lnTo>
                  <a:lnTo>
                    <a:pt x="278" y="53"/>
                  </a:lnTo>
                  <a:lnTo>
                    <a:pt x="237" y="90"/>
                  </a:lnTo>
                  <a:lnTo>
                    <a:pt x="165" y="106"/>
                  </a:lnTo>
                  <a:lnTo>
                    <a:pt x="56" y="84"/>
                  </a:lnTo>
                  <a:lnTo>
                    <a:pt x="0" y="1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4" name=""/>
            <p:cNvSpPr/>
            <p:nvPr/>
          </p:nvSpPr>
          <p:spPr>
            <a:xfrm>
              <a:off x="2866680" y="1931760"/>
              <a:ext cx="45000" cy="25560"/>
            </a:xfrm>
            <a:custGeom>
              <a:avLst/>
              <a:gdLst/>
              <a:ahLst/>
              <a:rect l="l" t="t" r="r" b="b"/>
              <a:pathLst>
                <a:path w="26" h="15">
                  <a:moveTo>
                    <a:pt x="0" y="0"/>
                  </a:moveTo>
                  <a:lnTo>
                    <a:pt x="10" y="5"/>
                  </a:lnTo>
                  <a:lnTo>
                    <a:pt x="21" y="15"/>
                  </a:lnTo>
                  <a:lnTo>
                    <a:pt x="26" y="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5" name=""/>
            <p:cNvSpPr/>
            <p:nvPr/>
          </p:nvSpPr>
          <p:spPr>
            <a:xfrm>
              <a:off x="2912040" y="1957680"/>
              <a:ext cx="36000" cy="180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0" y="0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2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6" name=""/>
            <p:cNvSpPr/>
            <p:nvPr/>
          </p:nvSpPr>
          <p:spPr>
            <a:xfrm>
              <a:off x="2948040" y="1893600"/>
              <a:ext cx="62280" cy="63720"/>
            </a:xfrm>
            <a:custGeom>
              <a:avLst/>
              <a:gdLst/>
              <a:ahLst/>
              <a:rect l="l" t="t" r="r" b="b"/>
              <a:pathLst>
                <a:path w="36" h="37">
                  <a:moveTo>
                    <a:pt x="0" y="37"/>
                  </a:moveTo>
                  <a:lnTo>
                    <a:pt x="10" y="27"/>
                  </a:lnTo>
                  <a:lnTo>
                    <a:pt x="25" y="11"/>
                  </a:lnTo>
                  <a:lnTo>
                    <a:pt x="3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7" name=""/>
            <p:cNvSpPr/>
            <p:nvPr/>
          </p:nvSpPr>
          <p:spPr>
            <a:xfrm>
              <a:off x="2883960" y="1848600"/>
              <a:ext cx="126000" cy="45000"/>
            </a:xfrm>
            <a:custGeom>
              <a:avLst/>
              <a:gdLst/>
              <a:ahLst/>
              <a:rect l="l" t="t" r="r" b="b"/>
              <a:pathLst>
                <a:path w="73" h="26">
                  <a:moveTo>
                    <a:pt x="73" y="26"/>
                  </a:moveTo>
                  <a:lnTo>
                    <a:pt x="57" y="21"/>
                  </a:lnTo>
                  <a:lnTo>
                    <a:pt x="37" y="1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8" name=""/>
            <p:cNvSpPr/>
            <p:nvPr/>
          </p:nvSpPr>
          <p:spPr>
            <a:xfrm>
              <a:off x="2849400" y="1848600"/>
              <a:ext cx="34200" cy="8280"/>
            </a:xfrm>
            <a:custGeom>
              <a:avLst/>
              <a:gdLst/>
              <a:ahLst/>
              <a:rect l="l" t="t" r="r" b="b"/>
              <a:pathLst>
                <a:path w="20" h="5">
                  <a:moveTo>
                    <a:pt x="20" y="0"/>
                  </a:moveTo>
                  <a:lnTo>
                    <a:pt x="15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9" name=""/>
            <p:cNvSpPr/>
            <p:nvPr/>
          </p:nvSpPr>
          <p:spPr>
            <a:xfrm>
              <a:off x="2733840" y="1857240"/>
              <a:ext cx="115560" cy="82800"/>
            </a:xfrm>
            <a:custGeom>
              <a:avLst/>
              <a:gdLst/>
              <a:ahLst/>
              <a:rect l="l" t="t" r="r" b="b"/>
              <a:pathLst>
                <a:path w="67" h="48">
                  <a:moveTo>
                    <a:pt x="67" y="0"/>
                  </a:moveTo>
                  <a:lnTo>
                    <a:pt x="56" y="11"/>
                  </a:lnTo>
                  <a:lnTo>
                    <a:pt x="36" y="21"/>
                  </a:lnTo>
                  <a:lnTo>
                    <a:pt x="20" y="37"/>
                  </a:lnTo>
                  <a:lnTo>
                    <a:pt x="5" y="48"/>
                  </a:lnTo>
                  <a:lnTo>
                    <a:pt x="0" y="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0" name=""/>
            <p:cNvSpPr/>
            <p:nvPr/>
          </p:nvSpPr>
          <p:spPr>
            <a:xfrm>
              <a:off x="2607480" y="1940400"/>
              <a:ext cx="126000" cy="402840"/>
            </a:xfrm>
            <a:custGeom>
              <a:avLst/>
              <a:gdLst/>
              <a:ahLst/>
              <a:rect l="l" t="t" r="r" b="b"/>
              <a:pathLst>
                <a:path w="73" h="233">
                  <a:moveTo>
                    <a:pt x="73" y="0"/>
                  </a:moveTo>
                  <a:lnTo>
                    <a:pt x="67" y="58"/>
                  </a:lnTo>
                  <a:lnTo>
                    <a:pt x="31" y="95"/>
                  </a:lnTo>
                  <a:lnTo>
                    <a:pt x="0" y="23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1" name=""/>
            <p:cNvSpPr/>
            <p:nvPr/>
          </p:nvSpPr>
          <p:spPr>
            <a:xfrm>
              <a:off x="2643840" y="1682640"/>
              <a:ext cx="45000" cy="190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6"/>
                  </a:ln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2" name=""/>
            <p:cNvSpPr/>
            <p:nvPr/>
          </p:nvSpPr>
          <p:spPr>
            <a:xfrm>
              <a:off x="2688840" y="1682640"/>
              <a:ext cx="133200" cy="82800"/>
            </a:xfrm>
            <a:custGeom>
              <a:avLst/>
              <a:gdLst/>
              <a:ahLst/>
              <a:rect l="l" t="t" r="r" b="b"/>
              <a:pathLst>
                <a:path w="77" h="48">
                  <a:moveTo>
                    <a:pt x="0" y="0"/>
                  </a:moveTo>
                  <a:lnTo>
                    <a:pt x="5" y="0"/>
                  </a:lnTo>
                  <a:lnTo>
                    <a:pt x="15" y="6"/>
                  </a:lnTo>
                  <a:lnTo>
                    <a:pt x="31" y="16"/>
                  </a:lnTo>
                  <a:lnTo>
                    <a:pt x="51" y="27"/>
                  </a:lnTo>
                  <a:lnTo>
                    <a:pt x="67" y="38"/>
                  </a:lnTo>
                  <a:lnTo>
                    <a:pt x="77" y="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3" name=""/>
            <p:cNvSpPr/>
            <p:nvPr/>
          </p:nvSpPr>
          <p:spPr>
            <a:xfrm>
              <a:off x="2822040" y="1765800"/>
              <a:ext cx="61920" cy="73800"/>
            </a:xfrm>
            <a:custGeom>
              <a:avLst/>
              <a:gdLst/>
              <a:ahLst/>
              <a:rect l="l" t="t" r="r" b="b"/>
              <a:pathLst>
                <a:path w="36" h="43">
                  <a:moveTo>
                    <a:pt x="0" y="0"/>
                  </a:moveTo>
                  <a:lnTo>
                    <a:pt x="11" y="11"/>
                  </a:lnTo>
                  <a:lnTo>
                    <a:pt x="26" y="32"/>
                  </a:lnTo>
                  <a:lnTo>
                    <a:pt x="36" y="4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000" bIns="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4" name=""/>
            <p:cNvSpPr/>
            <p:nvPr/>
          </p:nvSpPr>
          <p:spPr>
            <a:xfrm flipH="1">
              <a:off x="2536560" y="1912680"/>
              <a:ext cx="27360" cy="446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5" name=""/>
            <p:cNvSpPr/>
            <p:nvPr/>
          </p:nvSpPr>
          <p:spPr>
            <a:xfrm>
              <a:off x="2536560" y="1921320"/>
              <a:ext cx="115560" cy="36000"/>
            </a:xfrm>
            <a:custGeom>
              <a:avLst/>
              <a:gdLst/>
              <a:ahLst/>
              <a:rect l="l" t="t" r="r" b="b"/>
              <a:pathLst>
                <a:path w="67" h="21">
                  <a:moveTo>
                    <a:pt x="0" y="21"/>
                  </a:moveTo>
                  <a:lnTo>
                    <a:pt x="10" y="21"/>
                  </a:lnTo>
                  <a:lnTo>
                    <a:pt x="36" y="11"/>
                  </a:lnTo>
                  <a:lnTo>
                    <a:pt x="57" y="6"/>
                  </a:lnTo>
                  <a:lnTo>
                    <a:pt x="6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6" name=""/>
            <p:cNvSpPr/>
            <p:nvPr/>
          </p:nvSpPr>
          <p:spPr>
            <a:xfrm>
              <a:off x="2652480" y="1848600"/>
              <a:ext cx="169560" cy="72720"/>
            </a:xfrm>
            <a:custGeom>
              <a:avLst/>
              <a:gdLst/>
              <a:ahLst/>
              <a:rect l="l" t="t" r="r" b="b"/>
              <a:pathLst>
                <a:path w="98" h="42">
                  <a:moveTo>
                    <a:pt x="0" y="42"/>
                  </a:moveTo>
                  <a:lnTo>
                    <a:pt x="5" y="37"/>
                  </a:lnTo>
                  <a:lnTo>
                    <a:pt x="26" y="32"/>
                  </a:lnTo>
                  <a:lnTo>
                    <a:pt x="47" y="21"/>
                  </a:lnTo>
                  <a:lnTo>
                    <a:pt x="72" y="10"/>
                  </a:lnTo>
                  <a:lnTo>
                    <a:pt x="93" y="5"/>
                  </a:lnTo>
                  <a:lnTo>
                    <a:pt x="98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7" name=""/>
            <p:cNvSpPr/>
            <p:nvPr/>
          </p:nvSpPr>
          <p:spPr>
            <a:xfrm>
              <a:off x="2822040" y="1848600"/>
              <a:ext cx="61920" cy="8280"/>
            </a:xfrm>
            <a:custGeom>
              <a:avLst/>
              <a:gdLst/>
              <a:ahLst/>
              <a:rect l="l" t="t" r="r" b="b"/>
              <a:pathLst>
                <a:path w="36" h="5">
                  <a:moveTo>
                    <a:pt x="0" y="0"/>
                  </a:moveTo>
                  <a:lnTo>
                    <a:pt x="16" y="5"/>
                  </a:lnTo>
                  <a:lnTo>
                    <a:pt x="3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8" name=""/>
            <p:cNvSpPr/>
            <p:nvPr/>
          </p:nvSpPr>
          <p:spPr>
            <a:xfrm>
              <a:off x="2635200" y="1995480"/>
              <a:ext cx="115920" cy="311040"/>
            </a:xfrm>
            <a:custGeom>
              <a:avLst/>
              <a:gdLst/>
              <a:ahLst/>
              <a:rect l="l" t="t" r="r" b="b"/>
              <a:pathLst>
                <a:path w="67" h="180">
                  <a:moveTo>
                    <a:pt x="67" y="0"/>
                  </a:moveTo>
                  <a:lnTo>
                    <a:pt x="67" y="31"/>
                  </a:lnTo>
                  <a:lnTo>
                    <a:pt x="26" y="74"/>
                  </a:lnTo>
                  <a:lnTo>
                    <a:pt x="0" y="18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9" name=""/>
            <p:cNvSpPr/>
            <p:nvPr/>
          </p:nvSpPr>
          <p:spPr>
            <a:xfrm>
              <a:off x="2500200" y="1748520"/>
              <a:ext cx="107280" cy="2556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0" name=""/>
            <p:cNvSpPr/>
            <p:nvPr/>
          </p:nvSpPr>
          <p:spPr>
            <a:xfrm>
              <a:off x="2751120" y="1940400"/>
              <a:ext cx="124200" cy="16920"/>
            </a:xfrm>
            <a:custGeom>
              <a:avLst/>
              <a:gdLst/>
              <a:ahLst/>
              <a:rect l="l" t="t" r="r" b="b"/>
              <a:pathLst>
                <a:path w="72" h="10">
                  <a:moveTo>
                    <a:pt x="72" y="0"/>
                  </a:moveTo>
                  <a:lnTo>
                    <a:pt x="62" y="10"/>
                  </a:lnTo>
                  <a:lnTo>
                    <a:pt x="41" y="10"/>
                  </a:lnTo>
                  <a:lnTo>
                    <a:pt x="10" y="1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1" name=""/>
            <p:cNvSpPr/>
            <p:nvPr/>
          </p:nvSpPr>
          <p:spPr>
            <a:xfrm>
              <a:off x="2697480" y="1949040"/>
              <a:ext cx="53640" cy="1800"/>
            </a:xfrm>
            <a:custGeom>
              <a:avLst/>
              <a:gdLst/>
              <a:ahLst/>
              <a:rect l="l" t="t" r="r" b="b"/>
              <a:pathLst>
                <a:path w="31" h="0">
                  <a:moveTo>
                    <a:pt x="31" y="0"/>
                  </a:moveTo>
                  <a:lnTo>
                    <a:pt x="21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2" name=""/>
            <p:cNvSpPr/>
            <p:nvPr/>
          </p:nvSpPr>
          <p:spPr>
            <a:xfrm>
              <a:off x="2688840" y="1949040"/>
              <a:ext cx="8280" cy="3636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3" name=""/>
            <p:cNvSpPr/>
            <p:nvPr/>
          </p:nvSpPr>
          <p:spPr>
            <a:xfrm>
              <a:off x="2590200" y="1985400"/>
              <a:ext cx="98280" cy="18720"/>
            </a:xfrm>
            <a:custGeom>
              <a:avLst/>
              <a:gdLst/>
              <a:ahLst/>
              <a:rect l="l" t="t" r="r" b="b"/>
              <a:pathLst>
                <a:path w="57" h="11">
                  <a:moveTo>
                    <a:pt x="57" y="0"/>
                  </a:moveTo>
                  <a:lnTo>
                    <a:pt x="41" y="0"/>
                  </a:lnTo>
                  <a:lnTo>
                    <a:pt x="15" y="6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4" name=""/>
            <p:cNvSpPr/>
            <p:nvPr/>
          </p:nvSpPr>
          <p:spPr>
            <a:xfrm>
              <a:off x="2482920" y="1957680"/>
              <a:ext cx="107280" cy="46440"/>
            </a:xfrm>
            <a:custGeom>
              <a:avLst/>
              <a:gdLst/>
              <a:ahLst/>
              <a:rect l="l" t="t" r="r" b="b"/>
              <a:pathLst>
                <a:path w="62" h="27">
                  <a:moveTo>
                    <a:pt x="62" y="27"/>
                  </a:moveTo>
                  <a:lnTo>
                    <a:pt x="52" y="22"/>
                  </a:lnTo>
                  <a:lnTo>
                    <a:pt x="31" y="1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5" name=""/>
            <p:cNvSpPr/>
            <p:nvPr/>
          </p:nvSpPr>
          <p:spPr>
            <a:xfrm>
              <a:off x="2482920" y="1665360"/>
              <a:ext cx="214200" cy="291960"/>
            </a:xfrm>
            <a:custGeom>
              <a:avLst/>
              <a:gdLst/>
              <a:ahLst/>
              <a:rect l="l" t="t" r="r" b="b"/>
              <a:pathLst>
                <a:path w="124" h="169">
                  <a:moveTo>
                    <a:pt x="0" y="169"/>
                  </a:moveTo>
                  <a:lnTo>
                    <a:pt x="5" y="122"/>
                  </a:lnTo>
                  <a:lnTo>
                    <a:pt x="5" y="111"/>
                  </a:lnTo>
                  <a:lnTo>
                    <a:pt x="21" y="58"/>
                  </a:lnTo>
                  <a:lnTo>
                    <a:pt x="72" y="63"/>
                  </a:lnTo>
                  <a:lnTo>
                    <a:pt x="103" y="42"/>
                  </a:lnTo>
                  <a:lnTo>
                    <a:pt x="124" y="16"/>
                  </a:lnTo>
                  <a:lnTo>
                    <a:pt x="119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6" name=""/>
            <p:cNvSpPr/>
            <p:nvPr/>
          </p:nvSpPr>
          <p:spPr>
            <a:xfrm>
              <a:off x="2697480" y="1657080"/>
              <a:ext cx="8280" cy="3600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21"/>
                  </a:moveTo>
                  <a:lnTo>
                    <a:pt x="5" y="15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7" name=""/>
            <p:cNvSpPr/>
            <p:nvPr/>
          </p:nvSpPr>
          <p:spPr>
            <a:xfrm>
              <a:off x="2688840" y="1637640"/>
              <a:ext cx="16920" cy="1908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8" name=""/>
            <p:cNvSpPr/>
            <p:nvPr/>
          </p:nvSpPr>
          <p:spPr>
            <a:xfrm>
              <a:off x="2688840" y="1618920"/>
              <a:ext cx="1692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0" y="11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9" name=""/>
            <p:cNvSpPr/>
            <p:nvPr/>
          </p:nvSpPr>
          <p:spPr>
            <a:xfrm>
              <a:off x="2706120" y="1591200"/>
              <a:ext cx="828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16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0" name=""/>
            <p:cNvSpPr/>
            <p:nvPr/>
          </p:nvSpPr>
          <p:spPr>
            <a:xfrm flipH="1" flipV="1">
              <a:off x="2705760" y="1573560"/>
              <a:ext cx="8280" cy="169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1" name=""/>
            <p:cNvSpPr/>
            <p:nvPr/>
          </p:nvSpPr>
          <p:spPr>
            <a:xfrm>
              <a:off x="2714760" y="1693080"/>
              <a:ext cx="81000" cy="27720"/>
            </a:xfrm>
            <a:custGeom>
              <a:avLst/>
              <a:gdLst/>
              <a:ahLst/>
              <a:rect l="l" t="t" r="r" b="b"/>
              <a:pathLst>
                <a:path w="47" h="16">
                  <a:moveTo>
                    <a:pt x="0" y="0"/>
                  </a:moveTo>
                  <a:lnTo>
                    <a:pt x="16" y="0"/>
                  </a:lnTo>
                  <a:lnTo>
                    <a:pt x="47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2" name=""/>
            <p:cNvSpPr/>
            <p:nvPr/>
          </p:nvSpPr>
          <p:spPr>
            <a:xfrm>
              <a:off x="2795760" y="1710720"/>
              <a:ext cx="34560" cy="10080"/>
            </a:xfrm>
            <a:custGeom>
              <a:avLst/>
              <a:gdLst/>
              <a:ahLst/>
              <a:rect l="l" t="t" r="r" b="b"/>
              <a:pathLst>
                <a:path w="20" h="6">
                  <a:moveTo>
                    <a:pt x="0" y="6"/>
                  </a:moveTo>
                  <a:lnTo>
                    <a:pt x="5" y="6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3" name=""/>
            <p:cNvSpPr/>
            <p:nvPr/>
          </p:nvSpPr>
          <p:spPr>
            <a:xfrm>
              <a:off x="2830680" y="1702080"/>
              <a:ext cx="44640" cy="828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0" y="5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4" name=""/>
            <p:cNvSpPr/>
            <p:nvPr/>
          </p:nvSpPr>
          <p:spPr>
            <a:xfrm>
              <a:off x="2875320" y="1657080"/>
              <a:ext cx="90000" cy="45000"/>
            </a:xfrm>
            <a:custGeom>
              <a:avLst/>
              <a:gdLst/>
              <a:ahLst/>
              <a:rect l="l" t="t" r="r" b="b"/>
              <a:pathLst>
                <a:path w="52" h="26">
                  <a:moveTo>
                    <a:pt x="0" y="26"/>
                  </a:moveTo>
                  <a:lnTo>
                    <a:pt x="21" y="15"/>
                  </a:lnTo>
                  <a:lnTo>
                    <a:pt x="42" y="10"/>
                  </a:lnTo>
                  <a:lnTo>
                    <a:pt x="5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5" name=""/>
            <p:cNvSpPr/>
            <p:nvPr/>
          </p:nvSpPr>
          <p:spPr>
            <a:xfrm>
              <a:off x="2706120" y="1682640"/>
              <a:ext cx="98280" cy="37800"/>
            </a:xfrm>
            <a:custGeom>
              <a:avLst/>
              <a:gdLst/>
              <a:ahLst/>
              <a:rect l="l" t="t" r="r" b="b"/>
              <a:pathLst>
                <a:path w="57" h="22">
                  <a:moveTo>
                    <a:pt x="0" y="6"/>
                  </a:moveTo>
                  <a:lnTo>
                    <a:pt x="21" y="0"/>
                  </a:lnTo>
                  <a:lnTo>
                    <a:pt x="57" y="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6" name=""/>
            <p:cNvSpPr/>
            <p:nvPr/>
          </p:nvSpPr>
          <p:spPr>
            <a:xfrm>
              <a:off x="2635200" y="2260080"/>
              <a:ext cx="401040" cy="63720"/>
            </a:xfrm>
            <a:custGeom>
              <a:avLst/>
              <a:gdLst/>
              <a:ahLst/>
              <a:rect l="l" t="t" r="r" b="b"/>
              <a:pathLst>
                <a:path w="232" h="37">
                  <a:moveTo>
                    <a:pt x="0" y="27"/>
                  </a:moveTo>
                  <a:lnTo>
                    <a:pt x="93" y="22"/>
                  </a:lnTo>
                  <a:lnTo>
                    <a:pt x="150" y="0"/>
                  </a:lnTo>
                  <a:lnTo>
                    <a:pt x="227" y="32"/>
                  </a:lnTo>
                  <a:lnTo>
                    <a:pt x="232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7" name=""/>
            <p:cNvSpPr/>
            <p:nvPr/>
          </p:nvSpPr>
          <p:spPr>
            <a:xfrm>
              <a:off x="2616120" y="1940400"/>
              <a:ext cx="126000" cy="411480"/>
            </a:xfrm>
            <a:custGeom>
              <a:avLst/>
              <a:gdLst/>
              <a:ahLst/>
              <a:rect l="l" t="t" r="r" b="b"/>
              <a:pathLst>
                <a:path w="73" h="238">
                  <a:moveTo>
                    <a:pt x="0" y="238"/>
                  </a:moveTo>
                  <a:lnTo>
                    <a:pt x="26" y="95"/>
                  </a:lnTo>
                  <a:lnTo>
                    <a:pt x="68" y="58"/>
                  </a:lnTo>
                  <a:lnTo>
                    <a:pt x="7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8" name=""/>
            <p:cNvSpPr/>
            <p:nvPr/>
          </p:nvSpPr>
          <p:spPr>
            <a:xfrm>
              <a:off x="2527920" y="1940400"/>
              <a:ext cx="8280" cy="277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9" name=""/>
            <p:cNvSpPr/>
            <p:nvPr/>
          </p:nvSpPr>
          <p:spPr>
            <a:xfrm>
              <a:off x="2491560" y="1957680"/>
              <a:ext cx="8280" cy="104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0" name=""/>
            <p:cNvSpPr/>
            <p:nvPr/>
          </p:nvSpPr>
          <p:spPr>
            <a:xfrm>
              <a:off x="2474280" y="1968120"/>
              <a:ext cx="25560" cy="5508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15" y="0"/>
                  </a:moveTo>
                  <a:lnTo>
                    <a:pt x="10" y="5"/>
                  </a:lnTo>
                  <a:lnTo>
                    <a:pt x="5" y="21"/>
                  </a:lnTo>
                  <a:lnTo>
                    <a:pt x="0" y="3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1" name=""/>
            <p:cNvSpPr/>
            <p:nvPr/>
          </p:nvSpPr>
          <p:spPr>
            <a:xfrm>
              <a:off x="2438280" y="2023200"/>
              <a:ext cx="36000" cy="91080"/>
            </a:xfrm>
            <a:custGeom>
              <a:avLst/>
              <a:gdLst/>
              <a:ahLst/>
              <a:rect l="l" t="t" r="r" b="b"/>
              <a:pathLst>
                <a:path w="21" h="53">
                  <a:moveTo>
                    <a:pt x="21" y="0"/>
                  </a:moveTo>
                  <a:lnTo>
                    <a:pt x="16" y="15"/>
                  </a:lnTo>
                  <a:lnTo>
                    <a:pt x="5" y="37"/>
                  </a:lnTo>
                  <a:lnTo>
                    <a:pt x="0" y="5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280" bIns="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2" name=""/>
            <p:cNvSpPr/>
            <p:nvPr/>
          </p:nvSpPr>
          <p:spPr>
            <a:xfrm>
              <a:off x="2412000" y="2114640"/>
              <a:ext cx="25920" cy="1728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15" y="0"/>
                  </a:moveTo>
                  <a:lnTo>
                    <a:pt x="10" y="5"/>
                  </a:lnTo>
                  <a:lnTo>
                    <a:pt x="5" y="10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3" name=""/>
            <p:cNvSpPr/>
            <p:nvPr/>
          </p:nvSpPr>
          <p:spPr>
            <a:xfrm flipV="1">
              <a:off x="2697480" y="1948680"/>
              <a:ext cx="45000" cy="82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4" name=""/>
            <p:cNvSpPr/>
            <p:nvPr/>
          </p:nvSpPr>
          <p:spPr>
            <a:xfrm>
              <a:off x="2830680" y="1629000"/>
              <a:ext cx="53280" cy="81360"/>
            </a:xfrm>
            <a:custGeom>
              <a:avLst/>
              <a:gdLst/>
              <a:ahLst/>
              <a:rect l="l" t="t" r="r" b="b"/>
              <a:pathLst>
                <a:path w="31" h="47">
                  <a:moveTo>
                    <a:pt x="31" y="0"/>
                  </a:moveTo>
                  <a:lnTo>
                    <a:pt x="21" y="5"/>
                  </a:lnTo>
                  <a:lnTo>
                    <a:pt x="16" y="16"/>
                  </a:lnTo>
                  <a:lnTo>
                    <a:pt x="0" y="37"/>
                  </a:lnTo>
                  <a:lnTo>
                    <a:pt x="0" y="4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45" name=""/>
          <p:cNvGrpSpPr/>
          <p:nvPr/>
        </p:nvGrpSpPr>
        <p:grpSpPr>
          <a:xfrm>
            <a:off x="2492280" y="1434960"/>
            <a:ext cx="5105160" cy="3454200"/>
            <a:chOff x="2492280" y="1434960"/>
            <a:chExt cx="5105160" cy="3454200"/>
          </a:xfrm>
        </p:grpSpPr>
        <p:sp>
          <p:nvSpPr>
            <p:cNvPr id="2446" name=""/>
            <p:cNvSpPr/>
            <p:nvPr/>
          </p:nvSpPr>
          <p:spPr>
            <a:xfrm>
              <a:off x="2715120" y="1434960"/>
              <a:ext cx="180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7" name=""/>
            <p:cNvSpPr/>
            <p:nvPr/>
          </p:nvSpPr>
          <p:spPr>
            <a:xfrm>
              <a:off x="2715120" y="145404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8" name=""/>
            <p:cNvSpPr/>
            <p:nvPr/>
          </p:nvSpPr>
          <p:spPr>
            <a:xfrm>
              <a:off x="2715120" y="1472760"/>
              <a:ext cx="1800" cy="36360"/>
            </a:xfrm>
            <a:custGeom>
              <a:avLst/>
              <a:gdLst/>
              <a:ahLst/>
              <a:rect l="l" t="t" r="r" b="b"/>
              <a:pathLst>
                <a:path w="0" h="21">
                  <a:moveTo>
                    <a:pt x="0" y="0"/>
                  </a:moveTo>
                  <a:lnTo>
                    <a:pt x="0" y="5"/>
                  </a:lnTo>
                  <a:lnTo>
                    <a:pt x="0" y="15"/>
                  </a:lnTo>
                  <a:lnTo>
                    <a:pt x="0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9" name=""/>
            <p:cNvSpPr/>
            <p:nvPr/>
          </p:nvSpPr>
          <p:spPr>
            <a:xfrm>
              <a:off x="2706480" y="1509120"/>
              <a:ext cx="8280" cy="63720"/>
            </a:xfrm>
            <a:custGeom>
              <a:avLst/>
              <a:gdLst/>
              <a:ahLst/>
              <a:rect l="l" t="t" r="r" b="b"/>
              <a:pathLst>
                <a:path w="5" h="37">
                  <a:moveTo>
                    <a:pt x="5" y="0"/>
                  </a:moveTo>
                  <a:lnTo>
                    <a:pt x="5" y="10"/>
                  </a:lnTo>
                  <a:lnTo>
                    <a:pt x="0" y="26"/>
                  </a:lnTo>
                  <a:lnTo>
                    <a:pt x="0" y="3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0" name=""/>
            <p:cNvSpPr/>
            <p:nvPr/>
          </p:nvSpPr>
          <p:spPr>
            <a:xfrm>
              <a:off x="2492280" y="1976400"/>
              <a:ext cx="304200" cy="63720"/>
            </a:xfrm>
            <a:custGeom>
              <a:avLst/>
              <a:gdLst/>
              <a:ahLst/>
              <a:rect l="l" t="t" r="r" b="b"/>
              <a:pathLst>
                <a:path w="176" h="37">
                  <a:moveTo>
                    <a:pt x="176" y="0"/>
                  </a:moveTo>
                  <a:lnTo>
                    <a:pt x="176" y="5"/>
                  </a:lnTo>
                  <a:lnTo>
                    <a:pt x="31" y="37"/>
                  </a:lnTo>
                  <a:lnTo>
                    <a:pt x="0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1" name=""/>
            <p:cNvSpPr/>
            <p:nvPr/>
          </p:nvSpPr>
          <p:spPr>
            <a:xfrm>
              <a:off x="3107520" y="1720080"/>
              <a:ext cx="1054440" cy="420120"/>
            </a:xfrm>
            <a:custGeom>
              <a:avLst/>
              <a:gdLst/>
              <a:ahLst/>
              <a:rect l="l" t="t" r="r" b="b"/>
              <a:pathLst>
                <a:path w="610" h="243">
                  <a:moveTo>
                    <a:pt x="160" y="31"/>
                  </a:moveTo>
                  <a:lnTo>
                    <a:pt x="155" y="53"/>
                  </a:lnTo>
                  <a:lnTo>
                    <a:pt x="124" y="53"/>
                  </a:lnTo>
                  <a:lnTo>
                    <a:pt x="160" y="111"/>
                  </a:lnTo>
                  <a:lnTo>
                    <a:pt x="202" y="127"/>
                  </a:lnTo>
                  <a:lnTo>
                    <a:pt x="228" y="132"/>
                  </a:lnTo>
                  <a:lnTo>
                    <a:pt x="336" y="153"/>
                  </a:lnTo>
                  <a:lnTo>
                    <a:pt x="491" y="217"/>
                  </a:lnTo>
                  <a:lnTo>
                    <a:pt x="604" y="233"/>
                  </a:lnTo>
                  <a:lnTo>
                    <a:pt x="610" y="243"/>
                  </a:lnTo>
                  <a:lnTo>
                    <a:pt x="610" y="228"/>
                  </a:lnTo>
                  <a:lnTo>
                    <a:pt x="486" y="212"/>
                  </a:lnTo>
                  <a:lnTo>
                    <a:pt x="465" y="212"/>
                  </a:lnTo>
                  <a:lnTo>
                    <a:pt x="336" y="159"/>
                  </a:lnTo>
                  <a:lnTo>
                    <a:pt x="207" y="132"/>
                  </a:lnTo>
                  <a:lnTo>
                    <a:pt x="202" y="132"/>
                  </a:lnTo>
                  <a:lnTo>
                    <a:pt x="155" y="116"/>
                  </a:lnTo>
                  <a:lnTo>
                    <a:pt x="124" y="53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2" name=""/>
            <p:cNvSpPr/>
            <p:nvPr/>
          </p:nvSpPr>
          <p:spPr>
            <a:xfrm>
              <a:off x="7187760" y="4358520"/>
              <a:ext cx="25560" cy="5508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0" y="0"/>
                  </a:moveTo>
                  <a:lnTo>
                    <a:pt x="15" y="16"/>
                  </a:lnTo>
                  <a:lnTo>
                    <a:pt x="15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3" name=""/>
            <p:cNvSpPr/>
            <p:nvPr/>
          </p:nvSpPr>
          <p:spPr>
            <a:xfrm>
              <a:off x="7233120" y="4441680"/>
              <a:ext cx="160560" cy="210600"/>
            </a:xfrm>
            <a:custGeom>
              <a:avLst/>
              <a:gdLst/>
              <a:ahLst/>
              <a:rect l="l" t="t" r="r" b="b"/>
              <a:pathLst>
                <a:path w="93" h="122">
                  <a:moveTo>
                    <a:pt x="0" y="0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5" y="26"/>
                  </a:lnTo>
                  <a:lnTo>
                    <a:pt x="20" y="32"/>
                  </a:lnTo>
                  <a:lnTo>
                    <a:pt x="25" y="32"/>
                  </a:lnTo>
                  <a:lnTo>
                    <a:pt x="31" y="42"/>
                  </a:lnTo>
                  <a:lnTo>
                    <a:pt x="31" y="47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1" y="69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51" y="79"/>
                  </a:lnTo>
                  <a:lnTo>
                    <a:pt x="67" y="106"/>
                  </a:lnTo>
                  <a:lnTo>
                    <a:pt x="72" y="116"/>
                  </a:lnTo>
                  <a:lnTo>
                    <a:pt x="82" y="116"/>
                  </a:lnTo>
                  <a:lnTo>
                    <a:pt x="82" y="122"/>
                  </a:lnTo>
                  <a:lnTo>
                    <a:pt x="93" y="12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4" name=""/>
            <p:cNvSpPr/>
            <p:nvPr/>
          </p:nvSpPr>
          <p:spPr>
            <a:xfrm>
              <a:off x="7275960" y="4522680"/>
              <a:ext cx="72360" cy="110520"/>
            </a:xfrm>
            <a:custGeom>
              <a:avLst/>
              <a:gdLst/>
              <a:ahLst/>
              <a:rect l="l" t="t" r="r" b="b"/>
              <a:pathLst>
                <a:path w="42" h="64">
                  <a:moveTo>
                    <a:pt x="0" y="0"/>
                  </a:moveTo>
                  <a:lnTo>
                    <a:pt x="11" y="11"/>
                  </a:lnTo>
                  <a:lnTo>
                    <a:pt x="11" y="11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1" y="27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42" y="6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5" name=""/>
            <p:cNvSpPr/>
            <p:nvPr/>
          </p:nvSpPr>
          <p:spPr>
            <a:xfrm>
              <a:off x="7357320" y="4641840"/>
              <a:ext cx="16920" cy="277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6" name=""/>
            <p:cNvSpPr/>
            <p:nvPr/>
          </p:nvSpPr>
          <p:spPr>
            <a:xfrm>
              <a:off x="7348680" y="4680000"/>
              <a:ext cx="1800" cy="176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7" name=""/>
            <p:cNvSpPr/>
            <p:nvPr/>
          </p:nvSpPr>
          <p:spPr>
            <a:xfrm flipH="1">
              <a:off x="7348320" y="4641840"/>
              <a:ext cx="8280" cy="277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8" name=""/>
            <p:cNvSpPr/>
            <p:nvPr/>
          </p:nvSpPr>
          <p:spPr>
            <a:xfrm>
              <a:off x="7357320" y="4652640"/>
              <a:ext cx="70920" cy="144720"/>
            </a:xfrm>
            <a:custGeom>
              <a:avLst/>
              <a:gdLst/>
              <a:ahLst/>
              <a:rect l="l" t="t" r="r" b="b"/>
              <a:pathLst>
                <a:path w="41" h="84">
                  <a:moveTo>
                    <a:pt x="0" y="0"/>
                  </a:moveTo>
                  <a:lnTo>
                    <a:pt x="5" y="5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5" y="37"/>
                  </a:lnTo>
                  <a:lnTo>
                    <a:pt x="10" y="31"/>
                  </a:lnTo>
                  <a:lnTo>
                    <a:pt x="21" y="53"/>
                  </a:lnTo>
                  <a:lnTo>
                    <a:pt x="26" y="53"/>
                  </a:lnTo>
                  <a:lnTo>
                    <a:pt x="31" y="84"/>
                  </a:lnTo>
                  <a:lnTo>
                    <a:pt x="41" y="8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9" name=""/>
            <p:cNvSpPr/>
            <p:nvPr/>
          </p:nvSpPr>
          <p:spPr>
            <a:xfrm>
              <a:off x="7357320" y="4641840"/>
              <a:ext cx="16920" cy="55440"/>
            </a:xfrm>
            <a:custGeom>
              <a:avLst/>
              <a:gdLst/>
              <a:ahLst/>
              <a:rect l="l" t="t" r="r" b="b"/>
              <a:pathLst>
                <a:path w="10" h="32">
                  <a:moveTo>
                    <a:pt x="0" y="0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5" y="22"/>
                  </a:lnTo>
                  <a:lnTo>
                    <a:pt x="10" y="27"/>
                  </a:lnTo>
                  <a:lnTo>
                    <a:pt x="10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0" name=""/>
            <p:cNvSpPr/>
            <p:nvPr/>
          </p:nvSpPr>
          <p:spPr>
            <a:xfrm>
              <a:off x="7348680" y="4706280"/>
              <a:ext cx="8280" cy="14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1" name=""/>
            <p:cNvSpPr/>
            <p:nvPr/>
          </p:nvSpPr>
          <p:spPr>
            <a:xfrm>
              <a:off x="7374600" y="4661280"/>
              <a:ext cx="53640" cy="110520"/>
            </a:xfrm>
            <a:custGeom>
              <a:avLst/>
              <a:gdLst/>
              <a:ahLst/>
              <a:rect l="l" t="t" r="r" b="b"/>
              <a:pathLst>
                <a:path w="31" h="64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1" y="37"/>
                  </a:lnTo>
                  <a:lnTo>
                    <a:pt x="21" y="48"/>
                  </a:lnTo>
                  <a:lnTo>
                    <a:pt x="21" y="64"/>
                  </a:lnTo>
                  <a:lnTo>
                    <a:pt x="31" y="6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2" name=""/>
            <p:cNvSpPr/>
            <p:nvPr/>
          </p:nvSpPr>
          <p:spPr>
            <a:xfrm>
              <a:off x="7374600" y="4689000"/>
              <a:ext cx="27720" cy="14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3" name=""/>
            <p:cNvSpPr/>
            <p:nvPr/>
          </p:nvSpPr>
          <p:spPr>
            <a:xfrm>
              <a:off x="7357320" y="4706280"/>
              <a:ext cx="45000" cy="46440"/>
            </a:xfrm>
            <a:custGeom>
              <a:avLst/>
              <a:gdLst/>
              <a:ahLst/>
              <a:rect l="l" t="t" r="r" b="b"/>
              <a:pathLst>
                <a:path w="26" h="27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1" y="27"/>
                  </a:lnTo>
                  <a:lnTo>
                    <a:pt x="26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4" name=""/>
            <p:cNvSpPr/>
            <p:nvPr/>
          </p:nvSpPr>
          <p:spPr>
            <a:xfrm>
              <a:off x="7410960" y="4771800"/>
              <a:ext cx="1692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5" y="1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0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5" name=""/>
            <p:cNvSpPr/>
            <p:nvPr/>
          </p:nvSpPr>
          <p:spPr>
            <a:xfrm>
              <a:off x="7374600" y="4808160"/>
              <a:ext cx="45000" cy="7236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11" y="5"/>
                  </a:lnTo>
                  <a:lnTo>
                    <a:pt x="11" y="21"/>
                  </a:lnTo>
                  <a:lnTo>
                    <a:pt x="26" y="26"/>
                  </a:lnTo>
                  <a:lnTo>
                    <a:pt x="26" y="37"/>
                  </a:lnTo>
                  <a:lnTo>
                    <a:pt x="21" y="4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6" name=""/>
            <p:cNvSpPr/>
            <p:nvPr/>
          </p:nvSpPr>
          <p:spPr>
            <a:xfrm>
              <a:off x="7374600" y="4808160"/>
              <a:ext cx="8280" cy="3600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0"/>
                  </a:moveTo>
                  <a:lnTo>
                    <a:pt x="5" y="10"/>
                  </a:lnTo>
                  <a:lnTo>
                    <a:pt x="5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7" name=""/>
            <p:cNvSpPr/>
            <p:nvPr/>
          </p:nvSpPr>
          <p:spPr>
            <a:xfrm>
              <a:off x="7393680" y="4852800"/>
              <a:ext cx="1692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8" name=""/>
            <p:cNvSpPr/>
            <p:nvPr/>
          </p:nvSpPr>
          <p:spPr>
            <a:xfrm>
              <a:off x="7125480" y="4725000"/>
              <a:ext cx="180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11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9" name=""/>
            <p:cNvSpPr/>
            <p:nvPr/>
          </p:nvSpPr>
          <p:spPr>
            <a:xfrm>
              <a:off x="7115400" y="4716360"/>
              <a:ext cx="10080" cy="828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6" y="5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0" name=""/>
            <p:cNvSpPr/>
            <p:nvPr/>
          </p:nvSpPr>
          <p:spPr>
            <a:xfrm>
              <a:off x="7106760" y="4716360"/>
              <a:ext cx="828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1" name=""/>
            <p:cNvSpPr/>
            <p:nvPr/>
          </p:nvSpPr>
          <p:spPr>
            <a:xfrm>
              <a:off x="7106760" y="471636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2" name=""/>
            <p:cNvSpPr/>
            <p:nvPr/>
          </p:nvSpPr>
          <p:spPr>
            <a:xfrm>
              <a:off x="7106760" y="4725000"/>
              <a:ext cx="8280" cy="1908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3" name=""/>
            <p:cNvSpPr/>
            <p:nvPr/>
          </p:nvSpPr>
          <p:spPr>
            <a:xfrm>
              <a:off x="7115400" y="474408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4" name=""/>
            <p:cNvSpPr/>
            <p:nvPr/>
          </p:nvSpPr>
          <p:spPr>
            <a:xfrm>
              <a:off x="7115400" y="4744080"/>
              <a:ext cx="3600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0" y="0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5" name=""/>
            <p:cNvSpPr/>
            <p:nvPr/>
          </p:nvSpPr>
          <p:spPr>
            <a:xfrm>
              <a:off x="7151400" y="4744080"/>
              <a:ext cx="1764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6" name=""/>
            <p:cNvSpPr/>
            <p:nvPr/>
          </p:nvSpPr>
          <p:spPr>
            <a:xfrm>
              <a:off x="7222320" y="4797720"/>
              <a:ext cx="10440" cy="46440"/>
            </a:xfrm>
            <a:custGeom>
              <a:avLst/>
              <a:gdLst/>
              <a:ahLst/>
              <a:rect l="l" t="t" r="r" b="b"/>
              <a:pathLst>
                <a:path w="6" h="27">
                  <a:moveTo>
                    <a:pt x="0" y="0"/>
                  </a:moveTo>
                  <a:lnTo>
                    <a:pt x="6" y="11"/>
                  </a:lnTo>
                  <a:lnTo>
                    <a:pt x="6" y="22"/>
                  </a:lnTo>
                  <a:lnTo>
                    <a:pt x="6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7" name=""/>
            <p:cNvSpPr/>
            <p:nvPr/>
          </p:nvSpPr>
          <p:spPr>
            <a:xfrm>
              <a:off x="7233120" y="4844160"/>
              <a:ext cx="1440" cy="82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8" name=""/>
            <p:cNvSpPr/>
            <p:nvPr/>
          </p:nvSpPr>
          <p:spPr>
            <a:xfrm>
              <a:off x="7233120" y="4797720"/>
              <a:ext cx="1440" cy="55080"/>
            </a:xfrm>
            <a:custGeom>
              <a:avLst/>
              <a:gdLst/>
              <a:ahLst/>
              <a:rect l="l" t="t" r="r" b="b"/>
              <a:pathLst>
                <a:path w="0" h="32">
                  <a:moveTo>
                    <a:pt x="0" y="32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9" name=""/>
            <p:cNvSpPr/>
            <p:nvPr/>
          </p:nvSpPr>
          <p:spPr>
            <a:xfrm>
              <a:off x="7035840" y="4458960"/>
              <a:ext cx="106920" cy="110520"/>
            </a:xfrm>
            <a:custGeom>
              <a:avLst/>
              <a:gdLst/>
              <a:ahLst/>
              <a:rect l="l" t="t" r="r" b="b"/>
              <a:pathLst>
                <a:path w="62" h="64">
                  <a:moveTo>
                    <a:pt x="0" y="6"/>
                  </a:moveTo>
                  <a:lnTo>
                    <a:pt x="36" y="0"/>
                  </a:lnTo>
                  <a:lnTo>
                    <a:pt x="57" y="16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62" y="6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0" name=""/>
            <p:cNvSpPr/>
            <p:nvPr/>
          </p:nvSpPr>
          <p:spPr>
            <a:xfrm>
              <a:off x="7035840" y="4486680"/>
              <a:ext cx="36360" cy="127800"/>
            </a:xfrm>
            <a:custGeom>
              <a:avLst/>
              <a:gdLst/>
              <a:ahLst/>
              <a:rect l="l" t="t" r="r" b="b"/>
              <a:pathLst>
                <a:path w="21" h="74">
                  <a:moveTo>
                    <a:pt x="0" y="0"/>
                  </a:moveTo>
                  <a:lnTo>
                    <a:pt x="15" y="0"/>
                  </a:lnTo>
                  <a:lnTo>
                    <a:pt x="21" y="27"/>
                  </a:lnTo>
                  <a:lnTo>
                    <a:pt x="15" y="74"/>
                  </a:lnTo>
                  <a:lnTo>
                    <a:pt x="15" y="7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1" name=""/>
            <p:cNvSpPr/>
            <p:nvPr/>
          </p:nvSpPr>
          <p:spPr>
            <a:xfrm>
              <a:off x="7196400" y="4789080"/>
              <a:ext cx="16920" cy="2772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10" y="0"/>
                  </a:moveTo>
                  <a:lnTo>
                    <a:pt x="5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2" name=""/>
            <p:cNvSpPr/>
            <p:nvPr/>
          </p:nvSpPr>
          <p:spPr>
            <a:xfrm>
              <a:off x="7115400" y="4358520"/>
              <a:ext cx="224640" cy="311040"/>
            </a:xfrm>
            <a:custGeom>
              <a:avLst/>
              <a:gdLst/>
              <a:ahLst/>
              <a:rect l="l" t="t" r="r" b="b"/>
              <a:pathLst>
                <a:path w="130" h="180">
                  <a:moveTo>
                    <a:pt x="130" y="180"/>
                  </a:moveTo>
                  <a:lnTo>
                    <a:pt x="130" y="164"/>
                  </a:lnTo>
                  <a:lnTo>
                    <a:pt x="119" y="159"/>
                  </a:lnTo>
                  <a:lnTo>
                    <a:pt x="114" y="159"/>
                  </a:lnTo>
                  <a:lnTo>
                    <a:pt x="109" y="159"/>
                  </a:lnTo>
                  <a:lnTo>
                    <a:pt x="109" y="154"/>
                  </a:lnTo>
                  <a:lnTo>
                    <a:pt x="99" y="154"/>
                  </a:lnTo>
                  <a:lnTo>
                    <a:pt x="93" y="106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3" name=""/>
            <p:cNvSpPr/>
            <p:nvPr/>
          </p:nvSpPr>
          <p:spPr>
            <a:xfrm>
              <a:off x="7098120" y="4294440"/>
              <a:ext cx="16920" cy="63720"/>
            </a:xfrm>
            <a:custGeom>
              <a:avLst/>
              <a:gdLst/>
              <a:ahLst/>
              <a:rect l="l" t="t" r="r" b="b"/>
              <a:pathLst>
                <a:path w="10" h="37">
                  <a:moveTo>
                    <a:pt x="10" y="37"/>
                  </a:moveTo>
                  <a:lnTo>
                    <a:pt x="10" y="2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4" name=""/>
            <p:cNvSpPr/>
            <p:nvPr/>
          </p:nvSpPr>
          <p:spPr>
            <a:xfrm>
              <a:off x="7080840" y="4285800"/>
              <a:ext cx="16920" cy="828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5" name=""/>
            <p:cNvSpPr/>
            <p:nvPr/>
          </p:nvSpPr>
          <p:spPr>
            <a:xfrm>
              <a:off x="7080840" y="4275720"/>
              <a:ext cx="1440" cy="100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6" name=""/>
            <p:cNvSpPr/>
            <p:nvPr/>
          </p:nvSpPr>
          <p:spPr>
            <a:xfrm>
              <a:off x="7080840" y="426708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7" name=""/>
            <p:cNvSpPr/>
            <p:nvPr/>
          </p:nvSpPr>
          <p:spPr>
            <a:xfrm>
              <a:off x="7072200" y="4267080"/>
              <a:ext cx="828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8" name=""/>
            <p:cNvSpPr/>
            <p:nvPr/>
          </p:nvSpPr>
          <p:spPr>
            <a:xfrm>
              <a:off x="7061760" y="4175280"/>
              <a:ext cx="10440" cy="91440"/>
            </a:xfrm>
            <a:custGeom>
              <a:avLst/>
              <a:gdLst/>
              <a:ahLst/>
              <a:rect l="l" t="t" r="r" b="b"/>
              <a:pathLst>
                <a:path w="6" h="53">
                  <a:moveTo>
                    <a:pt x="6" y="53"/>
                  </a:moveTo>
                  <a:lnTo>
                    <a:pt x="6" y="37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9" name=""/>
            <p:cNvSpPr/>
            <p:nvPr/>
          </p:nvSpPr>
          <p:spPr>
            <a:xfrm>
              <a:off x="7053120" y="416664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0" name=""/>
            <p:cNvSpPr/>
            <p:nvPr/>
          </p:nvSpPr>
          <p:spPr>
            <a:xfrm>
              <a:off x="7044480" y="4130280"/>
              <a:ext cx="8280" cy="3636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1" name=""/>
            <p:cNvSpPr/>
            <p:nvPr/>
          </p:nvSpPr>
          <p:spPr>
            <a:xfrm>
              <a:off x="7027200" y="4111560"/>
              <a:ext cx="1692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2" name=""/>
            <p:cNvSpPr/>
            <p:nvPr/>
          </p:nvSpPr>
          <p:spPr>
            <a:xfrm>
              <a:off x="7027200" y="410292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3" name=""/>
            <p:cNvSpPr/>
            <p:nvPr/>
          </p:nvSpPr>
          <p:spPr>
            <a:xfrm>
              <a:off x="6999120" y="4064760"/>
              <a:ext cx="27720" cy="37800"/>
            </a:xfrm>
            <a:custGeom>
              <a:avLst/>
              <a:gdLst/>
              <a:ahLst/>
              <a:rect l="l" t="t" r="r" b="b"/>
              <a:pathLst>
                <a:path w="16" h="22">
                  <a:moveTo>
                    <a:pt x="16" y="22"/>
                  </a:moveTo>
                  <a:lnTo>
                    <a:pt x="11" y="11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4" name=""/>
            <p:cNvSpPr/>
            <p:nvPr/>
          </p:nvSpPr>
          <p:spPr>
            <a:xfrm>
              <a:off x="6999120" y="4038480"/>
              <a:ext cx="1800" cy="25920"/>
            </a:xfrm>
            <a:custGeom>
              <a:avLst/>
              <a:gdLst/>
              <a:ahLst/>
              <a:rect l="l" t="t" r="r" b="b"/>
              <a:pathLst>
                <a:path w="0" h="15">
                  <a:moveTo>
                    <a:pt x="0" y="15"/>
                  </a:moveTo>
                  <a:lnTo>
                    <a:pt x="0" y="1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5" name=""/>
            <p:cNvSpPr/>
            <p:nvPr/>
          </p:nvSpPr>
          <p:spPr>
            <a:xfrm>
              <a:off x="6982200" y="4038480"/>
              <a:ext cx="16920" cy="180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6" name=""/>
            <p:cNvSpPr/>
            <p:nvPr/>
          </p:nvSpPr>
          <p:spPr>
            <a:xfrm>
              <a:off x="6982200" y="4038480"/>
              <a:ext cx="27720" cy="900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7" name=""/>
            <p:cNvSpPr/>
            <p:nvPr/>
          </p:nvSpPr>
          <p:spPr>
            <a:xfrm>
              <a:off x="7009920" y="4047480"/>
              <a:ext cx="1440" cy="82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8" name=""/>
            <p:cNvSpPr/>
            <p:nvPr/>
          </p:nvSpPr>
          <p:spPr>
            <a:xfrm>
              <a:off x="7009920" y="4056120"/>
              <a:ext cx="1692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9" name=""/>
            <p:cNvSpPr/>
            <p:nvPr/>
          </p:nvSpPr>
          <p:spPr>
            <a:xfrm>
              <a:off x="7027200" y="407484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0" name=""/>
            <p:cNvSpPr/>
            <p:nvPr/>
          </p:nvSpPr>
          <p:spPr>
            <a:xfrm>
              <a:off x="7035840" y="4074840"/>
              <a:ext cx="828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1" name=""/>
            <p:cNvSpPr/>
            <p:nvPr/>
          </p:nvSpPr>
          <p:spPr>
            <a:xfrm>
              <a:off x="7044480" y="4074840"/>
              <a:ext cx="27720" cy="16920"/>
            </a:xfrm>
            <a:custGeom>
              <a:avLst/>
              <a:gdLst/>
              <a:ahLst/>
              <a:rect l="l" t="t" r="r" b="b"/>
              <a:pathLst>
                <a:path w="16" h="10">
                  <a:moveTo>
                    <a:pt x="0" y="0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6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2" name=""/>
            <p:cNvSpPr/>
            <p:nvPr/>
          </p:nvSpPr>
          <p:spPr>
            <a:xfrm>
              <a:off x="7072200" y="4092120"/>
              <a:ext cx="16920" cy="1044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10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3" name=""/>
            <p:cNvSpPr/>
            <p:nvPr/>
          </p:nvSpPr>
          <p:spPr>
            <a:xfrm>
              <a:off x="7089480" y="410292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4" name=""/>
            <p:cNvSpPr/>
            <p:nvPr/>
          </p:nvSpPr>
          <p:spPr>
            <a:xfrm>
              <a:off x="7080840" y="4120200"/>
              <a:ext cx="8280" cy="2736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5" name=""/>
            <p:cNvSpPr/>
            <p:nvPr/>
          </p:nvSpPr>
          <p:spPr>
            <a:xfrm>
              <a:off x="7080840" y="4147560"/>
              <a:ext cx="1440" cy="180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6" name=""/>
            <p:cNvSpPr/>
            <p:nvPr/>
          </p:nvSpPr>
          <p:spPr>
            <a:xfrm>
              <a:off x="7072200" y="4147560"/>
              <a:ext cx="828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7" name=""/>
            <p:cNvSpPr/>
            <p:nvPr/>
          </p:nvSpPr>
          <p:spPr>
            <a:xfrm>
              <a:off x="7072200" y="4175280"/>
              <a:ext cx="8280" cy="82440"/>
            </a:xfrm>
            <a:custGeom>
              <a:avLst/>
              <a:gdLst/>
              <a:ahLst/>
              <a:rect l="l" t="t" r="r" b="b"/>
              <a:pathLst>
                <a:path w="5" h="48">
                  <a:moveTo>
                    <a:pt x="0" y="0"/>
                  </a:moveTo>
                  <a:lnTo>
                    <a:pt x="0" y="16"/>
                  </a:lnTo>
                  <a:lnTo>
                    <a:pt x="5" y="32"/>
                  </a:lnTo>
                  <a:lnTo>
                    <a:pt x="5" y="48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8" name=""/>
            <p:cNvSpPr/>
            <p:nvPr/>
          </p:nvSpPr>
          <p:spPr>
            <a:xfrm>
              <a:off x="7080840" y="4258080"/>
              <a:ext cx="1440" cy="180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9" name=""/>
            <p:cNvSpPr/>
            <p:nvPr/>
          </p:nvSpPr>
          <p:spPr>
            <a:xfrm>
              <a:off x="7080840" y="4258080"/>
              <a:ext cx="8280" cy="900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0" name=""/>
            <p:cNvSpPr/>
            <p:nvPr/>
          </p:nvSpPr>
          <p:spPr>
            <a:xfrm>
              <a:off x="7089480" y="4267080"/>
              <a:ext cx="1440" cy="82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1" name=""/>
            <p:cNvSpPr/>
            <p:nvPr/>
          </p:nvSpPr>
          <p:spPr>
            <a:xfrm>
              <a:off x="7089480" y="4275720"/>
              <a:ext cx="8280" cy="1008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2" name=""/>
            <p:cNvSpPr/>
            <p:nvPr/>
          </p:nvSpPr>
          <p:spPr>
            <a:xfrm>
              <a:off x="7098120" y="4285800"/>
              <a:ext cx="27360" cy="7236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5" y="10"/>
                  </a:lnTo>
                  <a:lnTo>
                    <a:pt x="10" y="31"/>
                  </a:lnTo>
                  <a:lnTo>
                    <a:pt x="16" y="4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3" name=""/>
            <p:cNvSpPr/>
            <p:nvPr/>
          </p:nvSpPr>
          <p:spPr>
            <a:xfrm>
              <a:off x="7115400" y="4358520"/>
              <a:ext cx="278280" cy="458280"/>
            </a:xfrm>
            <a:custGeom>
              <a:avLst/>
              <a:gdLst/>
              <a:ahLst/>
              <a:rect l="l" t="t" r="r" b="b"/>
              <a:pathLst>
                <a:path w="161" h="265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2" y="5"/>
                  </a:lnTo>
                  <a:lnTo>
                    <a:pt x="93" y="101"/>
                  </a:lnTo>
                  <a:lnTo>
                    <a:pt x="104" y="148"/>
                  </a:lnTo>
                  <a:lnTo>
                    <a:pt x="114" y="154"/>
                  </a:lnTo>
                  <a:lnTo>
                    <a:pt x="114" y="159"/>
                  </a:lnTo>
                  <a:lnTo>
                    <a:pt x="119" y="154"/>
                  </a:lnTo>
                  <a:lnTo>
                    <a:pt x="124" y="154"/>
                  </a:lnTo>
                  <a:lnTo>
                    <a:pt x="130" y="164"/>
                  </a:lnTo>
                  <a:lnTo>
                    <a:pt x="135" y="180"/>
                  </a:lnTo>
                  <a:lnTo>
                    <a:pt x="135" y="186"/>
                  </a:lnTo>
                  <a:lnTo>
                    <a:pt x="124" y="186"/>
                  </a:lnTo>
                  <a:lnTo>
                    <a:pt x="124" y="191"/>
                  </a:lnTo>
                  <a:lnTo>
                    <a:pt x="130" y="191"/>
                  </a:lnTo>
                  <a:lnTo>
                    <a:pt x="135" y="196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40" y="212"/>
                  </a:lnTo>
                  <a:lnTo>
                    <a:pt x="145" y="207"/>
                  </a:lnTo>
                  <a:lnTo>
                    <a:pt x="161" y="228"/>
                  </a:lnTo>
                  <a:lnTo>
                    <a:pt x="161" y="244"/>
                  </a:lnTo>
                  <a:lnTo>
                    <a:pt x="150" y="260"/>
                  </a:lnTo>
                  <a:lnTo>
                    <a:pt x="124" y="265"/>
                  </a:lnTo>
                  <a:lnTo>
                    <a:pt x="62" y="254"/>
                  </a:lnTo>
                  <a:lnTo>
                    <a:pt x="57" y="249"/>
                  </a:lnTo>
                  <a:lnTo>
                    <a:pt x="37" y="233"/>
                  </a:lnTo>
                  <a:lnTo>
                    <a:pt x="31" y="223"/>
                  </a:lnTo>
                  <a:lnTo>
                    <a:pt x="0" y="20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4" name=""/>
            <p:cNvSpPr/>
            <p:nvPr/>
          </p:nvSpPr>
          <p:spPr>
            <a:xfrm>
              <a:off x="6401520" y="3872520"/>
              <a:ext cx="580320" cy="330120"/>
            </a:xfrm>
            <a:custGeom>
              <a:avLst/>
              <a:gdLst/>
              <a:ahLst/>
              <a:rect l="l" t="t" r="r" b="b"/>
              <a:pathLst>
                <a:path w="336" h="191">
                  <a:moveTo>
                    <a:pt x="336" y="90"/>
                  </a:moveTo>
                  <a:lnTo>
                    <a:pt x="310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279" y="133"/>
                  </a:lnTo>
                  <a:lnTo>
                    <a:pt x="259" y="143"/>
                  </a:lnTo>
                  <a:lnTo>
                    <a:pt x="259" y="149"/>
                  </a:lnTo>
                  <a:lnTo>
                    <a:pt x="259" y="154"/>
                  </a:lnTo>
                  <a:lnTo>
                    <a:pt x="253" y="154"/>
                  </a:lnTo>
                  <a:lnTo>
                    <a:pt x="253" y="159"/>
                  </a:lnTo>
                  <a:lnTo>
                    <a:pt x="243" y="159"/>
                  </a:lnTo>
                  <a:lnTo>
                    <a:pt x="238" y="159"/>
                  </a:lnTo>
                  <a:lnTo>
                    <a:pt x="212" y="170"/>
                  </a:lnTo>
                  <a:lnTo>
                    <a:pt x="207" y="170"/>
                  </a:lnTo>
                  <a:lnTo>
                    <a:pt x="197" y="175"/>
                  </a:lnTo>
                  <a:lnTo>
                    <a:pt x="181" y="175"/>
                  </a:lnTo>
                  <a:lnTo>
                    <a:pt x="171" y="186"/>
                  </a:lnTo>
                  <a:lnTo>
                    <a:pt x="150" y="191"/>
                  </a:lnTo>
                  <a:lnTo>
                    <a:pt x="145" y="180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57" y="122"/>
                  </a:lnTo>
                  <a:lnTo>
                    <a:pt x="47" y="122"/>
                  </a:lnTo>
                  <a:lnTo>
                    <a:pt x="37" y="111"/>
                  </a:lnTo>
                  <a:lnTo>
                    <a:pt x="0" y="37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5" name=""/>
            <p:cNvSpPr/>
            <p:nvPr/>
          </p:nvSpPr>
          <p:spPr>
            <a:xfrm>
              <a:off x="6626160" y="3827520"/>
              <a:ext cx="222840" cy="302400"/>
            </a:xfrm>
            <a:custGeom>
              <a:avLst/>
              <a:gdLst/>
              <a:ahLst/>
              <a:rect l="l" t="t" r="r" b="b"/>
              <a:pathLst>
                <a:path w="129" h="175">
                  <a:moveTo>
                    <a:pt x="129" y="175"/>
                  </a:moveTo>
                  <a:lnTo>
                    <a:pt x="103" y="153"/>
                  </a:lnTo>
                  <a:lnTo>
                    <a:pt x="103" y="153"/>
                  </a:lnTo>
                  <a:lnTo>
                    <a:pt x="82" y="137"/>
                  </a:lnTo>
                  <a:lnTo>
                    <a:pt x="82" y="127"/>
                  </a:lnTo>
                  <a:lnTo>
                    <a:pt x="77" y="127"/>
                  </a:lnTo>
                  <a:lnTo>
                    <a:pt x="51" y="106"/>
                  </a:lnTo>
                  <a:lnTo>
                    <a:pt x="46" y="95"/>
                  </a:lnTo>
                  <a:lnTo>
                    <a:pt x="41" y="95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0" y="90"/>
                  </a:lnTo>
                  <a:lnTo>
                    <a:pt x="20" y="95"/>
                  </a:lnTo>
                  <a:lnTo>
                    <a:pt x="15" y="90"/>
                  </a:lnTo>
                  <a:lnTo>
                    <a:pt x="10" y="74"/>
                  </a:lnTo>
                  <a:lnTo>
                    <a:pt x="10" y="69"/>
                  </a:lnTo>
                  <a:lnTo>
                    <a:pt x="10" y="63"/>
                  </a:lnTo>
                  <a:lnTo>
                    <a:pt x="10" y="53"/>
                  </a:lnTo>
                  <a:lnTo>
                    <a:pt x="5" y="42"/>
                  </a:lnTo>
                  <a:lnTo>
                    <a:pt x="5" y="37"/>
                  </a:lnTo>
                  <a:lnTo>
                    <a:pt x="0" y="26"/>
                  </a:lnTo>
                  <a:lnTo>
                    <a:pt x="5" y="0"/>
                  </a:lnTo>
                  <a:lnTo>
                    <a:pt x="25" y="0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82" y="4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6" name=""/>
            <p:cNvSpPr/>
            <p:nvPr/>
          </p:nvSpPr>
          <p:spPr>
            <a:xfrm>
              <a:off x="6768000" y="3909240"/>
              <a:ext cx="16920" cy="4644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0" y="0"/>
                  </a:moveTo>
                  <a:lnTo>
                    <a:pt x="5" y="6"/>
                  </a:lnTo>
                  <a:lnTo>
                    <a:pt x="5" y="22"/>
                  </a:lnTo>
                  <a:lnTo>
                    <a:pt x="10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7" name=""/>
            <p:cNvSpPr/>
            <p:nvPr/>
          </p:nvSpPr>
          <p:spPr>
            <a:xfrm>
              <a:off x="6785280" y="3955680"/>
              <a:ext cx="10080" cy="828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8" name=""/>
            <p:cNvSpPr/>
            <p:nvPr/>
          </p:nvSpPr>
          <p:spPr>
            <a:xfrm>
              <a:off x="6795360" y="3964320"/>
              <a:ext cx="828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9" name=""/>
            <p:cNvSpPr/>
            <p:nvPr/>
          </p:nvSpPr>
          <p:spPr>
            <a:xfrm>
              <a:off x="6804000" y="396432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0" name=""/>
            <p:cNvSpPr/>
            <p:nvPr/>
          </p:nvSpPr>
          <p:spPr>
            <a:xfrm>
              <a:off x="6812640" y="396432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1" name=""/>
            <p:cNvSpPr/>
            <p:nvPr/>
          </p:nvSpPr>
          <p:spPr>
            <a:xfrm>
              <a:off x="6821280" y="3964320"/>
              <a:ext cx="16920" cy="828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1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2" name=""/>
            <p:cNvSpPr/>
            <p:nvPr/>
          </p:nvSpPr>
          <p:spPr>
            <a:xfrm>
              <a:off x="6838560" y="3972960"/>
              <a:ext cx="180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3" name=""/>
            <p:cNvSpPr/>
            <p:nvPr/>
          </p:nvSpPr>
          <p:spPr>
            <a:xfrm>
              <a:off x="6838560" y="3983400"/>
              <a:ext cx="19080" cy="27720"/>
            </a:xfrm>
            <a:custGeom>
              <a:avLst/>
              <a:gdLst/>
              <a:ahLst/>
              <a:rect l="l" t="t" r="r" b="b"/>
              <a:pathLst>
                <a:path w="11" h="16">
                  <a:moveTo>
                    <a:pt x="0" y="0"/>
                  </a:moveTo>
                  <a:lnTo>
                    <a:pt x="6" y="5"/>
                  </a:lnTo>
                  <a:lnTo>
                    <a:pt x="6" y="10"/>
                  </a:lnTo>
                  <a:lnTo>
                    <a:pt x="11" y="1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4" name=""/>
            <p:cNvSpPr/>
            <p:nvPr/>
          </p:nvSpPr>
          <p:spPr>
            <a:xfrm>
              <a:off x="6857640" y="4011120"/>
              <a:ext cx="34200" cy="1440"/>
            </a:xfrm>
            <a:custGeom>
              <a:avLst/>
              <a:gdLst/>
              <a:ahLst/>
              <a:rect l="l" t="t" r="r" b="b"/>
              <a:pathLst>
                <a:path w="20" h="0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5" name=""/>
            <p:cNvSpPr/>
            <p:nvPr/>
          </p:nvSpPr>
          <p:spPr>
            <a:xfrm>
              <a:off x="6892200" y="4011120"/>
              <a:ext cx="2772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6" name=""/>
            <p:cNvSpPr/>
            <p:nvPr/>
          </p:nvSpPr>
          <p:spPr>
            <a:xfrm>
              <a:off x="6919920" y="4011120"/>
              <a:ext cx="1692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7" name=""/>
            <p:cNvSpPr/>
            <p:nvPr/>
          </p:nvSpPr>
          <p:spPr>
            <a:xfrm>
              <a:off x="6937200" y="402840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8" name=""/>
            <p:cNvSpPr/>
            <p:nvPr/>
          </p:nvSpPr>
          <p:spPr>
            <a:xfrm>
              <a:off x="6937200" y="4028400"/>
              <a:ext cx="3600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0" y="0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21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9" name=""/>
            <p:cNvSpPr/>
            <p:nvPr/>
          </p:nvSpPr>
          <p:spPr>
            <a:xfrm>
              <a:off x="6838560" y="3845160"/>
              <a:ext cx="286920" cy="257400"/>
            </a:xfrm>
            <a:custGeom>
              <a:avLst/>
              <a:gdLst/>
              <a:ahLst/>
              <a:rect l="l" t="t" r="r" b="b"/>
              <a:pathLst>
                <a:path w="166" h="149">
                  <a:moveTo>
                    <a:pt x="145" y="149"/>
                  </a:moveTo>
                  <a:lnTo>
                    <a:pt x="150" y="138"/>
                  </a:lnTo>
                  <a:lnTo>
                    <a:pt x="166" y="90"/>
                  </a:lnTo>
                  <a:lnTo>
                    <a:pt x="155" y="80"/>
                  </a:lnTo>
                  <a:lnTo>
                    <a:pt x="155" y="74"/>
                  </a:lnTo>
                  <a:lnTo>
                    <a:pt x="155" y="69"/>
                  </a:lnTo>
                  <a:lnTo>
                    <a:pt x="160" y="64"/>
                  </a:lnTo>
                  <a:lnTo>
                    <a:pt x="160" y="53"/>
                  </a:lnTo>
                  <a:lnTo>
                    <a:pt x="140" y="37"/>
                  </a:lnTo>
                  <a:lnTo>
                    <a:pt x="129" y="37"/>
                  </a:lnTo>
                  <a:lnTo>
                    <a:pt x="119" y="11"/>
                  </a:lnTo>
                  <a:lnTo>
                    <a:pt x="104" y="6"/>
                  </a:lnTo>
                  <a:lnTo>
                    <a:pt x="104" y="0"/>
                  </a:lnTo>
                  <a:lnTo>
                    <a:pt x="93" y="11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3" y="21"/>
                  </a:lnTo>
                  <a:lnTo>
                    <a:pt x="78" y="16"/>
                  </a:lnTo>
                  <a:lnTo>
                    <a:pt x="73" y="16"/>
                  </a:lnTo>
                  <a:lnTo>
                    <a:pt x="68" y="21"/>
                  </a:lnTo>
                  <a:lnTo>
                    <a:pt x="68" y="27"/>
                  </a:lnTo>
                  <a:lnTo>
                    <a:pt x="62" y="27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0" name=""/>
            <p:cNvSpPr/>
            <p:nvPr/>
          </p:nvSpPr>
          <p:spPr>
            <a:xfrm>
              <a:off x="6795360" y="3855240"/>
              <a:ext cx="42840" cy="45000"/>
            </a:xfrm>
            <a:custGeom>
              <a:avLst/>
              <a:gdLst/>
              <a:ahLst/>
              <a:rect l="l" t="t" r="r" b="b"/>
              <a:pathLst>
                <a:path w="25" h="26">
                  <a:moveTo>
                    <a:pt x="25" y="0"/>
                  </a:moveTo>
                  <a:lnTo>
                    <a:pt x="15" y="5"/>
                  </a:lnTo>
                  <a:lnTo>
                    <a:pt x="5" y="21"/>
                  </a:lnTo>
                  <a:lnTo>
                    <a:pt x="0" y="2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1" name=""/>
            <p:cNvSpPr/>
            <p:nvPr/>
          </p:nvSpPr>
          <p:spPr>
            <a:xfrm>
              <a:off x="6795360" y="390060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2" name=""/>
            <p:cNvSpPr/>
            <p:nvPr/>
          </p:nvSpPr>
          <p:spPr>
            <a:xfrm>
              <a:off x="6785280" y="3900600"/>
              <a:ext cx="10080" cy="144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3" name=""/>
            <p:cNvSpPr/>
            <p:nvPr/>
          </p:nvSpPr>
          <p:spPr>
            <a:xfrm>
              <a:off x="6776640" y="3900600"/>
              <a:ext cx="828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4" name=""/>
            <p:cNvSpPr/>
            <p:nvPr/>
          </p:nvSpPr>
          <p:spPr>
            <a:xfrm>
              <a:off x="6776640" y="3900600"/>
              <a:ext cx="1440" cy="82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5" name=""/>
            <p:cNvSpPr/>
            <p:nvPr/>
          </p:nvSpPr>
          <p:spPr>
            <a:xfrm>
              <a:off x="6776640" y="390924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6" name=""/>
            <p:cNvSpPr/>
            <p:nvPr/>
          </p:nvSpPr>
          <p:spPr>
            <a:xfrm>
              <a:off x="6759000" y="3863880"/>
              <a:ext cx="17640" cy="45000"/>
            </a:xfrm>
            <a:custGeom>
              <a:avLst/>
              <a:gdLst/>
              <a:ahLst/>
              <a:rect l="l" t="t" r="r" b="b"/>
              <a:pathLst>
                <a:path w="10" h="26">
                  <a:moveTo>
                    <a:pt x="10" y="26"/>
                  </a:moveTo>
                  <a:lnTo>
                    <a:pt x="5" y="2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7" name=""/>
            <p:cNvSpPr/>
            <p:nvPr/>
          </p:nvSpPr>
          <p:spPr>
            <a:xfrm>
              <a:off x="6357960" y="3561480"/>
              <a:ext cx="401040" cy="302400"/>
            </a:xfrm>
            <a:custGeom>
              <a:avLst/>
              <a:gdLst/>
              <a:ahLst/>
              <a:rect l="l" t="t" r="r" b="b"/>
              <a:pathLst>
                <a:path w="232" h="175">
                  <a:moveTo>
                    <a:pt x="232" y="175"/>
                  </a:moveTo>
                  <a:lnTo>
                    <a:pt x="211" y="154"/>
                  </a:lnTo>
                  <a:lnTo>
                    <a:pt x="211" y="138"/>
                  </a:lnTo>
                  <a:lnTo>
                    <a:pt x="206" y="127"/>
                  </a:lnTo>
                  <a:lnTo>
                    <a:pt x="196" y="122"/>
                  </a:lnTo>
                  <a:lnTo>
                    <a:pt x="175" y="122"/>
                  </a:lnTo>
                  <a:lnTo>
                    <a:pt x="175" y="127"/>
                  </a:lnTo>
                  <a:lnTo>
                    <a:pt x="165" y="127"/>
                  </a:lnTo>
                  <a:lnTo>
                    <a:pt x="160" y="117"/>
                  </a:lnTo>
                  <a:lnTo>
                    <a:pt x="149" y="122"/>
                  </a:lnTo>
                  <a:lnTo>
                    <a:pt x="149" y="111"/>
                  </a:lnTo>
                  <a:lnTo>
                    <a:pt x="149" y="106"/>
                  </a:lnTo>
                  <a:lnTo>
                    <a:pt x="149" y="90"/>
                  </a:lnTo>
                  <a:lnTo>
                    <a:pt x="139" y="58"/>
                  </a:lnTo>
                  <a:lnTo>
                    <a:pt x="144" y="53"/>
                  </a:lnTo>
                  <a:lnTo>
                    <a:pt x="129" y="21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77" y="16"/>
                  </a:lnTo>
                  <a:lnTo>
                    <a:pt x="51" y="26"/>
                  </a:lnTo>
                  <a:lnTo>
                    <a:pt x="31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8" name=""/>
            <p:cNvSpPr/>
            <p:nvPr/>
          </p:nvSpPr>
          <p:spPr>
            <a:xfrm>
              <a:off x="6643440" y="3772440"/>
              <a:ext cx="16920" cy="180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9" name=""/>
            <p:cNvSpPr/>
            <p:nvPr/>
          </p:nvSpPr>
          <p:spPr>
            <a:xfrm>
              <a:off x="6714360" y="3772440"/>
              <a:ext cx="1440" cy="82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0" name=""/>
            <p:cNvSpPr/>
            <p:nvPr/>
          </p:nvSpPr>
          <p:spPr>
            <a:xfrm>
              <a:off x="6714360" y="3763800"/>
              <a:ext cx="16920" cy="828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1" name=""/>
            <p:cNvSpPr/>
            <p:nvPr/>
          </p:nvSpPr>
          <p:spPr>
            <a:xfrm>
              <a:off x="6731640" y="3763800"/>
              <a:ext cx="10080" cy="180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2" name=""/>
            <p:cNvSpPr/>
            <p:nvPr/>
          </p:nvSpPr>
          <p:spPr>
            <a:xfrm>
              <a:off x="6741720" y="3753360"/>
              <a:ext cx="180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3" name=""/>
            <p:cNvSpPr/>
            <p:nvPr/>
          </p:nvSpPr>
          <p:spPr>
            <a:xfrm>
              <a:off x="6741720" y="3736080"/>
              <a:ext cx="1692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4" name=""/>
            <p:cNvSpPr/>
            <p:nvPr/>
          </p:nvSpPr>
          <p:spPr>
            <a:xfrm>
              <a:off x="6759000" y="3725640"/>
              <a:ext cx="17640" cy="1044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1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5" name=""/>
            <p:cNvSpPr/>
            <p:nvPr/>
          </p:nvSpPr>
          <p:spPr>
            <a:xfrm>
              <a:off x="6776640" y="370836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1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6" name=""/>
            <p:cNvSpPr/>
            <p:nvPr/>
          </p:nvSpPr>
          <p:spPr>
            <a:xfrm>
              <a:off x="6785280" y="3698280"/>
              <a:ext cx="18720" cy="1008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7" name=""/>
            <p:cNvSpPr/>
            <p:nvPr/>
          </p:nvSpPr>
          <p:spPr>
            <a:xfrm>
              <a:off x="6804000" y="368100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10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8" name=""/>
            <p:cNvSpPr/>
            <p:nvPr/>
          </p:nvSpPr>
          <p:spPr>
            <a:xfrm>
              <a:off x="6812640" y="3644640"/>
              <a:ext cx="25560" cy="36360"/>
            </a:xfrm>
            <a:custGeom>
              <a:avLst/>
              <a:gdLst/>
              <a:ahLst/>
              <a:rect l="l" t="t" r="r" b="b"/>
              <a:pathLst>
                <a:path w="15" h="21">
                  <a:moveTo>
                    <a:pt x="0" y="21"/>
                  </a:moveTo>
                  <a:lnTo>
                    <a:pt x="5" y="16"/>
                  </a:lnTo>
                  <a:lnTo>
                    <a:pt x="10" y="5"/>
                  </a:lnTo>
                  <a:lnTo>
                    <a:pt x="1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9" name=""/>
            <p:cNvSpPr/>
            <p:nvPr/>
          </p:nvSpPr>
          <p:spPr>
            <a:xfrm>
              <a:off x="6838560" y="3634200"/>
              <a:ext cx="180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0" name=""/>
            <p:cNvSpPr/>
            <p:nvPr/>
          </p:nvSpPr>
          <p:spPr>
            <a:xfrm>
              <a:off x="6634800" y="3772440"/>
              <a:ext cx="1440" cy="5508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1" name=""/>
            <p:cNvSpPr/>
            <p:nvPr/>
          </p:nvSpPr>
          <p:spPr>
            <a:xfrm>
              <a:off x="6626160" y="3772440"/>
              <a:ext cx="96840" cy="72720"/>
            </a:xfrm>
            <a:custGeom>
              <a:avLst/>
              <a:gdLst/>
              <a:ahLst/>
              <a:rect l="l" t="t" r="r" b="b"/>
              <a:pathLst>
                <a:path w="56" h="42">
                  <a:moveTo>
                    <a:pt x="0" y="0"/>
                  </a:moveTo>
                  <a:lnTo>
                    <a:pt x="0" y="21"/>
                  </a:lnTo>
                  <a:lnTo>
                    <a:pt x="10" y="26"/>
                  </a:lnTo>
                  <a:lnTo>
                    <a:pt x="25" y="26"/>
                  </a:lnTo>
                  <a:lnTo>
                    <a:pt x="36" y="42"/>
                  </a:lnTo>
                  <a:lnTo>
                    <a:pt x="46" y="42"/>
                  </a:lnTo>
                  <a:lnTo>
                    <a:pt x="56" y="42"/>
                  </a:lnTo>
                  <a:lnTo>
                    <a:pt x="56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2" name=""/>
            <p:cNvSpPr/>
            <p:nvPr/>
          </p:nvSpPr>
          <p:spPr>
            <a:xfrm>
              <a:off x="6580800" y="3533760"/>
              <a:ext cx="34200" cy="55080"/>
            </a:xfrm>
            <a:custGeom>
              <a:avLst/>
              <a:gdLst/>
              <a:ahLst/>
              <a:rect l="l" t="t" r="r" b="b"/>
              <a:pathLst>
                <a:path w="20" h="32">
                  <a:moveTo>
                    <a:pt x="0" y="32"/>
                  </a:moveTo>
                  <a:lnTo>
                    <a:pt x="5" y="32"/>
                  </a:lnTo>
                  <a:lnTo>
                    <a:pt x="10" y="11"/>
                  </a:lnTo>
                  <a:lnTo>
                    <a:pt x="2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3" name=""/>
            <p:cNvSpPr/>
            <p:nvPr/>
          </p:nvSpPr>
          <p:spPr>
            <a:xfrm>
              <a:off x="6357960" y="3698280"/>
              <a:ext cx="70920" cy="27360"/>
            </a:xfrm>
            <a:custGeom>
              <a:avLst/>
              <a:gdLst/>
              <a:ahLst/>
              <a:rect l="l" t="t" r="r" b="b"/>
              <a:pathLst>
                <a:path w="41" h="16">
                  <a:moveTo>
                    <a:pt x="0" y="16"/>
                  </a:moveTo>
                  <a:lnTo>
                    <a:pt x="36" y="6"/>
                  </a:lnTo>
                  <a:lnTo>
                    <a:pt x="31" y="6"/>
                  </a:lnTo>
                  <a:lnTo>
                    <a:pt x="41" y="0"/>
                  </a:lnTo>
                  <a:lnTo>
                    <a:pt x="3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4" name=""/>
            <p:cNvSpPr/>
            <p:nvPr/>
          </p:nvSpPr>
          <p:spPr>
            <a:xfrm>
              <a:off x="5249880" y="1665000"/>
              <a:ext cx="278280" cy="247320"/>
            </a:xfrm>
            <a:custGeom>
              <a:avLst/>
              <a:gdLst/>
              <a:ahLst/>
              <a:rect l="l" t="t" r="r" b="b"/>
              <a:pathLst>
                <a:path w="161" h="143">
                  <a:moveTo>
                    <a:pt x="0" y="0"/>
                  </a:moveTo>
                  <a:lnTo>
                    <a:pt x="11" y="10"/>
                  </a:lnTo>
                  <a:lnTo>
                    <a:pt x="11" y="21"/>
                  </a:lnTo>
                  <a:lnTo>
                    <a:pt x="11" y="26"/>
                  </a:lnTo>
                  <a:lnTo>
                    <a:pt x="42" y="21"/>
                  </a:lnTo>
                  <a:lnTo>
                    <a:pt x="73" y="63"/>
                  </a:lnTo>
                  <a:lnTo>
                    <a:pt x="78" y="69"/>
                  </a:lnTo>
                  <a:lnTo>
                    <a:pt x="93" y="69"/>
                  </a:lnTo>
                  <a:lnTo>
                    <a:pt x="114" y="79"/>
                  </a:lnTo>
                  <a:lnTo>
                    <a:pt x="124" y="95"/>
                  </a:lnTo>
                  <a:lnTo>
                    <a:pt x="145" y="95"/>
                  </a:lnTo>
                  <a:lnTo>
                    <a:pt x="155" y="106"/>
                  </a:lnTo>
                  <a:lnTo>
                    <a:pt x="155" y="116"/>
                  </a:lnTo>
                  <a:lnTo>
                    <a:pt x="150" y="116"/>
                  </a:lnTo>
                  <a:lnTo>
                    <a:pt x="150" y="138"/>
                  </a:lnTo>
                  <a:lnTo>
                    <a:pt x="161" y="143"/>
                  </a:lnTo>
                  <a:lnTo>
                    <a:pt x="161" y="1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5" name=""/>
            <p:cNvSpPr/>
            <p:nvPr/>
          </p:nvSpPr>
          <p:spPr>
            <a:xfrm>
              <a:off x="5528160" y="1903320"/>
              <a:ext cx="16920" cy="900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6" name=""/>
            <p:cNvSpPr/>
            <p:nvPr/>
          </p:nvSpPr>
          <p:spPr>
            <a:xfrm>
              <a:off x="5545440" y="1903320"/>
              <a:ext cx="828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0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5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7" name=""/>
            <p:cNvSpPr/>
            <p:nvPr/>
          </p:nvSpPr>
          <p:spPr>
            <a:xfrm>
              <a:off x="5554080" y="1931040"/>
              <a:ext cx="8280" cy="144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8" name=""/>
            <p:cNvSpPr/>
            <p:nvPr/>
          </p:nvSpPr>
          <p:spPr>
            <a:xfrm>
              <a:off x="5554080" y="1931040"/>
              <a:ext cx="8280" cy="45000"/>
            </a:xfrm>
            <a:custGeom>
              <a:avLst/>
              <a:gdLst/>
              <a:ahLst/>
              <a:rect l="l" t="t" r="r" b="b"/>
              <a:pathLst>
                <a:path w="5" h="26">
                  <a:moveTo>
                    <a:pt x="5" y="0"/>
                  </a:moveTo>
                  <a:lnTo>
                    <a:pt x="5" y="10"/>
                  </a:lnTo>
                  <a:lnTo>
                    <a:pt x="0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9" name=""/>
            <p:cNvSpPr/>
            <p:nvPr/>
          </p:nvSpPr>
          <p:spPr>
            <a:xfrm>
              <a:off x="5554080" y="1976400"/>
              <a:ext cx="1440" cy="119160"/>
            </a:xfrm>
            <a:custGeom>
              <a:avLst/>
              <a:gdLst/>
              <a:ahLst/>
              <a:rect l="l" t="t" r="r" b="b"/>
              <a:pathLst>
                <a:path w="0" h="69">
                  <a:moveTo>
                    <a:pt x="0" y="0"/>
                  </a:moveTo>
                  <a:lnTo>
                    <a:pt x="0" y="5"/>
                  </a:lnTo>
                  <a:lnTo>
                    <a:pt x="0" y="27"/>
                  </a:lnTo>
                  <a:lnTo>
                    <a:pt x="0" y="48"/>
                  </a:lnTo>
                  <a:lnTo>
                    <a:pt x="0" y="6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0" name=""/>
            <p:cNvSpPr/>
            <p:nvPr/>
          </p:nvSpPr>
          <p:spPr>
            <a:xfrm>
              <a:off x="5554080" y="209556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1" name=""/>
            <p:cNvSpPr/>
            <p:nvPr/>
          </p:nvSpPr>
          <p:spPr>
            <a:xfrm>
              <a:off x="5562720" y="2114280"/>
              <a:ext cx="1440" cy="64080"/>
            </a:xfrm>
            <a:custGeom>
              <a:avLst/>
              <a:gdLst/>
              <a:ahLst/>
              <a:rect l="l" t="t" r="r" b="b"/>
              <a:pathLst>
                <a:path w="0" h="37">
                  <a:moveTo>
                    <a:pt x="0" y="0"/>
                  </a:moveTo>
                  <a:lnTo>
                    <a:pt x="0" y="21"/>
                  </a:lnTo>
                  <a:lnTo>
                    <a:pt x="0" y="26"/>
                  </a:lnTo>
                  <a:lnTo>
                    <a:pt x="0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2" name=""/>
            <p:cNvSpPr/>
            <p:nvPr/>
          </p:nvSpPr>
          <p:spPr>
            <a:xfrm>
              <a:off x="6062400" y="2636640"/>
              <a:ext cx="250920" cy="119160"/>
            </a:xfrm>
            <a:custGeom>
              <a:avLst/>
              <a:gdLst/>
              <a:ahLst/>
              <a:rect l="l" t="t" r="r" b="b"/>
              <a:pathLst>
                <a:path w="145" h="69">
                  <a:moveTo>
                    <a:pt x="0" y="69"/>
                  </a:moveTo>
                  <a:lnTo>
                    <a:pt x="31" y="69"/>
                  </a:lnTo>
                  <a:lnTo>
                    <a:pt x="31" y="58"/>
                  </a:lnTo>
                  <a:lnTo>
                    <a:pt x="47" y="58"/>
                  </a:lnTo>
                  <a:lnTo>
                    <a:pt x="47" y="63"/>
                  </a:lnTo>
                  <a:lnTo>
                    <a:pt x="134" y="53"/>
                  </a:lnTo>
                  <a:lnTo>
                    <a:pt x="145" y="31"/>
                  </a:lnTo>
                  <a:lnTo>
                    <a:pt x="134" y="37"/>
                  </a:lnTo>
                  <a:lnTo>
                    <a:pt x="124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3" name=""/>
            <p:cNvSpPr/>
            <p:nvPr/>
          </p:nvSpPr>
          <p:spPr>
            <a:xfrm>
              <a:off x="6313320" y="2690280"/>
              <a:ext cx="632520" cy="432000"/>
            </a:xfrm>
            <a:custGeom>
              <a:avLst/>
              <a:gdLst/>
              <a:ahLst/>
              <a:rect l="l" t="t" r="r" b="b"/>
              <a:pathLst>
                <a:path w="366" h="250">
                  <a:moveTo>
                    <a:pt x="335" y="212"/>
                  </a:moveTo>
                  <a:lnTo>
                    <a:pt x="325" y="212"/>
                  </a:lnTo>
                  <a:lnTo>
                    <a:pt x="310" y="207"/>
                  </a:lnTo>
                  <a:lnTo>
                    <a:pt x="299" y="218"/>
                  </a:lnTo>
                  <a:lnTo>
                    <a:pt x="279" y="212"/>
                  </a:lnTo>
                  <a:lnTo>
                    <a:pt x="268" y="218"/>
                  </a:lnTo>
                  <a:lnTo>
                    <a:pt x="263" y="212"/>
                  </a:lnTo>
                  <a:lnTo>
                    <a:pt x="237" y="218"/>
                  </a:lnTo>
                  <a:lnTo>
                    <a:pt x="232" y="223"/>
                  </a:lnTo>
                  <a:lnTo>
                    <a:pt x="103" y="250"/>
                  </a:lnTo>
                  <a:lnTo>
                    <a:pt x="88" y="244"/>
                  </a:lnTo>
                  <a:lnTo>
                    <a:pt x="88" y="228"/>
                  </a:lnTo>
                  <a:lnTo>
                    <a:pt x="82" y="202"/>
                  </a:lnTo>
                  <a:lnTo>
                    <a:pt x="72" y="149"/>
                  </a:lnTo>
                  <a:lnTo>
                    <a:pt x="41" y="128"/>
                  </a:lnTo>
                  <a:lnTo>
                    <a:pt x="31" y="91"/>
                  </a:lnTo>
                  <a:lnTo>
                    <a:pt x="31" y="85"/>
                  </a:lnTo>
                  <a:lnTo>
                    <a:pt x="26" y="59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1" y="27"/>
                  </a:lnTo>
                  <a:lnTo>
                    <a:pt x="108" y="59"/>
                  </a:lnTo>
                  <a:lnTo>
                    <a:pt x="196" y="75"/>
                  </a:lnTo>
                  <a:lnTo>
                    <a:pt x="217" y="80"/>
                  </a:lnTo>
                  <a:lnTo>
                    <a:pt x="366" y="8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4" name=""/>
            <p:cNvSpPr/>
            <p:nvPr/>
          </p:nvSpPr>
          <p:spPr>
            <a:xfrm>
              <a:off x="6768000" y="2717640"/>
              <a:ext cx="196560" cy="404280"/>
            </a:xfrm>
            <a:custGeom>
              <a:avLst/>
              <a:gdLst/>
              <a:ahLst/>
              <a:rect l="l" t="t" r="r" b="b"/>
              <a:pathLst>
                <a:path w="114" h="234">
                  <a:moveTo>
                    <a:pt x="0" y="196"/>
                  </a:moveTo>
                  <a:lnTo>
                    <a:pt x="0" y="207"/>
                  </a:lnTo>
                  <a:lnTo>
                    <a:pt x="0" y="218"/>
                  </a:lnTo>
                  <a:lnTo>
                    <a:pt x="10" y="228"/>
                  </a:lnTo>
                  <a:lnTo>
                    <a:pt x="21" y="234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67" y="218"/>
                  </a:lnTo>
                  <a:lnTo>
                    <a:pt x="72" y="196"/>
                  </a:lnTo>
                  <a:lnTo>
                    <a:pt x="72" y="133"/>
                  </a:lnTo>
                  <a:lnTo>
                    <a:pt x="93" y="112"/>
                  </a:lnTo>
                  <a:lnTo>
                    <a:pt x="114" y="80"/>
                  </a:lnTo>
                  <a:lnTo>
                    <a:pt x="114" y="64"/>
                  </a:lnTo>
                  <a:lnTo>
                    <a:pt x="98" y="48"/>
                  </a:lnTo>
                  <a:lnTo>
                    <a:pt x="88" y="27"/>
                  </a:lnTo>
                  <a:lnTo>
                    <a:pt x="52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5" name=""/>
            <p:cNvSpPr/>
            <p:nvPr/>
          </p:nvSpPr>
          <p:spPr>
            <a:xfrm>
              <a:off x="6652080" y="2819880"/>
              <a:ext cx="259200" cy="310680"/>
            </a:xfrm>
            <a:custGeom>
              <a:avLst/>
              <a:gdLst/>
              <a:ahLst/>
              <a:rect l="l" t="t" r="r" b="b"/>
              <a:pathLst>
                <a:path w="150" h="180">
                  <a:moveTo>
                    <a:pt x="0" y="0"/>
                  </a:moveTo>
                  <a:lnTo>
                    <a:pt x="5" y="21"/>
                  </a:lnTo>
                  <a:lnTo>
                    <a:pt x="21" y="47"/>
                  </a:lnTo>
                  <a:lnTo>
                    <a:pt x="93" y="90"/>
                  </a:lnTo>
                  <a:lnTo>
                    <a:pt x="114" y="106"/>
                  </a:lnTo>
                  <a:lnTo>
                    <a:pt x="119" y="132"/>
                  </a:lnTo>
                  <a:lnTo>
                    <a:pt x="134" y="159"/>
                  </a:lnTo>
                  <a:lnTo>
                    <a:pt x="150" y="18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6" name=""/>
            <p:cNvSpPr/>
            <p:nvPr/>
          </p:nvSpPr>
          <p:spPr>
            <a:xfrm>
              <a:off x="6795360" y="3122280"/>
              <a:ext cx="437400" cy="172800"/>
            </a:xfrm>
            <a:custGeom>
              <a:avLst/>
              <a:gdLst/>
              <a:ahLst/>
              <a:rect l="l" t="t" r="r" b="b"/>
              <a:pathLst>
                <a:path w="253" h="100">
                  <a:moveTo>
                    <a:pt x="5" y="0"/>
                  </a:moveTo>
                  <a:lnTo>
                    <a:pt x="0" y="5"/>
                  </a:lnTo>
                  <a:lnTo>
                    <a:pt x="0" y="42"/>
                  </a:lnTo>
                  <a:lnTo>
                    <a:pt x="46" y="90"/>
                  </a:lnTo>
                  <a:lnTo>
                    <a:pt x="87" y="100"/>
                  </a:lnTo>
                  <a:lnTo>
                    <a:pt x="108" y="100"/>
                  </a:lnTo>
                  <a:lnTo>
                    <a:pt x="113" y="95"/>
                  </a:lnTo>
                  <a:lnTo>
                    <a:pt x="124" y="100"/>
                  </a:lnTo>
                  <a:lnTo>
                    <a:pt x="170" y="84"/>
                  </a:lnTo>
                  <a:lnTo>
                    <a:pt x="185" y="58"/>
                  </a:lnTo>
                  <a:lnTo>
                    <a:pt x="185" y="47"/>
                  </a:lnTo>
                  <a:lnTo>
                    <a:pt x="191" y="37"/>
                  </a:lnTo>
                  <a:lnTo>
                    <a:pt x="191" y="31"/>
                  </a:lnTo>
                  <a:lnTo>
                    <a:pt x="196" y="21"/>
                  </a:lnTo>
                  <a:lnTo>
                    <a:pt x="216" y="21"/>
                  </a:lnTo>
                  <a:lnTo>
                    <a:pt x="227" y="31"/>
                  </a:lnTo>
                  <a:lnTo>
                    <a:pt x="242" y="31"/>
                  </a:lnTo>
                  <a:lnTo>
                    <a:pt x="253" y="15"/>
                  </a:lnTo>
                  <a:lnTo>
                    <a:pt x="247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7" name=""/>
            <p:cNvSpPr/>
            <p:nvPr/>
          </p:nvSpPr>
          <p:spPr>
            <a:xfrm>
              <a:off x="6222960" y="3056760"/>
              <a:ext cx="242280" cy="182880"/>
            </a:xfrm>
            <a:custGeom>
              <a:avLst/>
              <a:gdLst/>
              <a:ahLst/>
              <a:rect l="l" t="t" r="r" b="b"/>
              <a:pathLst>
                <a:path w="140" h="106">
                  <a:moveTo>
                    <a:pt x="0" y="0"/>
                  </a:moveTo>
                  <a:lnTo>
                    <a:pt x="11" y="22"/>
                  </a:lnTo>
                  <a:lnTo>
                    <a:pt x="26" y="53"/>
                  </a:lnTo>
                  <a:lnTo>
                    <a:pt x="41" y="106"/>
                  </a:lnTo>
                  <a:lnTo>
                    <a:pt x="57" y="91"/>
                  </a:lnTo>
                  <a:lnTo>
                    <a:pt x="83" y="75"/>
                  </a:lnTo>
                  <a:lnTo>
                    <a:pt x="114" y="64"/>
                  </a:lnTo>
                  <a:lnTo>
                    <a:pt x="129" y="22"/>
                  </a:lnTo>
                  <a:lnTo>
                    <a:pt x="14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8" name=""/>
            <p:cNvSpPr/>
            <p:nvPr/>
          </p:nvSpPr>
          <p:spPr>
            <a:xfrm>
              <a:off x="7374600" y="1912320"/>
              <a:ext cx="53640" cy="163800"/>
            </a:xfrm>
            <a:custGeom>
              <a:avLst/>
              <a:gdLst/>
              <a:ahLst/>
              <a:rect l="l" t="t" r="r" b="b"/>
              <a:pathLst>
                <a:path w="31" h="95">
                  <a:moveTo>
                    <a:pt x="31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5" y="16"/>
                  </a:lnTo>
                  <a:lnTo>
                    <a:pt x="0" y="37"/>
                  </a:lnTo>
                  <a:lnTo>
                    <a:pt x="5" y="69"/>
                  </a:lnTo>
                  <a:lnTo>
                    <a:pt x="11" y="74"/>
                  </a:lnTo>
                  <a:lnTo>
                    <a:pt x="11" y="79"/>
                  </a:lnTo>
                  <a:lnTo>
                    <a:pt x="11" y="85"/>
                  </a:lnTo>
                  <a:lnTo>
                    <a:pt x="16" y="9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9" name=""/>
            <p:cNvSpPr/>
            <p:nvPr/>
          </p:nvSpPr>
          <p:spPr>
            <a:xfrm>
              <a:off x="7393680" y="2076120"/>
              <a:ext cx="8280" cy="1044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0" name=""/>
            <p:cNvSpPr/>
            <p:nvPr/>
          </p:nvSpPr>
          <p:spPr>
            <a:xfrm>
              <a:off x="7402320" y="208692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1" name=""/>
            <p:cNvSpPr/>
            <p:nvPr/>
          </p:nvSpPr>
          <p:spPr>
            <a:xfrm>
              <a:off x="7402320" y="2104200"/>
              <a:ext cx="8280" cy="277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2" name=""/>
            <p:cNvSpPr/>
            <p:nvPr/>
          </p:nvSpPr>
          <p:spPr>
            <a:xfrm>
              <a:off x="7410960" y="2131920"/>
              <a:ext cx="16920" cy="55080"/>
            </a:xfrm>
            <a:custGeom>
              <a:avLst/>
              <a:gdLst/>
              <a:ahLst/>
              <a:rect l="l" t="t" r="r" b="b"/>
              <a:pathLst>
                <a:path w="10" h="32">
                  <a:moveTo>
                    <a:pt x="0" y="0"/>
                  </a:moveTo>
                  <a:lnTo>
                    <a:pt x="0" y="5"/>
                  </a:lnTo>
                  <a:lnTo>
                    <a:pt x="5" y="16"/>
                  </a:lnTo>
                  <a:lnTo>
                    <a:pt x="10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3" name=""/>
            <p:cNvSpPr/>
            <p:nvPr/>
          </p:nvSpPr>
          <p:spPr>
            <a:xfrm>
              <a:off x="7419600" y="218700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4" name=""/>
            <p:cNvSpPr/>
            <p:nvPr/>
          </p:nvSpPr>
          <p:spPr>
            <a:xfrm>
              <a:off x="7304040" y="2178360"/>
              <a:ext cx="115560" cy="16920"/>
            </a:xfrm>
            <a:custGeom>
              <a:avLst/>
              <a:gdLst/>
              <a:ahLst/>
              <a:rect l="l" t="t" r="r" b="b"/>
              <a:pathLst>
                <a:path w="67" h="10">
                  <a:moveTo>
                    <a:pt x="67" y="10"/>
                  </a:moveTo>
                  <a:lnTo>
                    <a:pt x="67" y="10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5" name=""/>
            <p:cNvSpPr/>
            <p:nvPr/>
          </p:nvSpPr>
          <p:spPr>
            <a:xfrm>
              <a:off x="7428240" y="2187000"/>
              <a:ext cx="16920" cy="828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6" name=""/>
            <p:cNvSpPr/>
            <p:nvPr/>
          </p:nvSpPr>
          <p:spPr>
            <a:xfrm>
              <a:off x="7445520" y="2187000"/>
              <a:ext cx="27720" cy="828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7" name=""/>
            <p:cNvSpPr/>
            <p:nvPr/>
          </p:nvSpPr>
          <p:spPr>
            <a:xfrm>
              <a:off x="7473240" y="2187000"/>
              <a:ext cx="25560" cy="82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5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8" name=""/>
            <p:cNvSpPr/>
            <p:nvPr/>
          </p:nvSpPr>
          <p:spPr>
            <a:xfrm>
              <a:off x="7499160" y="2195640"/>
              <a:ext cx="10080" cy="1008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9" name=""/>
            <p:cNvSpPr/>
            <p:nvPr/>
          </p:nvSpPr>
          <p:spPr>
            <a:xfrm>
              <a:off x="7509240" y="2206080"/>
              <a:ext cx="88200" cy="4500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0" y="0"/>
                  </a:moveTo>
                  <a:lnTo>
                    <a:pt x="5" y="5"/>
                  </a:lnTo>
                  <a:lnTo>
                    <a:pt x="25" y="5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51" y="2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0" name=""/>
            <p:cNvSpPr/>
            <p:nvPr/>
          </p:nvSpPr>
          <p:spPr>
            <a:xfrm>
              <a:off x="7089480" y="3259080"/>
              <a:ext cx="89640" cy="18720"/>
            </a:xfrm>
            <a:custGeom>
              <a:avLst/>
              <a:gdLst/>
              <a:ahLst/>
              <a:rect l="l" t="t" r="r" b="b"/>
              <a:pathLst>
                <a:path w="52" h="11">
                  <a:moveTo>
                    <a:pt x="0" y="5"/>
                  </a:moveTo>
                  <a:lnTo>
                    <a:pt x="36" y="0"/>
                  </a:lnTo>
                  <a:lnTo>
                    <a:pt x="52" y="5"/>
                  </a:lnTo>
                  <a:lnTo>
                    <a:pt x="52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1" name=""/>
            <p:cNvSpPr/>
            <p:nvPr/>
          </p:nvSpPr>
          <p:spPr>
            <a:xfrm flipH="1">
              <a:off x="2519640" y="1875960"/>
              <a:ext cx="25560" cy="169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2" name=""/>
            <p:cNvSpPr/>
            <p:nvPr/>
          </p:nvSpPr>
          <p:spPr>
            <a:xfrm>
              <a:off x="4563360" y="1673640"/>
              <a:ext cx="552960" cy="330120"/>
            </a:xfrm>
            <a:custGeom>
              <a:avLst/>
              <a:gdLst/>
              <a:ahLst/>
              <a:rect l="l" t="t" r="r" b="b"/>
              <a:pathLst>
                <a:path w="320" h="191">
                  <a:moveTo>
                    <a:pt x="0" y="0"/>
                  </a:moveTo>
                  <a:lnTo>
                    <a:pt x="5" y="27"/>
                  </a:lnTo>
                  <a:lnTo>
                    <a:pt x="15" y="32"/>
                  </a:lnTo>
                  <a:lnTo>
                    <a:pt x="15" y="53"/>
                  </a:lnTo>
                  <a:lnTo>
                    <a:pt x="10" y="64"/>
                  </a:lnTo>
                  <a:lnTo>
                    <a:pt x="21" y="58"/>
                  </a:lnTo>
                  <a:lnTo>
                    <a:pt x="52" y="74"/>
                  </a:lnTo>
                  <a:lnTo>
                    <a:pt x="62" y="90"/>
                  </a:lnTo>
                  <a:lnTo>
                    <a:pt x="93" y="90"/>
                  </a:lnTo>
                  <a:lnTo>
                    <a:pt x="83" y="111"/>
                  </a:lnTo>
                  <a:lnTo>
                    <a:pt x="83" y="175"/>
                  </a:lnTo>
                  <a:lnTo>
                    <a:pt x="98" y="138"/>
                  </a:lnTo>
                  <a:lnTo>
                    <a:pt x="103" y="117"/>
                  </a:lnTo>
                  <a:lnTo>
                    <a:pt x="114" y="111"/>
                  </a:lnTo>
                  <a:lnTo>
                    <a:pt x="114" y="96"/>
                  </a:lnTo>
                  <a:lnTo>
                    <a:pt x="124" y="96"/>
                  </a:lnTo>
                  <a:lnTo>
                    <a:pt x="124" y="90"/>
                  </a:lnTo>
                  <a:lnTo>
                    <a:pt x="139" y="90"/>
                  </a:lnTo>
                  <a:lnTo>
                    <a:pt x="155" y="80"/>
                  </a:lnTo>
                  <a:lnTo>
                    <a:pt x="232" y="80"/>
                  </a:lnTo>
                  <a:lnTo>
                    <a:pt x="243" y="90"/>
                  </a:lnTo>
                  <a:lnTo>
                    <a:pt x="320" y="90"/>
                  </a:lnTo>
                  <a:lnTo>
                    <a:pt x="315" y="101"/>
                  </a:lnTo>
                  <a:lnTo>
                    <a:pt x="310" y="111"/>
                  </a:lnTo>
                  <a:lnTo>
                    <a:pt x="258" y="175"/>
                  </a:lnTo>
                  <a:lnTo>
                    <a:pt x="222" y="170"/>
                  </a:lnTo>
                  <a:lnTo>
                    <a:pt x="191" y="170"/>
                  </a:lnTo>
                  <a:lnTo>
                    <a:pt x="67" y="127"/>
                  </a:lnTo>
                  <a:lnTo>
                    <a:pt x="114" y="159"/>
                  </a:lnTo>
                  <a:lnTo>
                    <a:pt x="124" y="191"/>
                  </a:lnTo>
                  <a:lnTo>
                    <a:pt x="93" y="15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3" name=""/>
            <p:cNvSpPr/>
            <p:nvPr/>
          </p:nvSpPr>
          <p:spPr>
            <a:xfrm>
              <a:off x="4331520" y="1893240"/>
              <a:ext cx="375120" cy="91440"/>
            </a:xfrm>
            <a:custGeom>
              <a:avLst/>
              <a:gdLst/>
              <a:ahLst/>
              <a:rect l="l" t="t" r="r" b="b"/>
              <a:pathLst>
                <a:path w="217" h="53">
                  <a:moveTo>
                    <a:pt x="217" y="0"/>
                  </a:moveTo>
                  <a:lnTo>
                    <a:pt x="113" y="0"/>
                  </a:lnTo>
                  <a:lnTo>
                    <a:pt x="113" y="53"/>
                  </a:lnTo>
                  <a:lnTo>
                    <a:pt x="98" y="53"/>
                  </a:lnTo>
                  <a:lnTo>
                    <a:pt x="46" y="6"/>
                  </a:lnTo>
                  <a:lnTo>
                    <a:pt x="15" y="6"/>
                  </a:lnTo>
                  <a:lnTo>
                    <a:pt x="10" y="11"/>
                  </a:lnTo>
                  <a:lnTo>
                    <a:pt x="0" y="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4" name=""/>
            <p:cNvSpPr/>
            <p:nvPr/>
          </p:nvSpPr>
          <p:spPr>
            <a:xfrm>
              <a:off x="4661640" y="1893240"/>
              <a:ext cx="364680" cy="468360"/>
            </a:xfrm>
            <a:custGeom>
              <a:avLst/>
              <a:gdLst/>
              <a:ahLst/>
              <a:rect l="l" t="t" r="r" b="b"/>
              <a:pathLst>
                <a:path w="211" h="271">
                  <a:moveTo>
                    <a:pt x="0" y="0"/>
                  </a:moveTo>
                  <a:lnTo>
                    <a:pt x="0" y="27"/>
                  </a:lnTo>
                  <a:lnTo>
                    <a:pt x="5" y="37"/>
                  </a:lnTo>
                  <a:lnTo>
                    <a:pt x="20" y="48"/>
                  </a:lnTo>
                  <a:lnTo>
                    <a:pt x="57" y="90"/>
                  </a:lnTo>
                  <a:lnTo>
                    <a:pt x="77" y="90"/>
                  </a:lnTo>
                  <a:lnTo>
                    <a:pt x="82" y="106"/>
                  </a:lnTo>
                  <a:lnTo>
                    <a:pt x="82" y="117"/>
                  </a:lnTo>
                  <a:lnTo>
                    <a:pt x="82" y="133"/>
                  </a:lnTo>
                  <a:lnTo>
                    <a:pt x="113" y="159"/>
                  </a:lnTo>
                  <a:lnTo>
                    <a:pt x="129" y="196"/>
                  </a:lnTo>
                  <a:lnTo>
                    <a:pt x="175" y="228"/>
                  </a:lnTo>
                  <a:lnTo>
                    <a:pt x="175" y="249"/>
                  </a:lnTo>
                  <a:lnTo>
                    <a:pt x="211" y="27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5" name=""/>
            <p:cNvSpPr/>
            <p:nvPr/>
          </p:nvSpPr>
          <p:spPr>
            <a:xfrm>
              <a:off x="4536000" y="1948320"/>
              <a:ext cx="286920" cy="466920"/>
            </a:xfrm>
            <a:custGeom>
              <a:avLst/>
              <a:gdLst/>
              <a:ahLst/>
              <a:rect l="l" t="t" r="r" b="b"/>
              <a:pathLst>
                <a:path w="166" h="270">
                  <a:moveTo>
                    <a:pt x="0" y="270"/>
                  </a:moveTo>
                  <a:lnTo>
                    <a:pt x="16" y="265"/>
                  </a:lnTo>
                  <a:lnTo>
                    <a:pt x="114" y="244"/>
                  </a:lnTo>
                  <a:lnTo>
                    <a:pt x="155" y="239"/>
                  </a:lnTo>
                  <a:lnTo>
                    <a:pt x="166" y="164"/>
                  </a:lnTo>
                  <a:lnTo>
                    <a:pt x="166" y="154"/>
                  </a:lnTo>
                  <a:lnTo>
                    <a:pt x="160" y="154"/>
                  </a:lnTo>
                  <a:lnTo>
                    <a:pt x="160" y="101"/>
                  </a:lnTo>
                  <a:lnTo>
                    <a:pt x="124" y="21"/>
                  </a:lnTo>
                  <a:lnTo>
                    <a:pt x="10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6" name=""/>
            <p:cNvSpPr/>
            <p:nvPr/>
          </p:nvSpPr>
          <p:spPr>
            <a:xfrm>
              <a:off x="4661640" y="2389320"/>
              <a:ext cx="1800" cy="255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7" name=""/>
            <p:cNvSpPr/>
            <p:nvPr/>
          </p:nvSpPr>
          <p:spPr>
            <a:xfrm>
              <a:off x="4803840" y="2287080"/>
              <a:ext cx="724320" cy="128160"/>
            </a:xfrm>
            <a:custGeom>
              <a:avLst/>
              <a:gdLst/>
              <a:ahLst/>
              <a:rect l="l" t="t" r="r" b="b"/>
              <a:pathLst>
                <a:path w="419" h="74">
                  <a:moveTo>
                    <a:pt x="0" y="43"/>
                  </a:moveTo>
                  <a:lnTo>
                    <a:pt x="57" y="74"/>
                  </a:lnTo>
                  <a:lnTo>
                    <a:pt x="62" y="69"/>
                  </a:lnTo>
                  <a:lnTo>
                    <a:pt x="135" y="43"/>
                  </a:lnTo>
                  <a:lnTo>
                    <a:pt x="160" y="16"/>
                  </a:lnTo>
                  <a:lnTo>
                    <a:pt x="171" y="16"/>
                  </a:lnTo>
                  <a:lnTo>
                    <a:pt x="191" y="0"/>
                  </a:lnTo>
                  <a:lnTo>
                    <a:pt x="197" y="6"/>
                  </a:lnTo>
                  <a:lnTo>
                    <a:pt x="274" y="0"/>
                  </a:lnTo>
                  <a:lnTo>
                    <a:pt x="419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8" name=""/>
            <p:cNvSpPr/>
            <p:nvPr/>
          </p:nvSpPr>
          <p:spPr>
            <a:xfrm>
              <a:off x="5108040" y="1829160"/>
              <a:ext cx="231480" cy="55080"/>
            </a:xfrm>
            <a:custGeom>
              <a:avLst/>
              <a:gdLst/>
              <a:ahLst/>
              <a:rect l="l" t="t" r="r" b="b"/>
              <a:pathLst>
                <a:path w="134" h="32">
                  <a:moveTo>
                    <a:pt x="134" y="32"/>
                  </a:moveTo>
                  <a:lnTo>
                    <a:pt x="72" y="27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9" name=""/>
            <p:cNvSpPr/>
            <p:nvPr/>
          </p:nvSpPr>
          <p:spPr>
            <a:xfrm>
              <a:off x="5153040" y="1673640"/>
              <a:ext cx="446040" cy="402480"/>
            </a:xfrm>
            <a:custGeom>
              <a:avLst/>
              <a:gdLst/>
              <a:ahLst/>
              <a:rect l="l" t="t" r="r" b="b"/>
              <a:pathLst>
                <a:path w="258" h="233">
                  <a:moveTo>
                    <a:pt x="46" y="117"/>
                  </a:moveTo>
                  <a:lnTo>
                    <a:pt x="0" y="180"/>
                  </a:lnTo>
                  <a:lnTo>
                    <a:pt x="46" y="180"/>
                  </a:lnTo>
                  <a:lnTo>
                    <a:pt x="51" y="186"/>
                  </a:lnTo>
                  <a:lnTo>
                    <a:pt x="103" y="180"/>
                  </a:lnTo>
                  <a:lnTo>
                    <a:pt x="108" y="180"/>
                  </a:lnTo>
                  <a:lnTo>
                    <a:pt x="108" y="180"/>
                  </a:lnTo>
                  <a:lnTo>
                    <a:pt x="118" y="175"/>
                  </a:lnTo>
                  <a:lnTo>
                    <a:pt x="155" y="212"/>
                  </a:lnTo>
                  <a:lnTo>
                    <a:pt x="165" y="217"/>
                  </a:lnTo>
                  <a:lnTo>
                    <a:pt x="170" y="223"/>
                  </a:lnTo>
                  <a:lnTo>
                    <a:pt x="170" y="228"/>
                  </a:lnTo>
                  <a:lnTo>
                    <a:pt x="175" y="233"/>
                  </a:lnTo>
                  <a:lnTo>
                    <a:pt x="196" y="159"/>
                  </a:lnTo>
                  <a:lnTo>
                    <a:pt x="237" y="164"/>
                  </a:lnTo>
                  <a:lnTo>
                    <a:pt x="242" y="175"/>
                  </a:lnTo>
                  <a:lnTo>
                    <a:pt x="247" y="175"/>
                  </a:lnTo>
                  <a:lnTo>
                    <a:pt x="258" y="170"/>
                  </a:lnTo>
                  <a:lnTo>
                    <a:pt x="237" y="149"/>
                  </a:lnTo>
                  <a:lnTo>
                    <a:pt x="237" y="143"/>
                  </a:lnTo>
                  <a:lnTo>
                    <a:pt x="232" y="133"/>
                  </a:lnTo>
                  <a:lnTo>
                    <a:pt x="227" y="127"/>
                  </a:lnTo>
                  <a:lnTo>
                    <a:pt x="217" y="127"/>
                  </a:lnTo>
                  <a:lnTo>
                    <a:pt x="217" y="133"/>
                  </a:lnTo>
                  <a:lnTo>
                    <a:pt x="211" y="127"/>
                  </a:lnTo>
                  <a:lnTo>
                    <a:pt x="211" y="117"/>
                  </a:lnTo>
                  <a:lnTo>
                    <a:pt x="217" y="111"/>
                  </a:lnTo>
                  <a:lnTo>
                    <a:pt x="217" y="101"/>
                  </a:lnTo>
                  <a:lnTo>
                    <a:pt x="206" y="90"/>
                  </a:lnTo>
                  <a:lnTo>
                    <a:pt x="186" y="85"/>
                  </a:lnTo>
                  <a:lnTo>
                    <a:pt x="191" y="37"/>
                  </a:lnTo>
                  <a:lnTo>
                    <a:pt x="170" y="37"/>
                  </a:lnTo>
                  <a:lnTo>
                    <a:pt x="160" y="37"/>
                  </a:lnTo>
                  <a:lnTo>
                    <a:pt x="160" y="27"/>
                  </a:lnTo>
                  <a:lnTo>
                    <a:pt x="149" y="21"/>
                  </a:lnTo>
                  <a:lnTo>
                    <a:pt x="118" y="21"/>
                  </a:lnTo>
                  <a:lnTo>
                    <a:pt x="87" y="11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0" name=""/>
            <p:cNvSpPr/>
            <p:nvPr/>
          </p:nvSpPr>
          <p:spPr>
            <a:xfrm>
              <a:off x="3643560" y="1682280"/>
              <a:ext cx="518400" cy="907560"/>
            </a:xfrm>
            <a:custGeom>
              <a:avLst/>
              <a:gdLst/>
              <a:ahLst/>
              <a:rect l="l" t="t" r="r" b="b"/>
              <a:pathLst>
                <a:path w="300" h="525">
                  <a:moveTo>
                    <a:pt x="5" y="0"/>
                  </a:moveTo>
                  <a:lnTo>
                    <a:pt x="0" y="53"/>
                  </a:lnTo>
                  <a:lnTo>
                    <a:pt x="26" y="75"/>
                  </a:lnTo>
                  <a:lnTo>
                    <a:pt x="41" y="91"/>
                  </a:lnTo>
                  <a:lnTo>
                    <a:pt x="72" y="96"/>
                  </a:lnTo>
                  <a:lnTo>
                    <a:pt x="160" y="197"/>
                  </a:lnTo>
                  <a:lnTo>
                    <a:pt x="176" y="260"/>
                  </a:lnTo>
                  <a:lnTo>
                    <a:pt x="243" y="340"/>
                  </a:lnTo>
                  <a:lnTo>
                    <a:pt x="274" y="345"/>
                  </a:lnTo>
                  <a:lnTo>
                    <a:pt x="289" y="393"/>
                  </a:lnTo>
                  <a:lnTo>
                    <a:pt x="300" y="509"/>
                  </a:lnTo>
                  <a:lnTo>
                    <a:pt x="300" y="52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1" name=""/>
            <p:cNvSpPr/>
            <p:nvPr/>
          </p:nvSpPr>
          <p:spPr>
            <a:xfrm>
              <a:off x="3268440" y="1692360"/>
              <a:ext cx="865800" cy="447840"/>
            </a:xfrm>
            <a:custGeom>
              <a:avLst/>
              <a:gdLst/>
              <a:ahLst/>
              <a:rect l="l" t="t" r="r" b="b"/>
              <a:pathLst>
                <a:path w="501" h="259">
                  <a:moveTo>
                    <a:pt x="501" y="259"/>
                  </a:moveTo>
                  <a:lnTo>
                    <a:pt x="419" y="249"/>
                  </a:lnTo>
                  <a:lnTo>
                    <a:pt x="393" y="254"/>
                  </a:lnTo>
                  <a:lnTo>
                    <a:pt x="341" y="233"/>
                  </a:lnTo>
                  <a:lnTo>
                    <a:pt x="222" y="222"/>
                  </a:lnTo>
                  <a:lnTo>
                    <a:pt x="207" y="233"/>
                  </a:lnTo>
                  <a:lnTo>
                    <a:pt x="191" y="233"/>
                  </a:lnTo>
                  <a:lnTo>
                    <a:pt x="150" y="201"/>
                  </a:lnTo>
                  <a:lnTo>
                    <a:pt x="109" y="143"/>
                  </a:lnTo>
                  <a:lnTo>
                    <a:pt x="88" y="111"/>
                  </a:lnTo>
                  <a:lnTo>
                    <a:pt x="67" y="37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2" name=""/>
            <p:cNvSpPr/>
            <p:nvPr/>
          </p:nvSpPr>
          <p:spPr>
            <a:xfrm>
              <a:off x="3394800" y="1765440"/>
              <a:ext cx="364680" cy="146880"/>
            </a:xfrm>
            <a:custGeom>
              <a:avLst/>
              <a:gdLst/>
              <a:ahLst/>
              <a:rect l="l" t="t" r="r" b="b"/>
              <a:pathLst>
                <a:path w="211" h="85">
                  <a:moveTo>
                    <a:pt x="0" y="0"/>
                  </a:moveTo>
                  <a:lnTo>
                    <a:pt x="46" y="48"/>
                  </a:lnTo>
                  <a:lnTo>
                    <a:pt x="93" y="64"/>
                  </a:lnTo>
                  <a:lnTo>
                    <a:pt x="98" y="80"/>
                  </a:lnTo>
                  <a:lnTo>
                    <a:pt x="113" y="85"/>
                  </a:lnTo>
                  <a:lnTo>
                    <a:pt x="170" y="43"/>
                  </a:lnTo>
                  <a:lnTo>
                    <a:pt x="211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3" name=""/>
            <p:cNvSpPr/>
            <p:nvPr/>
          </p:nvSpPr>
          <p:spPr>
            <a:xfrm>
              <a:off x="4125960" y="1811880"/>
              <a:ext cx="446040" cy="641160"/>
            </a:xfrm>
            <a:custGeom>
              <a:avLst/>
              <a:gdLst/>
              <a:ahLst/>
              <a:rect l="l" t="t" r="r" b="b"/>
              <a:pathLst>
                <a:path w="258" h="371">
                  <a:moveTo>
                    <a:pt x="0" y="0"/>
                  </a:moveTo>
                  <a:lnTo>
                    <a:pt x="62" y="26"/>
                  </a:lnTo>
                  <a:lnTo>
                    <a:pt x="119" y="69"/>
                  </a:lnTo>
                  <a:lnTo>
                    <a:pt x="52" y="148"/>
                  </a:lnTo>
                  <a:lnTo>
                    <a:pt x="93" y="148"/>
                  </a:lnTo>
                  <a:lnTo>
                    <a:pt x="145" y="148"/>
                  </a:lnTo>
                  <a:lnTo>
                    <a:pt x="165" y="164"/>
                  </a:lnTo>
                  <a:lnTo>
                    <a:pt x="222" y="175"/>
                  </a:lnTo>
                  <a:lnTo>
                    <a:pt x="253" y="169"/>
                  </a:lnTo>
                  <a:lnTo>
                    <a:pt x="258" y="217"/>
                  </a:lnTo>
                  <a:lnTo>
                    <a:pt x="253" y="254"/>
                  </a:lnTo>
                  <a:lnTo>
                    <a:pt x="258" y="265"/>
                  </a:lnTo>
                  <a:lnTo>
                    <a:pt x="248" y="270"/>
                  </a:lnTo>
                  <a:lnTo>
                    <a:pt x="237" y="371"/>
                  </a:lnTo>
                  <a:lnTo>
                    <a:pt x="227" y="37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4" name=""/>
            <p:cNvSpPr/>
            <p:nvPr/>
          </p:nvSpPr>
          <p:spPr>
            <a:xfrm>
              <a:off x="2706480" y="1682280"/>
              <a:ext cx="420120" cy="651600"/>
            </a:xfrm>
            <a:custGeom>
              <a:avLst/>
              <a:gdLst/>
              <a:ahLst/>
              <a:rect l="l" t="t" r="r" b="b"/>
              <a:pathLst>
                <a:path w="243" h="377">
                  <a:moveTo>
                    <a:pt x="222" y="265"/>
                  </a:moveTo>
                  <a:lnTo>
                    <a:pt x="217" y="303"/>
                  </a:lnTo>
                  <a:lnTo>
                    <a:pt x="243" y="377"/>
                  </a:lnTo>
                  <a:lnTo>
                    <a:pt x="222" y="260"/>
                  </a:lnTo>
                  <a:lnTo>
                    <a:pt x="238" y="255"/>
                  </a:lnTo>
                  <a:lnTo>
                    <a:pt x="243" y="223"/>
                  </a:lnTo>
                  <a:lnTo>
                    <a:pt x="201" y="212"/>
                  </a:lnTo>
                  <a:lnTo>
                    <a:pt x="155" y="149"/>
                  </a:lnTo>
                  <a:lnTo>
                    <a:pt x="150" y="122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5" name=""/>
            <p:cNvSpPr/>
            <p:nvPr/>
          </p:nvSpPr>
          <p:spPr>
            <a:xfrm>
              <a:off x="2706480" y="2314800"/>
              <a:ext cx="1232640" cy="623880"/>
            </a:xfrm>
            <a:custGeom>
              <a:avLst/>
              <a:gdLst/>
              <a:ahLst/>
              <a:rect l="l" t="t" r="r" b="b"/>
              <a:pathLst>
                <a:path w="713" h="361">
                  <a:moveTo>
                    <a:pt x="222" y="0"/>
                  </a:moveTo>
                  <a:lnTo>
                    <a:pt x="248" y="11"/>
                  </a:lnTo>
                  <a:lnTo>
                    <a:pt x="320" y="85"/>
                  </a:lnTo>
                  <a:lnTo>
                    <a:pt x="439" y="111"/>
                  </a:lnTo>
                  <a:lnTo>
                    <a:pt x="485" y="80"/>
                  </a:lnTo>
                  <a:lnTo>
                    <a:pt x="511" y="111"/>
                  </a:lnTo>
                  <a:lnTo>
                    <a:pt x="516" y="175"/>
                  </a:lnTo>
                  <a:lnTo>
                    <a:pt x="542" y="180"/>
                  </a:lnTo>
                  <a:lnTo>
                    <a:pt x="563" y="217"/>
                  </a:lnTo>
                  <a:lnTo>
                    <a:pt x="713" y="217"/>
                  </a:lnTo>
                  <a:lnTo>
                    <a:pt x="707" y="228"/>
                  </a:lnTo>
                  <a:lnTo>
                    <a:pt x="563" y="223"/>
                  </a:lnTo>
                  <a:lnTo>
                    <a:pt x="537" y="191"/>
                  </a:lnTo>
                  <a:lnTo>
                    <a:pt x="516" y="186"/>
                  </a:lnTo>
                  <a:lnTo>
                    <a:pt x="454" y="101"/>
                  </a:lnTo>
                  <a:lnTo>
                    <a:pt x="439" y="85"/>
                  </a:lnTo>
                  <a:lnTo>
                    <a:pt x="377" y="74"/>
                  </a:lnTo>
                  <a:lnTo>
                    <a:pt x="351" y="96"/>
                  </a:lnTo>
                  <a:lnTo>
                    <a:pt x="346" y="143"/>
                  </a:lnTo>
                  <a:lnTo>
                    <a:pt x="325" y="138"/>
                  </a:lnTo>
                  <a:lnTo>
                    <a:pt x="300" y="149"/>
                  </a:lnTo>
                  <a:lnTo>
                    <a:pt x="289" y="202"/>
                  </a:lnTo>
                  <a:lnTo>
                    <a:pt x="201" y="191"/>
                  </a:lnTo>
                  <a:lnTo>
                    <a:pt x="165" y="212"/>
                  </a:lnTo>
                  <a:lnTo>
                    <a:pt x="150" y="207"/>
                  </a:lnTo>
                  <a:lnTo>
                    <a:pt x="93" y="292"/>
                  </a:lnTo>
                  <a:lnTo>
                    <a:pt x="36" y="313"/>
                  </a:lnTo>
                  <a:lnTo>
                    <a:pt x="26" y="350"/>
                  </a:lnTo>
                  <a:lnTo>
                    <a:pt x="0" y="36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6" name=""/>
            <p:cNvSpPr/>
            <p:nvPr/>
          </p:nvSpPr>
          <p:spPr>
            <a:xfrm>
              <a:off x="2670120" y="2911320"/>
              <a:ext cx="1419480" cy="649800"/>
            </a:xfrm>
            <a:custGeom>
              <a:avLst/>
              <a:gdLst/>
              <a:ahLst/>
              <a:rect l="l" t="t" r="r" b="b"/>
              <a:pathLst>
                <a:path w="821" h="376">
                  <a:moveTo>
                    <a:pt x="0" y="37"/>
                  </a:moveTo>
                  <a:lnTo>
                    <a:pt x="11" y="31"/>
                  </a:lnTo>
                  <a:lnTo>
                    <a:pt x="93" y="42"/>
                  </a:lnTo>
                  <a:lnTo>
                    <a:pt x="109" y="31"/>
                  </a:lnTo>
                  <a:lnTo>
                    <a:pt x="155" y="21"/>
                  </a:lnTo>
                  <a:lnTo>
                    <a:pt x="186" y="26"/>
                  </a:lnTo>
                  <a:lnTo>
                    <a:pt x="207" y="21"/>
                  </a:lnTo>
                  <a:lnTo>
                    <a:pt x="233" y="31"/>
                  </a:lnTo>
                  <a:lnTo>
                    <a:pt x="238" y="47"/>
                  </a:lnTo>
                  <a:lnTo>
                    <a:pt x="264" y="47"/>
                  </a:lnTo>
                  <a:lnTo>
                    <a:pt x="300" y="58"/>
                  </a:lnTo>
                  <a:lnTo>
                    <a:pt x="377" y="53"/>
                  </a:lnTo>
                  <a:lnTo>
                    <a:pt x="465" y="26"/>
                  </a:lnTo>
                  <a:lnTo>
                    <a:pt x="517" y="31"/>
                  </a:lnTo>
                  <a:lnTo>
                    <a:pt x="579" y="0"/>
                  </a:lnTo>
                  <a:lnTo>
                    <a:pt x="651" y="31"/>
                  </a:lnTo>
                  <a:lnTo>
                    <a:pt x="703" y="16"/>
                  </a:lnTo>
                  <a:lnTo>
                    <a:pt x="785" y="10"/>
                  </a:lnTo>
                  <a:lnTo>
                    <a:pt x="770" y="31"/>
                  </a:lnTo>
                  <a:lnTo>
                    <a:pt x="754" y="90"/>
                  </a:lnTo>
                  <a:lnTo>
                    <a:pt x="718" y="122"/>
                  </a:lnTo>
                  <a:lnTo>
                    <a:pt x="713" y="143"/>
                  </a:lnTo>
                  <a:lnTo>
                    <a:pt x="692" y="148"/>
                  </a:lnTo>
                  <a:lnTo>
                    <a:pt x="713" y="212"/>
                  </a:lnTo>
                  <a:lnTo>
                    <a:pt x="713" y="259"/>
                  </a:lnTo>
                  <a:lnTo>
                    <a:pt x="697" y="275"/>
                  </a:lnTo>
                  <a:lnTo>
                    <a:pt x="697" y="328"/>
                  </a:lnTo>
                  <a:lnTo>
                    <a:pt x="801" y="349"/>
                  </a:lnTo>
                  <a:lnTo>
                    <a:pt x="821" y="37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7" name=""/>
            <p:cNvSpPr/>
            <p:nvPr/>
          </p:nvSpPr>
          <p:spPr>
            <a:xfrm>
              <a:off x="3832200" y="2984400"/>
              <a:ext cx="544320" cy="201600"/>
            </a:xfrm>
            <a:custGeom>
              <a:avLst/>
              <a:gdLst/>
              <a:ahLst/>
              <a:rect l="l" t="t" r="r" b="b"/>
              <a:pathLst>
                <a:path w="315" h="117">
                  <a:moveTo>
                    <a:pt x="0" y="95"/>
                  </a:moveTo>
                  <a:lnTo>
                    <a:pt x="25" y="80"/>
                  </a:lnTo>
                  <a:lnTo>
                    <a:pt x="77" y="69"/>
                  </a:lnTo>
                  <a:lnTo>
                    <a:pt x="139" y="58"/>
                  </a:lnTo>
                  <a:lnTo>
                    <a:pt x="160" y="106"/>
                  </a:lnTo>
                  <a:lnTo>
                    <a:pt x="180" y="117"/>
                  </a:lnTo>
                  <a:lnTo>
                    <a:pt x="242" y="64"/>
                  </a:lnTo>
                  <a:lnTo>
                    <a:pt x="304" y="58"/>
                  </a:lnTo>
                  <a:lnTo>
                    <a:pt x="3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8" name=""/>
            <p:cNvSpPr/>
            <p:nvPr/>
          </p:nvSpPr>
          <p:spPr>
            <a:xfrm>
              <a:off x="3483000" y="2956320"/>
              <a:ext cx="366480" cy="898920"/>
            </a:xfrm>
            <a:custGeom>
              <a:avLst/>
              <a:gdLst/>
              <a:ahLst/>
              <a:rect l="l" t="t" r="r" b="b"/>
              <a:pathLst>
                <a:path w="212" h="520">
                  <a:moveTo>
                    <a:pt x="0" y="0"/>
                  </a:moveTo>
                  <a:lnTo>
                    <a:pt x="129" y="101"/>
                  </a:lnTo>
                  <a:lnTo>
                    <a:pt x="171" y="164"/>
                  </a:lnTo>
                  <a:lnTo>
                    <a:pt x="160" y="228"/>
                  </a:lnTo>
                  <a:lnTo>
                    <a:pt x="212" y="292"/>
                  </a:lnTo>
                  <a:lnTo>
                    <a:pt x="196" y="313"/>
                  </a:lnTo>
                  <a:lnTo>
                    <a:pt x="5" y="520"/>
                  </a:lnTo>
                  <a:lnTo>
                    <a:pt x="16" y="408"/>
                  </a:lnTo>
                  <a:lnTo>
                    <a:pt x="26" y="276"/>
                  </a:lnTo>
                  <a:lnTo>
                    <a:pt x="42" y="26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9" name=""/>
            <p:cNvSpPr/>
            <p:nvPr/>
          </p:nvSpPr>
          <p:spPr>
            <a:xfrm>
              <a:off x="3429000" y="2351520"/>
              <a:ext cx="1071720" cy="760320"/>
            </a:xfrm>
            <a:custGeom>
              <a:avLst/>
              <a:gdLst/>
              <a:ahLst/>
              <a:rect l="l" t="t" r="r" b="b"/>
              <a:pathLst>
                <a:path w="620" h="440">
                  <a:moveTo>
                    <a:pt x="486" y="6"/>
                  </a:moveTo>
                  <a:lnTo>
                    <a:pt x="620" y="0"/>
                  </a:lnTo>
                  <a:lnTo>
                    <a:pt x="615" y="75"/>
                  </a:lnTo>
                  <a:lnTo>
                    <a:pt x="604" y="96"/>
                  </a:lnTo>
                  <a:lnTo>
                    <a:pt x="553" y="80"/>
                  </a:lnTo>
                  <a:lnTo>
                    <a:pt x="542" y="43"/>
                  </a:lnTo>
                  <a:lnTo>
                    <a:pt x="491" y="32"/>
                  </a:lnTo>
                  <a:lnTo>
                    <a:pt x="486" y="6"/>
                  </a:lnTo>
                  <a:lnTo>
                    <a:pt x="460" y="122"/>
                  </a:lnTo>
                  <a:lnTo>
                    <a:pt x="372" y="212"/>
                  </a:lnTo>
                  <a:lnTo>
                    <a:pt x="295" y="223"/>
                  </a:lnTo>
                  <a:lnTo>
                    <a:pt x="295" y="202"/>
                  </a:lnTo>
                  <a:lnTo>
                    <a:pt x="279" y="223"/>
                  </a:lnTo>
                  <a:lnTo>
                    <a:pt x="207" y="228"/>
                  </a:lnTo>
                  <a:lnTo>
                    <a:pt x="145" y="207"/>
                  </a:lnTo>
                  <a:lnTo>
                    <a:pt x="5" y="223"/>
                  </a:lnTo>
                  <a:lnTo>
                    <a:pt x="26" y="297"/>
                  </a:lnTo>
                  <a:lnTo>
                    <a:pt x="0" y="440"/>
                  </a:lnTo>
                  <a:lnTo>
                    <a:pt x="16" y="430"/>
                  </a:lnTo>
                  <a:lnTo>
                    <a:pt x="36" y="43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0" name=""/>
            <p:cNvSpPr/>
            <p:nvPr/>
          </p:nvSpPr>
          <p:spPr>
            <a:xfrm>
              <a:off x="3491640" y="3103560"/>
              <a:ext cx="72360" cy="8280"/>
            </a:xfrm>
            <a:custGeom>
              <a:avLst/>
              <a:gdLst/>
              <a:ahLst/>
              <a:rect l="l" t="t" r="r" b="b"/>
              <a:pathLst>
                <a:path w="42" h="5">
                  <a:moveTo>
                    <a:pt x="0" y="0"/>
                  </a:moveTo>
                  <a:lnTo>
                    <a:pt x="11" y="0"/>
                  </a:lnTo>
                  <a:lnTo>
                    <a:pt x="31" y="5"/>
                  </a:lnTo>
                  <a:lnTo>
                    <a:pt x="42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1" name=""/>
            <p:cNvSpPr/>
            <p:nvPr/>
          </p:nvSpPr>
          <p:spPr>
            <a:xfrm>
              <a:off x="3564000" y="3094920"/>
              <a:ext cx="53640" cy="16920"/>
            </a:xfrm>
            <a:custGeom>
              <a:avLst/>
              <a:gdLst/>
              <a:ahLst/>
              <a:rect l="l" t="t" r="r" b="b"/>
              <a:pathLst>
                <a:path w="31" h="10">
                  <a:moveTo>
                    <a:pt x="0" y="10"/>
                  </a:moveTo>
                  <a:lnTo>
                    <a:pt x="10" y="5"/>
                  </a:lnTo>
                  <a:lnTo>
                    <a:pt x="20" y="0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2" name=""/>
            <p:cNvSpPr/>
            <p:nvPr/>
          </p:nvSpPr>
          <p:spPr>
            <a:xfrm>
              <a:off x="3394800" y="2498040"/>
              <a:ext cx="240120" cy="596520"/>
            </a:xfrm>
            <a:custGeom>
              <a:avLst/>
              <a:gdLst/>
              <a:ahLst/>
              <a:rect l="l" t="t" r="r" b="b"/>
              <a:pathLst>
                <a:path w="139" h="345">
                  <a:moveTo>
                    <a:pt x="129" y="345"/>
                  </a:moveTo>
                  <a:lnTo>
                    <a:pt x="139" y="292"/>
                  </a:lnTo>
                  <a:lnTo>
                    <a:pt x="41" y="207"/>
                  </a:lnTo>
                  <a:lnTo>
                    <a:pt x="56" y="196"/>
                  </a:lnTo>
                  <a:lnTo>
                    <a:pt x="62" y="138"/>
                  </a:lnTo>
                  <a:lnTo>
                    <a:pt x="51" y="133"/>
                  </a:lnTo>
                  <a:lnTo>
                    <a:pt x="62" y="127"/>
                  </a:lnTo>
                  <a:lnTo>
                    <a:pt x="77" y="74"/>
                  </a:lnTo>
                  <a:lnTo>
                    <a:pt x="46" y="3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3" name=""/>
            <p:cNvSpPr/>
            <p:nvPr/>
          </p:nvSpPr>
          <p:spPr>
            <a:xfrm>
              <a:off x="4394160" y="2517120"/>
              <a:ext cx="70920" cy="219240"/>
            </a:xfrm>
            <a:custGeom>
              <a:avLst/>
              <a:gdLst/>
              <a:ahLst/>
              <a:rect l="l" t="t" r="r" b="b"/>
              <a:pathLst>
                <a:path w="41" h="127">
                  <a:moveTo>
                    <a:pt x="41" y="0"/>
                  </a:moveTo>
                  <a:lnTo>
                    <a:pt x="31" y="32"/>
                  </a:lnTo>
                  <a:lnTo>
                    <a:pt x="31" y="69"/>
                  </a:lnTo>
                  <a:lnTo>
                    <a:pt x="15" y="85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4" name=""/>
            <p:cNvSpPr/>
            <p:nvPr/>
          </p:nvSpPr>
          <p:spPr>
            <a:xfrm>
              <a:off x="4224600" y="2572560"/>
              <a:ext cx="257400" cy="247320"/>
            </a:xfrm>
            <a:custGeom>
              <a:avLst/>
              <a:gdLst/>
              <a:ahLst/>
              <a:rect l="l" t="t" r="r" b="b"/>
              <a:pathLst>
                <a:path w="149" h="143">
                  <a:moveTo>
                    <a:pt x="0" y="0"/>
                  </a:moveTo>
                  <a:lnTo>
                    <a:pt x="0" y="47"/>
                  </a:lnTo>
                  <a:lnTo>
                    <a:pt x="51" y="84"/>
                  </a:lnTo>
                  <a:lnTo>
                    <a:pt x="149" y="143"/>
                  </a:lnTo>
                  <a:lnTo>
                    <a:pt x="113" y="111"/>
                  </a:lnTo>
                  <a:lnTo>
                    <a:pt x="113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5" name=""/>
            <p:cNvSpPr/>
            <p:nvPr/>
          </p:nvSpPr>
          <p:spPr>
            <a:xfrm>
              <a:off x="4286880" y="2709000"/>
              <a:ext cx="293400" cy="321840"/>
            </a:xfrm>
            <a:custGeom>
              <a:avLst/>
              <a:gdLst/>
              <a:ahLst/>
              <a:rect l="l" t="t" r="r" b="b"/>
              <a:pathLst>
                <a:path w="170" h="186">
                  <a:moveTo>
                    <a:pt x="0" y="0"/>
                  </a:moveTo>
                  <a:lnTo>
                    <a:pt x="67" y="164"/>
                  </a:lnTo>
                  <a:lnTo>
                    <a:pt x="150" y="186"/>
                  </a:lnTo>
                  <a:lnTo>
                    <a:pt x="170" y="17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6" name=""/>
            <p:cNvSpPr/>
            <p:nvPr/>
          </p:nvSpPr>
          <p:spPr>
            <a:xfrm>
              <a:off x="4269240" y="2919960"/>
              <a:ext cx="133200" cy="72720"/>
            </a:xfrm>
            <a:custGeom>
              <a:avLst/>
              <a:gdLst/>
              <a:ahLst/>
              <a:rect l="l" t="t" r="r" b="b"/>
              <a:pathLst>
                <a:path w="77" h="42">
                  <a:moveTo>
                    <a:pt x="77" y="42"/>
                  </a:moveTo>
                  <a:lnTo>
                    <a:pt x="56" y="42"/>
                  </a:lnTo>
                  <a:lnTo>
                    <a:pt x="31" y="37"/>
                  </a:lnTo>
                  <a:lnTo>
                    <a:pt x="5" y="26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7" name=""/>
            <p:cNvSpPr/>
            <p:nvPr/>
          </p:nvSpPr>
          <p:spPr>
            <a:xfrm>
              <a:off x="4278240" y="2828520"/>
              <a:ext cx="61920" cy="219240"/>
            </a:xfrm>
            <a:custGeom>
              <a:avLst/>
              <a:gdLst/>
              <a:ahLst/>
              <a:rect l="l" t="t" r="r" b="b"/>
              <a:pathLst>
                <a:path w="36" h="127">
                  <a:moveTo>
                    <a:pt x="36" y="0"/>
                  </a:moveTo>
                  <a:lnTo>
                    <a:pt x="20" y="32"/>
                  </a:lnTo>
                  <a:lnTo>
                    <a:pt x="5" y="53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8" name=""/>
            <p:cNvSpPr/>
            <p:nvPr/>
          </p:nvSpPr>
          <p:spPr>
            <a:xfrm>
              <a:off x="4215960" y="2964960"/>
              <a:ext cx="115560" cy="340560"/>
            </a:xfrm>
            <a:custGeom>
              <a:avLst/>
              <a:gdLst/>
              <a:ahLst/>
              <a:rect l="l" t="t" r="r" b="b"/>
              <a:pathLst>
                <a:path w="67" h="197">
                  <a:moveTo>
                    <a:pt x="41" y="0"/>
                  </a:moveTo>
                  <a:lnTo>
                    <a:pt x="5" y="22"/>
                  </a:lnTo>
                  <a:lnTo>
                    <a:pt x="0" y="38"/>
                  </a:lnTo>
                  <a:lnTo>
                    <a:pt x="0" y="53"/>
                  </a:lnTo>
                  <a:lnTo>
                    <a:pt x="10" y="69"/>
                  </a:lnTo>
                  <a:lnTo>
                    <a:pt x="20" y="75"/>
                  </a:lnTo>
                  <a:lnTo>
                    <a:pt x="36" y="91"/>
                  </a:lnTo>
                  <a:lnTo>
                    <a:pt x="67" y="133"/>
                  </a:lnTo>
                  <a:lnTo>
                    <a:pt x="56" y="165"/>
                  </a:lnTo>
                  <a:lnTo>
                    <a:pt x="67" y="19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9" name=""/>
            <p:cNvSpPr/>
            <p:nvPr/>
          </p:nvSpPr>
          <p:spPr>
            <a:xfrm>
              <a:off x="4312800" y="3130920"/>
              <a:ext cx="267480" cy="119520"/>
            </a:xfrm>
            <a:custGeom>
              <a:avLst/>
              <a:gdLst/>
              <a:ahLst/>
              <a:rect l="l" t="t" r="r" b="b"/>
              <a:pathLst>
                <a:path w="155" h="69">
                  <a:moveTo>
                    <a:pt x="0" y="69"/>
                  </a:moveTo>
                  <a:lnTo>
                    <a:pt x="88" y="0"/>
                  </a:lnTo>
                  <a:lnTo>
                    <a:pt x="15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0" name=""/>
            <p:cNvSpPr/>
            <p:nvPr/>
          </p:nvSpPr>
          <p:spPr>
            <a:xfrm>
              <a:off x="3973680" y="2837160"/>
              <a:ext cx="589320" cy="494280"/>
            </a:xfrm>
            <a:custGeom>
              <a:avLst/>
              <a:gdLst/>
              <a:ahLst/>
              <a:rect l="l" t="t" r="r" b="b"/>
              <a:pathLst>
                <a:path w="341" h="286">
                  <a:moveTo>
                    <a:pt x="341" y="286"/>
                  </a:moveTo>
                  <a:lnTo>
                    <a:pt x="331" y="276"/>
                  </a:lnTo>
                  <a:lnTo>
                    <a:pt x="243" y="276"/>
                  </a:lnTo>
                  <a:lnTo>
                    <a:pt x="207" y="260"/>
                  </a:lnTo>
                  <a:lnTo>
                    <a:pt x="212" y="239"/>
                  </a:lnTo>
                  <a:lnTo>
                    <a:pt x="0" y="228"/>
                  </a:lnTo>
                  <a:lnTo>
                    <a:pt x="0" y="80"/>
                  </a:lnTo>
                  <a:lnTo>
                    <a:pt x="31" y="53"/>
                  </a:lnTo>
                  <a:lnTo>
                    <a:pt x="47" y="69"/>
                  </a:lnTo>
                  <a:lnTo>
                    <a:pt x="145" y="27"/>
                  </a:lnTo>
                  <a:lnTo>
                    <a:pt x="21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1" name=""/>
            <p:cNvSpPr/>
            <p:nvPr/>
          </p:nvSpPr>
          <p:spPr>
            <a:xfrm>
              <a:off x="4035960" y="2873160"/>
              <a:ext cx="267840" cy="119520"/>
            </a:xfrm>
            <a:custGeom>
              <a:avLst/>
              <a:gdLst/>
              <a:ahLst/>
              <a:rect l="l" t="t" r="r" b="b"/>
              <a:pathLst>
                <a:path w="155" h="69">
                  <a:moveTo>
                    <a:pt x="155" y="0"/>
                  </a:moveTo>
                  <a:lnTo>
                    <a:pt x="119" y="11"/>
                  </a:lnTo>
                  <a:lnTo>
                    <a:pt x="6" y="69"/>
                  </a:lnTo>
                  <a:lnTo>
                    <a:pt x="0" y="3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2" name=""/>
            <p:cNvSpPr/>
            <p:nvPr/>
          </p:nvSpPr>
          <p:spPr>
            <a:xfrm>
              <a:off x="3572640" y="3222720"/>
              <a:ext cx="409680" cy="238680"/>
            </a:xfrm>
            <a:custGeom>
              <a:avLst/>
              <a:gdLst/>
              <a:ahLst/>
              <a:rect l="l" t="t" r="r" b="b"/>
              <a:pathLst>
                <a:path w="237" h="138">
                  <a:moveTo>
                    <a:pt x="0" y="127"/>
                  </a:moveTo>
                  <a:lnTo>
                    <a:pt x="150" y="138"/>
                  </a:lnTo>
                  <a:lnTo>
                    <a:pt x="191" y="53"/>
                  </a:lnTo>
                  <a:lnTo>
                    <a:pt x="227" y="26"/>
                  </a:lnTo>
                  <a:lnTo>
                    <a:pt x="23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3" name=""/>
            <p:cNvSpPr/>
            <p:nvPr/>
          </p:nvSpPr>
          <p:spPr>
            <a:xfrm>
              <a:off x="3813120" y="3461400"/>
              <a:ext cx="572400" cy="749880"/>
            </a:xfrm>
            <a:custGeom>
              <a:avLst/>
              <a:gdLst/>
              <a:ahLst/>
              <a:rect l="l" t="t" r="r" b="b"/>
              <a:pathLst>
                <a:path w="331" h="434">
                  <a:moveTo>
                    <a:pt x="269" y="376"/>
                  </a:moveTo>
                  <a:lnTo>
                    <a:pt x="258" y="376"/>
                  </a:lnTo>
                  <a:lnTo>
                    <a:pt x="248" y="392"/>
                  </a:lnTo>
                  <a:lnTo>
                    <a:pt x="160" y="387"/>
                  </a:lnTo>
                  <a:lnTo>
                    <a:pt x="171" y="397"/>
                  </a:lnTo>
                  <a:lnTo>
                    <a:pt x="160" y="413"/>
                  </a:lnTo>
                  <a:lnTo>
                    <a:pt x="181" y="434"/>
                  </a:lnTo>
                  <a:lnTo>
                    <a:pt x="145" y="429"/>
                  </a:lnTo>
                  <a:lnTo>
                    <a:pt x="129" y="397"/>
                  </a:lnTo>
                  <a:lnTo>
                    <a:pt x="129" y="185"/>
                  </a:lnTo>
                  <a:lnTo>
                    <a:pt x="52" y="148"/>
                  </a:lnTo>
                  <a:lnTo>
                    <a:pt x="5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145" y="143"/>
                  </a:lnTo>
                  <a:lnTo>
                    <a:pt x="165" y="137"/>
                  </a:lnTo>
                  <a:lnTo>
                    <a:pt x="207" y="137"/>
                  </a:lnTo>
                  <a:lnTo>
                    <a:pt x="253" y="164"/>
                  </a:lnTo>
                  <a:lnTo>
                    <a:pt x="295" y="169"/>
                  </a:lnTo>
                  <a:lnTo>
                    <a:pt x="305" y="222"/>
                  </a:lnTo>
                  <a:lnTo>
                    <a:pt x="331" y="222"/>
                  </a:lnTo>
                  <a:lnTo>
                    <a:pt x="331" y="2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4" name=""/>
            <p:cNvSpPr/>
            <p:nvPr/>
          </p:nvSpPr>
          <p:spPr>
            <a:xfrm>
              <a:off x="4312800" y="3891960"/>
              <a:ext cx="258840" cy="210600"/>
            </a:xfrm>
            <a:custGeom>
              <a:avLst/>
              <a:gdLst/>
              <a:ahLst/>
              <a:rect l="l" t="t" r="r" b="b"/>
              <a:pathLst>
                <a:path w="150" h="122">
                  <a:moveTo>
                    <a:pt x="0" y="122"/>
                  </a:moveTo>
                  <a:lnTo>
                    <a:pt x="21" y="106"/>
                  </a:lnTo>
                  <a:lnTo>
                    <a:pt x="47" y="100"/>
                  </a:lnTo>
                  <a:lnTo>
                    <a:pt x="52" y="63"/>
                  </a:lnTo>
                  <a:lnTo>
                    <a:pt x="47" y="47"/>
                  </a:lnTo>
                  <a:lnTo>
                    <a:pt x="62" y="37"/>
                  </a:lnTo>
                  <a:lnTo>
                    <a:pt x="68" y="26"/>
                  </a:lnTo>
                  <a:lnTo>
                    <a:pt x="104" y="10"/>
                  </a:lnTo>
                  <a:lnTo>
                    <a:pt x="114" y="21"/>
                  </a:lnTo>
                  <a:lnTo>
                    <a:pt x="140" y="0"/>
                  </a:lnTo>
                  <a:lnTo>
                    <a:pt x="150" y="10"/>
                  </a:lnTo>
                  <a:lnTo>
                    <a:pt x="15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5" name=""/>
            <p:cNvSpPr/>
            <p:nvPr/>
          </p:nvSpPr>
          <p:spPr>
            <a:xfrm>
              <a:off x="4278240" y="3891960"/>
              <a:ext cx="106920" cy="219240"/>
            </a:xfrm>
            <a:custGeom>
              <a:avLst/>
              <a:gdLst/>
              <a:ahLst/>
              <a:rect l="l" t="t" r="r" b="b"/>
              <a:pathLst>
                <a:path w="62" h="127">
                  <a:moveTo>
                    <a:pt x="62" y="0"/>
                  </a:moveTo>
                  <a:lnTo>
                    <a:pt x="62" y="16"/>
                  </a:lnTo>
                  <a:lnTo>
                    <a:pt x="15" y="47"/>
                  </a:lnTo>
                  <a:lnTo>
                    <a:pt x="0" y="69"/>
                  </a:lnTo>
                  <a:lnTo>
                    <a:pt x="10" y="74"/>
                  </a:lnTo>
                  <a:lnTo>
                    <a:pt x="15" y="106"/>
                  </a:lnTo>
                  <a:lnTo>
                    <a:pt x="1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6" name=""/>
            <p:cNvSpPr/>
            <p:nvPr/>
          </p:nvSpPr>
          <p:spPr>
            <a:xfrm>
              <a:off x="3697200" y="3817440"/>
              <a:ext cx="295560" cy="321480"/>
            </a:xfrm>
            <a:custGeom>
              <a:avLst/>
              <a:gdLst/>
              <a:ahLst/>
              <a:rect l="l" t="t" r="r" b="b"/>
              <a:pathLst>
                <a:path w="171" h="186">
                  <a:moveTo>
                    <a:pt x="114" y="186"/>
                  </a:moveTo>
                  <a:lnTo>
                    <a:pt x="165" y="122"/>
                  </a:lnTo>
                  <a:lnTo>
                    <a:pt x="171" y="85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7" name=""/>
            <p:cNvSpPr/>
            <p:nvPr/>
          </p:nvSpPr>
          <p:spPr>
            <a:xfrm>
              <a:off x="3519360" y="4130280"/>
              <a:ext cx="61920" cy="16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8" name=""/>
            <p:cNvSpPr/>
            <p:nvPr/>
          </p:nvSpPr>
          <p:spPr>
            <a:xfrm>
              <a:off x="4509720" y="1903320"/>
              <a:ext cx="535680" cy="980280"/>
            </a:xfrm>
            <a:custGeom>
              <a:avLst/>
              <a:gdLst/>
              <a:ahLst/>
              <a:rect l="l" t="t" r="r" b="b"/>
              <a:pathLst>
                <a:path w="310" h="567">
                  <a:moveTo>
                    <a:pt x="0" y="551"/>
                  </a:moveTo>
                  <a:lnTo>
                    <a:pt x="36" y="556"/>
                  </a:lnTo>
                  <a:lnTo>
                    <a:pt x="88" y="556"/>
                  </a:lnTo>
                  <a:lnTo>
                    <a:pt x="93" y="567"/>
                  </a:lnTo>
                  <a:lnTo>
                    <a:pt x="114" y="567"/>
                  </a:lnTo>
                  <a:lnTo>
                    <a:pt x="119" y="556"/>
                  </a:lnTo>
                  <a:lnTo>
                    <a:pt x="150" y="561"/>
                  </a:lnTo>
                  <a:lnTo>
                    <a:pt x="191" y="561"/>
                  </a:lnTo>
                  <a:lnTo>
                    <a:pt x="222" y="561"/>
                  </a:lnTo>
                  <a:lnTo>
                    <a:pt x="248" y="561"/>
                  </a:lnTo>
                  <a:lnTo>
                    <a:pt x="305" y="561"/>
                  </a:lnTo>
                  <a:lnTo>
                    <a:pt x="305" y="567"/>
                  </a:lnTo>
                  <a:lnTo>
                    <a:pt x="310" y="556"/>
                  </a:lnTo>
                  <a:lnTo>
                    <a:pt x="289" y="381"/>
                  </a:lnTo>
                  <a:lnTo>
                    <a:pt x="237" y="302"/>
                  </a:lnTo>
                  <a:lnTo>
                    <a:pt x="227" y="296"/>
                  </a:lnTo>
                  <a:lnTo>
                    <a:pt x="191" y="206"/>
                  </a:lnTo>
                  <a:lnTo>
                    <a:pt x="175" y="180"/>
                  </a:lnTo>
                  <a:lnTo>
                    <a:pt x="170" y="137"/>
                  </a:lnTo>
                  <a:lnTo>
                    <a:pt x="155" y="90"/>
                  </a:lnTo>
                  <a:lnTo>
                    <a:pt x="150" y="90"/>
                  </a:lnTo>
                  <a:lnTo>
                    <a:pt x="103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9" name=""/>
            <p:cNvSpPr/>
            <p:nvPr/>
          </p:nvSpPr>
          <p:spPr>
            <a:xfrm>
              <a:off x="4501080" y="2828520"/>
              <a:ext cx="535680" cy="155520"/>
            </a:xfrm>
            <a:custGeom>
              <a:avLst/>
              <a:gdLst/>
              <a:ahLst/>
              <a:rect l="l" t="t" r="r" b="b"/>
              <a:pathLst>
                <a:path w="310" h="90">
                  <a:moveTo>
                    <a:pt x="0" y="0"/>
                  </a:moveTo>
                  <a:lnTo>
                    <a:pt x="88" y="5"/>
                  </a:lnTo>
                  <a:lnTo>
                    <a:pt x="93" y="11"/>
                  </a:lnTo>
                  <a:lnTo>
                    <a:pt x="217" y="11"/>
                  </a:lnTo>
                  <a:lnTo>
                    <a:pt x="237" y="21"/>
                  </a:lnTo>
                  <a:lnTo>
                    <a:pt x="242" y="64"/>
                  </a:lnTo>
                  <a:lnTo>
                    <a:pt x="289" y="69"/>
                  </a:lnTo>
                  <a:lnTo>
                    <a:pt x="294" y="79"/>
                  </a:lnTo>
                  <a:lnTo>
                    <a:pt x="304" y="85"/>
                  </a:lnTo>
                  <a:lnTo>
                    <a:pt x="310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0" name=""/>
            <p:cNvSpPr/>
            <p:nvPr/>
          </p:nvSpPr>
          <p:spPr>
            <a:xfrm>
              <a:off x="4670640" y="2864520"/>
              <a:ext cx="1249560" cy="532080"/>
            </a:xfrm>
            <a:custGeom>
              <a:avLst/>
              <a:gdLst/>
              <a:ahLst/>
              <a:rect l="l" t="t" r="r" b="b"/>
              <a:pathLst>
                <a:path w="723" h="308">
                  <a:moveTo>
                    <a:pt x="418" y="164"/>
                  </a:moveTo>
                  <a:lnTo>
                    <a:pt x="408" y="175"/>
                  </a:lnTo>
                  <a:lnTo>
                    <a:pt x="377" y="175"/>
                  </a:lnTo>
                  <a:lnTo>
                    <a:pt x="330" y="196"/>
                  </a:lnTo>
                  <a:lnTo>
                    <a:pt x="253" y="196"/>
                  </a:lnTo>
                  <a:lnTo>
                    <a:pt x="253" y="233"/>
                  </a:lnTo>
                  <a:lnTo>
                    <a:pt x="222" y="249"/>
                  </a:lnTo>
                  <a:lnTo>
                    <a:pt x="165" y="223"/>
                  </a:lnTo>
                  <a:lnTo>
                    <a:pt x="98" y="270"/>
                  </a:lnTo>
                  <a:lnTo>
                    <a:pt x="15" y="270"/>
                  </a:lnTo>
                  <a:lnTo>
                    <a:pt x="10" y="217"/>
                  </a:lnTo>
                  <a:lnTo>
                    <a:pt x="15" y="159"/>
                  </a:lnTo>
                  <a:lnTo>
                    <a:pt x="21" y="69"/>
                  </a:lnTo>
                  <a:lnTo>
                    <a:pt x="21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1" y="0"/>
                  </a:lnTo>
                  <a:lnTo>
                    <a:pt x="46" y="0"/>
                  </a:lnTo>
                  <a:lnTo>
                    <a:pt x="82" y="27"/>
                  </a:lnTo>
                  <a:lnTo>
                    <a:pt x="206" y="27"/>
                  </a:lnTo>
                  <a:lnTo>
                    <a:pt x="212" y="16"/>
                  </a:lnTo>
                  <a:lnTo>
                    <a:pt x="227" y="32"/>
                  </a:lnTo>
                  <a:lnTo>
                    <a:pt x="325" y="48"/>
                  </a:lnTo>
                  <a:lnTo>
                    <a:pt x="335" y="53"/>
                  </a:lnTo>
                  <a:lnTo>
                    <a:pt x="356" y="58"/>
                  </a:lnTo>
                  <a:lnTo>
                    <a:pt x="366" y="74"/>
                  </a:lnTo>
                  <a:lnTo>
                    <a:pt x="382" y="64"/>
                  </a:lnTo>
                  <a:lnTo>
                    <a:pt x="485" y="74"/>
                  </a:lnTo>
                  <a:lnTo>
                    <a:pt x="439" y="106"/>
                  </a:lnTo>
                  <a:lnTo>
                    <a:pt x="459" y="106"/>
                  </a:lnTo>
                  <a:lnTo>
                    <a:pt x="470" y="149"/>
                  </a:lnTo>
                  <a:lnTo>
                    <a:pt x="501" y="122"/>
                  </a:lnTo>
                  <a:lnTo>
                    <a:pt x="578" y="180"/>
                  </a:lnTo>
                  <a:lnTo>
                    <a:pt x="609" y="164"/>
                  </a:lnTo>
                  <a:lnTo>
                    <a:pt x="650" y="164"/>
                  </a:lnTo>
                  <a:lnTo>
                    <a:pt x="723" y="159"/>
                  </a:lnTo>
                  <a:lnTo>
                    <a:pt x="723" y="180"/>
                  </a:lnTo>
                  <a:lnTo>
                    <a:pt x="707" y="180"/>
                  </a:lnTo>
                  <a:lnTo>
                    <a:pt x="692" y="186"/>
                  </a:lnTo>
                  <a:lnTo>
                    <a:pt x="687" y="191"/>
                  </a:lnTo>
                  <a:lnTo>
                    <a:pt x="645" y="207"/>
                  </a:lnTo>
                  <a:lnTo>
                    <a:pt x="635" y="249"/>
                  </a:lnTo>
                  <a:lnTo>
                    <a:pt x="588" y="286"/>
                  </a:lnTo>
                  <a:lnTo>
                    <a:pt x="532" y="297"/>
                  </a:lnTo>
                  <a:lnTo>
                    <a:pt x="532" y="308"/>
                  </a:lnTo>
                  <a:lnTo>
                    <a:pt x="521" y="297"/>
                  </a:lnTo>
                  <a:lnTo>
                    <a:pt x="449" y="30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1" name=""/>
            <p:cNvSpPr/>
            <p:nvPr/>
          </p:nvSpPr>
          <p:spPr>
            <a:xfrm>
              <a:off x="5178960" y="3084120"/>
              <a:ext cx="205560" cy="46440"/>
            </a:xfrm>
            <a:custGeom>
              <a:avLst/>
              <a:gdLst/>
              <a:ahLst/>
              <a:rect l="l" t="t" r="r" b="b"/>
              <a:pathLst>
                <a:path w="119" h="27">
                  <a:moveTo>
                    <a:pt x="119" y="27"/>
                  </a:moveTo>
                  <a:lnTo>
                    <a:pt x="109" y="16"/>
                  </a:lnTo>
                  <a:lnTo>
                    <a:pt x="62" y="0"/>
                  </a:lnTo>
                  <a:lnTo>
                    <a:pt x="31" y="11"/>
                  </a:lnTo>
                  <a:lnTo>
                    <a:pt x="26" y="27"/>
                  </a:lnTo>
                  <a:lnTo>
                    <a:pt x="21" y="16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2" name=""/>
            <p:cNvSpPr/>
            <p:nvPr/>
          </p:nvSpPr>
          <p:spPr>
            <a:xfrm>
              <a:off x="5108040" y="3103560"/>
              <a:ext cx="186480" cy="136440"/>
            </a:xfrm>
            <a:custGeom>
              <a:avLst/>
              <a:gdLst/>
              <a:ahLst/>
              <a:rect l="l" t="t" r="r" b="b"/>
              <a:pathLst>
                <a:path w="108" h="79">
                  <a:moveTo>
                    <a:pt x="0" y="58"/>
                  </a:moveTo>
                  <a:lnTo>
                    <a:pt x="72" y="42"/>
                  </a:lnTo>
                  <a:lnTo>
                    <a:pt x="72" y="0"/>
                  </a:lnTo>
                  <a:lnTo>
                    <a:pt x="82" y="53"/>
                  </a:lnTo>
                  <a:lnTo>
                    <a:pt x="72" y="48"/>
                  </a:lnTo>
                  <a:lnTo>
                    <a:pt x="77" y="64"/>
                  </a:lnTo>
                  <a:lnTo>
                    <a:pt x="108" y="7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3" name=""/>
            <p:cNvSpPr/>
            <p:nvPr/>
          </p:nvSpPr>
          <p:spPr>
            <a:xfrm>
              <a:off x="5170320" y="3267720"/>
              <a:ext cx="160560" cy="146880"/>
            </a:xfrm>
            <a:custGeom>
              <a:avLst/>
              <a:gdLst/>
              <a:ahLst/>
              <a:rect l="l" t="t" r="r" b="b"/>
              <a:pathLst>
                <a:path w="93" h="85">
                  <a:moveTo>
                    <a:pt x="93" y="0"/>
                  </a:moveTo>
                  <a:lnTo>
                    <a:pt x="62" y="37"/>
                  </a:lnTo>
                  <a:lnTo>
                    <a:pt x="41" y="37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46" y="75"/>
                  </a:lnTo>
                  <a:lnTo>
                    <a:pt x="93" y="0"/>
                  </a:lnTo>
                  <a:close/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4" name=""/>
            <p:cNvSpPr/>
            <p:nvPr/>
          </p:nvSpPr>
          <p:spPr>
            <a:xfrm>
              <a:off x="5170320" y="3267720"/>
              <a:ext cx="160560" cy="146880"/>
            </a:xfrm>
            <a:custGeom>
              <a:avLst/>
              <a:gdLst/>
              <a:ahLst/>
              <a:rect l="l" t="t" r="r" b="b"/>
              <a:pathLst>
                <a:path w="93" h="85">
                  <a:moveTo>
                    <a:pt x="93" y="0"/>
                  </a:moveTo>
                  <a:lnTo>
                    <a:pt x="62" y="37"/>
                  </a:lnTo>
                  <a:lnTo>
                    <a:pt x="41" y="37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46" y="75"/>
                  </a:lnTo>
                  <a:lnTo>
                    <a:pt x="93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5" name=""/>
            <p:cNvSpPr/>
            <p:nvPr/>
          </p:nvSpPr>
          <p:spPr>
            <a:xfrm>
              <a:off x="5170320" y="3267720"/>
              <a:ext cx="258840" cy="165600"/>
            </a:xfrm>
            <a:custGeom>
              <a:avLst/>
              <a:gdLst/>
              <a:ahLst/>
              <a:rect l="l" t="t" r="r" b="b"/>
              <a:pathLst>
                <a:path w="150" h="96">
                  <a:moveTo>
                    <a:pt x="93" y="0"/>
                  </a:moveTo>
                  <a:lnTo>
                    <a:pt x="150" y="0"/>
                  </a:lnTo>
                  <a:lnTo>
                    <a:pt x="124" y="85"/>
                  </a:lnTo>
                  <a:lnTo>
                    <a:pt x="129" y="90"/>
                  </a:lnTo>
                  <a:lnTo>
                    <a:pt x="114" y="90"/>
                  </a:lnTo>
                  <a:lnTo>
                    <a:pt x="88" y="96"/>
                  </a:lnTo>
                  <a:lnTo>
                    <a:pt x="0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6" name=""/>
            <p:cNvSpPr/>
            <p:nvPr/>
          </p:nvSpPr>
          <p:spPr>
            <a:xfrm>
              <a:off x="5099400" y="3378240"/>
              <a:ext cx="88200" cy="283320"/>
            </a:xfrm>
            <a:custGeom>
              <a:avLst/>
              <a:gdLst/>
              <a:ahLst/>
              <a:rect l="l" t="t" r="r" b="b"/>
              <a:pathLst>
                <a:path w="51" h="164">
                  <a:moveTo>
                    <a:pt x="41" y="5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0" y="127"/>
                  </a:lnTo>
                  <a:lnTo>
                    <a:pt x="5" y="127"/>
                  </a:lnTo>
                  <a:lnTo>
                    <a:pt x="41" y="117"/>
                  </a:lnTo>
                  <a:lnTo>
                    <a:pt x="51" y="127"/>
                  </a:lnTo>
                  <a:lnTo>
                    <a:pt x="26" y="154"/>
                  </a:lnTo>
                  <a:lnTo>
                    <a:pt x="26" y="16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7" name=""/>
            <p:cNvSpPr/>
            <p:nvPr/>
          </p:nvSpPr>
          <p:spPr>
            <a:xfrm>
              <a:off x="5099400" y="3597840"/>
              <a:ext cx="446040" cy="440640"/>
            </a:xfrm>
            <a:custGeom>
              <a:avLst/>
              <a:gdLst/>
              <a:ahLst/>
              <a:rect l="l" t="t" r="r" b="b"/>
              <a:pathLst>
                <a:path w="258" h="255">
                  <a:moveTo>
                    <a:pt x="0" y="0"/>
                  </a:moveTo>
                  <a:lnTo>
                    <a:pt x="5" y="53"/>
                  </a:lnTo>
                  <a:lnTo>
                    <a:pt x="82" y="96"/>
                  </a:lnTo>
                  <a:lnTo>
                    <a:pt x="103" y="101"/>
                  </a:lnTo>
                  <a:lnTo>
                    <a:pt x="196" y="164"/>
                  </a:lnTo>
                  <a:lnTo>
                    <a:pt x="211" y="228"/>
                  </a:lnTo>
                  <a:lnTo>
                    <a:pt x="258" y="228"/>
                  </a:lnTo>
                  <a:lnTo>
                    <a:pt x="232" y="25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8" name=""/>
            <p:cNvSpPr/>
            <p:nvPr/>
          </p:nvSpPr>
          <p:spPr>
            <a:xfrm>
              <a:off x="4563360" y="3644640"/>
              <a:ext cx="70920" cy="247320"/>
            </a:xfrm>
            <a:custGeom>
              <a:avLst/>
              <a:gdLst/>
              <a:ahLst/>
              <a:rect l="l" t="t" r="r" b="b"/>
              <a:pathLst>
                <a:path w="41" h="143">
                  <a:moveTo>
                    <a:pt x="36" y="0"/>
                  </a:moveTo>
                  <a:lnTo>
                    <a:pt x="41" y="10"/>
                  </a:lnTo>
                  <a:lnTo>
                    <a:pt x="41" y="37"/>
                  </a:lnTo>
                  <a:lnTo>
                    <a:pt x="31" y="47"/>
                  </a:lnTo>
                  <a:lnTo>
                    <a:pt x="31" y="63"/>
                  </a:lnTo>
                  <a:lnTo>
                    <a:pt x="21" y="63"/>
                  </a:lnTo>
                  <a:lnTo>
                    <a:pt x="21" y="116"/>
                  </a:lnTo>
                  <a:lnTo>
                    <a:pt x="15" y="116"/>
                  </a:lnTo>
                  <a:lnTo>
                    <a:pt x="15" y="127"/>
                  </a:lnTo>
                  <a:lnTo>
                    <a:pt x="5" y="127"/>
                  </a:lnTo>
                  <a:lnTo>
                    <a:pt x="5" y="143"/>
                  </a:lnTo>
                  <a:lnTo>
                    <a:pt x="0" y="1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9" name=""/>
            <p:cNvSpPr/>
            <p:nvPr/>
          </p:nvSpPr>
          <p:spPr>
            <a:xfrm>
              <a:off x="4625640" y="3661560"/>
              <a:ext cx="62280" cy="394200"/>
            </a:xfrm>
            <a:custGeom>
              <a:avLst/>
              <a:gdLst/>
              <a:ahLst/>
              <a:rect l="l" t="t" r="r" b="b"/>
              <a:pathLst>
                <a:path w="36" h="228">
                  <a:moveTo>
                    <a:pt x="36" y="0"/>
                  </a:moveTo>
                  <a:lnTo>
                    <a:pt x="31" y="0"/>
                  </a:lnTo>
                  <a:lnTo>
                    <a:pt x="31" y="21"/>
                  </a:lnTo>
                  <a:lnTo>
                    <a:pt x="21" y="27"/>
                  </a:lnTo>
                  <a:lnTo>
                    <a:pt x="16" y="53"/>
                  </a:lnTo>
                  <a:lnTo>
                    <a:pt x="21" y="59"/>
                  </a:lnTo>
                  <a:lnTo>
                    <a:pt x="21" y="85"/>
                  </a:lnTo>
                  <a:lnTo>
                    <a:pt x="16" y="85"/>
                  </a:lnTo>
                  <a:lnTo>
                    <a:pt x="10" y="196"/>
                  </a:lnTo>
                  <a:lnTo>
                    <a:pt x="0" y="196"/>
                  </a:lnTo>
                  <a:lnTo>
                    <a:pt x="0" y="202"/>
                  </a:lnTo>
                  <a:lnTo>
                    <a:pt x="16" y="212"/>
                  </a:lnTo>
                  <a:lnTo>
                    <a:pt x="16" y="228"/>
                  </a:lnTo>
                  <a:lnTo>
                    <a:pt x="5" y="22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0" name=""/>
            <p:cNvSpPr/>
            <p:nvPr/>
          </p:nvSpPr>
          <p:spPr>
            <a:xfrm>
              <a:off x="4608360" y="4011120"/>
              <a:ext cx="1692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1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1" name=""/>
            <p:cNvSpPr/>
            <p:nvPr/>
          </p:nvSpPr>
          <p:spPr>
            <a:xfrm>
              <a:off x="4304160" y="4056120"/>
              <a:ext cx="348840" cy="82440"/>
            </a:xfrm>
            <a:custGeom>
              <a:avLst/>
              <a:gdLst/>
              <a:ahLst/>
              <a:rect l="l" t="t" r="r" b="b"/>
              <a:pathLst>
                <a:path w="202" h="48">
                  <a:moveTo>
                    <a:pt x="202" y="0"/>
                  </a:moveTo>
                  <a:lnTo>
                    <a:pt x="196" y="11"/>
                  </a:lnTo>
                  <a:lnTo>
                    <a:pt x="155" y="0"/>
                  </a:lnTo>
                  <a:lnTo>
                    <a:pt x="150" y="5"/>
                  </a:lnTo>
                  <a:lnTo>
                    <a:pt x="88" y="32"/>
                  </a:lnTo>
                  <a:lnTo>
                    <a:pt x="78" y="48"/>
                  </a:lnTo>
                  <a:lnTo>
                    <a:pt x="73" y="37"/>
                  </a:lnTo>
                  <a:lnTo>
                    <a:pt x="0" y="37"/>
                  </a:lnTo>
                  <a:lnTo>
                    <a:pt x="5" y="27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2" name=""/>
            <p:cNvSpPr/>
            <p:nvPr/>
          </p:nvSpPr>
          <p:spPr>
            <a:xfrm>
              <a:off x="4456440" y="3881160"/>
              <a:ext cx="98280" cy="221400"/>
            </a:xfrm>
            <a:custGeom>
              <a:avLst/>
              <a:gdLst/>
              <a:ahLst/>
              <a:rect l="l" t="t" r="r" b="b"/>
              <a:pathLst>
                <a:path w="57" h="128">
                  <a:moveTo>
                    <a:pt x="0" y="11"/>
                  </a:moveTo>
                  <a:lnTo>
                    <a:pt x="57" y="0"/>
                  </a:lnTo>
                  <a:lnTo>
                    <a:pt x="57" y="27"/>
                  </a:lnTo>
                  <a:lnTo>
                    <a:pt x="46" y="27"/>
                  </a:lnTo>
                  <a:lnTo>
                    <a:pt x="46" y="48"/>
                  </a:lnTo>
                  <a:lnTo>
                    <a:pt x="41" y="48"/>
                  </a:lnTo>
                  <a:lnTo>
                    <a:pt x="41" y="69"/>
                  </a:lnTo>
                  <a:lnTo>
                    <a:pt x="36" y="69"/>
                  </a:lnTo>
                  <a:lnTo>
                    <a:pt x="36" y="106"/>
                  </a:lnTo>
                  <a:lnTo>
                    <a:pt x="31" y="106"/>
                  </a:lnTo>
                  <a:lnTo>
                    <a:pt x="31" y="117"/>
                  </a:lnTo>
                  <a:lnTo>
                    <a:pt x="36" y="117"/>
                  </a:lnTo>
                  <a:lnTo>
                    <a:pt x="36" y="12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3" name=""/>
            <p:cNvSpPr/>
            <p:nvPr/>
          </p:nvSpPr>
          <p:spPr>
            <a:xfrm>
              <a:off x="4572000" y="3891960"/>
              <a:ext cx="62280" cy="108360"/>
            </a:xfrm>
            <a:custGeom>
              <a:avLst/>
              <a:gdLst/>
              <a:ahLst/>
              <a:rect l="l" t="t" r="r" b="b"/>
              <a:pathLst>
                <a:path w="36" h="63">
                  <a:moveTo>
                    <a:pt x="36" y="63"/>
                  </a:moveTo>
                  <a:lnTo>
                    <a:pt x="26" y="58"/>
                  </a:lnTo>
                  <a:lnTo>
                    <a:pt x="26" y="53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4" name=""/>
            <p:cNvSpPr/>
            <p:nvPr/>
          </p:nvSpPr>
          <p:spPr>
            <a:xfrm>
              <a:off x="4634280" y="3689640"/>
              <a:ext cx="473400" cy="321480"/>
            </a:xfrm>
            <a:custGeom>
              <a:avLst/>
              <a:gdLst/>
              <a:ahLst/>
              <a:rect l="l" t="t" r="r" b="b"/>
              <a:pathLst>
                <a:path w="274" h="186">
                  <a:moveTo>
                    <a:pt x="0" y="186"/>
                  </a:moveTo>
                  <a:lnTo>
                    <a:pt x="5" y="180"/>
                  </a:lnTo>
                  <a:lnTo>
                    <a:pt x="140" y="164"/>
                  </a:lnTo>
                  <a:lnTo>
                    <a:pt x="227" y="96"/>
                  </a:lnTo>
                  <a:lnTo>
                    <a:pt x="222" y="64"/>
                  </a:lnTo>
                  <a:lnTo>
                    <a:pt x="227" y="11"/>
                  </a:lnTo>
                  <a:lnTo>
                    <a:pt x="27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5" name=""/>
            <p:cNvSpPr/>
            <p:nvPr/>
          </p:nvSpPr>
          <p:spPr>
            <a:xfrm>
              <a:off x="5018040" y="3644640"/>
              <a:ext cx="473400" cy="264600"/>
            </a:xfrm>
            <a:custGeom>
              <a:avLst/>
              <a:gdLst/>
              <a:ahLst/>
              <a:rect l="l" t="t" r="r" b="b"/>
              <a:pathLst>
                <a:path w="274" h="153">
                  <a:moveTo>
                    <a:pt x="0" y="100"/>
                  </a:moveTo>
                  <a:lnTo>
                    <a:pt x="98" y="143"/>
                  </a:lnTo>
                  <a:lnTo>
                    <a:pt x="98" y="153"/>
                  </a:lnTo>
                  <a:lnTo>
                    <a:pt x="103" y="143"/>
                  </a:lnTo>
                  <a:lnTo>
                    <a:pt x="202" y="100"/>
                  </a:lnTo>
                  <a:lnTo>
                    <a:pt x="196" y="10"/>
                  </a:lnTo>
                  <a:lnTo>
                    <a:pt x="207" y="0"/>
                  </a:lnTo>
                  <a:lnTo>
                    <a:pt x="248" y="37"/>
                  </a:lnTo>
                  <a:lnTo>
                    <a:pt x="274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6" name=""/>
            <p:cNvSpPr/>
            <p:nvPr/>
          </p:nvSpPr>
          <p:spPr>
            <a:xfrm>
              <a:off x="5116680" y="3606480"/>
              <a:ext cx="276480" cy="82800"/>
            </a:xfrm>
            <a:custGeom>
              <a:avLst/>
              <a:gdLst/>
              <a:ahLst/>
              <a:rect l="l" t="t" r="r" b="b"/>
              <a:pathLst>
                <a:path w="160" h="48">
                  <a:moveTo>
                    <a:pt x="0" y="48"/>
                  </a:moveTo>
                  <a:lnTo>
                    <a:pt x="5" y="38"/>
                  </a:lnTo>
                  <a:lnTo>
                    <a:pt x="46" y="27"/>
                  </a:lnTo>
                  <a:lnTo>
                    <a:pt x="67" y="16"/>
                  </a:lnTo>
                  <a:lnTo>
                    <a:pt x="114" y="6"/>
                  </a:lnTo>
                  <a:lnTo>
                    <a:pt x="124" y="0"/>
                  </a:lnTo>
                  <a:lnTo>
                    <a:pt x="139" y="11"/>
                  </a:lnTo>
                  <a:lnTo>
                    <a:pt x="150" y="11"/>
                  </a:lnTo>
                  <a:lnTo>
                    <a:pt x="160" y="11"/>
                  </a:lnTo>
                  <a:lnTo>
                    <a:pt x="155" y="16"/>
                  </a:lnTo>
                  <a:lnTo>
                    <a:pt x="134" y="22"/>
                  </a:lnTo>
                  <a:lnTo>
                    <a:pt x="129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7" name=""/>
            <p:cNvSpPr/>
            <p:nvPr/>
          </p:nvSpPr>
          <p:spPr>
            <a:xfrm>
              <a:off x="5303160" y="3433680"/>
              <a:ext cx="98640" cy="172800"/>
            </a:xfrm>
            <a:custGeom>
              <a:avLst/>
              <a:gdLst/>
              <a:ahLst/>
              <a:rect l="l" t="t" r="r" b="b"/>
              <a:pathLst>
                <a:path w="57" h="100">
                  <a:moveTo>
                    <a:pt x="57" y="0"/>
                  </a:moveTo>
                  <a:lnTo>
                    <a:pt x="42" y="5"/>
                  </a:lnTo>
                  <a:lnTo>
                    <a:pt x="31" y="10"/>
                  </a:lnTo>
                  <a:lnTo>
                    <a:pt x="0" y="63"/>
                  </a:lnTo>
                  <a:lnTo>
                    <a:pt x="21" y="74"/>
                  </a:lnTo>
                  <a:lnTo>
                    <a:pt x="21" y="10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8" name=""/>
            <p:cNvSpPr/>
            <p:nvPr/>
          </p:nvSpPr>
          <p:spPr>
            <a:xfrm>
              <a:off x="5232600" y="3542400"/>
              <a:ext cx="70560" cy="18720"/>
            </a:xfrm>
            <a:custGeom>
              <a:avLst/>
              <a:gdLst/>
              <a:ahLst/>
              <a:rect l="l" t="t" r="r" b="b"/>
              <a:pathLst>
                <a:path w="41" h="11">
                  <a:moveTo>
                    <a:pt x="0" y="11"/>
                  </a:moveTo>
                  <a:lnTo>
                    <a:pt x="26" y="11"/>
                  </a:lnTo>
                  <a:lnTo>
                    <a:pt x="4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9" name=""/>
            <p:cNvSpPr/>
            <p:nvPr/>
          </p:nvSpPr>
          <p:spPr>
            <a:xfrm>
              <a:off x="5249880" y="3497400"/>
              <a:ext cx="258840" cy="91440"/>
            </a:xfrm>
            <a:custGeom>
              <a:avLst/>
              <a:gdLst/>
              <a:ahLst/>
              <a:rect l="l" t="t" r="r" b="b"/>
              <a:pathLst>
                <a:path w="150" h="53">
                  <a:moveTo>
                    <a:pt x="0" y="53"/>
                  </a:moveTo>
                  <a:lnTo>
                    <a:pt x="0" y="42"/>
                  </a:lnTo>
                  <a:lnTo>
                    <a:pt x="16" y="42"/>
                  </a:lnTo>
                  <a:lnTo>
                    <a:pt x="62" y="53"/>
                  </a:lnTo>
                  <a:lnTo>
                    <a:pt x="78" y="42"/>
                  </a:lnTo>
                  <a:lnTo>
                    <a:pt x="83" y="37"/>
                  </a:lnTo>
                  <a:lnTo>
                    <a:pt x="130" y="37"/>
                  </a:lnTo>
                  <a:lnTo>
                    <a:pt x="15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0" name=""/>
            <p:cNvSpPr/>
            <p:nvPr/>
          </p:nvSpPr>
          <p:spPr>
            <a:xfrm flipH="1">
              <a:off x="4875840" y="3717000"/>
              <a:ext cx="828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1" name=""/>
            <p:cNvSpPr/>
            <p:nvPr/>
          </p:nvSpPr>
          <p:spPr>
            <a:xfrm>
              <a:off x="4760640" y="3725640"/>
              <a:ext cx="115560" cy="1044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1" y="0"/>
                  </a:lnTo>
                  <a:lnTo>
                    <a:pt x="25" y="6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2" name=""/>
            <p:cNvSpPr/>
            <p:nvPr/>
          </p:nvSpPr>
          <p:spPr>
            <a:xfrm>
              <a:off x="4670640" y="3736080"/>
              <a:ext cx="89640" cy="8280"/>
            </a:xfrm>
            <a:custGeom>
              <a:avLst/>
              <a:gdLst/>
              <a:ahLst/>
              <a:rect l="l" t="t" r="r" b="b"/>
              <a:pathLst>
                <a:path w="52" h="5">
                  <a:moveTo>
                    <a:pt x="52" y="0"/>
                  </a:moveTo>
                  <a:lnTo>
                    <a:pt x="41" y="5"/>
                  </a:lnTo>
                  <a:lnTo>
                    <a:pt x="15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3" name=""/>
            <p:cNvSpPr/>
            <p:nvPr/>
          </p:nvSpPr>
          <p:spPr>
            <a:xfrm flipH="1">
              <a:off x="4661280" y="3744720"/>
              <a:ext cx="900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4" name=""/>
            <p:cNvSpPr/>
            <p:nvPr/>
          </p:nvSpPr>
          <p:spPr>
            <a:xfrm>
              <a:off x="4929840" y="3927960"/>
              <a:ext cx="88200" cy="36360"/>
            </a:xfrm>
            <a:custGeom>
              <a:avLst/>
              <a:gdLst/>
              <a:ahLst/>
              <a:rect l="l" t="t" r="r" b="b"/>
              <a:pathLst>
                <a:path w="51" h="21">
                  <a:moveTo>
                    <a:pt x="0" y="0"/>
                  </a:moveTo>
                  <a:lnTo>
                    <a:pt x="46" y="5"/>
                  </a:lnTo>
                  <a:lnTo>
                    <a:pt x="51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5" name=""/>
            <p:cNvSpPr/>
            <p:nvPr/>
          </p:nvSpPr>
          <p:spPr>
            <a:xfrm>
              <a:off x="4992480" y="3964320"/>
              <a:ext cx="25560" cy="82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646" name=""/>
          <p:cNvGrpSpPr/>
          <p:nvPr/>
        </p:nvGrpSpPr>
        <p:grpSpPr>
          <a:xfrm>
            <a:off x="4535640" y="2160720"/>
            <a:ext cx="3142800" cy="2949120"/>
            <a:chOff x="4535640" y="2160720"/>
            <a:chExt cx="3142800" cy="2949120"/>
          </a:xfrm>
        </p:grpSpPr>
        <p:sp>
          <p:nvSpPr>
            <p:cNvPr id="2647" name=""/>
            <p:cNvSpPr/>
            <p:nvPr/>
          </p:nvSpPr>
          <p:spPr>
            <a:xfrm>
              <a:off x="4983120" y="3973320"/>
              <a:ext cx="8280" cy="101880"/>
            </a:xfrm>
            <a:custGeom>
              <a:avLst/>
              <a:gdLst/>
              <a:ahLst/>
              <a:rect l="l" t="t" r="r" b="b"/>
              <a:pathLst>
                <a:path w="5" h="59">
                  <a:moveTo>
                    <a:pt x="5" y="0"/>
                  </a:moveTo>
                  <a:lnTo>
                    <a:pt x="5" y="16"/>
                  </a:lnTo>
                  <a:lnTo>
                    <a:pt x="0" y="43"/>
                  </a:lnTo>
                  <a:lnTo>
                    <a:pt x="0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8" name=""/>
            <p:cNvSpPr/>
            <p:nvPr/>
          </p:nvSpPr>
          <p:spPr>
            <a:xfrm>
              <a:off x="4983120" y="4075200"/>
              <a:ext cx="124200" cy="45000"/>
            </a:xfrm>
            <a:custGeom>
              <a:avLst/>
              <a:gdLst/>
              <a:ahLst/>
              <a:rect l="l" t="t" r="r" b="b"/>
              <a:pathLst>
                <a:path w="72" h="26">
                  <a:moveTo>
                    <a:pt x="0" y="0"/>
                  </a:moveTo>
                  <a:lnTo>
                    <a:pt x="5" y="5"/>
                  </a:lnTo>
                  <a:lnTo>
                    <a:pt x="25" y="10"/>
                  </a:lnTo>
                  <a:lnTo>
                    <a:pt x="51" y="21"/>
                  </a:lnTo>
                  <a:lnTo>
                    <a:pt x="72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9" name=""/>
            <p:cNvSpPr/>
            <p:nvPr/>
          </p:nvSpPr>
          <p:spPr>
            <a:xfrm>
              <a:off x="4991760" y="3973320"/>
              <a:ext cx="115560" cy="146880"/>
            </a:xfrm>
            <a:custGeom>
              <a:avLst/>
              <a:gdLst/>
              <a:ahLst/>
              <a:rect l="l" t="t" r="r" b="b"/>
              <a:pathLst>
                <a:path w="67" h="85">
                  <a:moveTo>
                    <a:pt x="67" y="85"/>
                  </a:moveTo>
                  <a:lnTo>
                    <a:pt x="62" y="75"/>
                  </a:lnTo>
                  <a:lnTo>
                    <a:pt x="51" y="64"/>
                  </a:lnTo>
                  <a:lnTo>
                    <a:pt x="36" y="43"/>
                  </a:lnTo>
                  <a:lnTo>
                    <a:pt x="20" y="22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0" name=""/>
            <p:cNvSpPr/>
            <p:nvPr/>
          </p:nvSpPr>
          <p:spPr>
            <a:xfrm>
              <a:off x="4884480" y="3928320"/>
              <a:ext cx="53640" cy="127800"/>
            </a:xfrm>
            <a:custGeom>
              <a:avLst/>
              <a:gdLst/>
              <a:ahLst/>
              <a:rect l="l" t="t" r="r" b="b"/>
              <a:pathLst>
                <a:path w="31" h="74">
                  <a:moveTo>
                    <a:pt x="31" y="0"/>
                  </a:moveTo>
                  <a:lnTo>
                    <a:pt x="26" y="5"/>
                  </a:lnTo>
                  <a:lnTo>
                    <a:pt x="20" y="11"/>
                  </a:lnTo>
                  <a:lnTo>
                    <a:pt x="10" y="26"/>
                  </a:lnTo>
                  <a:lnTo>
                    <a:pt x="5" y="48"/>
                  </a:lnTo>
                  <a:lnTo>
                    <a:pt x="0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1" name=""/>
            <p:cNvSpPr/>
            <p:nvPr/>
          </p:nvSpPr>
          <p:spPr>
            <a:xfrm>
              <a:off x="4884480" y="405648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2" name=""/>
            <p:cNvSpPr/>
            <p:nvPr/>
          </p:nvSpPr>
          <p:spPr>
            <a:xfrm>
              <a:off x="4563000" y="4075200"/>
              <a:ext cx="321480" cy="164160"/>
            </a:xfrm>
            <a:custGeom>
              <a:avLst/>
              <a:gdLst/>
              <a:ahLst/>
              <a:rect l="l" t="t" r="r" b="b"/>
              <a:pathLst>
                <a:path w="186" h="95">
                  <a:moveTo>
                    <a:pt x="186" y="0"/>
                  </a:moveTo>
                  <a:lnTo>
                    <a:pt x="175" y="10"/>
                  </a:lnTo>
                  <a:lnTo>
                    <a:pt x="170" y="16"/>
                  </a:lnTo>
                  <a:lnTo>
                    <a:pt x="160" y="26"/>
                  </a:lnTo>
                  <a:lnTo>
                    <a:pt x="114" y="53"/>
                  </a:lnTo>
                  <a:lnTo>
                    <a:pt x="98" y="53"/>
                  </a:lnTo>
                  <a:lnTo>
                    <a:pt x="88" y="69"/>
                  </a:lnTo>
                  <a:lnTo>
                    <a:pt x="46" y="85"/>
                  </a:lnTo>
                  <a:lnTo>
                    <a:pt x="41" y="90"/>
                  </a:lnTo>
                  <a:lnTo>
                    <a:pt x="31" y="90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5" y="90"/>
                  </a:lnTo>
                  <a:lnTo>
                    <a:pt x="0" y="95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3" name=""/>
            <p:cNvSpPr/>
            <p:nvPr/>
          </p:nvSpPr>
          <p:spPr>
            <a:xfrm>
              <a:off x="4535640" y="4239360"/>
              <a:ext cx="27360" cy="18720"/>
            </a:xfrm>
            <a:custGeom>
              <a:avLst/>
              <a:gdLst/>
              <a:ahLst/>
              <a:rect l="l" t="t" r="r" b="b"/>
              <a:pathLst>
                <a:path w="16" h="11">
                  <a:moveTo>
                    <a:pt x="16" y="0"/>
                  </a:moveTo>
                  <a:lnTo>
                    <a:pt x="11" y="0"/>
                  </a:lnTo>
                  <a:lnTo>
                    <a:pt x="6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4" name=""/>
            <p:cNvSpPr/>
            <p:nvPr/>
          </p:nvSpPr>
          <p:spPr>
            <a:xfrm>
              <a:off x="4535640" y="4258080"/>
              <a:ext cx="1440" cy="900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5" name=""/>
            <p:cNvSpPr/>
            <p:nvPr/>
          </p:nvSpPr>
          <p:spPr>
            <a:xfrm>
              <a:off x="4535640" y="4267080"/>
              <a:ext cx="27360" cy="828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16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6" name=""/>
            <p:cNvSpPr/>
            <p:nvPr/>
          </p:nvSpPr>
          <p:spPr>
            <a:xfrm>
              <a:off x="4563000" y="4267080"/>
              <a:ext cx="1800" cy="828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7" name=""/>
            <p:cNvSpPr/>
            <p:nvPr/>
          </p:nvSpPr>
          <p:spPr>
            <a:xfrm>
              <a:off x="4563000" y="4083840"/>
              <a:ext cx="409680" cy="183240"/>
            </a:xfrm>
            <a:custGeom>
              <a:avLst/>
              <a:gdLst/>
              <a:ahLst/>
              <a:rect l="l" t="t" r="r" b="b"/>
              <a:pathLst>
                <a:path w="237" h="106">
                  <a:moveTo>
                    <a:pt x="0" y="106"/>
                  </a:moveTo>
                  <a:lnTo>
                    <a:pt x="93" y="69"/>
                  </a:lnTo>
                  <a:lnTo>
                    <a:pt x="160" y="53"/>
                  </a:lnTo>
                  <a:lnTo>
                    <a:pt x="237" y="0"/>
                  </a:lnTo>
                  <a:lnTo>
                    <a:pt x="186" y="0"/>
                  </a:lnTo>
                  <a:lnTo>
                    <a:pt x="170" y="11"/>
                  </a:lnTo>
                  <a:lnTo>
                    <a:pt x="150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8" name=""/>
            <p:cNvSpPr/>
            <p:nvPr/>
          </p:nvSpPr>
          <p:spPr>
            <a:xfrm>
              <a:off x="4822560" y="416664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9" name=""/>
            <p:cNvSpPr/>
            <p:nvPr/>
          </p:nvSpPr>
          <p:spPr>
            <a:xfrm>
              <a:off x="4803120" y="4183920"/>
              <a:ext cx="19080" cy="37800"/>
            </a:xfrm>
            <a:custGeom>
              <a:avLst/>
              <a:gdLst/>
              <a:ahLst/>
              <a:rect l="l" t="t" r="r" b="b"/>
              <a:pathLst>
                <a:path w="11" h="22">
                  <a:moveTo>
                    <a:pt x="11" y="0"/>
                  </a:moveTo>
                  <a:lnTo>
                    <a:pt x="5" y="6"/>
                  </a:lnTo>
                  <a:lnTo>
                    <a:pt x="5" y="16"/>
                  </a:lnTo>
                  <a:lnTo>
                    <a:pt x="0" y="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0" name=""/>
            <p:cNvSpPr/>
            <p:nvPr/>
          </p:nvSpPr>
          <p:spPr>
            <a:xfrm>
              <a:off x="4760280" y="4222080"/>
              <a:ext cx="42840" cy="9144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25" y="0"/>
                  </a:moveTo>
                  <a:lnTo>
                    <a:pt x="15" y="5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1" name=""/>
            <p:cNvSpPr/>
            <p:nvPr/>
          </p:nvSpPr>
          <p:spPr>
            <a:xfrm>
              <a:off x="4972680" y="4203000"/>
              <a:ext cx="90000" cy="64080"/>
            </a:xfrm>
            <a:custGeom>
              <a:avLst/>
              <a:gdLst/>
              <a:ahLst/>
              <a:rect l="l" t="t" r="r" b="b"/>
              <a:pathLst>
                <a:path w="52" h="37">
                  <a:moveTo>
                    <a:pt x="0" y="37"/>
                  </a:moveTo>
                  <a:lnTo>
                    <a:pt x="11" y="32"/>
                  </a:lnTo>
                  <a:lnTo>
                    <a:pt x="21" y="21"/>
                  </a:lnTo>
                  <a:lnTo>
                    <a:pt x="31" y="5"/>
                  </a:lnTo>
                  <a:lnTo>
                    <a:pt x="5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2" name=""/>
            <p:cNvSpPr/>
            <p:nvPr/>
          </p:nvSpPr>
          <p:spPr>
            <a:xfrm>
              <a:off x="5062680" y="4156200"/>
              <a:ext cx="1440" cy="464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3" name=""/>
            <p:cNvSpPr/>
            <p:nvPr/>
          </p:nvSpPr>
          <p:spPr>
            <a:xfrm>
              <a:off x="5062680" y="4156200"/>
              <a:ext cx="8280" cy="180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4" name=""/>
            <p:cNvSpPr/>
            <p:nvPr/>
          </p:nvSpPr>
          <p:spPr>
            <a:xfrm>
              <a:off x="5071320" y="4111560"/>
              <a:ext cx="27360" cy="44640"/>
            </a:xfrm>
            <a:custGeom>
              <a:avLst/>
              <a:gdLst/>
              <a:ahLst/>
              <a:rect l="l" t="t" r="r" b="b"/>
              <a:pathLst>
                <a:path w="16" h="26">
                  <a:moveTo>
                    <a:pt x="0" y="26"/>
                  </a:moveTo>
                  <a:lnTo>
                    <a:pt x="5" y="21"/>
                  </a:lnTo>
                  <a:lnTo>
                    <a:pt x="11" y="5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5" name=""/>
            <p:cNvSpPr/>
            <p:nvPr/>
          </p:nvSpPr>
          <p:spPr>
            <a:xfrm>
              <a:off x="5099040" y="4047840"/>
              <a:ext cx="79560" cy="6372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0" y="37"/>
                  </a:moveTo>
                  <a:lnTo>
                    <a:pt x="15" y="32"/>
                  </a:lnTo>
                  <a:lnTo>
                    <a:pt x="15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20" y="26"/>
                  </a:lnTo>
                  <a:lnTo>
                    <a:pt x="36" y="0"/>
                  </a:lnTo>
                  <a:lnTo>
                    <a:pt x="4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6" name=""/>
            <p:cNvSpPr/>
            <p:nvPr/>
          </p:nvSpPr>
          <p:spPr>
            <a:xfrm>
              <a:off x="5178600" y="4047840"/>
              <a:ext cx="1692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7" name=""/>
            <p:cNvSpPr/>
            <p:nvPr/>
          </p:nvSpPr>
          <p:spPr>
            <a:xfrm>
              <a:off x="5195880" y="4038840"/>
              <a:ext cx="19080" cy="25920"/>
            </a:xfrm>
            <a:custGeom>
              <a:avLst/>
              <a:gdLst/>
              <a:ahLst/>
              <a:rect l="l" t="t" r="r" b="b"/>
              <a:pathLst>
                <a:path w="11" h="15">
                  <a:moveTo>
                    <a:pt x="0" y="15"/>
                  </a:moveTo>
                  <a:lnTo>
                    <a:pt x="6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8" name=""/>
            <p:cNvSpPr/>
            <p:nvPr/>
          </p:nvSpPr>
          <p:spPr>
            <a:xfrm>
              <a:off x="5214960" y="3973320"/>
              <a:ext cx="53280" cy="65160"/>
            </a:xfrm>
            <a:custGeom>
              <a:avLst/>
              <a:gdLst/>
              <a:ahLst/>
              <a:rect l="l" t="t" r="r" b="b"/>
              <a:pathLst>
                <a:path w="31" h="38">
                  <a:moveTo>
                    <a:pt x="0" y="38"/>
                  </a:moveTo>
                  <a:lnTo>
                    <a:pt x="10" y="38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9" name=""/>
            <p:cNvSpPr/>
            <p:nvPr/>
          </p:nvSpPr>
          <p:spPr>
            <a:xfrm>
              <a:off x="5268240" y="3973320"/>
              <a:ext cx="107280" cy="1440"/>
            </a:xfrm>
            <a:custGeom>
              <a:avLst/>
              <a:gdLst/>
              <a:ahLst/>
              <a:rect l="l" t="t" r="r" b="b"/>
              <a:pathLst>
                <a:path w="62" h="0">
                  <a:moveTo>
                    <a:pt x="0" y="0"/>
                  </a:moveTo>
                  <a:lnTo>
                    <a:pt x="15" y="0"/>
                  </a:lnTo>
                  <a:lnTo>
                    <a:pt x="41" y="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0" name=""/>
            <p:cNvSpPr/>
            <p:nvPr/>
          </p:nvSpPr>
          <p:spPr>
            <a:xfrm>
              <a:off x="5375880" y="3973320"/>
              <a:ext cx="34200" cy="27360"/>
            </a:xfrm>
            <a:custGeom>
              <a:avLst/>
              <a:gdLst/>
              <a:ahLst/>
              <a:rect l="l" t="t" r="r" b="b"/>
              <a:pathLst>
                <a:path w="20" h="16">
                  <a:moveTo>
                    <a:pt x="0" y="0"/>
                  </a:moveTo>
                  <a:lnTo>
                    <a:pt x="0" y="6"/>
                  </a:lnTo>
                  <a:lnTo>
                    <a:pt x="5" y="11"/>
                  </a:lnTo>
                  <a:lnTo>
                    <a:pt x="2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1" name=""/>
            <p:cNvSpPr/>
            <p:nvPr/>
          </p:nvSpPr>
          <p:spPr>
            <a:xfrm>
              <a:off x="5410080" y="4000680"/>
              <a:ext cx="18720" cy="5544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6" y="11"/>
                  </a:lnTo>
                  <a:lnTo>
                    <a:pt x="11" y="27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2" name=""/>
            <p:cNvSpPr/>
            <p:nvPr/>
          </p:nvSpPr>
          <p:spPr>
            <a:xfrm>
              <a:off x="5107680" y="4038840"/>
              <a:ext cx="321480" cy="91440"/>
            </a:xfrm>
            <a:custGeom>
              <a:avLst/>
              <a:gdLst/>
              <a:ahLst/>
              <a:rect l="l" t="t" r="r" b="b"/>
              <a:pathLst>
                <a:path w="186" h="53">
                  <a:moveTo>
                    <a:pt x="186" y="10"/>
                  </a:moveTo>
                  <a:lnTo>
                    <a:pt x="113" y="5"/>
                  </a:lnTo>
                  <a:lnTo>
                    <a:pt x="103" y="5"/>
                  </a:lnTo>
                  <a:lnTo>
                    <a:pt x="98" y="5"/>
                  </a:lnTo>
                  <a:lnTo>
                    <a:pt x="98" y="15"/>
                  </a:lnTo>
                  <a:lnTo>
                    <a:pt x="88" y="10"/>
                  </a:lnTo>
                  <a:lnTo>
                    <a:pt x="82" y="10"/>
                  </a:lnTo>
                  <a:lnTo>
                    <a:pt x="77" y="0"/>
                  </a:lnTo>
                  <a:lnTo>
                    <a:pt x="62" y="5"/>
                  </a:lnTo>
                  <a:lnTo>
                    <a:pt x="57" y="15"/>
                  </a:lnTo>
                  <a:lnTo>
                    <a:pt x="51" y="21"/>
                  </a:lnTo>
                  <a:lnTo>
                    <a:pt x="51" y="47"/>
                  </a:lnTo>
                  <a:lnTo>
                    <a:pt x="36" y="47"/>
                  </a:lnTo>
                  <a:lnTo>
                    <a:pt x="31" y="53"/>
                  </a:lnTo>
                  <a:lnTo>
                    <a:pt x="21" y="53"/>
                  </a:lnTo>
                  <a:lnTo>
                    <a:pt x="0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3" name=""/>
            <p:cNvSpPr/>
            <p:nvPr/>
          </p:nvSpPr>
          <p:spPr>
            <a:xfrm>
              <a:off x="5178600" y="4120200"/>
              <a:ext cx="8280" cy="3600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4" name=""/>
            <p:cNvSpPr/>
            <p:nvPr/>
          </p:nvSpPr>
          <p:spPr>
            <a:xfrm>
              <a:off x="5178600" y="4156200"/>
              <a:ext cx="1440" cy="1044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5" name=""/>
            <p:cNvSpPr/>
            <p:nvPr/>
          </p:nvSpPr>
          <p:spPr>
            <a:xfrm>
              <a:off x="5144040" y="4166640"/>
              <a:ext cx="34200" cy="219240"/>
            </a:xfrm>
            <a:custGeom>
              <a:avLst/>
              <a:gdLst/>
              <a:ahLst/>
              <a:rect l="l" t="t" r="r" b="b"/>
              <a:pathLst>
                <a:path w="20" h="127">
                  <a:moveTo>
                    <a:pt x="20" y="0"/>
                  </a:moveTo>
                  <a:lnTo>
                    <a:pt x="15" y="42"/>
                  </a:lnTo>
                  <a:lnTo>
                    <a:pt x="20" y="85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6" name=""/>
            <p:cNvSpPr/>
            <p:nvPr/>
          </p:nvSpPr>
          <p:spPr>
            <a:xfrm>
              <a:off x="5071320" y="4386240"/>
              <a:ext cx="72360" cy="18720"/>
            </a:xfrm>
            <a:custGeom>
              <a:avLst/>
              <a:gdLst/>
              <a:ahLst/>
              <a:rect l="l" t="t" r="r" b="b"/>
              <a:pathLst>
                <a:path w="42" h="11">
                  <a:moveTo>
                    <a:pt x="42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7" name=""/>
            <p:cNvSpPr/>
            <p:nvPr/>
          </p:nvSpPr>
          <p:spPr>
            <a:xfrm>
              <a:off x="4946760" y="4394880"/>
              <a:ext cx="196920" cy="201960"/>
            </a:xfrm>
            <a:custGeom>
              <a:avLst/>
              <a:gdLst/>
              <a:ahLst/>
              <a:rect l="l" t="t" r="r" b="b"/>
              <a:pathLst>
                <a:path w="114" h="117">
                  <a:moveTo>
                    <a:pt x="108" y="0"/>
                  </a:moveTo>
                  <a:lnTo>
                    <a:pt x="114" y="37"/>
                  </a:lnTo>
                  <a:lnTo>
                    <a:pt x="114" y="69"/>
                  </a:lnTo>
                  <a:lnTo>
                    <a:pt x="88" y="74"/>
                  </a:lnTo>
                  <a:lnTo>
                    <a:pt x="88" y="80"/>
                  </a:lnTo>
                  <a:lnTo>
                    <a:pt x="52" y="117"/>
                  </a:lnTo>
                  <a:lnTo>
                    <a:pt x="41" y="117"/>
                  </a:lnTo>
                  <a:lnTo>
                    <a:pt x="5" y="106"/>
                  </a:lnTo>
                  <a:lnTo>
                    <a:pt x="0" y="10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8" name=""/>
            <p:cNvSpPr/>
            <p:nvPr/>
          </p:nvSpPr>
          <p:spPr>
            <a:xfrm>
              <a:off x="4991760" y="4541760"/>
              <a:ext cx="293400" cy="155520"/>
            </a:xfrm>
            <a:custGeom>
              <a:avLst/>
              <a:gdLst/>
              <a:ahLst/>
              <a:rect l="l" t="t" r="r" b="b"/>
              <a:pathLst>
                <a:path w="170" h="90">
                  <a:moveTo>
                    <a:pt x="57" y="0"/>
                  </a:moveTo>
                  <a:lnTo>
                    <a:pt x="72" y="0"/>
                  </a:lnTo>
                  <a:lnTo>
                    <a:pt x="139" y="0"/>
                  </a:lnTo>
                  <a:lnTo>
                    <a:pt x="165" y="27"/>
                  </a:lnTo>
                  <a:lnTo>
                    <a:pt x="160" y="42"/>
                  </a:lnTo>
                  <a:lnTo>
                    <a:pt x="170" y="42"/>
                  </a:lnTo>
                  <a:lnTo>
                    <a:pt x="160" y="90"/>
                  </a:lnTo>
                  <a:lnTo>
                    <a:pt x="103" y="90"/>
                  </a:lnTo>
                  <a:lnTo>
                    <a:pt x="41" y="58"/>
                  </a:lnTo>
                  <a:lnTo>
                    <a:pt x="20" y="48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9" name=""/>
            <p:cNvSpPr/>
            <p:nvPr/>
          </p:nvSpPr>
          <p:spPr>
            <a:xfrm>
              <a:off x="5276880" y="3983400"/>
              <a:ext cx="8280" cy="5508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0" y="10"/>
                  </a:lnTo>
                  <a:lnTo>
                    <a:pt x="0" y="26"/>
                  </a:lnTo>
                  <a:lnTo>
                    <a:pt x="5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0" name=""/>
            <p:cNvSpPr/>
            <p:nvPr/>
          </p:nvSpPr>
          <p:spPr>
            <a:xfrm>
              <a:off x="5276880" y="4038840"/>
              <a:ext cx="16920" cy="53640"/>
            </a:xfrm>
            <a:custGeom>
              <a:avLst/>
              <a:gdLst/>
              <a:ahLst/>
              <a:rect l="l" t="t" r="r" b="b"/>
              <a:pathLst>
                <a:path w="10" h="31">
                  <a:moveTo>
                    <a:pt x="5" y="0"/>
                  </a:moveTo>
                  <a:lnTo>
                    <a:pt x="0" y="21"/>
                  </a:lnTo>
                  <a:lnTo>
                    <a:pt x="10" y="3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1" name=""/>
            <p:cNvSpPr/>
            <p:nvPr/>
          </p:nvSpPr>
          <p:spPr>
            <a:xfrm>
              <a:off x="5294160" y="4092480"/>
              <a:ext cx="72720" cy="2772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0"/>
                  </a:moveTo>
                  <a:lnTo>
                    <a:pt x="11" y="6"/>
                  </a:lnTo>
                  <a:lnTo>
                    <a:pt x="31" y="11"/>
                  </a:lnTo>
                  <a:lnTo>
                    <a:pt x="42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2" name=""/>
            <p:cNvSpPr/>
            <p:nvPr/>
          </p:nvSpPr>
          <p:spPr>
            <a:xfrm>
              <a:off x="5367240" y="4120200"/>
              <a:ext cx="42840" cy="18720"/>
            </a:xfrm>
            <a:custGeom>
              <a:avLst/>
              <a:gdLst/>
              <a:ahLst/>
              <a:rect l="l" t="t" r="r" b="b"/>
              <a:pathLst>
                <a:path w="25" h="11">
                  <a:moveTo>
                    <a:pt x="0" y="0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2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3" name=""/>
            <p:cNvSpPr/>
            <p:nvPr/>
          </p:nvSpPr>
          <p:spPr>
            <a:xfrm>
              <a:off x="5410080" y="4138920"/>
              <a:ext cx="72360" cy="277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4" name=""/>
            <p:cNvSpPr/>
            <p:nvPr/>
          </p:nvSpPr>
          <p:spPr>
            <a:xfrm>
              <a:off x="5347800" y="4038840"/>
              <a:ext cx="179640" cy="430200"/>
            </a:xfrm>
            <a:custGeom>
              <a:avLst/>
              <a:gdLst/>
              <a:ahLst/>
              <a:rect l="l" t="t" r="r" b="b"/>
              <a:pathLst>
                <a:path w="104" h="249">
                  <a:moveTo>
                    <a:pt x="5" y="249"/>
                  </a:moveTo>
                  <a:lnTo>
                    <a:pt x="0" y="238"/>
                  </a:lnTo>
                  <a:lnTo>
                    <a:pt x="21" y="217"/>
                  </a:lnTo>
                  <a:lnTo>
                    <a:pt x="104" y="63"/>
                  </a:lnTo>
                  <a:lnTo>
                    <a:pt x="78" y="42"/>
                  </a:lnTo>
                  <a:lnTo>
                    <a:pt x="78" y="5"/>
                  </a:lnTo>
                  <a:lnTo>
                    <a:pt x="8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5" name=""/>
            <p:cNvSpPr/>
            <p:nvPr/>
          </p:nvSpPr>
          <p:spPr>
            <a:xfrm>
              <a:off x="5482800" y="4000680"/>
              <a:ext cx="248760" cy="119160"/>
            </a:xfrm>
            <a:custGeom>
              <a:avLst/>
              <a:gdLst/>
              <a:ahLst/>
              <a:rect l="l" t="t" r="r" b="b"/>
              <a:pathLst>
                <a:path w="144" h="69">
                  <a:moveTo>
                    <a:pt x="0" y="32"/>
                  </a:moveTo>
                  <a:lnTo>
                    <a:pt x="20" y="22"/>
                  </a:lnTo>
                  <a:lnTo>
                    <a:pt x="20" y="43"/>
                  </a:lnTo>
                  <a:lnTo>
                    <a:pt x="36" y="43"/>
                  </a:lnTo>
                  <a:lnTo>
                    <a:pt x="51" y="69"/>
                  </a:lnTo>
                  <a:lnTo>
                    <a:pt x="108" y="6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6" name=""/>
            <p:cNvSpPr/>
            <p:nvPr/>
          </p:nvSpPr>
          <p:spPr>
            <a:xfrm>
              <a:off x="5571000" y="4120200"/>
              <a:ext cx="72360" cy="137880"/>
            </a:xfrm>
            <a:custGeom>
              <a:avLst/>
              <a:gdLst/>
              <a:ahLst/>
              <a:rect l="l" t="t" r="r" b="b"/>
              <a:pathLst>
                <a:path w="42" h="80">
                  <a:moveTo>
                    <a:pt x="0" y="0"/>
                  </a:moveTo>
                  <a:lnTo>
                    <a:pt x="0" y="16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42" y="43"/>
                  </a:lnTo>
                  <a:lnTo>
                    <a:pt x="36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7" name=""/>
            <p:cNvSpPr/>
            <p:nvPr/>
          </p:nvSpPr>
          <p:spPr>
            <a:xfrm>
              <a:off x="5482800" y="4102920"/>
              <a:ext cx="88200" cy="4464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51" y="26"/>
                  </a:moveTo>
                  <a:lnTo>
                    <a:pt x="36" y="21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8" name=""/>
            <p:cNvSpPr/>
            <p:nvPr/>
          </p:nvSpPr>
          <p:spPr>
            <a:xfrm>
              <a:off x="5249520" y="4075200"/>
              <a:ext cx="170640" cy="502560"/>
            </a:xfrm>
            <a:custGeom>
              <a:avLst/>
              <a:gdLst/>
              <a:ahLst/>
              <a:rect l="l" t="t" r="r" b="b"/>
              <a:pathLst>
                <a:path w="99" h="291">
                  <a:moveTo>
                    <a:pt x="16" y="0"/>
                  </a:moveTo>
                  <a:lnTo>
                    <a:pt x="0" y="47"/>
                  </a:lnTo>
                  <a:lnTo>
                    <a:pt x="26" y="90"/>
                  </a:lnTo>
                  <a:lnTo>
                    <a:pt x="21" y="111"/>
                  </a:lnTo>
                  <a:lnTo>
                    <a:pt x="21" y="132"/>
                  </a:lnTo>
                  <a:lnTo>
                    <a:pt x="21" y="143"/>
                  </a:lnTo>
                  <a:lnTo>
                    <a:pt x="88" y="291"/>
                  </a:lnTo>
                  <a:lnTo>
                    <a:pt x="88" y="270"/>
                  </a:lnTo>
                  <a:lnTo>
                    <a:pt x="99" y="27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9" name=""/>
            <p:cNvSpPr/>
            <p:nvPr/>
          </p:nvSpPr>
          <p:spPr>
            <a:xfrm flipV="1">
              <a:off x="5294160" y="4221720"/>
              <a:ext cx="9864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0" name=""/>
            <p:cNvSpPr/>
            <p:nvPr/>
          </p:nvSpPr>
          <p:spPr>
            <a:xfrm>
              <a:off x="5393160" y="4222080"/>
              <a:ext cx="53280" cy="828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0" y="0"/>
                  </a:moveTo>
                  <a:lnTo>
                    <a:pt x="5" y="5"/>
                  </a:lnTo>
                  <a:lnTo>
                    <a:pt x="16" y="5"/>
                  </a:lnTo>
                  <a:lnTo>
                    <a:pt x="31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1" name=""/>
            <p:cNvSpPr/>
            <p:nvPr/>
          </p:nvSpPr>
          <p:spPr>
            <a:xfrm>
              <a:off x="5446440" y="4175280"/>
              <a:ext cx="36360" cy="5508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32"/>
                  </a:moveTo>
                  <a:lnTo>
                    <a:pt x="10" y="27"/>
                  </a:lnTo>
                  <a:lnTo>
                    <a:pt x="16" y="16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2" name=""/>
            <p:cNvSpPr/>
            <p:nvPr/>
          </p:nvSpPr>
          <p:spPr>
            <a:xfrm>
              <a:off x="5393160" y="4147560"/>
              <a:ext cx="89640" cy="27720"/>
            </a:xfrm>
            <a:custGeom>
              <a:avLst/>
              <a:gdLst/>
              <a:ahLst/>
              <a:rect l="l" t="t" r="r" b="b"/>
              <a:pathLst>
                <a:path w="52" h="16">
                  <a:moveTo>
                    <a:pt x="52" y="16"/>
                  </a:moveTo>
                  <a:lnTo>
                    <a:pt x="41" y="16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3" name=""/>
            <p:cNvSpPr/>
            <p:nvPr/>
          </p:nvSpPr>
          <p:spPr>
            <a:xfrm>
              <a:off x="5249520" y="4138920"/>
              <a:ext cx="143280" cy="16920"/>
            </a:xfrm>
            <a:custGeom>
              <a:avLst/>
              <a:gdLst/>
              <a:ahLst/>
              <a:rect l="l" t="t" r="r" b="b"/>
              <a:pathLst>
                <a:path w="83" h="10">
                  <a:moveTo>
                    <a:pt x="83" y="5"/>
                  </a:moveTo>
                  <a:lnTo>
                    <a:pt x="57" y="10"/>
                  </a:lnTo>
                  <a:lnTo>
                    <a:pt x="52" y="0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4" name=""/>
            <p:cNvSpPr/>
            <p:nvPr/>
          </p:nvSpPr>
          <p:spPr>
            <a:xfrm>
              <a:off x="5178600" y="4183920"/>
              <a:ext cx="98280" cy="73800"/>
            </a:xfrm>
            <a:custGeom>
              <a:avLst/>
              <a:gdLst/>
              <a:ahLst/>
              <a:rect l="l" t="t" r="r" b="b"/>
              <a:pathLst>
                <a:path w="57" h="43">
                  <a:moveTo>
                    <a:pt x="57" y="43"/>
                  </a:moveTo>
                  <a:lnTo>
                    <a:pt x="47" y="43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000" bIns="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5" name=""/>
            <p:cNvSpPr/>
            <p:nvPr/>
          </p:nvSpPr>
          <p:spPr>
            <a:xfrm>
              <a:off x="5062680" y="4183920"/>
              <a:ext cx="115560" cy="1008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6" name=""/>
            <p:cNvSpPr/>
            <p:nvPr/>
          </p:nvSpPr>
          <p:spPr>
            <a:xfrm>
              <a:off x="5178600" y="4322520"/>
              <a:ext cx="106920" cy="72360"/>
            </a:xfrm>
            <a:custGeom>
              <a:avLst/>
              <a:gdLst/>
              <a:ahLst/>
              <a:rect l="l" t="t" r="r" b="b"/>
              <a:pathLst>
                <a:path w="62" h="42">
                  <a:moveTo>
                    <a:pt x="0" y="0"/>
                  </a:moveTo>
                  <a:lnTo>
                    <a:pt x="62" y="0"/>
                  </a:lnTo>
                  <a:lnTo>
                    <a:pt x="47" y="26"/>
                  </a:lnTo>
                  <a:lnTo>
                    <a:pt x="41" y="16"/>
                  </a:lnTo>
                  <a:lnTo>
                    <a:pt x="2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7" name=""/>
            <p:cNvSpPr/>
            <p:nvPr/>
          </p:nvSpPr>
          <p:spPr>
            <a:xfrm>
              <a:off x="5259600" y="4367160"/>
              <a:ext cx="195480" cy="155520"/>
            </a:xfrm>
            <a:custGeom>
              <a:avLst/>
              <a:gdLst/>
              <a:ahLst/>
              <a:rect l="l" t="t" r="r" b="b"/>
              <a:pathLst>
                <a:path w="113" h="90">
                  <a:moveTo>
                    <a:pt x="0" y="0"/>
                  </a:moveTo>
                  <a:lnTo>
                    <a:pt x="25" y="37"/>
                  </a:lnTo>
                  <a:lnTo>
                    <a:pt x="46" y="27"/>
                  </a:lnTo>
                  <a:lnTo>
                    <a:pt x="98" y="69"/>
                  </a:lnTo>
                  <a:lnTo>
                    <a:pt x="113" y="75"/>
                  </a:lnTo>
                  <a:lnTo>
                    <a:pt x="113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8" name=""/>
            <p:cNvSpPr/>
            <p:nvPr/>
          </p:nvSpPr>
          <p:spPr>
            <a:xfrm>
              <a:off x="5367240" y="4514040"/>
              <a:ext cx="132840" cy="27720"/>
            </a:xfrm>
            <a:custGeom>
              <a:avLst/>
              <a:gdLst/>
              <a:ahLst/>
              <a:rect l="l" t="t" r="r" b="b"/>
              <a:pathLst>
                <a:path w="77" h="16">
                  <a:moveTo>
                    <a:pt x="77" y="16"/>
                  </a:moveTo>
                  <a:lnTo>
                    <a:pt x="6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9" name=""/>
            <p:cNvSpPr/>
            <p:nvPr/>
          </p:nvSpPr>
          <p:spPr>
            <a:xfrm>
              <a:off x="5429160" y="4550400"/>
              <a:ext cx="1800" cy="10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0" name=""/>
            <p:cNvSpPr/>
            <p:nvPr/>
          </p:nvSpPr>
          <p:spPr>
            <a:xfrm>
              <a:off x="5410080" y="4560480"/>
              <a:ext cx="1872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1" name=""/>
            <p:cNvSpPr/>
            <p:nvPr/>
          </p:nvSpPr>
          <p:spPr>
            <a:xfrm>
              <a:off x="5482800" y="4422240"/>
              <a:ext cx="96840" cy="55440"/>
            </a:xfrm>
            <a:custGeom>
              <a:avLst/>
              <a:gdLst/>
              <a:ahLst/>
              <a:rect l="l" t="t" r="r" b="b"/>
              <a:pathLst>
                <a:path w="56" h="32">
                  <a:moveTo>
                    <a:pt x="0" y="0"/>
                  </a:moveTo>
                  <a:lnTo>
                    <a:pt x="20" y="11"/>
                  </a:lnTo>
                  <a:lnTo>
                    <a:pt x="56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2" name=""/>
            <p:cNvSpPr/>
            <p:nvPr/>
          </p:nvSpPr>
          <p:spPr>
            <a:xfrm>
              <a:off x="5579640" y="4478040"/>
              <a:ext cx="19080" cy="5508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3" name=""/>
            <p:cNvSpPr/>
            <p:nvPr/>
          </p:nvSpPr>
          <p:spPr>
            <a:xfrm>
              <a:off x="5598720" y="4505400"/>
              <a:ext cx="25560" cy="2772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4" name=""/>
            <p:cNvSpPr/>
            <p:nvPr/>
          </p:nvSpPr>
          <p:spPr>
            <a:xfrm>
              <a:off x="5624640" y="4458600"/>
              <a:ext cx="72360" cy="55080"/>
            </a:xfrm>
            <a:custGeom>
              <a:avLst/>
              <a:gdLst/>
              <a:ahLst/>
              <a:rect l="l" t="t" r="r" b="b"/>
              <a:pathLst>
                <a:path w="42" h="32">
                  <a:moveTo>
                    <a:pt x="0" y="27"/>
                  </a:moveTo>
                  <a:lnTo>
                    <a:pt x="16" y="32"/>
                  </a:lnTo>
                  <a:lnTo>
                    <a:pt x="42" y="32"/>
                  </a:lnTo>
                  <a:lnTo>
                    <a:pt x="42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5" name=""/>
            <p:cNvSpPr/>
            <p:nvPr/>
          </p:nvSpPr>
          <p:spPr>
            <a:xfrm>
              <a:off x="4929480" y="4624560"/>
              <a:ext cx="96840" cy="81360"/>
            </a:xfrm>
            <a:custGeom>
              <a:avLst/>
              <a:gdLst/>
              <a:ahLst/>
              <a:rect l="l" t="t" r="r" b="b"/>
              <a:pathLst>
                <a:path w="56" h="47">
                  <a:moveTo>
                    <a:pt x="51" y="0"/>
                  </a:moveTo>
                  <a:lnTo>
                    <a:pt x="56" y="10"/>
                  </a:lnTo>
                  <a:lnTo>
                    <a:pt x="0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6" name=""/>
            <p:cNvSpPr/>
            <p:nvPr/>
          </p:nvSpPr>
          <p:spPr>
            <a:xfrm>
              <a:off x="4991760" y="4669560"/>
              <a:ext cx="169200" cy="440280"/>
            </a:xfrm>
            <a:custGeom>
              <a:avLst/>
              <a:gdLst/>
              <a:ahLst/>
              <a:rect l="l" t="t" r="r" b="b"/>
              <a:pathLst>
                <a:path w="98" h="255">
                  <a:moveTo>
                    <a:pt x="0" y="0"/>
                  </a:moveTo>
                  <a:lnTo>
                    <a:pt x="46" y="64"/>
                  </a:lnTo>
                  <a:lnTo>
                    <a:pt x="51" y="85"/>
                  </a:lnTo>
                  <a:lnTo>
                    <a:pt x="72" y="117"/>
                  </a:lnTo>
                  <a:lnTo>
                    <a:pt x="72" y="127"/>
                  </a:lnTo>
                  <a:lnTo>
                    <a:pt x="67" y="143"/>
                  </a:lnTo>
                  <a:lnTo>
                    <a:pt x="82" y="218"/>
                  </a:lnTo>
                  <a:lnTo>
                    <a:pt x="93" y="218"/>
                  </a:lnTo>
                  <a:lnTo>
                    <a:pt x="98" y="25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7" name=""/>
            <p:cNvSpPr/>
            <p:nvPr/>
          </p:nvSpPr>
          <p:spPr>
            <a:xfrm>
              <a:off x="5062680" y="4752720"/>
              <a:ext cx="124200" cy="310680"/>
            </a:xfrm>
            <a:custGeom>
              <a:avLst/>
              <a:gdLst/>
              <a:ahLst/>
              <a:rect l="l" t="t" r="r" b="b"/>
              <a:pathLst>
                <a:path w="72" h="180">
                  <a:moveTo>
                    <a:pt x="5" y="180"/>
                  </a:moveTo>
                  <a:lnTo>
                    <a:pt x="0" y="117"/>
                  </a:lnTo>
                  <a:lnTo>
                    <a:pt x="0" y="101"/>
                  </a:lnTo>
                  <a:lnTo>
                    <a:pt x="10" y="85"/>
                  </a:lnTo>
                  <a:lnTo>
                    <a:pt x="10" y="64"/>
                  </a:lnTo>
                  <a:lnTo>
                    <a:pt x="31" y="69"/>
                  </a:lnTo>
                  <a:lnTo>
                    <a:pt x="41" y="32"/>
                  </a:lnTo>
                  <a:lnTo>
                    <a:pt x="47" y="2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8" name=""/>
            <p:cNvSpPr/>
            <p:nvPr/>
          </p:nvSpPr>
          <p:spPr>
            <a:xfrm>
              <a:off x="5187240" y="4716000"/>
              <a:ext cx="45000" cy="3636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21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9" name=""/>
            <p:cNvSpPr/>
            <p:nvPr/>
          </p:nvSpPr>
          <p:spPr>
            <a:xfrm>
              <a:off x="5232240" y="4697280"/>
              <a:ext cx="44640" cy="187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11"/>
                  </a:lnTo>
                  <a:lnTo>
                    <a:pt x="16" y="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0" name=""/>
            <p:cNvSpPr/>
            <p:nvPr/>
          </p:nvSpPr>
          <p:spPr>
            <a:xfrm>
              <a:off x="5276880" y="4577760"/>
              <a:ext cx="160560" cy="138240"/>
            </a:xfrm>
            <a:custGeom>
              <a:avLst/>
              <a:gdLst/>
              <a:ahLst/>
              <a:rect l="l" t="t" r="r" b="b"/>
              <a:pathLst>
                <a:path w="93" h="80">
                  <a:moveTo>
                    <a:pt x="0" y="69"/>
                  </a:moveTo>
                  <a:lnTo>
                    <a:pt x="10" y="69"/>
                  </a:lnTo>
                  <a:lnTo>
                    <a:pt x="21" y="80"/>
                  </a:lnTo>
                  <a:lnTo>
                    <a:pt x="31" y="80"/>
                  </a:lnTo>
                  <a:lnTo>
                    <a:pt x="67" y="37"/>
                  </a:lnTo>
                  <a:lnTo>
                    <a:pt x="83" y="32"/>
                  </a:lnTo>
                  <a:lnTo>
                    <a:pt x="83" y="37"/>
                  </a:lnTo>
                  <a:lnTo>
                    <a:pt x="93" y="37"/>
                  </a:lnTo>
                  <a:lnTo>
                    <a:pt x="93" y="27"/>
                  </a:lnTo>
                  <a:lnTo>
                    <a:pt x="88" y="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1" name=""/>
            <p:cNvSpPr/>
            <p:nvPr/>
          </p:nvSpPr>
          <p:spPr>
            <a:xfrm flipV="1">
              <a:off x="5107680" y="4771440"/>
              <a:ext cx="8280" cy="9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2" name=""/>
            <p:cNvSpPr/>
            <p:nvPr/>
          </p:nvSpPr>
          <p:spPr>
            <a:xfrm>
              <a:off x="5116320" y="4744080"/>
              <a:ext cx="1692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16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3" name=""/>
            <p:cNvSpPr/>
            <p:nvPr/>
          </p:nvSpPr>
          <p:spPr>
            <a:xfrm>
              <a:off x="5017680" y="2599560"/>
              <a:ext cx="330120" cy="229680"/>
            </a:xfrm>
            <a:custGeom>
              <a:avLst/>
              <a:gdLst/>
              <a:ahLst/>
              <a:rect l="l" t="t" r="r" b="b"/>
              <a:pathLst>
                <a:path w="191" h="133">
                  <a:moveTo>
                    <a:pt x="0" y="0"/>
                  </a:moveTo>
                  <a:lnTo>
                    <a:pt x="73" y="128"/>
                  </a:lnTo>
                  <a:lnTo>
                    <a:pt x="83" y="133"/>
                  </a:lnTo>
                  <a:lnTo>
                    <a:pt x="83" y="64"/>
                  </a:lnTo>
                  <a:lnTo>
                    <a:pt x="114" y="27"/>
                  </a:lnTo>
                  <a:lnTo>
                    <a:pt x="134" y="11"/>
                  </a:lnTo>
                  <a:lnTo>
                    <a:pt x="191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4" name=""/>
            <p:cNvSpPr/>
            <p:nvPr/>
          </p:nvSpPr>
          <p:spPr>
            <a:xfrm>
              <a:off x="5161320" y="2654640"/>
              <a:ext cx="1008000" cy="91440"/>
            </a:xfrm>
            <a:custGeom>
              <a:avLst/>
              <a:gdLst/>
              <a:ahLst/>
              <a:rect l="l" t="t" r="r" b="b"/>
              <a:pathLst>
                <a:path w="583" h="53">
                  <a:moveTo>
                    <a:pt x="0" y="32"/>
                  </a:moveTo>
                  <a:lnTo>
                    <a:pt x="26" y="27"/>
                  </a:lnTo>
                  <a:lnTo>
                    <a:pt x="46" y="0"/>
                  </a:lnTo>
                  <a:lnTo>
                    <a:pt x="175" y="11"/>
                  </a:lnTo>
                  <a:lnTo>
                    <a:pt x="175" y="32"/>
                  </a:lnTo>
                  <a:lnTo>
                    <a:pt x="191" y="37"/>
                  </a:lnTo>
                  <a:lnTo>
                    <a:pt x="191" y="53"/>
                  </a:lnTo>
                  <a:lnTo>
                    <a:pt x="330" y="43"/>
                  </a:lnTo>
                  <a:lnTo>
                    <a:pt x="423" y="43"/>
                  </a:lnTo>
                  <a:lnTo>
                    <a:pt x="480" y="32"/>
                  </a:lnTo>
                  <a:lnTo>
                    <a:pt x="485" y="21"/>
                  </a:lnTo>
                  <a:lnTo>
                    <a:pt x="537" y="16"/>
                  </a:lnTo>
                  <a:lnTo>
                    <a:pt x="58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5" name=""/>
            <p:cNvSpPr/>
            <p:nvPr/>
          </p:nvSpPr>
          <p:spPr>
            <a:xfrm>
              <a:off x="6829560" y="2957040"/>
              <a:ext cx="45000" cy="187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0"/>
                  </a:moveTo>
                  <a:lnTo>
                    <a:pt x="21" y="11"/>
                  </a:lnTo>
                  <a:lnTo>
                    <a:pt x="11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6" name=""/>
            <p:cNvSpPr/>
            <p:nvPr/>
          </p:nvSpPr>
          <p:spPr>
            <a:xfrm>
              <a:off x="6259320" y="2957040"/>
              <a:ext cx="45000" cy="138240"/>
            </a:xfrm>
            <a:custGeom>
              <a:avLst/>
              <a:gdLst/>
              <a:ahLst/>
              <a:rect l="l" t="t" r="r" b="b"/>
              <a:pathLst>
                <a:path w="26" h="80">
                  <a:moveTo>
                    <a:pt x="0" y="43"/>
                  </a:moveTo>
                  <a:lnTo>
                    <a:pt x="5" y="48"/>
                  </a:lnTo>
                  <a:lnTo>
                    <a:pt x="20" y="80"/>
                  </a:lnTo>
                  <a:lnTo>
                    <a:pt x="15" y="43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7" name=""/>
            <p:cNvSpPr/>
            <p:nvPr/>
          </p:nvSpPr>
          <p:spPr>
            <a:xfrm>
              <a:off x="6437160" y="2948400"/>
              <a:ext cx="81360" cy="108720"/>
            </a:xfrm>
            <a:custGeom>
              <a:avLst/>
              <a:gdLst/>
              <a:ahLst/>
              <a:rect l="l" t="t" r="r" b="b"/>
              <a:pathLst>
                <a:path w="47" h="63">
                  <a:moveTo>
                    <a:pt x="47" y="26"/>
                  </a:moveTo>
                  <a:lnTo>
                    <a:pt x="47" y="37"/>
                  </a:lnTo>
                  <a:lnTo>
                    <a:pt x="21" y="53"/>
                  </a:lnTo>
                  <a:lnTo>
                    <a:pt x="10" y="63"/>
                  </a:lnTo>
                  <a:lnTo>
                    <a:pt x="5" y="48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8" name=""/>
            <p:cNvSpPr/>
            <p:nvPr/>
          </p:nvSpPr>
          <p:spPr>
            <a:xfrm>
              <a:off x="6473520" y="2965680"/>
              <a:ext cx="214200" cy="110160"/>
            </a:xfrm>
            <a:custGeom>
              <a:avLst/>
              <a:gdLst/>
              <a:ahLst/>
              <a:rect l="l" t="t" r="r" b="b"/>
              <a:pathLst>
                <a:path w="124" h="64">
                  <a:moveTo>
                    <a:pt x="15" y="11"/>
                  </a:moveTo>
                  <a:lnTo>
                    <a:pt x="26" y="22"/>
                  </a:lnTo>
                  <a:lnTo>
                    <a:pt x="31" y="16"/>
                  </a:lnTo>
                  <a:lnTo>
                    <a:pt x="36" y="6"/>
                  </a:lnTo>
                  <a:lnTo>
                    <a:pt x="62" y="0"/>
                  </a:lnTo>
                  <a:lnTo>
                    <a:pt x="67" y="32"/>
                  </a:lnTo>
                  <a:lnTo>
                    <a:pt x="57" y="43"/>
                  </a:lnTo>
                  <a:lnTo>
                    <a:pt x="20" y="64"/>
                  </a:lnTo>
                  <a:lnTo>
                    <a:pt x="5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20" y="38"/>
                  </a:lnTo>
                  <a:lnTo>
                    <a:pt x="31" y="32"/>
                  </a:lnTo>
                  <a:lnTo>
                    <a:pt x="57" y="27"/>
                  </a:lnTo>
                  <a:lnTo>
                    <a:pt x="82" y="22"/>
                  </a:lnTo>
                  <a:lnTo>
                    <a:pt x="98" y="16"/>
                  </a:lnTo>
                  <a:lnTo>
                    <a:pt x="108" y="16"/>
                  </a:lnTo>
                  <a:lnTo>
                    <a:pt x="118" y="11"/>
                  </a:lnTo>
                  <a:lnTo>
                    <a:pt x="12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9" name=""/>
            <p:cNvSpPr/>
            <p:nvPr/>
          </p:nvSpPr>
          <p:spPr>
            <a:xfrm>
              <a:off x="6518880" y="2746440"/>
              <a:ext cx="61920" cy="257400"/>
            </a:xfrm>
            <a:custGeom>
              <a:avLst/>
              <a:gdLst/>
              <a:ahLst/>
              <a:rect l="l" t="t" r="r" b="b"/>
              <a:pathLst>
                <a:path w="36" h="149">
                  <a:moveTo>
                    <a:pt x="0" y="149"/>
                  </a:moveTo>
                  <a:lnTo>
                    <a:pt x="10" y="133"/>
                  </a:lnTo>
                  <a:lnTo>
                    <a:pt x="5" y="122"/>
                  </a:lnTo>
                  <a:lnTo>
                    <a:pt x="20" y="112"/>
                  </a:lnTo>
                  <a:lnTo>
                    <a:pt x="15" y="101"/>
                  </a:lnTo>
                  <a:lnTo>
                    <a:pt x="15" y="74"/>
                  </a:lnTo>
                  <a:lnTo>
                    <a:pt x="31" y="69"/>
                  </a:lnTo>
                  <a:lnTo>
                    <a:pt x="36" y="59"/>
                  </a:lnTo>
                  <a:lnTo>
                    <a:pt x="31" y="32"/>
                  </a:lnTo>
                  <a:lnTo>
                    <a:pt x="20" y="16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0" name=""/>
            <p:cNvSpPr/>
            <p:nvPr/>
          </p:nvSpPr>
          <p:spPr>
            <a:xfrm>
              <a:off x="6849000" y="2884680"/>
              <a:ext cx="364320" cy="255240"/>
            </a:xfrm>
            <a:custGeom>
              <a:avLst/>
              <a:gdLst/>
              <a:ahLst/>
              <a:rect l="l" t="t" r="r" b="b"/>
              <a:pathLst>
                <a:path w="211" h="148">
                  <a:moveTo>
                    <a:pt x="5" y="0"/>
                  </a:moveTo>
                  <a:lnTo>
                    <a:pt x="0" y="26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31" y="69"/>
                  </a:lnTo>
                  <a:lnTo>
                    <a:pt x="46" y="85"/>
                  </a:lnTo>
                  <a:lnTo>
                    <a:pt x="51" y="100"/>
                  </a:lnTo>
                  <a:lnTo>
                    <a:pt x="51" y="111"/>
                  </a:lnTo>
                  <a:lnTo>
                    <a:pt x="82" y="132"/>
                  </a:lnTo>
                  <a:lnTo>
                    <a:pt x="98" y="148"/>
                  </a:lnTo>
                  <a:lnTo>
                    <a:pt x="134" y="143"/>
                  </a:lnTo>
                  <a:lnTo>
                    <a:pt x="144" y="143"/>
                  </a:lnTo>
                  <a:lnTo>
                    <a:pt x="160" y="138"/>
                  </a:lnTo>
                  <a:lnTo>
                    <a:pt x="175" y="138"/>
                  </a:lnTo>
                  <a:lnTo>
                    <a:pt x="196" y="138"/>
                  </a:lnTo>
                  <a:lnTo>
                    <a:pt x="206" y="138"/>
                  </a:lnTo>
                  <a:lnTo>
                    <a:pt x="211" y="127"/>
                  </a:lnTo>
                  <a:lnTo>
                    <a:pt x="211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1" name=""/>
            <p:cNvSpPr/>
            <p:nvPr/>
          </p:nvSpPr>
          <p:spPr>
            <a:xfrm>
              <a:off x="6598080" y="2893320"/>
              <a:ext cx="90000" cy="146880"/>
            </a:xfrm>
            <a:custGeom>
              <a:avLst/>
              <a:gdLst/>
              <a:ahLst/>
              <a:rect l="l" t="t" r="r" b="b"/>
              <a:pathLst>
                <a:path w="52" h="85">
                  <a:moveTo>
                    <a:pt x="52" y="0"/>
                  </a:moveTo>
                  <a:lnTo>
                    <a:pt x="36" y="48"/>
                  </a:lnTo>
                  <a:lnTo>
                    <a:pt x="31" y="85"/>
                  </a:lnTo>
                  <a:lnTo>
                    <a:pt x="26" y="58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2" name=""/>
            <p:cNvSpPr/>
            <p:nvPr/>
          </p:nvSpPr>
          <p:spPr>
            <a:xfrm>
              <a:off x="6536160" y="2976120"/>
              <a:ext cx="258840" cy="81360"/>
            </a:xfrm>
            <a:custGeom>
              <a:avLst/>
              <a:gdLst/>
              <a:ahLst/>
              <a:rect l="l" t="t" r="r" b="b"/>
              <a:pathLst>
                <a:path w="150" h="47">
                  <a:moveTo>
                    <a:pt x="0" y="10"/>
                  </a:moveTo>
                  <a:lnTo>
                    <a:pt x="5" y="10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21" y="47"/>
                  </a:lnTo>
                  <a:lnTo>
                    <a:pt x="36" y="47"/>
                  </a:lnTo>
                  <a:lnTo>
                    <a:pt x="31" y="26"/>
                  </a:lnTo>
                  <a:lnTo>
                    <a:pt x="93" y="10"/>
                  </a:lnTo>
                  <a:lnTo>
                    <a:pt x="119" y="0"/>
                  </a:lnTo>
                  <a:lnTo>
                    <a:pt x="139" y="0"/>
                  </a:lnTo>
                  <a:lnTo>
                    <a:pt x="15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3" name=""/>
            <p:cNvSpPr/>
            <p:nvPr/>
          </p:nvSpPr>
          <p:spPr>
            <a:xfrm>
              <a:off x="6705360" y="2976120"/>
              <a:ext cx="36000" cy="5544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21" y="21"/>
                  </a:lnTo>
                  <a:lnTo>
                    <a:pt x="2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4" name=""/>
            <p:cNvSpPr/>
            <p:nvPr/>
          </p:nvSpPr>
          <p:spPr>
            <a:xfrm>
              <a:off x="6437160" y="3031560"/>
              <a:ext cx="312840" cy="63720"/>
            </a:xfrm>
            <a:custGeom>
              <a:avLst/>
              <a:gdLst/>
              <a:ahLst/>
              <a:rect l="l" t="t" r="r" b="b"/>
              <a:pathLst>
                <a:path w="181" h="37">
                  <a:moveTo>
                    <a:pt x="176" y="0"/>
                  </a:moveTo>
                  <a:lnTo>
                    <a:pt x="181" y="5"/>
                  </a:lnTo>
                  <a:lnTo>
                    <a:pt x="155" y="10"/>
                  </a:lnTo>
                  <a:lnTo>
                    <a:pt x="124" y="15"/>
                  </a:lnTo>
                  <a:lnTo>
                    <a:pt x="98" y="26"/>
                  </a:lnTo>
                  <a:lnTo>
                    <a:pt x="67" y="31"/>
                  </a:lnTo>
                  <a:lnTo>
                    <a:pt x="41" y="37"/>
                  </a:lnTo>
                  <a:lnTo>
                    <a:pt x="21" y="31"/>
                  </a:lnTo>
                  <a:lnTo>
                    <a:pt x="5" y="3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5" name=""/>
            <p:cNvSpPr/>
            <p:nvPr/>
          </p:nvSpPr>
          <p:spPr>
            <a:xfrm>
              <a:off x="5973840" y="2929320"/>
              <a:ext cx="268200" cy="146880"/>
            </a:xfrm>
            <a:custGeom>
              <a:avLst/>
              <a:gdLst/>
              <a:ahLst/>
              <a:rect l="l" t="t" r="r" b="b"/>
              <a:pathLst>
                <a:path w="155" h="85">
                  <a:moveTo>
                    <a:pt x="0" y="85"/>
                  </a:moveTo>
                  <a:lnTo>
                    <a:pt x="31" y="74"/>
                  </a:lnTo>
                  <a:lnTo>
                    <a:pt x="87" y="59"/>
                  </a:lnTo>
                  <a:lnTo>
                    <a:pt x="155" y="59"/>
                  </a:lnTo>
                  <a:lnTo>
                    <a:pt x="155" y="43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6" name=""/>
            <p:cNvSpPr/>
            <p:nvPr/>
          </p:nvSpPr>
          <p:spPr>
            <a:xfrm>
              <a:off x="6919920" y="2865600"/>
              <a:ext cx="61920" cy="19080"/>
            </a:xfrm>
            <a:custGeom>
              <a:avLst/>
              <a:gdLst/>
              <a:ahLst/>
              <a:rect l="l" t="t" r="r" b="b"/>
              <a:pathLst>
                <a:path w="36" h="11">
                  <a:moveTo>
                    <a:pt x="36" y="0"/>
                  </a:moveTo>
                  <a:lnTo>
                    <a:pt x="21" y="5"/>
                  </a:lnTo>
                  <a:lnTo>
                    <a:pt x="1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7" name=""/>
            <p:cNvSpPr/>
            <p:nvPr/>
          </p:nvSpPr>
          <p:spPr>
            <a:xfrm>
              <a:off x="7026840" y="2829600"/>
              <a:ext cx="177840" cy="27360"/>
            </a:xfrm>
            <a:custGeom>
              <a:avLst/>
              <a:gdLst/>
              <a:ahLst/>
              <a:rect l="l" t="t" r="r" b="b"/>
              <a:pathLst>
                <a:path w="103" h="16">
                  <a:moveTo>
                    <a:pt x="103" y="0"/>
                  </a:moveTo>
                  <a:lnTo>
                    <a:pt x="98" y="11"/>
                  </a:lnTo>
                  <a:lnTo>
                    <a:pt x="93" y="16"/>
                  </a:lnTo>
                  <a:lnTo>
                    <a:pt x="51" y="16"/>
                  </a:lnTo>
                  <a:lnTo>
                    <a:pt x="31" y="16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8" name=""/>
            <p:cNvSpPr/>
            <p:nvPr/>
          </p:nvSpPr>
          <p:spPr>
            <a:xfrm flipV="1">
              <a:off x="6874920" y="3003480"/>
              <a:ext cx="27360" cy="16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9" name=""/>
            <p:cNvSpPr/>
            <p:nvPr/>
          </p:nvSpPr>
          <p:spPr>
            <a:xfrm>
              <a:off x="6722640" y="2976120"/>
              <a:ext cx="126000" cy="36360"/>
            </a:xfrm>
            <a:custGeom>
              <a:avLst/>
              <a:gdLst/>
              <a:ahLst/>
              <a:rect l="l" t="t" r="r" b="b"/>
              <a:pathLst>
                <a:path w="73" h="21">
                  <a:moveTo>
                    <a:pt x="0" y="0"/>
                  </a:moveTo>
                  <a:lnTo>
                    <a:pt x="5" y="5"/>
                  </a:lnTo>
                  <a:lnTo>
                    <a:pt x="11" y="10"/>
                  </a:lnTo>
                  <a:lnTo>
                    <a:pt x="36" y="10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3" y="5"/>
                  </a:lnTo>
                  <a:lnTo>
                    <a:pt x="73" y="10"/>
                  </a:lnTo>
                  <a:lnTo>
                    <a:pt x="73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0" name=""/>
            <p:cNvSpPr/>
            <p:nvPr/>
          </p:nvSpPr>
          <p:spPr>
            <a:xfrm>
              <a:off x="6838200" y="2976120"/>
              <a:ext cx="81360" cy="155520"/>
            </a:xfrm>
            <a:custGeom>
              <a:avLst/>
              <a:gdLst/>
              <a:ahLst/>
              <a:rect l="l" t="t" r="r" b="b"/>
              <a:pathLst>
                <a:path w="47" h="90">
                  <a:moveTo>
                    <a:pt x="0" y="0"/>
                  </a:moveTo>
                  <a:lnTo>
                    <a:pt x="6" y="42"/>
                  </a:lnTo>
                  <a:lnTo>
                    <a:pt x="26" y="58"/>
                  </a:lnTo>
                  <a:lnTo>
                    <a:pt x="42" y="79"/>
                  </a:lnTo>
                  <a:lnTo>
                    <a:pt x="47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1" name=""/>
            <p:cNvSpPr/>
            <p:nvPr/>
          </p:nvSpPr>
          <p:spPr>
            <a:xfrm>
              <a:off x="6750000" y="3021120"/>
              <a:ext cx="115920" cy="19080"/>
            </a:xfrm>
            <a:custGeom>
              <a:avLst/>
              <a:gdLst/>
              <a:ahLst/>
              <a:rect l="l" t="t" r="r" b="b"/>
              <a:pathLst>
                <a:path w="67" h="11">
                  <a:moveTo>
                    <a:pt x="0" y="11"/>
                  </a:moveTo>
                  <a:lnTo>
                    <a:pt x="36" y="11"/>
                  </a:lnTo>
                  <a:lnTo>
                    <a:pt x="67" y="0"/>
                  </a:lnTo>
                  <a:lnTo>
                    <a:pt x="62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2" name=""/>
            <p:cNvSpPr/>
            <p:nvPr/>
          </p:nvSpPr>
          <p:spPr>
            <a:xfrm>
              <a:off x="6776280" y="3031560"/>
              <a:ext cx="81000" cy="6372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47" y="0"/>
                  </a:moveTo>
                  <a:lnTo>
                    <a:pt x="42" y="10"/>
                  </a:lnTo>
                  <a:lnTo>
                    <a:pt x="16" y="31"/>
                  </a:lnTo>
                  <a:lnTo>
                    <a:pt x="0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3" name=""/>
            <p:cNvSpPr/>
            <p:nvPr/>
          </p:nvSpPr>
          <p:spPr>
            <a:xfrm>
              <a:off x="5768280" y="3268440"/>
              <a:ext cx="276120" cy="210600"/>
            </a:xfrm>
            <a:custGeom>
              <a:avLst/>
              <a:gdLst/>
              <a:ahLst/>
              <a:rect l="l" t="t" r="r" b="b"/>
              <a:pathLst>
                <a:path w="160" h="122">
                  <a:moveTo>
                    <a:pt x="0" y="16"/>
                  </a:moveTo>
                  <a:lnTo>
                    <a:pt x="52" y="37"/>
                  </a:lnTo>
                  <a:lnTo>
                    <a:pt x="57" y="48"/>
                  </a:lnTo>
                  <a:lnTo>
                    <a:pt x="124" y="122"/>
                  </a:lnTo>
                  <a:lnTo>
                    <a:pt x="160" y="122"/>
                  </a:lnTo>
                  <a:lnTo>
                    <a:pt x="134" y="43"/>
                  </a:lnTo>
                  <a:lnTo>
                    <a:pt x="124" y="22"/>
                  </a:lnTo>
                  <a:lnTo>
                    <a:pt x="113" y="6"/>
                  </a:lnTo>
                  <a:lnTo>
                    <a:pt x="10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4" name=""/>
            <p:cNvSpPr/>
            <p:nvPr/>
          </p:nvSpPr>
          <p:spPr>
            <a:xfrm>
              <a:off x="6098400" y="3176640"/>
              <a:ext cx="36360" cy="146880"/>
            </a:xfrm>
            <a:custGeom>
              <a:avLst/>
              <a:gdLst/>
              <a:ahLst/>
              <a:rect l="l" t="t" r="r" b="b"/>
              <a:pathLst>
                <a:path w="21" h="85">
                  <a:moveTo>
                    <a:pt x="0" y="0"/>
                  </a:moveTo>
                  <a:lnTo>
                    <a:pt x="5" y="27"/>
                  </a:lnTo>
                  <a:lnTo>
                    <a:pt x="15" y="53"/>
                  </a:lnTo>
                  <a:lnTo>
                    <a:pt x="21" y="75"/>
                  </a:lnTo>
                  <a:lnTo>
                    <a:pt x="21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5" name=""/>
            <p:cNvSpPr/>
            <p:nvPr/>
          </p:nvSpPr>
          <p:spPr>
            <a:xfrm>
              <a:off x="5963400" y="3076200"/>
              <a:ext cx="196920" cy="138240"/>
            </a:xfrm>
            <a:custGeom>
              <a:avLst/>
              <a:gdLst/>
              <a:ahLst/>
              <a:rect l="l" t="t" r="r" b="b"/>
              <a:pathLst>
                <a:path w="114" h="80">
                  <a:moveTo>
                    <a:pt x="0" y="37"/>
                  </a:moveTo>
                  <a:lnTo>
                    <a:pt x="11" y="37"/>
                  </a:lnTo>
                  <a:lnTo>
                    <a:pt x="21" y="53"/>
                  </a:lnTo>
                  <a:lnTo>
                    <a:pt x="21" y="80"/>
                  </a:lnTo>
                  <a:lnTo>
                    <a:pt x="16" y="53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11" y="80"/>
                  </a:lnTo>
                  <a:lnTo>
                    <a:pt x="21" y="80"/>
                  </a:lnTo>
                  <a:lnTo>
                    <a:pt x="57" y="69"/>
                  </a:lnTo>
                  <a:lnTo>
                    <a:pt x="73" y="64"/>
                  </a:lnTo>
                  <a:lnTo>
                    <a:pt x="78" y="48"/>
                  </a:lnTo>
                  <a:lnTo>
                    <a:pt x="99" y="27"/>
                  </a:lnTo>
                  <a:lnTo>
                    <a:pt x="109" y="21"/>
                  </a:lnTo>
                  <a:lnTo>
                    <a:pt x="11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6" name=""/>
            <p:cNvSpPr/>
            <p:nvPr/>
          </p:nvSpPr>
          <p:spPr>
            <a:xfrm>
              <a:off x="6304320" y="3186720"/>
              <a:ext cx="383760" cy="155520"/>
            </a:xfrm>
            <a:custGeom>
              <a:avLst/>
              <a:gdLst/>
              <a:ahLst/>
              <a:rect l="l" t="t" r="r" b="b"/>
              <a:pathLst>
                <a:path w="222" h="90">
                  <a:moveTo>
                    <a:pt x="0" y="26"/>
                  </a:moveTo>
                  <a:lnTo>
                    <a:pt x="36" y="26"/>
                  </a:lnTo>
                  <a:lnTo>
                    <a:pt x="62" y="26"/>
                  </a:lnTo>
                  <a:lnTo>
                    <a:pt x="82" y="21"/>
                  </a:lnTo>
                  <a:lnTo>
                    <a:pt x="87" y="21"/>
                  </a:lnTo>
                  <a:lnTo>
                    <a:pt x="108" y="21"/>
                  </a:lnTo>
                  <a:lnTo>
                    <a:pt x="124" y="21"/>
                  </a:lnTo>
                  <a:lnTo>
                    <a:pt x="139" y="10"/>
                  </a:lnTo>
                  <a:lnTo>
                    <a:pt x="149" y="0"/>
                  </a:lnTo>
                  <a:lnTo>
                    <a:pt x="170" y="79"/>
                  </a:lnTo>
                  <a:lnTo>
                    <a:pt x="186" y="79"/>
                  </a:lnTo>
                  <a:lnTo>
                    <a:pt x="201" y="90"/>
                  </a:lnTo>
                  <a:lnTo>
                    <a:pt x="22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7" name=""/>
            <p:cNvSpPr/>
            <p:nvPr/>
          </p:nvSpPr>
          <p:spPr>
            <a:xfrm>
              <a:off x="6267960" y="3195720"/>
              <a:ext cx="62280" cy="82440"/>
            </a:xfrm>
            <a:custGeom>
              <a:avLst/>
              <a:gdLst/>
              <a:ahLst/>
              <a:rect l="l" t="t" r="r" b="b"/>
              <a:pathLst>
                <a:path w="36" h="48">
                  <a:moveTo>
                    <a:pt x="0" y="32"/>
                  </a:moveTo>
                  <a:lnTo>
                    <a:pt x="21" y="48"/>
                  </a:lnTo>
                  <a:lnTo>
                    <a:pt x="26" y="37"/>
                  </a:lnTo>
                  <a:lnTo>
                    <a:pt x="31" y="26"/>
                  </a:lnTo>
                  <a:lnTo>
                    <a:pt x="36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8" name=""/>
            <p:cNvSpPr/>
            <p:nvPr/>
          </p:nvSpPr>
          <p:spPr>
            <a:xfrm>
              <a:off x="6222600" y="3067560"/>
              <a:ext cx="143280" cy="91440"/>
            </a:xfrm>
            <a:custGeom>
              <a:avLst/>
              <a:gdLst/>
              <a:ahLst/>
              <a:rect l="l" t="t" r="r" b="b"/>
              <a:pathLst>
                <a:path w="83" h="53">
                  <a:moveTo>
                    <a:pt x="0" y="53"/>
                  </a:moveTo>
                  <a:lnTo>
                    <a:pt x="31" y="47"/>
                  </a:lnTo>
                  <a:lnTo>
                    <a:pt x="52" y="42"/>
                  </a:lnTo>
                  <a:lnTo>
                    <a:pt x="83" y="21"/>
                  </a:lnTo>
                  <a:lnTo>
                    <a:pt x="72" y="5"/>
                  </a:lnTo>
                  <a:lnTo>
                    <a:pt x="72" y="0"/>
                  </a:lnTo>
                  <a:lnTo>
                    <a:pt x="62" y="10"/>
                  </a:lnTo>
                  <a:lnTo>
                    <a:pt x="36" y="32"/>
                  </a:lnTo>
                  <a:lnTo>
                    <a:pt x="0" y="53"/>
                  </a:lnTo>
                  <a:lnTo>
                    <a:pt x="21" y="26"/>
                  </a:lnTo>
                  <a:lnTo>
                    <a:pt x="2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9" name=""/>
            <p:cNvSpPr/>
            <p:nvPr/>
          </p:nvSpPr>
          <p:spPr>
            <a:xfrm>
              <a:off x="6705360" y="3012480"/>
              <a:ext cx="25560" cy="2772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0" name=""/>
            <p:cNvSpPr/>
            <p:nvPr/>
          </p:nvSpPr>
          <p:spPr>
            <a:xfrm>
              <a:off x="6651720" y="2985120"/>
              <a:ext cx="62280" cy="55080"/>
            </a:xfrm>
            <a:custGeom>
              <a:avLst/>
              <a:gdLst/>
              <a:ahLst/>
              <a:rect l="l" t="t" r="r" b="b"/>
              <a:pathLst>
                <a:path w="36" h="32">
                  <a:moveTo>
                    <a:pt x="0" y="32"/>
                  </a:moveTo>
                  <a:lnTo>
                    <a:pt x="15" y="21"/>
                  </a:lnTo>
                  <a:lnTo>
                    <a:pt x="21" y="27"/>
                  </a:lnTo>
                  <a:lnTo>
                    <a:pt x="21" y="16"/>
                  </a:lnTo>
                  <a:lnTo>
                    <a:pt x="31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1" name=""/>
            <p:cNvSpPr/>
            <p:nvPr/>
          </p:nvSpPr>
          <p:spPr>
            <a:xfrm>
              <a:off x="7097760" y="2965680"/>
              <a:ext cx="106920" cy="91440"/>
            </a:xfrm>
            <a:custGeom>
              <a:avLst/>
              <a:gdLst/>
              <a:ahLst/>
              <a:rect l="l" t="t" r="r" b="b"/>
              <a:pathLst>
                <a:path w="62" h="53">
                  <a:moveTo>
                    <a:pt x="0" y="22"/>
                  </a:moveTo>
                  <a:lnTo>
                    <a:pt x="31" y="53"/>
                  </a:lnTo>
                  <a:lnTo>
                    <a:pt x="10" y="38"/>
                  </a:lnTo>
                  <a:lnTo>
                    <a:pt x="0" y="22"/>
                  </a:lnTo>
                  <a:lnTo>
                    <a:pt x="47" y="0"/>
                  </a:lnTo>
                  <a:lnTo>
                    <a:pt x="62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2" name=""/>
            <p:cNvSpPr/>
            <p:nvPr/>
          </p:nvSpPr>
          <p:spPr>
            <a:xfrm flipH="1">
              <a:off x="7080120" y="3140280"/>
              <a:ext cx="828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3" name=""/>
            <p:cNvSpPr/>
            <p:nvPr/>
          </p:nvSpPr>
          <p:spPr>
            <a:xfrm>
              <a:off x="6741360" y="3040200"/>
              <a:ext cx="96840" cy="155520"/>
            </a:xfrm>
            <a:custGeom>
              <a:avLst/>
              <a:gdLst/>
              <a:ahLst/>
              <a:rect l="l" t="t" r="r" b="b"/>
              <a:pathLst>
                <a:path w="56" h="90">
                  <a:moveTo>
                    <a:pt x="0" y="0"/>
                  </a:moveTo>
                  <a:lnTo>
                    <a:pt x="10" y="10"/>
                  </a:lnTo>
                  <a:lnTo>
                    <a:pt x="25" y="32"/>
                  </a:lnTo>
                  <a:lnTo>
                    <a:pt x="25" y="69"/>
                  </a:lnTo>
                  <a:lnTo>
                    <a:pt x="56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4" name=""/>
            <p:cNvSpPr/>
            <p:nvPr/>
          </p:nvSpPr>
          <p:spPr>
            <a:xfrm>
              <a:off x="6874920" y="2673720"/>
              <a:ext cx="45000" cy="3600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26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5" name=""/>
            <p:cNvSpPr/>
            <p:nvPr/>
          </p:nvSpPr>
          <p:spPr>
            <a:xfrm>
              <a:off x="6803640" y="2582280"/>
              <a:ext cx="160560" cy="127440"/>
            </a:xfrm>
            <a:custGeom>
              <a:avLst/>
              <a:gdLst/>
              <a:ahLst/>
              <a:rect l="l" t="t" r="r" b="b"/>
              <a:pathLst>
                <a:path w="93" h="74">
                  <a:moveTo>
                    <a:pt x="88" y="53"/>
                  </a:moveTo>
                  <a:lnTo>
                    <a:pt x="93" y="48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57" y="5"/>
                  </a:lnTo>
                  <a:lnTo>
                    <a:pt x="46" y="10"/>
                  </a:lnTo>
                  <a:lnTo>
                    <a:pt x="26" y="10"/>
                  </a:lnTo>
                  <a:lnTo>
                    <a:pt x="20" y="5"/>
                  </a:lnTo>
                  <a:lnTo>
                    <a:pt x="20" y="16"/>
                  </a:lnTo>
                  <a:lnTo>
                    <a:pt x="0" y="21"/>
                  </a:lnTo>
                  <a:lnTo>
                    <a:pt x="0" y="48"/>
                  </a:lnTo>
                  <a:lnTo>
                    <a:pt x="10" y="74"/>
                  </a:lnTo>
                  <a:lnTo>
                    <a:pt x="46" y="69"/>
                  </a:lnTo>
                  <a:lnTo>
                    <a:pt x="57" y="63"/>
                  </a:lnTo>
                  <a:lnTo>
                    <a:pt x="88" y="69"/>
                  </a:lnTo>
                  <a:lnTo>
                    <a:pt x="88" y="58"/>
                  </a:lnTo>
                  <a:lnTo>
                    <a:pt x="77" y="53"/>
                  </a:lnTo>
                  <a:lnTo>
                    <a:pt x="67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6" name=""/>
            <p:cNvSpPr/>
            <p:nvPr/>
          </p:nvSpPr>
          <p:spPr>
            <a:xfrm>
              <a:off x="6937200" y="2646000"/>
              <a:ext cx="98280" cy="36360"/>
            </a:xfrm>
            <a:custGeom>
              <a:avLst/>
              <a:gdLst/>
              <a:ahLst/>
              <a:rect l="l" t="t" r="r" b="b"/>
              <a:pathLst>
                <a:path w="57" h="21">
                  <a:moveTo>
                    <a:pt x="57" y="0"/>
                  </a:moveTo>
                  <a:lnTo>
                    <a:pt x="36" y="11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16" y="21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7" name=""/>
            <p:cNvSpPr/>
            <p:nvPr/>
          </p:nvSpPr>
          <p:spPr>
            <a:xfrm>
              <a:off x="7035480" y="2627280"/>
              <a:ext cx="79560" cy="27360"/>
            </a:xfrm>
            <a:custGeom>
              <a:avLst/>
              <a:gdLst/>
              <a:ahLst/>
              <a:rect l="l" t="t" r="r" b="b"/>
              <a:pathLst>
                <a:path w="46" h="16">
                  <a:moveTo>
                    <a:pt x="46" y="0"/>
                  </a:moveTo>
                  <a:lnTo>
                    <a:pt x="36" y="11"/>
                  </a:lnTo>
                  <a:lnTo>
                    <a:pt x="21" y="11"/>
                  </a:lnTo>
                  <a:lnTo>
                    <a:pt x="10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8" name=""/>
            <p:cNvSpPr/>
            <p:nvPr/>
          </p:nvSpPr>
          <p:spPr>
            <a:xfrm>
              <a:off x="6008760" y="2710080"/>
              <a:ext cx="169200" cy="293760"/>
            </a:xfrm>
            <a:custGeom>
              <a:avLst/>
              <a:gdLst/>
              <a:ahLst/>
              <a:rect l="l" t="t" r="r" b="b"/>
              <a:pathLst>
                <a:path w="98" h="170">
                  <a:moveTo>
                    <a:pt x="42" y="69"/>
                  </a:moveTo>
                  <a:lnTo>
                    <a:pt x="42" y="80"/>
                  </a:lnTo>
                  <a:lnTo>
                    <a:pt x="5" y="170"/>
                  </a:lnTo>
                  <a:lnTo>
                    <a:pt x="0" y="170"/>
                  </a:lnTo>
                  <a:lnTo>
                    <a:pt x="36" y="69"/>
                  </a:lnTo>
                  <a:lnTo>
                    <a:pt x="9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9" name=""/>
            <p:cNvSpPr/>
            <p:nvPr/>
          </p:nvSpPr>
          <p:spPr>
            <a:xfrm>
              <a:off x="6312960" y="2673720"/>
              <a:ext cx="248760" cy="7236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144" y="37"/>
                  </a:moveTo>
                  <a:lnTo>
                    <a:pt x="124" y="37"/>
                  </a:lnTo>
                  <a:lnTo>
                    <a:pt x="113" y="37"/>
                  </a:lnTo>
                  <a:lnTo>
                    <a:pt x="77" y="42"/>
                  </a:lnTo>
                  <a:lnTo>
                    <a:pt x="62" y="26"/>
                  </a:lnTo>
                  <a:lnTo>
                    <a:pt x="31" y="10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0" name=""/>
            <p:cNvSpPr/>
            <p:nvPr/>
          </p:nvSpPr>
          <p:spPr>
            <a:xfrm>
              <a:off x="6677640" y="2848320"/>
              <a:ext cx="63720" cy="45000"/>
            </a:xfrm>
            <a:custGeom>
              <a:avLst/>
              <a:gdLst/>
              <a:ahLst/>
              <a:rect l="l" t="t" r="r" b="b"/>
              <a:pathLst>
                <a:path w="37" h="26">
                  <a:moveTo>
                    <a:pt x="0" y="26"/>
                  </a:moveTo>
                  <a:lnTo>
                    <a:pt x="6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3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1" name=""/>
            <p:cNvSpPr/>
            <p:nvPr/>
          </p:nvSpPr>
          <p:spPr>
            <a:xfrm>
              <a:off x="6731280" y="2829600"/>
              <a:ext cx="10080" cy="18720"/>
            </a:xfrm>
            <a:custGeom>
              <a:avLst/>
              <a:gdLst/>
              <a:ahLst/>
              <a:rect l="l" t="t" r="r" b="b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2" name=""/>
            <p:cNvSpPr/>
            <p:nvPr/>
          </p:nvSpPr>
          <p:spPr>
            <a:xfrm>
              <a:off x="7009560" y="2792880"/>
              <a:ext cx="8280" cy="3636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3" name=""/>
            <p:cNvSpPr/>
            <p:nvPr/>
          </p:nvSpPr>
          <p:spPr>
            <a:xfrm>
              <a:off x="6134760" y="2820960"/>
              <a:ext cx="195120" cy="310680"/>
            </a:xfrm>
            <a:custGeom>
              <a:avLst/>
              <a:gdLst/>
              <a:ahLst/>
              <a:rect l="l" t="t" r="r" b="b"/>
              <a:pathLst>
                <a:path w="113" h="180">
                  <a:moveTo>
                    <a:pt x="113" y="0"/>
                  </a:moveTo>
                  <a:lnTo>
                    <a:pt x="62" y="58"/>
                  </a:lnTo>
                  <a:lnTo>
                    <a:pt x="10" y="69"/>
                  </a:lnTo>
                  <a:lnTo>
                    <a:pt x="15" y="79"/>
                  </a:lnTo>
                  <a:lnTo>
                    <a:pt x="15" y="90"/>
                  </a:lnTo>
                  <a:lnTo>
                    <a:pt x="15" y="106"/>
                  </a:lnTo>
                  <a:lnTo>
                    <a:pt x="20" y="122"/>
                  </a:lnTo>
                  <a:lnTo>
                    <a:pt x="15" y="148"/>
                  </a:lnTo>
                  <a:lnTo>
                    <a:pt x="15" y="159"/>
                  </a:lnTo>
                  <a:lnTo>
                    <a:pt x="10" y="169"/>
                  </a:lnTo>
                  <a:lnTo>
                    <a:pt x="0" y="1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4" name=""/>
            <p:cNvSpPr/>
            <p:nvPr/>
          </p:nvSpPr>
          <p:spPr>
            <a:xfrm>
              <a:off x="6304320" y="2901960"/>
              <a:ext cx="53280" cy="55080"/>
            </a:xfrm>
            <a:custGeom>
              <a:avLst/>
              <a:gdLst/>
              <a:ahLst/>
              <a:rect l="l" t="t" r="r" b="b"/>
              <a:pathLst>
                <a:path w="31" h="32">
                  <a:moveTo>
                    <a:pt x="0" y="32"/>
                  </a:moveTo>
                  <a:lnTo>
                    <a:pt x="0" y="11"/>
                  </a:lnTo>
                  <a:lnTo>
                    <a:pt x="15" y="0"/>
                  </a:lnTo>
                  <a:lnTo>
                    <a:pt x="20" y="6"/>
                  </a:lnTo>
                  <a:lnTo>
                    <a:pt x="25" y="11"/>
                  </a:lnTo>
                  <a:lnTo>
                    <a:pt x="25" y="27"/>
                  </a:lnTo>
                  <a:lnTo>
                    <a:pt x="3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5" name=""/>
            <p:cNvSpPr/>
            <p:nvPr/>
          </p:nvSpPr>
          <p:spPr>
            <a:xfrm>
              <a:off x="6625800" y="2782800"/>
              <a:ext cx="330120" cy="101880"/>
            </a:xfrm>
            <a:custGeom>
              <a:avLst/>
              <a:gdLst/>
              <a:ahLst/>
              <a:rect l="l" t="t" r="r" b="b"/>
              <a:pathLst>
                <a:path w="191" h="59">
                  <a:moveTo>
                    <a:pt x="191" y="22"/>
                  </a:moveTo>
                  <a:lnTo>
                    <a:pt x="185" y="16"/>
                  </a:lnTo>
                  <a:lnTo>
                    <a:pt x="160" y="43"/>
                  </a:lnTo>
                  <a:lnTo>
                    <a:pt x="139" y="48"/>
                  </a:lnTo>
                  <a:lnTo>
                    <a:pt x="92" y="59"/>
                  </a:lnTo>
                  <a:lnTo>
                    <a:pt x="77" y="32"/>
                  </a:lnTo>
                  <a:lnTo>
                    <a:pt x="61" y="22"/>
                  </a:lnTo>
                  <a:lnTo>
                    <a:pt x="46" y="11"/>
                  </a:lnTo>
                  <a:lnTo>
                    <a:pt x="20" y="11"/>
                  </a:lnTo>
                  <a:lnTo>
                    <a:pt x="0" y="0"/>
                  </a:lnTo>
                  <a:lnTo>
                    <a:pt x="20" y="16"/>
                  </a:lnTo>
                  <a:lnTo>
                    <a:pt x="4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6" name=""/>
            <p:cNvSpPr/>
            <p:nvPr/>
          </p:nvSpPr>
          <p:spPr>
            <a:xfrm>
              <a:off x="6634440" y="2792880"/>
              <a:ext cx="240120" cy="246960"/>
            </a:xfrm>
            <a:custGeom>
              <a:avLst/>
              <a:gdLst/>
              <a:ahLst/>
              <a:rect l="l" t="t" r="r" b="b"/>
              <a:pathLst>
                <a:path w="139" h="143">
                  <a:moveTo>
                    <a:pt x="139" y="127"/>
                  </a:moveTo>
                  <a:lnTo>
                    <a:pt x="124" y="143"/>
                  </a:lnTo>
                  <a:lnTo>
                    <a:pt x="118" y="116"/>
                  </a:lnTo>
                  <a:lnTo>
                    <a:pt x="10" y="47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7" name=""/>
            <p:cNvSpPr/>
            <p:nvPr/>
          </p:nvSpPr>
          <p:spPr>
            <a:xfrm flipH="1" flipV="1">
              <a:off x="6571800" y="2737440"/>
              <a:ext cx="62280" cy="55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8" name=""/>
            <p:cNvSpPr/>
            <p:nvPr/>
          </p:nvSpPr>
          <p:spPr>
            <a:xfrm>
              <a:off x="6572160" y="2801520"/>
              <a:ext cx="115920" cy="100080"/>
            </a:xfrm>
            <a:custGeom>
              <a:avLst/>
              <a:gdLst/>
              <a:ahLst/>
              <a:rect l="l" t="t" r="r" b="b"/>
              <a:pathLst>
                <a:path w="67" h="58">
                  <a:moveTo>
                    <a:pt x="0" y="37"/>
                  </a:moveTo>
                  <a:lnTo>
                    <a:pt x="10" y="42"/>
                  </a:lnTo>
                  <a:lnTo>
                    <a:pt x="15" y="42"/>
                  </a:lnTo>
                  <a:lnTo>
                    <a:pt x="15" y="48"/>
                  </a:lnTo>
                  <a:lnTo>
                    <a:pt x="20" y="58"/>
                  </a:lnTo>
                  <a:lnTo>
                    <a:pt x="67" y="37"/>
                  </a:lnTo>
                  <a:lnTo>
                    <a:pt x="56" y="32"/>
                  </a:lnTo>
                  <a:lnTo>
                    <a:pt x="56" y="16"/>
                  </a:lnTo>
                  <a:lnTo>
                    <a:pt x="6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9" name=""/>
            <p:cNvSpPr/>
            <p:nvPr/>
          </p:nvSpPr>
          <p:spPr>
            <a:xfrm>
              <a:off x="6990480" y="2782800"/>
              <a:ext cx="160560" cy="27360"/>
            </a:xfrm>
            <a:custGeom>
              <a:avLst/>
              <a:gdLst/>
              <a:ahLst/>
              <a:rect l="l" t="t" r="r" b="b"/>
              <a:pathLst>
                <a:path w="93" h="16">
                  <a:moveTo>
                    <a:pt x="0" y="16"/>
                  </a:moveTo>
                  <a:lnTo>
                    <a:pt x="31" y="6"/>
                  </a:lnTo>
                  <a:lnTo>
                    <a:pt x="52" y="0"/>
                  </a:lnTo>
                  <a:lnTo>
                    <a:pt x="72" y="6"/>
                  </a:lnTo>
                  <a:lnTo>
                    <a:pt x="9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0" name=""/>
            <p:cNvSpPr/>
            <p:nvPr/>
          </p:nvSpPr>
          <p:spPr>
            <a:xfrm>
              <a:off x="6999120" y="2654640"/>
              <a:ext cx="53640" cy="155520"/>
            </a:xfrm>
            <a:custGeom>
              <a:avLst/>
              <a:gdLst/>
              <a:ahLst/>
              <a:rect l="l" t="t" r="r" b="b"/>
              <a:pathLst>
                <a:path w="31" h="90">
                  <a:moveTo>
                    <a:pt x="0" y="90"/>
                  </a:moveTo>
                  <a:lnTo>
                    <a:pt x="16" y="90"/>
                  </a:lnTo>
                  <a:lnTo>
                    <a:pt x="21" y="90"/>
                  </a:lnTo>
                  <a:lnTo>
                    <a:pt x="26" y="80"/>
                  </a:lnTo>
                  <a:lnTo>
                    <a:pt x="26" y="69"/>
                  </a:lnTo>
                  <a:lnTo>
                    <a:pt x="26" y="59"/>
                  </a:lnTo>
                  <a:lnTo>
                    <a:pt x="26" y="48"/>
                  </a:lnTo>
                  <a:lnTo>
                    <a:pt x="21" y="43"/>
                  </a:lnTo>
                  <a:lnTo>
                    <a:pt x="26" y="37"/>
                  </a:lnTo>
                  <a:lnTo>
                    <a:pt x="26" y="27"/>
                  </a:lnTo>
                  <a:lnTo>
                    <a:pt x="26" y="16"/>
                  </a:lnTo>
                  <a:lnTo>
                    <a:pt x="31" y="6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1" name=""/>
            <p:cNvSpPr/>
            <p:nvPr/>
          </p:nvSpPr>
          <p:spPr>
            <a:xfrm>
              <a:off x="6883560" y="2701440"/>
              <a:ext cx="62280" cy="4500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0" y="0"/>
                  </a:moveTo>
                  <a:lnTo>
                    <a:pt x="16" y="5"/>
                  </a:lnTo>
                  <a:lnTo>
                    <a:pt x="21" y="16"/>
                  </a:lnTo>
                  <a:lnTo>
                    <a:pt x="26" y="21"/>
                  </a:lnTo>
                  <a:lnTo>
                    <a:pt x="3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2" name=""/>
            <p:cNvSpPr/>
            <p:nvPr/>
          </p:nvSpPr>
          <p:spPr>
            <a:xfrm>
              <a:off x="6276240" y="2545560"/>
              <a:ext cx="81000" cy="100080"/>
            </a:xfrm>
            <a:custGeom>
              <a:avLst/>
              <a:gdLst/>
              <a:ahLst/>
              <a:rect l="l" t="t" r="r" b="b"/>
              <a:pathLst>
                <a:path w="47" h="58">
                  <a:moveTo>
                    <a:pt x="47" y="0"/>
                  </a:moveTo>
                  <a:lnTo>
                    <a:pt x="47" y="21"/>
                  </a:lnTo>
                  <a:lnTo>
                    <a:pt x="41" y="53"/>
                  </a:lnTo>
                  <a:lnTo>
                    <a:pt x="41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6" y="47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5" y="42"/>
                  </a:lnTo>
                  <a:lnTo>
                    <a:pt x="10" y="47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10" y="21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3" name=""/>
            <p:cNvSpPr/>
            <p:nvPr/>
          </p:nvSpPr>
          <p:spPr>
            <a:xfrm>
              <a:off x="6017400" y="2599560"/>
              <a:ext cx="72360" cy="2772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16"/>
                  </a:moveTo>
                  <a:lnTo>
                    <a:pt x="42" y="11"/>
                  </a:lnTo>
                  <a:lnTo>
                    <a:pt x="4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4" name=""/>
            <p:cNvSpPr/>
            <p:nvPr/>
          </p:nvSpPr>
          <p:spPr>
            <a:xfrm>
              <a:off x="7115040" y="2416320"/>
              <a:ext cx="10080" cy="273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5" name=""/>
            <p:cNvSpPr/>
            <p:nvPr/>
          </p:nvSpPr>
          <p:spPr>
            <a:xfrm>
              <a:off x="7089120" y="2443680"/>
              <a:ext cx="36000" cy="183240"/>
            </a:xfrm>
            <a:custGeom>
              <a:avLst/>
              <a:gdLst/>
              <a:ahLst/>
              <a:rect l="l" t="t" r="r" b="b"/>
              <a:pathLst>
                <a:path w="21" h="106">
                  <a:moveTo>
                    <a:pt x="21" y="0"/>
                  </a:moveTo>
                  <a:lnTo>
                    <a:pt x="15" y="16"/>
                  </a:lnTo>
                  <a:lnTo>
                    <a:pt x="10" y="43"/>
                  </a:lnTo>
                  <a:lnTo>
                    <a:pt x="10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5" y="75"/>
                  </a:lnTo>
                  <a:lnTo>
                    <a:pt x="1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6" name=""/>
            <p:cNvSpPr/>
            <p:nvPr/>
          </p:nvSpPr>
          <p:spPr>
            <a:xfrm>
              <a:off x="6767640" y="2454480"/>
              <a:ext cx="205200" cy="210600"/>
            </a:xfrm>
            <a:custGeom>
              <a:avLst/>
              <a:gdLst/>
              <a:ahLst/>
              <a:rect l="l" t="t" r="r" b="b"/>
              <a:pathLst>
                <a:path w="119" h="122">
                  <a:moveTo>
                    <a:pt x="0" y="122"/>
                  </a:moveTo>
                  <a:lnTo>
                    <a:pt x="62" y="111"/>
                  </a:lnTo>
                  <a:lnTo>
                    <a:pt x="57" y="95"/>
                  </a:lnTo>
                  <a:lnTo>
                    <a:pt x="36" y="95"/>
                  </a:lnTo>
                  <a:lnTo>
                    <a:pt x="31" y="84"/>
                  </a:lnTo>
                  <a:lnTo>
                    <a:pt x="31" y="74"/>
                  </a:lnTo>
                  <a:lnTo>
                    <a:pt x="36" y="58"/>
                  </a:lnTo>
                  <a:lnTo>
                    <a:pt x="47" y="53"/>
                  </a:lnTo>
                  <a:lnTo>
                    <a:pt x="47" y="42"/>
                  </a:lnTo>
                  <a:lnTo>
                    <a:pt x="52" y="47"/>
                  </a:lnTo>
                  <a:lnTo>
                    <a:pt x="67" y="42"/>
                  </a:lnTo>
                  <a:lnTo>
                    <a:pt x="119" y="5"/>
                  </a:lnTo>
                  <a:lnTo>
                    <a:pt x="11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7" name=""/>
            <p:cNvSpPr/>
            <p:nvPr/>
          </p:nvSpPr>
          <p:spPr>
            <a:xfrm>
              <a:off x="6553080" y="2573640"/>
              <a:ext cx="61920" cy="155520"/>
            </a:xfrm>
            <a:custGeom>
              <a:avLst/>
              <a:gdLst/>
              <a:ahLst/>
              <a:rect l="l" t="t" r="r" b="b"/>
              <a:pathLst>
                <a:path w="36" h="90">
                  <a:moveTo>
                    <a:pt x="5" y="90"/>
                  </a:moveTo>
                  <a:lnTo>
                    <a:pt x="0" y="79"/>
                  </a:lnTo>
                  <a:lnTo>
                    <a:pt x="5" y="68"/>
                  </a:lnTo>
                  <a:lnTo>
                    <a:pt x="31" y="63"/>
                  </a:lnTo>
                  <a:lnTo>
                    <a:pt x="31" y="53"/>
                  </a:lnTo>
                  <a:lnTo>
                    <a:pt x="36" y="47"/>
                  </a:lnTo>
                  <a:lnTo>
                    <a:pt x="31" y="37"/>
                  </a:lnTo>
                  <a:lnTo>
                    <a:pt x="31" y="10"/>
                  </a:lnTo>
                  <a:lnTo>
                    <a:pt x="26" y="0"/>
                  </a:lnTo>
                  <a:lnTo>
                    <a:pt x="16" y="26"/>
                  </a:lnTo>
                  <a:lnTo>
                    <a:pt x="11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8" name=""/>
            <p:cNvSpPr/>
            <p:nvPr/>
          </p:nvSpPr>
          <p:spPr>
            <a:xfrm>
              <a:off x="6293520" y="2682360"/>
              <a:ext cx="651960" cy="127440"/>
            </a:xfrm>
            <a:custGeom>
              <a:avLst/>
              <a:gdLst/>
              <a:ahLst/>
              <a:rect l="l" t="t" r="r" b="b"/>
              <a:pathLst>
                <a:path w="377" h="74">
                  <a:moveTo>
                    <a:pt x="0" y="0"/>
                  </a:moveTo>
                  <a:lnTo>
                    <a:pt x="26" y="5"/>
                  </a:lnTo>
                  <a:lnTo>
                    <a:pt x="73" y="32"/>
                  </a:lnTo>
                  <a:lnTo>
                    <a:pt x="83" y="43"/>
                  </a:lnTo>
                  <a:lnTo>
                    <a:pt x="145" y="58"/>
                  </a:lnTo>
                  <a:lnTo>
                    <a:pt x="181" y="64"/>
                  </a:lnTo>
                  <a:lnTo>
                    <a:pt x="228" y="64"/>
                  </a:lnTo>
                  <a:lnTo>
                    <a:pt x="295" y="64"/>
                  </a:lnTo>
                  <a:lnTo>
                    <a:pt x="341" y="69"/>
                  </a:lnTo>
                  <a:lnTo>
                    <a:pt x="377" y="74"/>
                  </a:lnTo>
                  <a:lnTo>
                    <a:pt x="372" y="64"/>
                  </a:lnTo>
                  <a:lnTo>
                    <a:pt x="367" y="48"/>
                  </a:lnTo>
                  <a:lnTo>
                    <a:pt x="357" y="32"/>
                  </a:lnTo>
                  <a:lnTo>
                    <a:pt x="341" y="27"/>
                  </a:lnTo>
                  <a:lnTo>
                    <a:pt x="31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9" name=""/>
            <p:cNvSpPr/>
            <p:nvPr/>
          </p:nvSpPr>
          <p:spPr>
            <a:xfrm>
              <a:off x="6276240" y="2627280"/>
              <a:ext cx="98280" cy="101880"/>
            </a:xfrm>
            <a:custGeom>
              <a:avLst/>
              <a:gdLst/>
              <a:ahLst/>
              <a:rect l="l" t="t" r="r" b="b"/>
              <a:pathLst>
                <a:path w="57" h="59">
                  <a:moveTo>
                    <a:pt x="0" y="0"/>
                  </a:moveTo>
                  <a:lnTo>
                    <a:pt x="0" y="6"/>
                  </a:lnTo>
                  <a:lnTo>
                    <a:pt x="0" y="32"/>
                  </a:lnTo>
                  <a:lnTo>
                    <a:pt x="10" y="37"/>
                  </a:lnTo>
                  <a:lnTo>
                    <a:pt x="21" y="37"/>
                  </a:lnTo>
                  <a:lnTo>
                    <a:pt x="57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0" name=""/>
            <p:cNvSpPr/>
            <p:nvPr/>
          </p:nvSpPr>
          <p:spPr>
            <a:xfrm>
              <a:off x="6231240" y="2673720"/>
              <a:ext cx="62280" cy="3600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1" y="16"/>
                  </a:moveTo>
                  <a:lnTo>
                    <a:pt x="31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16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1" name=""/>
            <p:cNvSpPr/>
            <p:nvPr/>
          </p:nvSpPr>
          <p:spPr>
            <a:xfrm>
              <a:off x="6284880" y="2637360"/>
              <a:ext cx="115920" cy="274680"/>
            </a:xfrm>
            <a:custGeom>
              <a:avLst/>
              <a:gdLst/>
              <a:ahLst/>
              <a:rect l="l" t="t" r="r" b="b"/>
              <a:pathLst>
                <a:path w="67" h="159">
                  <a:moveTo>
                    <a:pt x="0" y="0"/>
                  </a:moveTo>
                  <a:lnTo>
                    <a:pt x="5" y="21"/>
                  </a:lnTo>
                  <a:lnTo>
                    <a:pt x="5" y="26"/>
                  </a:lnTo>
                  <a:lnTo>
                    <a:pt x="11" y="31"/>
                  </a:lnTo>
                  <a:lnTo>
                    <a:pt x="16" y="42"/>
                  </a:lnTo>
                  <a:lnTo>
                    <a:pt x="42" y="69"/>
                  </a:lnTo>
                  <a:lnTo>
                    <a:pt x="57" y="137"/>
                  </a:lnTo>
                  <a:lnTo>
                    <a:pt x="67" y="159"/>
                  </a:lnTo>
                  <a:lnTo>
                    <a:pt x="57" y="1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2" name=""/>
            <p:cNvSpPr/>
            <p:nvPr/>
          </p:nvSpPr>
          <p:spPr>
            <a:xfrm>
              <a:off x="6115680" y="2637360"/>
              <a:ext cx="72360" cy="81000"/>
            </a:xfrm>
            <a:custGeom>
              <a:avLst/>
              <a:gdLst/>
              <a:ahLst/>
              <a:rect l="l" t="t" r="r" b="b"/>
              <a:pathLst>
                <a:path w="42" h="47">
                  <a:moveTo>
                    <a:pt x="42" y="21"/>
                  </a:moveTo>
                  <a:lnTo>
                    <a:pt x="26" y="26"/>
                  </a:lnTo>
                  <a:lnTo>
                    <a:pt x="0" y="31"/>
                  </a:lnTo>
                  <a:lnTo>
                    <a:pt x="11" y="21"/>
                  </a:lnTo>
                  <a:lnTo>
                    <a:pt x="21" y="0"/>
                  </a:lnTo>
                  <a:lnTo>
                    <a:pt x="26" y="10"/>
                  </a:lnTo>
                  <a:lnTo>
                    <a:pt x="16" y="16"/>
                  </a:lnTo>
                  <a:lnTo>
                    <a:pt x="16" y="31"/>
                  </a:lnTo>
                  <a:lnTo>
                    <a:pt x="5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3" name=""/>
            <p:cNvSpPr/>
            <p:nvPr/>
          </p:nvSpPr>
          <p:spPr>
            <a:xfrm>
              <a:off x="5946120" y="2701440"/>
              <a:ext cx="214200" cy="210600"/>
            </a:xfrm>
            <a:custGeom>
              <a:avLst/>
              <a:gdLst/>
              <a:ahLst/>
              <a:rect l="l" t="t" r="r" b="b"/>
              <a:pathLst>
                <a:path w="124" h="122">
                  <a:moveTo>
                    <a:pt x="124" y="16"/>
                  </a:moveTo>
                  <a:lnTo>
                    <a:pt x="114" y="0"/>
                  </a:lnTo>
                  <a:lnTo>
                    <a:pt x="103" y="21"/>
                  </a:lnTo>
                  <a:lnTo>
                    <a:pt x="78" y="53"/>
                  </a:lnTo>
                  <a:lnTo>
                    <a:pt x="0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4" name=""/>
            <p:cNvSpPr/>
            <p:nvPr/>
          </p:nvSpPr>
          <p:spPr>
            <a:xfrm flipH="1">
              <a:off x="6089400" y="2737800"/>
              <a:ext cx="25560" cy="450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5" name=""/>
            <p:cNvSpPr/>
            <p:nvPr/>
          </p:nvSpPr>
          <p:spPr>
            <a:xfrm>
              <a:off x="6874920" y="2507760"/>
              <a:ext cx="62280" cy="157320"/>
            </a:xfrm>
            <a:custGeom>
              <a:avLst/>
              <a:gdLst/>
              <a:ahLst/>
              <a:rect l="l" t="t" r="r" b="b"/>
              <a:pathLst>
                <a:path w="36" h="91">
                  <a:moveTo>
                    <a:pt x="5" y="0"/>
                  </a:moveTo>
                  <a:lnTo>
                    <a:pt x="10" y="32"/>
                  </a:lnTo>
                  <a:lnTo>
                    <a:pt x="0" y="69"/>
                  </a:lnTo>
                  <a:lnTo>
                    <a:pt x="16" y="80"/>
                  </a:lnTo>
                  <a:lnTo>
                    <a:pt x="26" y="91"/>
                  </a:lnTo>
                  <a:lnTo>
                    <a:pt x="36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6" name=""/>
            <p:cNvSpPr/>
            <p:nvPr/>
          </p:nvSpPr>
          <p:spPr>
            <a:xfrm>
              <a:off x="6866280" y="2535480"/>
              <a:ext cx="98280" cy="155520"/>
            </a:xfrm>
            <a:custGeom>
              <a:avLst/>
              <a:gdLst/>
              <a:ahLst/>
              <a:rect l="l" t="t" r="r" b="b"/>
              <a:pathLst>
                <a:path w="57" h="90">
                  <a:moveTo>
                    <a:pt x="0" y="0"/>
                  </a:moveTo>
                  <a:lnTo>
                    <a:pt x="5" y="11"/>
                  </a:lnTo>
                  <a:lnTo>
                    <a:pt x="10" y="48"/>
                  </a:lnTo>
                  <a:lnTo>
                    <a:pt x="46" y="80"/>
                  </a:lnTo>
                  <a:lnTo>
                    <a:pt x="57" y="90"/>
                  </a:lnTo>
                  <a:lnTo>
                    <a:pt x="5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7" name=""/>
            <p:cNvSpPr/>
            <p:nvPr/>
          </p:nvSpPr>
          <p:spPr>
            <a:xfrm>
              <a:off x="6866280" y="2637360"/>
              <a:ext cx="89640" cy="53640"/>
            </a:xfrm>
            <a:custGeom>
              <a:avLst/>
              <a:gdLst/>
              <a:ahLst/>
              <a:rect l="l" t="t" r="r" b="b"/>
              <a:pathLst>
                <a:path w="52" h="31">
                  <a:moveTo>
                    <a:pt x="52" y="31"/>
                  </a:moveTo>
                  <a:lnTo>
                    <a:pt x="41" y="26"/>
                  </a:lnTo>
                  <a:lnTo>
                    <a:pt x="21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8" name=""/>
            <p:cNvSpPr/>
            <p:nvPr/>
          </p:nvSpPr>
          <p:spPr>
            <a:xfrm>
              <a:off x="6857640" y="261864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9" name=""/>
            <p:cNvSpPr/>
            <p:nvPr/>
          </p:nvSpPr>
          <p:spPr>
            <a:xfrm>
              <a:off x="6606720" y="2610000"/>
              <a:ext cx="285120" cy="99720"/>
            </a:xfrm>
            <a:custGeom>
              <a:avLst/>
              <a:gdLst/>
              <a:ahLst/>
              <a:rect l="l" t="t" r="r" b="b"/>
              <a:pathLst>
                <a:path w="165" h="58">
                  <a:moveTo>
                    <a:pt x="145" y="5"/>
                  </a:moveTo>
                  <a:lnTo>
                    <a:pt x="150" y="5"/>
                  </a:lnTo>
                  <a:lnTo>
                    <a:pt x="165" y="53"/>
                  </a:lnTo>
                  <a:lnTo>
                    <a:pt x="124" y="58"/>
                  </a:lnTo>
                  <a:lnTo>
                    <a:pt x="114" y="32"/>
                  </a:lnTo>
                  <a:lnTo>
                    <a:pt x="93" y="32"/>
                  </a:lnTo>
                  <a:lnTo>
                    <a:pt x="83" y="21"/>
                  </a:lnTo>
                  <a:lnTo>
                    <a:pt x="88" y="21"/>
                  </a:lnTo>
                  <a:lnTo>
                    <a:pt x="78" y="5"/>
                  </a:lnTo>
                  <a:lnTo>
                    <a:pt x="57" y="16"/>
                  </a:lnTo>
                  <a:lnTo>
                    <a:pt x="26" y="16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0" name=""/>
            <p:cNvSpPr/>
            <p:nvPr/>
          </p:nvSpPr>
          <p:spPr>
            <a:xfrm>
              <a:off x="6070680" y="2288160"/>
              <a:ext cx="98640" cy="485640"/>
            </a:xfrm>
            <a:custGeom>
              <a:avLst/>
              <a:gdLst/>
              <a:ahLst/>
              <a:rect l="l" t="t" r="r" b="b"/>
              <a:pathLst>
                <a:path w="57" h="281">
                  <a:moveTo>
                    <a:pt x="6" y="223"/>
                  </a:moveTo>
                  <a:lnTo>
                    <a:pt x="16" y="223"/>
                  </a:lnTo>
                  <a:lnTo>
                    <a:pt x="11" y="223"/>
                  </a:lnTo>
                  <a:lnTo>
                    <a:pt x="21" y="223"/>
                  </a:lnTo>
                  <a:lnTo>
                    <a:pt x="37" y="212"/>
                  </a:lnTo>
                  <a:lnTo>
                    <a:pt x="26" y="180"/>
                  </a:lnTo>
                  <a:lnTo>
                    <a:pt x="11" y="180"/>
                  </a:lnTo>
                  <a:lnTo>
                    <a:pt x="16" y="212"/>
                  </a:lnTo>
                  <a:lnTo>
                    <a:pt x="31" y="218"/>
                  </a:lnTo>
                  <a:lnTo>
                    <a:pt x="26" y="228"/>
                  </a:lnTo>
                  <a:lnTo>
                    <a:pt x="0" y="281"/>
                  </a:lnTo>
                  <a:lnTo>
                    <a:pt x="26" y="255"/>
                  </a:lnTo>
                  <a:lnTo>
                    <a:pt x="52" y="218"/>
                  </a:lnTo>
                  <a:lnTo>
                    <a:pt x="57" y="202"/>
                  </a:lnTo>
                  <a:lnTo>
                    <a:pt x="42" y="191"/>
                  </a:lnTo>
                  <a:lnTo>
                    <a:pt x="31" y="154"/>
                  </a:lnTo>
                  <a:lnTo>
                    <a:pt x="26" y="133"/>
                  </a:lnTo>
                  <a:lnTo>
                    <a:pt x="6" y="138"/>
                  </a:lnTo>
                  <a:lnTo>
                    <a:pt x="0" y="106"/>
                  </a:lnTo>
                  <a:lnTo>
                    <a:pt x="16" y="90"/>
                  </a:lnTo>
                  <a:lnTo>
                    <a:pt x="16" y="74"/>
                  </a:lnTo>
                  <a:lnTo>
                    <a:pt x="11" y="21"/>
                  </a:lnTo>
                  <a:lnTo>
                    <a:pt x="31" y="16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1" name=""/>
            <p:cNvSpPr/>
            <p:nvPr/>
          </p:nvSpPr>
          <p:spPr>
            <a:xfrm>
              <a:off x="6062040" y="2691000"/>
              <a:ext cx="231480" cy="82800"/>
            </a:xfrm>
            <a:custGeom>
              <a:avLst/>
              <a:gdLst/>
              <a:ahLst/>
              <a:rect l="l" t="t" r="r" b="b"/>
              <a:pathLst>
                <a:path w="134" h="48">
                  <a:moveTo>
                    <a:pt x="5" y="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6" y="32"/>
                  </a:lnTo>
                  <a:lnTo>
                    <a:pt x="47" y="27"/>
                  </a:lnTo>
                  <a:lnTo>
                    <a:pt x="47" y="22"/>
                  </a:lnTo>
                  <a:lnTo>
                    <a:pt x="57" y="22"/>
                  </a:lnTo>
                  <a:lnTo>
                    <a:pt x="57" y="27"/>
                  </a:lnTo>
                  <a:lnTo>
                    <a:pt x="13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2" name=""/>
            <p:cNvSpPr/>
            <p:nvPr/>
          </p:nvSpPr>
          <p:spPr>
            <a:xfrm>
              <a:off x="5866560" y="2673720"/>
              <a:ext cx="248760" cy="7236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0" y="42"/>
                  </a:moveTo>
                  <a:lnTo>
                    <a:pt x="10" y="26"/>
                  </a:lnTo>
                  <a:lnTo>
                    <a:pt x="67" y="16"/>
                  </a:lnTo>
                  <a:lnTo>
                    <a:pt x="67" y="10"/>
                  </a:lnTo>
                  <a:lnTo>
                    <a:pt x="118" y="5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3" name=""/>
            <p:cNvSpPr/>
            <p:nvPr/>
          </p:nvSpPr>
          <p:spPr>
            <a:xfrm>
              <a:off x="6188040" y="2673720"/>
              <a:ext cx="105120" cy="36000"/>
            </a:xfrm>
            <a:custGeom>
              <a:avLst/>
              <a:gdLst/>
              <a:ahLst/>
              <a:rect l="l" t="t" r="r" b="b"/>
              <a:pathLst>
                <a:path w="61" h="21">
                  <a:moveTo>
                    <a:pt x="0" y="16"/>
                  </a:moveTo>
                  <a:lnTo>
                    <a:pt x="5" y="16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25" y="21"/>
                  </a:lnTo>
                  <a:lnTo>
                    <a:pt x="20" y="21"/>
                  </a:lnTo>
                  <a:lnTo>
                    <a:pt x="31" y="5"/>
                  </a:lnTo>
                  <a:lnTo>
                    <a:pt x="6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4" name=""/>
            <p:cNvSpPr/>
            <p:nvPr/>
          </p:nvSpPr>
          <p:spPr>
            <a:xfrm>
              <a:off x="6213960" y="2682360"/>
              <a:ext cx="62280" cy="27360"/>
            </a:xfrm>
            <a:custGeom>
              <a:avLst/>
              <a:gdLst/>
              <a:ahLst/>
              <a:rect l="l" t="t" r="r" b="b"/>
              <a:pathLst>
                <a:path w="36" h="16">
                  <a:moveTo>
                    <a:pt x="0" y="16"/>
                  </a:moveTo>
                  <a:lnTo>
                    <a:pt x="10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5" name=""/>
            <p:cNvSpPr/>
            <p:nvPr/>
          </p:nvSpPr>
          <p:spPr>
            <a:xfrm>
              <a:off x="5946120" y="2691000"/>
              <a:ext cx="295560" cy="201960"/>
            </a:xfrm>
            <a:custGeom>
              <a:avLst/>
              <a:gdLst/>
              <a:ahLst/>
              <a:rect l="l" t="t" r="r" b="b"/>
              <a:pathLst>
                <a:path w="171" h="117">
                  <a:moveTo>
                    <a:pt x="0" y="117"/>
                  </a:moveTo>
                  <a:lnTo>
                    <a:pt x="72" y="53"/>
                  </a:lnTo>
                  <a:lnTo>
                    <a:pt x="109" y="48"/>
                  </a:lnTo>
                  <a:lnTo>
                    <a:pt x="124" y="22"/>
                  </a:lnTo>
                  <a:lnTo>
                    <a:pt x="124" y="16"/>
                  </a:lnTo>
                  <a:lnTo>
                    <a:pt x="145" y="22"/>
                  </a:lnTo>
                  <a:lnTo>
                    <a:pt x="155" y="16"/>
                  </a:lnTo>
                  <a:lnTo>
                    <a:pt x="165" y="11"/>
                  </a:lnTo>
                  <a:lnTo>
                    <a:pt x="171" y="27"/>
                  </a:lnTo>
                  <a:lnTo>
                    <a:pt x="155" y="32"/>
                  </a:lnTo>
                  <a:lnTo>
                    <a:pt x="150" y="16"/>
                  </a:lnTo>
                  <a:lnTo>
                    <a:pt x="140" y="16"/>
                  </a:lnTo>
                  <a:lnTo>
                    <a:pt x="129" y="11"/>
                  </a:lnTo>
                  <a:lnTo>
                    <a:pt x="129" y="6"/>
                  </a:lnTo>
                  <a:lnTo>
                    <a:pt x="12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6" name=""/>
            <p:cNvSpPr/>
            <p:nvPr/>
          </p:nvSpPr>
          <p:spPr>
            <a:xfrm>
              <a:off x="6205320" y="2691000"/>
              <a:ext cx="79560" cy="65160"/>
            </a:xfrm>
            <a:custGeom>
              <a:avLst/>
              <a:gdLst/>
              <a:ahLst/>
              <a:rect l="l" t="t" r="r" b="b"/>
              <a:pathLst>
                <a:path w="46" h="38">
                  <a:moveTo>
                    <a:pt x="46" y="0"/>
                  </a:moveTo>
                  <a:lnTo>
                    <a:pt x="41" y="22"/>
                  </a:lnTo>
                  <a:lnTo>
                    <a:pt x="31" y="27"/>
                  </a:lnTo>
                  <a:lnTo>
                    <a:pt x="21" y="38"/>
                  </a:lnTo>
                  <a:lnTo>
                    <a:pt x="10" y="38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7" name=""/>
            <p:cNvSpPr/>
            <p:nvPr/>
          </p:nvSpPr>
          <p:spPr>
            <a:xfrm>
              <a:off x="6276240" y="2627280"/>
              <a:ext cx="1692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8" name=""/>
            <p:cNvSpPr/>
            <p:nvPr/>
          </p:nvSpPr>
          <p:spPr>
            <a:xfrm>
              <a:off x="6222600" y="2646000"/>
              <a:ext cx="98640" cy="411120"/>
            </a:xfrm>
            <a:custGeom>
              <a:avLst/>
              <a:gdLst/>
              <a:ahLst/>
              <a:rect l="l" t="t" r="r" b="b"/>
              <a:pathLst>
                <a:path w="57" h="238">
                  <a:moveTo>
                    <a:pt x="57" y="201"/>
                  </a:moveTo>
                  <a:lnTo>
                    <a:pt x="31" y="233"/>
                  </a:lnTo>
                  <a:lnTo>
                    <a:pt x="11" y="238"/>
                  </a:lnTo>
                  <a:lnTo>
                    <a:pt x="11" y="212"/>
                  </a:lnTo>
                  <a:lnTo>
                    <a:pt x="0" y="132"/>
                  </a:lnTo>
                  <a:lnTo>
                    <a:pt x="5" y="117"/>
                  </a:lnTo>
                  <a:lnTo>
                    <a:pt x="47" y="21"/>
                  </a:lnTo>
                  <a:lnTo>
                    <a:pt x="5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9" name=""/>
            <p:cNvSpPr/>
            <p:nvPr/>
          </p:nvSpPr>
          <p:spPr>
            <a:xfrm flipH="1">
              <a:off x="6312600" y="2665080"/>
              <a:ext cx="8280" cy="16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0" name=""/>
            <p:cNvSpPr/>
            <p:nvPr/>
          </p:nvSpPr>
          <p:spPr>
            <a:xfrm>
              <a:off x="6284880" y="2673720"/>
              <a:ext cx="45000" cy="16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1" name=""/>
            <p:cNvSpPr/>
            <p:nvPr/>
          </p:nvSpPr>
          <p:spPr>
            <a:xfrm>
              <a:off x="6242040" y="2665080"/>
              <a:ext cx="195120" cy="227880"/>
            </a:xfrm>
            <a:custGeom>
              <a:avLst/>
              <a:gdLst/>
              <a:ahLst/>
              <a:rect l="l" t="t" r="r" b="b"/>
              <a:pathLst>
                <a:path w="113" h="132">
                  <a:moveTo>
                    <a:pt x="0" y="47"/>
                  </a:moveTo>
                  <a:lnTo>
                    <a:pt x="5" y="53"/>
                  </a:lnTo>
                  <a:lnTo>
                    <a:pt x="15" y="53"/>
                  </a:lnTo>
                  <a:lnTo>
                    <a:pt x="20" y="47"/>
                  </a:lnTo>
                  <a:lnTo>
                    <a:pt x="41" y="42"/>
                  </a:lnTo>
                  <a:lnTo>
                    <a:pt x="92" y="0"/>
                  </a:lnTo>
                  <a:lnTo>
                    <a:pt x="61" y="26"/>
                  </a:lnTo>
                  <a:lnTo>
                    <a:pt x="56" y="74"/>
                  </a:lnTo>
                  <a:lnTo>
                    <a:pt x="51" y="90"/>
                  </a:lnTo>
                  <a:lnTo>
                    <a:pt x="56" y="90"/>
                  </a:lnTo>
                  <a:lnTo>
                    <a:pt x="67" y="132"/>
                  </a:lnTo>
                  <a:lnTo>
                    <a:pt x="103" y="132"/>
                  </a:lnTo>
                  <a:lnTo>
                    <a:pt x="113" y="1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2" name=""/>
            <p:cNvSpPr/>
            <p:nvPr/>
          </p:nvSpPr>
          <p:spPr>
            <a:xfrm>
              <a:off x="6357600" y="2637360"/>
              <a:ext cx="88200" cy="72360"/>
            </a:xfrm>
            <a:custGeom>
              <a:avLst/>
              <a:gdLst/>
              <a:ahLst/>
              <a:rect l="l" t="t" r="r" b="b"/>
              <a:pathLst>
                <a:path w="51" h="42">
                  <a:moveTo>
                    <a:pt x="0" y="0"/>
                  </a:moveTo>
                  <a:lnTo>
                    <a:pt x="51" y="26"/>
                  </a:lnTo>
                  <a:lnTo>
                    <a:pt x="51" y="42"/>
                  </a:lnTo>
                  <a:lnTo>
                    <a:pt x="51" y="31"/>
                  </a:lnTo>
                  <a:lnTo>
                    <a:pt x="20" y="16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3" name=""/>
            <p:cNvSpPr/>
            <p:nvPr/>
          </p:nvSpPr>
          <p:spPr>
            <a:xfrm>
              <a:off x="6347520" y="2545560"/>
              <a:ext cx="81000" cy="164160"/>
            </a:xfrm>
            <a:custGeom>
              <a:avLst/>
              <a:gdLst/>
              <a:ahLst/>
              <a:rect l="l" t="t" r="r" b="b"/>
              <a:pathLst>
                <a:path w="47" h="95">
                  <a:moveTo>
                    <a:pt x="42" y="0"/>
                  </a:moveTo>
                  <a:lnTo>
                    <a:pt x="47" y="37"/>
                  </a:lnTo>
                  <a:lnTo>
                    <a:pt x="31" y="37"/>
                  </a:lnTo>
                  <a:lnTo>
                    <a:pt x="31" y="53"/>
                  </a:lnTo>
                  <a:lnTo>
                    <a:pt x="6" y="79"/>
                  </a:lnTo>
                  <a:lnTo>
                    <a:pt x="6" y="84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4" name=""/>
            <p:cNvSpPr/>
            <p:nvPr/>
          </p:nvSpPr>
          <p:spPr>
            <a:xfrm>
              <a:off x="6242040" y="2334960"/>
              <a:ext cx="70920" cy="108720"/>
            </a:xfrm>
            <a:custGeom>
              <a:avLst/>
              <a:gdLst/>
              <a:ahLst/>
              <a:rect l="l" t="t" r="r" b="b"/>
              <a:pathLst>
                <a:path w="41" h="63">
                  <a:moveTo>
                    <a:pt x="0" y="0"/>
                  </a:moveTo>
                  <a:lnTo>
                    <a:pt x="36" y="63"/>
                  </a:lnTo>
                  <a:lnTo>
                    <a:pt x="41" y="6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5" name=""/>
            <p:cNvSpPr/>
            <p:nvPr/>
          </p:nvSpPr>
          <p:spPr>
            <a:xfrm>
              <a:off x="6312960" y="2443680"/>
              <a:ext cx="8280" cy="1044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6" name=""/>
            <p:cNvSpPr/>
            <p:nvPr/>
          </p:nvSpPr>
          <p:spPr>
            <a:xfrm>
              <a:off x="6321600" y="245448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7" name=""/>
            <p:cNvSpPr/>
            <p:nvPr/>
          </p:nvSpPr>
          <p:spPr>
            <a:xfrm>
              <a:off x="6242040" y="2334960"/>
              <a:ext cx="88200" cy="127800"/>
            </a:xfrm>
            <a:custGeom>
              <a:avLst/>
              <a:gdLst/>
              <a:ahLst/>
              <a:rect l="l" t="t" r="r" b="b"/>
              <a:pathLst>
                <a:path w="51" h="74">
                  <a:moveTo>
                    <a:pt x="51" y="74"/>
                  </a:moveTo>
                  <a:lnTo>
                    <a:pt x="51" y="63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8" name=""/>
            <p:cNvSpPr/>
            <p:nvPr/>
          </p:nvSpPr>
          <p:spPr>
            <a:xfrm>
              <a:off x="7294680" y="2169000"/>
              <a:ext cx="88200" cy="46440"/>
            </a:xfrm>
            <a:custGeom>
              <a:avLst/>
              <a:gdLst/>
              <a:ahLst/>
              <a:rect l="l" t="t" r="r" b="b"/>
              <a:pathLst>
                <a:path w="51" h="27">
                  <a:moveTo>
                    <a:pt x="0" y="27"/>
                  </a:moveTo>
                  <a:lnTo>
                    <a:pt x="15" y="27"/>
                  </a:lnTo>
                  <a:lnTo>
                    <a:pt x="36" y="22"/>
                  </a:lnTo>
                  <a:lnTo>
                    <a:pt x="51" y="11"/>
                  </a:lnTo>
                  <a:lnTo>
                    <a:pt x="5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9" name=""/>
            <p:cNvSpPr/>
            <p:nvPr/>
          </p:nvSpPr>
          <p:spPr>
            <a:xfrm>
              <a:off x="5982480" y="2316240"/>
              <a:ext cx="152280" cy="357480"/>
            </a:xfrm>
            <a:custGeom>
              <a:avLst/>
              <a:gdLst/>
              <a:ahLst/>
              <a:rect l="l" t="t" r="r" b="b"/>
              <a:pathLst>
                <a:path w="88" h="207">
                  <a:moveTo>
                    <a:pt x="88" y="0"/>
                  </a:moveTo>
                  <a:lnTo>
                    <a:pt x="62" y="11"/>
                  </a:lnTo>
                  <a:lnTo>
                    <a:pt x="72" y="48"/>
                  </a:lnTo>
                  <a:lnTo>
                    <a:pt x="57" y="53"/>
                  </a:lnTo>
                  <a:lnTo>
                    <a:pt x="0" y="64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5" y="127"/>
                  </a:lnTo>
                  <a:lnTo>
                    <a:pt x="15" y="143"/>
                  </a:lnTo>
                  <a:lnTo>
                    <a:pt x="15" y="149"/>
                  </a:lnTo>
                  <a:lnTo>
                    <a:pt x="10" y="154"/>
                  </a:lnTo>
                  <a:lnTo>
                    <a:pt x="20" y="154"/>
                  </a:lnTo>
                  <a:lnTo>
                    <a:pt x="26" y="180"/>
                  </a:lnTo>
                  <a:lnTo>
                    <a:pt x="26" y="191"/>
                  </a:lnTo>
                  <a:lnTo>
                    <a:pt x="15" y="191"/>
                  </a:lnTo>
                  <a:lnTo>
                    <a:pt x="10" y="207"/>
                  </a:lnTo>
                  <a:lnTo>
                    <a:pt x="5" y="20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0" name=""/>
            <p:cNvSpPr/>
            <p:nvPr/>
          </p:nvSpPr>
          <p:spPr>
            <a:xfrm>
              <a:off x="6589440" y="2426760"/>
              <a:ext cx="107280" cy="100080"/>
            </a:xfrm>
            <a:custGeom>
              <a:avLst/>
              <a:gdLst/>
              <a:ahLst/>
              <a:rect l="l" t="t" r="r" b="b"/>
              <a:pathLst>
                <a:path w="62" h="58">
                  <a:moveTo>
                    <a:pt x="57" y="5"/>
                  </a:moveTo>
                  <a:lnTo>
                    <a:pt x="15" y="10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5" y="42"/>
                  </a:lnTo>
                  <a:lnTo>
                    <a:pt x="15" y="42"/>
                  </a:lnTo>
                  <a:lnTo>
                    <a:pt x="15" y="53"/>
                  </a:lnTo>
                  <a:lnTo>
                    <a:pt x="26" y="58"/>
                  </a:lnTo>
                  <a:lnTo>
                    <a:pt x="15" y="53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1" name=""/>
            <p:cNvSpPr/>
            <p:nvPr/>
          </p:nvSpPr>
          <p:spPr>
            <a:xfrm flipH="1">
              <a:off x="6499080" y="2499120"/>
              <a:ext cx="6228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2" name=""/>
            <p:cNvSpPr/>
            <p:nvPr/>
          </p:nvSpPr>
          <p:spPr>
            <a:xfrm>
              <a:off x="6284880" y="2481840"/>
              <a:ext cx="45000" cy="16920"/>
            </a:xfrm>
            <a:custGeom>
              <a:avLst/>
              <a:gdLst/>
              <a:ahLst/>
              <a:rect l="l" t="t" r="r" b="b"/>
              <a:pathLst>
                <a:path w="26" h="10">
                  <a:moveTo>
                    <a:pt x="0" y="5"/>
                  </a:moveTo>
                  <a:lnTo>
                    <a:pt x="21" y="0"/>
                  </a:lnTo>
                  <a:lnTo>
                    <a:pt x="26" y="0"/>
                  </a:lnTo>
                  <a:lnTo>
                    <a:pt x="26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3" name=""/>
            <p:cNvSpPr/>
            <p:nvPr/>
          </p:nvSpPr>
          <p:spPr>
            <a:xfrm>
              <a:off x="6990480" y="2334960"/>
              <a:ext cx="98640" cy="91440"/>
            </a:xfrm>
            <a:custGeom>
              <a:avLst/>
              <a:gdLst/>
              <a:ahLst/>
              <a:rect l="l" t="t" r="r" b="b"/>
              <a:pathLst>
                <a:path w="57" h="53">
                  <a:moveTo>
                    <a:pt x="0" y="53"/>
                  </a:moveTo>
                  <a:lnTo>
                    <a:pt x="5" y="37"/>
                  </a:lnTo>
                  <a:lnTo>
                    <a:pt x="5" y="42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41" y="16"/>
                  </a:lnTo>
                  <a:lnTo>
                    <a:pt x="47" y="26"/>
                  </a:lnTo>
                  <a:lnTo>
                    <a:pt x="57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4" name=""/>
            <p:cNvSpPr/>
            <p:nvPr/>
          </p:nvSpPr>
          <p:spPr>
            <a:xfrm>
              <a:off x="7061400" y="2334960"/>
              <a:ext cx="27720" cy="7272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11" y="10"/>
                  </a:lnTo>
                  <a:lnTo>
                    <a:pt x="6" y="21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5" name=""/>
            <p:cNvSpPr/>
            <p:nvPr/>
          </p:nvSpPr>
          <p:spPr>
            <a:xfrm>
              <a:off x="5982480" y="2463120"/>
              <a:ext cx="9000" cy="273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6" name=""/>
            <p:cNvSpPr/>
            <p:nvPr/>
          </p:nvSpPr>
          <p:spPr>
            <a:xfrm>
              <a:off x="6357600" y="2343960"/>
              <a:ext cx="302400" cy="127440"/>
            </a:xfrm>
            <a:custGeom>
              <a:avLst/>
              <a:gdLst/>
              <a:ahLst/>
              <a:rect l="l" t="t" r="r" b="b"/>
              <a:pathLst>
                <a:path w="175" h="74">
                  <a:moveTo>
                    <a:pt x="93" y="0"/>
                  </a:moveTo>
                  <a:lnTo>
                    <a:pt x="103" y="0"/>
                  </a:lnTo>
                  <a:lnTo>
                    <a:pt x="108" y="32"/>
                  </a:lnTo>
                  <a:lnTo>
                    <a:pt x="118" y="42"/>
                  </a:lnTo>
                  <a:lnTo>
                    <a:pt x="118" y="48"/>
                  </a:lnTo>
                  <a:lnTo>
                    <a:pt x="134" y="42"/>
                  </a:lnTo>
                  <a:lnTo>
                    <a:pt x="139" y="48"/>
                  </a:lnTo>
                  <a:lnTo>
                    <a:pt x="149" y="48"/>
                  </a:lnTo>
                  <a:lnTo>
                    <a:pt x="144" y="27"/>
                  </a:lnTo>
                  <a:lnTo>
                    <a:pt x="165" y="21"/>
                  </a:lnTo>
                  <a:lnTo>
                    <a:pt x="175" y="48"/>
                  </a:lnTo>
                  <a:lnTo>
                    <a:pt x="165" y="42"/>
                  </a:lnTo>
                  <a:lnTo>
                    <a:pt x="144" y="53"/>
                  </a:lnTo>
                  <a:lnTo>
                    <a:pt x="124" y="53"/>
                  </a:lnTo>
                  <a:lnTo>
                    <a:pt x="124" y="48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82" y="37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5" y="69"/>
                  </a:lnTo>
                  <a:lnTo>
                    <a:pt x="10" y="74"/>
                  </a:lnTo>
                  <a:lnTo>
                    <a:pt x="5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7" name=""/>
            <p:cNvSpPr/>
            <p:nvPr/>
          </p:nvSpPr>
          <p:spPr>
            <a:xfrm>
              <a:off x="6312960" y="2435400"/>
              <a:ext cx="231480" cy="100080"/>
            </a:xfrm>
            <a:custGeom>
              <a:avLst/>
              <a:gdLst/>
              <a:ahLst/>
              <a:rect l="l" t="t" r="r" b="b"/>
              <a:pathLst>
                <a:path w="134" h="58">
                  <a:moveTo>
                    <a:pt x="134" y="0"/>
                  </a:moveTo>
                  <a:lnTo>
                    <a:pt x="134" y="11"/>
                  </a:lnTo>
                  <a:lnTo>
                    <a:pt x="108" y="16"/>
                  </a:lnTo>
                  <a:lnTo>
                    <a:pt x="113" y="27"/>
                  </a:lnTo>
                  <a:lnTo>
                    <a:pt x="113" y="42"/>
                  </a:lnTo>
                  <a:lnTo>
                    <a:pt x="20" y="58"/>
                  </a:lnTo>
                  <a:lnTo>
                    <a:pt x="20" y="42"/>
                  </a:lnTo>
                  <a:lnTo>
                    <a:pt x="15" y="32"/>
                  </a:lnTo>
                  <a:lnTo>
                    <a:pt x="26" y="32"/>
                  </a:lnTo>
                  <a:lnTo>
                    <a:pt x="31" y="21"/>
                  </a:lnTo>
                  <a:lnTo>
                    <a:pt x="10" y="21"/>
                  </a:lnTo>
                  <a:lnTo>
                    <a:pt x="10" y="32"/>
                  </a:lnTo>
                  <a:lnTo>
                    <a:pt x="5" y="32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8" name=""/>
            <p:cNvSpPr/>
            <p:nvPr/>
          </p:nvSpPr>
          <p:spPr>
            <a:xfrm>
              <a:off x="6242040" y="2160720"/>
              <a:ext cx="212400" cy="183240"/>
            </a:xfrm>
            <a:custGeom>
              <a:avLst/>
              <a:gdLst/>
              <a:ahLst/>
              <a:rect l="l" t="t" r="r" b="b"/>
              <a:pathLst>
                <a:path w="123" h="106">
                  <a:moveTo>
                    <a:pt x="123" y="27"/>
                  </a:moveTo>
                  <a:lnTo>
                    <a:pt x="92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36" y="42"/>
                  </a:lnTo>
                  <a:lnTo>
                    <a:pt x="30" y="53"/>
                  </a:lnTo>
                  <a:lnTo>
                    <a:pt x="20" y="69"/>
                  </a:lnTo>
                  <a:lnTo>
                    <a:pt x="20" y="80"/>
                  </a:lnTo>
                  <a:lnTo>
                    <a:pt x="15" y="90"/>
                  </a:lnTo>
                  <a:lnTo>
                    <a:pt x="5" y="8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9" name=""/>
            <p:cNvSpPr/>
            <p:nvPr/>
          </p:nvSpPr>
          <p:spPr>
            <a:xfrm>
              <a:off x="6445800" y="2207160"/>
              <a:ext cx="27720" cy="127440"/>
            </a:xfrm>
            <a:custGeom>
              <a:avLst/>
              <a:gdLst/>
              <a:ahLst/>
              <a:rect l="l" t="t" r="r" b="b"/>
              <a:pathLst>
                <a:path w="16" h="74">
                  <a:moveTo>
                    <a:pt x="0" y="0"/>
                  </a:moveTo>
                  <a:lnTo>
                    <a:pt x="11" y="37"/>
                  </a:lnTo>
                  <a:lnTo>
                    <a:pt x="5" y="74"/>
                  </a:lnTo>
                  <a:lnTo>
                    <a:pt x="16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0" name=""/>
            <p:cNvSpPr/>
            <p:nvPr/>
          </p:nvSpPr>
          <p:spPr>
            <a:xfrm>
              <a:off x="6304320" y="2463120"/>
              <a:ext cx="53280" cy="118800"/>
            </a:xfrm>
            <a:custGeom>
              <a:avLst/>
              <a:gdLst/>
              <a:ahLst/>
              <a:rect l="l" t="t" r="r" b="b"/>
              <a:pathLst>
                <a:path w="31" h="69">
                  <a:moveTo>
                    <a:pt x="10" y="0"/>
                  </a:moveTo>
                  <a:lnTo>
                    <a:pt x="0" y="69"/>
                  </a:lnTo>
                  <a:lnTo>
                    <a:pt x="31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1" name=""/>
            <p:cNvSpPr/>
            <p:nvPr/>
          </p:nvSpPr>
          <p:spPr>
            <a:xfrm>
              <a:off x="6561720" y="2737800"/>
              <a:ext cx="1872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2" name=""/>
            <p:cNvSpPr/>
            <p:nvPr/>
          </p:nvSpPr>
          <p:spPr>
            <a:xfrm flipH="1">
              <a:off x="6481800" y="2352600"/>
              <a:ext cx="36360" cy="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3" name=""/>
            <p:cNvSpPr/>
            <p:nvPr/>
          </p:nvSpPr>
          <p:spPr>
            <a:xfrm>
              <a:off x="6473520" y="2352600"/>
              <a:ext cx="16920" cy="1008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5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1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4" name=""/>
            <p:cNvSpPr/>
            <p:nvPr/>
          </p:nvSpPr>
          <p:spPr>
            <a:xfrm>
              <a:off x="6490800" y="2362680"/>
              <a:ext cx="2772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5" name=""/>
            <p:cNvSpPr/>
            <p:nvPr/>
          </p:nvSpPr>
          <p:spPr>
            <a:xfrm>
              <a:off x="6518880" y="2362680"/>
              <a:ext cx="34200" cy="45000"/>
            </a:xfrm>
            <a:custGeom>
              <a:avLst/>
              <a:gdLst/>
              <a:ahLst/>
              <a:rect l="l" t="t" r="r" b="b"/>
              <a:pathLst>
                <a:path w="20" h="26">
                  <a:moveTo>
                    <a:pt x="0" y="0"/>
                  </a:moveTo>
                  <a:lnTo>
                    <a:pt x="5" y="5"/>
                  </a:lnTo>
                  <a:lnTo>
                    <a:pt x="20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6" name=""/>
            <p:cNvSpPr/>
            <p:nvPr/>
          </p:nvSpPr>
          <p:spPr>
            <a:xfrm flipH="1" flipV="1">
              <a:off x="6527160" y="2407680"/>
              <a:ext cx="8280" cy="187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7" name=""/>
            <p:cNvSpPr/>
            <p:nvPr/>
          </p:nvSpPr>
          <p:spPr>
            <a:xfrm flipH="1">
              <a:off x="6143040" y="2646000"/>
              <a:ext cx="25560" cy="55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8" name=""/>
            <p:cNvSpPr/>
            <p:nvPr/>
          </p:nvSpPr>
          <p:spPr>
            <a:xfrm>
              <a:off x="6036120" y="2746440"/>
              <a:ext cx="62280" cy="182880"/>
            </a:xfrm>
            <a:custGeom>
              <a:avLst/>
              <a:gdLst/>
              <a:ahLst/>
              <a:rect l="l" t="t" r="r" b="b"/>
              <a:pathLst>
                <a:path w="36" h="106">
                  <a:moveTo>
                    <a:pt x="0" y="106"/>
                  </a:moveTo>
                  <a:lnTo>
                    <a:pt x="31" y="96"/>
                  </a:lnTo>
                  <a:lnTo>
                    <a:pt x="20" y="53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9" name=""/>
            <p:cNvSpPr/>
            <p:nvPr/>
          </p:nvSpPr>
          <p:spPr>
            <a:xfrm flipH="1">
              <a:off x="6070320" y="2774160"/>
              <a:ext cx="27720" cy="55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0" name=""/>
            <p:cNvSpPr/>
            <p:nvPr/>
          </p:nvSpPr>
          <p:spPr>
            <a:xfrm>
              <a:off x="7071840" y="2215800"/>
              <a:ext cx="222480" cy="55080"/>
            </a:xfrm>
            <a:custGeom>
              <a:avLst/>
              <a:gdLst/>
              <a:ahLst/>
              <a:rect l="l" t="t" r="r" b="b"/>
              <a:pathLst>
                <a:path w="129" h="32">
                  <a:moveTo>
                    <a:pt x="0" y="10"/>
                  </a:moveTo>
                  <a:lnTo>
                    <a:pt x="5" y="32"/>
                  </a:lnTo>
                  <a:lnTo>
                    <a:pt x="46" y="26"/>
                  </a:lnTo>
                  <a:lnTo>
                    <a:pt x="51" y="26"/>
                  </a:lnTo>
                  <a:lnTo>
                    <a:pt x="56" y="21"/>
                  </a:lnTo>
                  <a:lnTo>
                    <a:pt x="93" y="16"/>
                  </a:lnTo>
                  <a:lnTo>
                    <a:pt x="103" y="5"/>
                  </a:lnTo>
                  <a:lnTo>
                    <a:pt x="12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1" name=""/>
            <p:cNvSpPr/>
            <p:nvPr/>
          </p:nvSpPr>
          <p:spPr>
            <a:xfrm>
              <a:off x="7294680" y="2179800"/>
              <a:ext cx="107280" cy="36000"/>
            </a:xfrm>
            <a:custGeom>
              <a:avLst/>
              <a:gdLst/>
              <a:ahLst/>
              <a:rect l="l" t="t" r="r" b="b"/>
              <a:pathLst>
                <a:path w="62" h="21">
                  <a:moveTo>
                    <a:pt x="0" y="21"/>
                  </a:moveTo>
                  <a:lnTo>
                    <a:pt x="15" y="16"/>
                  </a:lnTo>
                  <a:lnTo>
                    <a:pt x="41" y="1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2" name=""/>
            <p:cNvSpPr/>
            <p:nvPr/>
          </p:nvSpPr>
          <p:spPr>
            <a:xfrm>
              <a:off x="7402320" y="2169000"/>
              <a:ext cx="25560" cy="1044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0" y="6"/>
                  </a:moveTo>
                  <a:lnTo>
                    <a:pt x="5" y="6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3" name=""/>
            <p:cNvSpPr/>
            <p:nvPr/>
          </p:nvSpPr>
          <p:spPr>
            <a:xfrm>
              <a:off x="7419240" y="2160720"/>
              <a:ext cx="70920" cy="138240"/>
            </a:xfrm>
            <a:custGeom>
              <a:avLst/>
              <a:gdLst/>
              <a:ahLst/>
              <a:rect l="l" t="t" r="r" b="b"/>
              <a:pathLst>
                <a:path w="41" h="80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27"/>
                  </a:lnTo>
                  <a:lnTo>
                    <a:pt x="26" y="21"/>
                  </a:lnTo>
                  <a:lnTo>
                    <a:pt x="41" y="27"/>
                  </a:lnTo>
                  <a:lnTo>
                    <a:pt x="36" y="58"/>
                  </a:lnTo>
                  <a:lnTo>
                    <a:pt x="41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4" name=""/>
            <p:cNvSpPr/>
            <p:nvPr/>
          </p:nvSpPr>
          <p:spPr>
            <a:xfrm>
              <a:off x="7490520" y="2298960"/>
              <a:ext cx="1872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5" name=""/>
            <p:cNvSpPr/>
            <p:nvPr/>
          </p:nvSpPr>
          <p:spPr>
            <a:xfrm>
              <a:off x="7509240" y="2316240"/>
              <a:ext cx="1800" cy="36360"/>
            </a:xfrm>
            <a:custGeom>
              <a:avLst/>
              <a:gdLst/>
              <a:ahLst/>
              <a:rect l="l" t="t" r="r" b="b"/>
              <a:pathLst>
                <a:path w="0" h="21">
                  <a:moveTo>
                    <a:pt x="0" y="0"/>
                  </a:moveTo>
                  <a:lnTo>
                    <a:pt x="0" y="5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6" name=""/>
            <p:cNvSpPr/>
            <p:nvPr/>
          </p:nvSpPr>
          <p:spPr>
            <a:xfrm>
              <a:off x="7509240" y="2352600"/>
              <a:ext cx="133200" cy="46440"/>
            </a:xfrm>
            <a:custGeom>
              <a:avLst/>
              <a:gdLst/>
              <a:ahLst/>
              <a:rect l="l" t="t" r="r" b="b"/>
              <a:pathLst>
                <a:path w="77" h="27">
                  <a:moveTo>
                    <a:pt x="0" y="0"/>
                  </a:moveTo>
                  <a:lnTo>
                    <a:pt x="15" y="6"/>
                  </a:lnTo>
                  <a:lnTo>
                    <a:pt x="15" y="11"/>
                  </a:lnTo>
                  <a:lnTo>
                    <a:pt x="25" y="27"/>
                  </a:lnTo>
                  <a:lnTo>
                    <a:pt x="56" y="22"/>
                  </a:lnTo>
                  <a:lnTo>
                    <a:pt x="56" y="11"/>
                  </a:lnTo>
                  <a:lnTo>
                    <a:pt x="62" y="11"/>
                  </a:lnTo>
                  <a:lnTo>
                    <a:pt x="62" y="6"/>
                  </a:lnTo>
                  <a:lnTo>
                    <a:pt x="77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7" name=""/>
            <p:cNvSpPr/>
            <p:nvPr/>
          </p:nvSpPr>
          <p:spPr>
            <a:xfrm>
              <a:off x="7018200" y="2233080"/>
              <a:ext cx="62280" cy="46440"/>
            </a:xfrm>
            <a:custGeom>
              <a:avLst/>
              <a:gdLst/>
              <a:ahLst/>
              <a:rect l="l" t="t" r="r" b="b"/>
              <a:pathLst>
                <a:path w="36" h="27">
                  <a:moveTo>
                    <a:pt x="31" y="0"/>
                  </a:moveTo>
                  <a:lnTo>
                    <a:pt x="36" y="22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8" name=""/>
            <p:cNvSpPr/>
            <p:nvPr/>
          </p:nvSpPr>
          <p:spPr>
            <a:xfrm>
              <a:off x="7018200" y="2207160"/>
              <a:ext cx="302400" cy="81000"/>
            </a:xfrm>
            <a:custGeom>
              <a:avLst/>
              <a:gdLst/>
              <a:ahLst/>
              <a:rect l="l" t="t" r="r" b="b"/>
              <a:pathLst>
                <a:path w="175" h="47">
                  <a:moveTo>
                    <a:pt x="0" y="47"/>
                  </a:moveTo>
                  <a:lnTo>
                    <a:pt x="77" y="31"/>
                  </a:lnTo>
                  <a:lnTo>
                    <a:pt x="82" y="37"/>
                  </a:lnTo>
                  <a:lnTo>
                    <a:pt x="87" y="31"/>
                  </a:lnTo>
                  <a:lnTo>
                    <a:pt x="124" y="26"/>
                  </a:lnTo>
                  <a:lnTo>
                    <a:pt x="139" y="10"/>
                  </a:lnTo>
                  <a:lnTo>
                    <a:pt x="17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9" name=""/>
            <p:cNvSpPr/>
            <p:nvPr/>
          </p:nvSpPr>
          <p:spPr>
            <a:xfrm>
              <a:off x="7320960" y="2188440"/>
              <a:ext cx="81000" cy="18720"/>
            </a:xfrm>
            <a:custGeom>
              <a:avLst/>
              <a:gdLst/>
              <a:ahLst/>
              <a:rect l="l" t="t" r="r" b="b"/>
              <a:pathLst>
                <a:path w="47" h="11">
                  <a:moveTo>
                    <a:pt x="0" y="11"/>
                  </a:moveTo>
                  <a:lnTo>
                    <a:pt x="11" y="11"/>
                  </a:lnTo>
                  <a:lnTo>
                    <a:pt x="31" y="5"/>
                  </a:lnTo>
                  <a:lnTo>
                    <a:pt x="4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0" name=""/>
            <p:cNvSpPr/>
            <p:nvPr/>
          </p:nvSpPr>
          <p:spPr>
            <a:xfrm>
              <a:off x="7402320" y="2169000"/>
              <a:ext cx="25560" cy="1908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11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1" name=""/>
            <p:cNvSpPr/>
            <p:nvPr/>
          </p:nvSpPr>
          <p:spPr>
            <a:xfrm>
              <a:off x="7427880" y="2169000"/>
              <a:ext cx="98280" cy="19080"/>
            </a:xfrm>
            <a:custGeom>
              <a:avLst/>
              <a:gdLst/>
              <a:ahLst/>
              <a:rect l="l" t="t" r="r" b="b"/>
              <a:pathLst>
                <a:path w="57" h="11">
                  <a:moveTo>
                    <a:pt x="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6" y="11"/>
                  </a:lnTo>
                  <a:lnTo>
                    <a:pt x="57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2" name=""/>
            <p:cNvSpPr/>
            <p:nvPr/>
          </p:nvSpPr>
          <p:spPr>
            <a:xfrm>
              <a:off x="7526520" y="2188440"/>
              <a:ext cx="45000" cy="2736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0"/>
                  </a:moveTo>
                  <a:lnTo>
                    <a:pt x="5" y="5"/>
                  </a:lnTo>
                  <a:lnTo>
                    <a:pt x="15" y="11"/>
                  </a:lnTo>
                  <a:lnTo>
                    <a:pt x="2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3" name=""/>
            <p:cNvSpPr/>
            <p:nvPr/>
          </p:nvSpPr>
          <p:spPr>
            <a:xfrm>
              <a:off x="7571520" y="2215800"/>
              <a:ext cx="25560" cy="2772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5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4" name=""/>
            <p:cNvSpPr/>
            <p:nvPr/>
          </p:nvSpPr>
          <p:spPr>
            <a:xfrm>
              <a:off x="7597440" y="2243520"/>
              <a:ext cx="27720" cy="7236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0" y="10"/>
                  </a:lnTo>
                  <a:lnTo>
                    <a:pt x="11" y="32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5" name=""/>
            <p:cNvSpPr/>
            <p:nvPr/>
          </p:nvSpPr>
          <p:spPr>
            <a:xfrm>
              <a:off x="7625160" y="2316240"/>
              <a:ext cx="1440" cy="144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6" name=""/>
            <p:cNvSpPr/>
            <p:nvPr/>
          </p:nvSpPr>
          <p:spPr>
            <a:xfrm>
              <a:off x="7571520" y="2215800"/>
              <a:ext cx="45000" cy="100080"/>
            </a:xfrm>
            <a:custGeom>
              <a:avLst/>
              <a:gdLst/>
              <a:ahLst/>
              <a:rect l="l" t="t" r="r" b="b"/>
              <a:pathLst>
                <a:path w="26" h="58">
                  <a:moveTo>
                    <a:pt x="0" y="0"/>
                  </a:moveTo>
                  <a:lnTo>
                    <a:pt x="10" y="16"/>
                  </a:lnTo>
                  <a:lnTo>
                    <a:pt x="20" y="37"/>
                  </a:lnTo>
                  <a:lnTo>
                    <a:pt x="26" y="5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7" name=""/>
            <p:cNvSpPr/>
            <p:nvPr/>
          </p:nvSpPr>
          <p:spPr>
            <a:xfrm>
              <a:off x="7616520" y="231624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8" name=""/>
            <p:cNvSpPr/>
            <p:nvPr/>
          </p:nvSpPr>
          <p:spPr>
            <a:xfrm>
              <a:off x="7625160" y="2324880"/>
              <a:ext cx="8280" cy="1908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9" name=""/>
            <p:cNvSpPr/>
            <p:nvPr/>
          </p:nvSpPr>
          <p:spPr>
            <a:xfrm>
              <a:off x="7625160" y="2316240"/>
              <a:ext cx="53280" cy="182880"/>
            </a:xfrm>
            <a:custGeom>
              <a:avLst/>
              <a:gdLst/>
              <a:ahLst/>
              <a:rect l="l" t="t" r="r" b="b"/>
              <a:pathLst>
                <a:path w="31" h="106">
                  <a:moveTo>
                    <a:pt x="5" y="16"/>
                  </a:moveTo>
                  <a:lnTo>
                    <a:pt x="15" y="53"/>
                  </a:lnTo>
                  <a:lnTo>
                    <a:pt x="26" y="58"/>
                  </a:lnTo>
                  <a:lnTo>
                    <a:pt x="20" y="69"/>
                  </a:lnTo>
                  <a:lnTo>
                    <a:pt x="20" y="74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20" y="101"/>
                  </a:lnTo>
                  <a:lnTo>
                    <a:pt x="26" y="101"/>
                  </a:lnTo>
                  <a:lnTo>
                    <a:pt x="26" y="106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6" y="69"/>
                  </a:lnTo>
                  <a:lnTo>
                    <a:pt x="31" y="58"/>
                  </a:lnTo>
                  <a:lnTo>
                    <a:pt x="15" y="53"/>
                  </a:lnTo>
                  <a:lnTo>
                    <a:pt x="10" y="1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0" name=""/>
            <p:cNvSpPr/>
            <p:nvPr/>
          </p:nvSpPr>
          <p:spPr>
            <a:xfrm>
              <a:off x="7427880" y="2169000"/>
              <a:ext cx="222840" cy="26604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0" y="0"/>
                  </a:moveTo>
                  <a:lnTo>
                    <a:pt x="10" y="22"/>
                  </a:lnTo>
                  <a:lnTo>
                    <a:pt x="21" y="22"/>
                  </a:lnTo>
                  <a:lnTo>
                    <a:pt x="31" y="22"/>
                  </a:lnTo>
                  <a:lnTo>
                    <a:pt x="31" y="53"/>
                  </a:lnTo>
                  <a:lnTo>
                    <a:pt x="36" y="75"/>
                  </a:lnTo>
                  <a:lnTo>
                    <a:pt x="41" y="85"/>
                  </a:lnTo>
                  <a:lnTo>
                    <a:pt x="41" y="101"/>
                  </a:lnTo>
                  <a:lnTo>
                    <a:pt x="47" y="106"/>
                  </a:lnTo>
                  <a:lnTo>
                    <a:pt x="62" y="117"/>
                  </a:lnTo>
                  <a:lnTo>
                    <a:pt x="72" y="133"/>
                  </a:lnTo>
                  <a:lnTo>
                    <a:pt x="103" y="133"/>
                  </a:lnTo>
                  <a:lnTo>
                    <a:pt x="98" y="143"/>
                  </a:lnTo>
                  <a:lnTo>
                    <a:pt x="114" y="154"/>
                  </a:lnTo>
                  <a:lnTo>
                    <a:pt x="124" y="154"/>
                  </a:lnTo>
                  <a:lnTo>
                    <a:pt x="124" y="143"/>
                  </a:lnTo>
                  <a:lnTo>
                    <a:pt x="129" y="1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1" name=""/>
            <p:cNvSpPr/>
            <p:nvPr/>
          </p:nvSpPr>
          <p:spPr>
            <a:xfrm>
              <a:off x="7651080" y="2416320"/>
              <a:ext cx="1872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2" name=""/>
            <p:cNvSpPr/>
            <p:nvPr/>
          </p:nvSpPr>
          <p:spPr>
            <a:xfrm>
              <a:off x="7651080" y="2416320"/>
              <a:ext cx="1872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11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3" name=""/>
            <p:cNvSpPr/>
            <p:nvPr/>
          </p:nvSpPr>
          <p:spPr>
            <a:xfrm flipH="1">
              <a:off x="7642080" y="2416320"/>
              <a:ext cx="8280" cy="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4" name=""/>
            <p:cNvSpPr/>
            <p:nvPr/>
          </p:nvSpPr>
          <p:spPr>
            <a:xfrm>
              <a:off x="7642440" y="2416320"/>
              <a:ext cx="144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5" name=""/>
            <p:cNvSpPr/>
            <p:nvPr/>
          </p:nvSpPr>
          <p:spPr>
            <a:xfrm>
              <a:off x="7642440" y="2435400"/>
              <a:ext cx="144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6" name=""/>
            <p:cNvSpPr/>
            <p:nvPr/>
          </p:nvSpPr>
          <p:spPr>
            <a:xfrm>
              <a:off x="7642440" y="2435400"/>
              <a:ext cx="144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11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47" name=""/>
          <p:cNvGrpSpPr/>
          <p:nvPr/>
        </p:nvGrpSpPr>
        <p:grpSpPr>
          <a:xfrm>
            <a:off x="6759720" y="1903320"/>
            <a:ext cx="1266480" cy="1128600"/>
            <a:chOff x="6759720" y="1903320"/>
            <a:chExt cx="1266480" cy="1128600"/>
          </a:xfrm>
        </p:grpSpPr>
        <p:sp>
          <p:nvSpPr>
            <p:cNvPr id="2848" name=""/>
            <p:cNvSpPr/>
            <p:nvPr/>
          </p:nvSpPr>
          <p:spPr>
            <a:xfrm>
              <a:off x="7625520" y="2314800"/>
              <a:ext cx="44640" cy="174240"/>
            </a:xfrm>
            <a:custGeom>
              <a:avLst/>
              <a:gdLst/>
              <a:ahLst/>
              <a:rect l="l" t="t" r="r" b="b"/>
              <a:pathLst>
                <a:path w="26" h="101">
                  <a:moveTo>
                    <a:pt x="0" y="0"/>
                  </a:moveTo>
                  <a:lnTo>
                    <a:pt x="5" y="16"/>
                  </a:lnTo>
                  <a:lnTo>
                    <a:pt x="15" y="53"/>
                  </a:lnTo>
                  <a:lnTo>
                    <a:pt x="26" y="58"/>
                  </a:lnTo>
                  <a:lnTo>
                    <a:pt x="20" y="69"/>
                  </a:lnTo>
                  <a:lnTo>
                    <a:pt x="20" y="74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10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9" name=""/>
            <p:cNvSpPr/>
            <p:nvPr/>
          </p:nvSpPr>
          <p:spPr>
            <a:xfrm>
              <a:off x="7625520" y="2314800"/>
              <a:ext cx="53280" cy="191520"/>
            </a:xfrm>
            <a:custGeom>
              <a:avLst/>
              <a:gdLst/>
              <a:ahLst/>
              <a:rect l="l" t="t" r="r" b="b"/>
              <a:pathLst>
                <a:path w="31" h="111">
                  <a:moveTo>
                    <a:pt x="0" y="0"/>
                  </a:moveTo>
                  <a:lnTo>
                    <a:pt x="10" y="16"/>
                  </a:lnTo>
                  <a:lnTo>
                    <a:pt x="15" y="48"/>
                  </a:lnTo>
                  <a:lnTo>
                    <a:pt x="31" y="58"/>
                  </a:lnTo>
                  <a:lnTo>
                    <a:pt x="26" y="69"/>
                  </a:lnTo>
                  <a:lnTo>
                    <a:pt x="26" y="74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111"/>
                  </a:lnTo>
                  <a:lnTo>
                    <a:pt x="20" y="1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0" name=""/>
            <p:cNvSpPr/>
            <p:nvPr/>
          </p:nvSpPr>
          <p:spPr>
            <a:xfrm>
              <a:off x="7651440" y="2506320"/>
              <a:ext cx="8280" cy="180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1" name=""/>
            <p:cNvSpPr/>
            <p:nvPr/>
          </p:nvSpPr>
          <p:spPr>
            <a:xfrm>
              <a:off x="7651440" y="2506320"/>
              <a:ext cx="8280" cy="180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2" name=""/>
            <p:cNvSpPr/>
            <p:nvPr/>
          </p:nvSpPr>
          <p:spPr>
            <a:xfrm>
              <a:off x="7660080" y="2506320"/>
              <a:ext cx="10080" cy="18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3" name=""/>
            <p:cNvSpPr/>
            <p:nvPr/>
          </p:nvSpPr>
          <p:spPr>
            <a:xfrm>
              <a:off x="7651440" y="2406600"/>
              <a:ext cx="45000" cy="55080"/>
            </a:xfrm>
            <a:custGeom>
              <a:avLst/>
              <a:gdLst/>
              <a:ahLst/>
              <a:rect l="l" t="t" r="r" b="b"/>
              <a:pathLst>
                <a:path w="26" h="32">
                  <a:moveTo>
                    <a:pt x="0" y="0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5" y="21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26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4" name=""/>
            <p:cNvSpPr/>
            <p:nvPr/>
          </p:nvSpPr>
          <p:spPr>
            <a:xfrm>
              <a:off x="7651440" y="2480400"/>
              <a:ext cx="1872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10"/>
                  </a:moveTo>
                  <a:lnTo>
                    <a:pt x="11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close/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5" name=""/>
            <p:cNvSpPr/>
            <p:nvPr/>
          </p:nvSpPr>
          <p:spPr>
            <a:xfrm>
              <a:off x="7651440" y="2480400"/>
              <a:ext cx="1872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10"/>
                  </a:moveTo>
                  <a:lnTo>
                    <a:pt x="11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6" name=""/>
            <p:cNvSpPr/>
            <p:nvPr/>
          </p:nvSpPr>
          <p:spPr>
            <a:xfrm>
              <a:off x="7857000" y="1984680"/>
              <a:ext cx="8280" cy="82440"/>
            </a:xfrm>
            <a:custGeom>
              <a:avLst/>
              <a:gdLst/>
              <a:ahLst/>
              <a:rect l="l" t="t" r="r" b="b"/>
              <a:pathLst>
                <a:path w="5" h="48">
                  <a:moveTo>
                    <a:pt x="5" y="0"/>
                  </a:moveTo>
                  <a:lnTo>
                    <a:pt x="0" y="22"/>
                  </a:lnTo>
                  <a:lnTo>
                    <a:pt x="0" y="48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7" name=""/>
            <p:cNvSpPr/>
            <p:nvPr/>
          </p:nvSpPr>
          <p:spPr>
            <a:xfrm>
              <a:off x="7713720" y="2067480"/>
              <a:ext cx="143280" cy="72720"/>
            </a:xfrm>
            <a:custGeom>
              <a:avLst/>
              <a:gdLst/>
              <a:ahLst/>
              <a:rect l="l" t="t" r="r" b="b"/>
              <a:pathLst>
                <a:path w="83" h="42">
                  <a:moveTo>
                    <a:pt x="83" y="0"/>
                  </a:moveTo>
                  <a:lnTo>
                    <a:pt x="78" y="5"/>
                  </a:lnTo>
                  <a:lnTo>
                    <a:pt x="67" y="11"/>
                  </a:lnTo>
                  <a:lnTo>
                    <a:pt x="52" y="21"/>
                  </a:lnTo>
                  <a:lnTo>
                    <a:pt x="31" y="37"/>
                  </a:lnTo>
                  <a:lnTo>
                    <a:pt x="0" y="4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8" name=""/>
            <p:cNvSpPr/>
            <p:nvPr/>
          </p:nvSpPr>
          <p:spPr>
            <a:xfrm>
              <a:off x="7642800" y="2003400"/>
              <a:ext cx="70920" cy="136800"/>
            </a:xfrm>
            <a:custGeom>
              <a:avLst/>
              <a:gdLst/>
              <a:ahLst/>
              <a:rect l="l" t="t" r="r" b="b"/>
              <a:pathLst>
                <a:path w="41" h="79">
                  <a:moveTo>
                    <a:pt x="41" y="79"/>
                  </a:moveTo>
                  <a:lnTo>
                    <a:pt x="36" y="74"/>
                  </a:lnTo>
                  <a:lnTo>
                    <a:pt x="26" y="53"/>
                  </a:lnTo>
                  <a:lnTo>
                    <a:pt x="16" y="32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9" name=""/>
            <p:cNvSpPr/>
            <p:nvPr/>
          </p:nvSpPr>
          <p:spPr>
            <a:xfrm>
              <a:off x="7597800" y="1984680"/>
              <a:ext cx="45000" cy="187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11"/>
                  </a:move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0" name=""/>
            <p:cNvSpPr/>
            <p:nvPr/>
          </p:nvSpPr>
          <p:spPr>
            <a:xfrm>
              <a:off x="7723800" y="214020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1" name=""/>
            <p:cNvSpPr/>
            <p:nvPr/>
          </p:nvSpPr>
          <p:spPr>
            <a:xfrm>
              <a:off x="7732440" y="214020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2" name=""/>
            <p:cNvSpPr/>
            <p:nvPr/>
          </p:nvSpPr>
          <p:spPr>
            <a:xfrm>
              <a:off x="7732440" y="2159280"/>
              <a:ext cx="96480" cy="174240"/>
            </a:xfrm>
            <a:custGeom>
              <a:avLst/>
              <a:gdLst/>
              <a:ahLst/>
              <a:rect l="l" t="t" r="r" b="b"/>
              <a:pathLst>
                <a:path w="56" h="101">
                  <a:moveTo>
                    <a:pt x="0" y="0"/>
                  </a:moveTo>
                  <a:lnTo>
                    <a:pt x="15" y="37"/>
                  </a:lnTo>
                  <a:lnTo>
                    <a:pt x="15" y="58"/>
                  </a:lnTo>
                  <a:lnTo>
                    <a:pt x="15" y="64"/>
                  </a:lnTo>
                  <a:lnTo>
                    <a:pt x="20" y="74"/>
                  </a:lnTo>
                  <a:lnTo>
                    <a:pt x="41" y="74"/>
                  </a:lnTo>
                  <a:lnTo>
                    <a:pt x="51" y="90"/>
                  </a:lnTo>
                  <a:lnTo>
                    <a:pt x="51" y="101"/>
                  </a:lnTo>
                  <a:lnTo>
                    <a:pt x="56" y="101"/>
                  </a:lnTo>
                  <a:lnTo>
                    <a:pt x="56" y="95"/>
                  </a:lnTo>
                  <a:lnTo>
                    <a:pt x="36" y="10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3" name=""/>
            <p:cNvSpPr/>
            <p:nvPr/>
          </p:nvSpPr>
          <p:spPr>
            <a:xfrm>
              <a:off x="7786080" y="2333520"/>
              <a:ext cx="8280" cy="180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4" name=""/>
            <p:cNvSpPr/>
            <p:nvPr/>
          </p:nvSpPr>
          <p:spPr>
            <a:xfrm>
              <a:off x="7758360" y="2323440"/>
              <a:ext cx="27720" cy="1008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6"/>
                  </a:moveTo>
                  <a:lnTo>
                    <a:pt x="10" y="6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5" name=""/>
            <p:cNvSpPr/>
            <p:nvPr/>
          </p:nvSpPr>
          <p:spPr>
            <a:xfrm>
              <a:off x="7741080" y="2323440"/>
              <a:ext cx="16920" cy="144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6" name=""/>
            <p:cNvSpPr/>
            <p:nvPr/>
          </p:nvSpPr>
          <p:spPr>
            <a:xfrm>
              <a:off x="7732440" y="232344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7" name=""/>
            <p:cNvSpPr/>
            <p:nvPr/>
          </p:nvSpPr>
          <p:spPr>
            <a:xfrm>
              <a:off x="7713720" y="2314800"/>
              <a:ext cx="18720" cy="8280"/>
            </a:xfrm>
            <a:custGeom>
              <a:avLst/>
              <a:gdLst/>
              <a:ahLst/>
              <a:rect l="l" t="t" r="r" b="b"/>
              <a:pathLst>
                <a:path w="11" h="5">
                  <a:moveTo>
                    <a:pt x="11" y="5"/>
                  </a:moveTo>
                  <a:lnTo>
                    <a:pt x="11" y="5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8" name=""/>
            <p:cNvSpPr/>
            <p:nvPr/>
          </p:nvSpPr>
          <p:spPr>
            <a:xfrm>
              <a:off x="7634160" y="2314800"/>
              <a:ext cx="79200" cy="8280"/>
            </a:xfrm>
            <a:custGeom>
              <a:avLst/>
              <a:gdLst/>
              <a:ahLst/>
              <a:rect l="l" t="t" r="r" b="b"/>
              <a:pathLst>
                <a:path w="46" h="5">
                  <a:moveTo>
                    <a:pt x="46" y="0"/>
                  </a:move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9" name=""/>
            <p:cNvSpPr/>
            <p:nvPr/>
          </p:nvSpPr>
          <p:spPr>
            <a:xfrm>
              <a:off x="7625520" y="231480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0" name=""/>
            <p:cNvSpPr/>
            <p:nvPr/>
          </p:nvSpPr>
          <p:spPr>
            <a:xfrm>
              <a:off x="7732440" y="2323440"/>
              <a:ext cx="96480" cy="19080"/>
            </a:xfrm>
            <a:custGeom>
              <a:avLst/>
              <a:gdLst/>
              <a:ahLst/>
              <a:rect l="l" t="t" r="r" b="b"/>
              <a:pathLst>
                <a:path w="56" h="11">
                  <a:moveTo>
                    <a:pt x="56" y="6"/>
                  </a:moveTo>
                  <a:lnTo>
                    <a:pt x="56" y="11"/>
                  </a:lnTo>
                  <a:lnTo>
                    <a:pt x="51" y="11"/>
                  </a:lnTo>
                  <a:lnTo>
                    <a:pt x="46" y="6"/>
                  </a:lnTo>
                  <a:lnTo>
                    <a:pt x="25" y="11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1" name=""/>
            <p:cNvSpPr/>
            <p:nvPr/>
          </p:nvSpPr>
          <p:spPr>
            <a:xfrm>
              <a:off x="7758360" y="2314800"/>
              <a:ext cx="16920" cy="4644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0" y="27"/>
                  </a:move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2" name=""/>
            <p:cNvSpPr/>
            <p:nvPr/>
          </p:nvSpPr>
          <p:spPr>
            <a:xfrm>
              <a:off x="7767000" y="2314800"/>
              <a:ext cx="19080" cy="8280"/>
            </a:xfrm>
            <a:custGeom>
              <a:avLst/>
              <a:gdLst/>
              <a:ahLst/>
              <a:rect l="l" t="t" r="r" b="b"/>
              <a:pathLst>
                <a:path w="11" h="5">
                  <a:moveTo>
                    <a:pt x="11" y="5"/>
                  </a:moveTo>
                  <a:lnTo>
                    <a:pt x="11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3" name=""/>
            <p:cNvSpPr/>
            <p:nvPr/>
          </p:nvSpPr>
          <p:spPr>
            <a:xfrm>
              <a:off x="7767000" y="2286720"/>
              <a:ext cx="1800" cy="2772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16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4" name=""/>
            <p:cNvSpPr/>
            <p:nvPr/>
          </p:nvSpPr>
          <p:spPr>
            <a:xfrm>
              <a:off x="7741080" y="2269800"/>
              <a:ext cx="25560" cy="1692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15" y="10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5" name=""/>
            <p:cNvSpPr/>
            <p:nvPr/>
          </p:nvSpPr>
          <p:spPr>
            <a:xfrm flipV="1">
              <a:off x="7829280" y="2323440"/>
              <a:ext cx="1440" cy="100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6" name=""/>
            <p:cNvSpPr/>
            <p:nvPr/>
          </p:nvSpPr>
          <p:spPr>
            <a:xfrm>
              <a:off x="7803360" y="2178360"/>
              <a:ext cx="222840" cy="108360"/>
            </a:xfrm>
            <a:custGeom>
              <a:avLst/>
              <a:gdLst/>
              <a:ahLst/>
              <a:rect l="l" t="t" r="r" b="b"/>
              <a:pathLst>
                <a:path w="129" h="63">
                  <a:moveTo>
                    <a:pt x="0" y="63"/>
                  </a:moveTo>
                  <a:lnTo>
                    <a:pt x="26" y="26"/>
                  </a:lnTo>
                  <a:lnTo>
                    <a:pt x="41" y="10"/>
                  </a:lnTo>
                  <a:lnTo>
                    <a:pt x="67" y="0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129" y="2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7" name=""/>
            <p:cNvSpPr/>
            <p:nvPr/>
          </p:nvSpPr>
          <p:spPr>
            <a:xfrm>
              <a:off x="7874280" y="2187000"/>
              <a:ext cx="115560" cy="36000"/>
            </a:xfrm>
            <a:custGeom>
              <a:avLst/>
              <a:gdLst/>
              <a:ahLst/>
              <a:rect l="l" t="t" r="r" b="b"/>
              <a:pathLst>
                <a:path w="67" h="21">
                  <a:moveTo>
                    <a:pt x="67" y="21"/>
                  </a:moveTo>
                  <a:lnTo>
                    <a:pt x="42" y="11"/>
                  </a:lnTo>
                  <a:lnTo>
                    <a:pt x="42" y="5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31" y="11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1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8" name=""/>
            <p:cNvSpPr/>
            <p:nvPr/>
          </p:nvSpPr>
          <p:spPr>
            <a:xfrm>
              <a:off x="7874280" y="2187000"/>
              <a:ext cx="44640" cy="55080"/>
            </a:xfrm>
            <a:custGeom>
              <a:avLst/>
              <a:gdLst/>
              <a:ahLst/>
              <a:rect l="l" t="t" r="r" b="b"/>
              <a:pathLst>
                <a:path w="26" h="32">
                  <a:moveTo>
                    <a:pt x="21" y="0"/>
                  </a:moveTo>
                  <a:lnTo>
                    <a:pt x="21" y="0"/>
                  </a:lnTo>
                  <a:lnTo>
                    <a:pt x="0" y="5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21" y="21"/>
                  </a:lnTo>
                  <a:lnTo>
                    <a:pt x="26" y="32"/>
                  </a:lnTo>
                  <a:lnTo>
                    <a:pt x="26" y="16"/>
                  </a:lnTo>
                  <a:lnTo>
                    <a:pt x="16" y="11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9" name=""/>
            <p:cNvSpPr/>
            <p:nvPr/>
          </p:nvSpPr>
          <p:spPr>
            <a:xfrm>
              <a:off x="7865640" y="220572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0" name=""/>
            <p:cNvSpPr/>
            <p:nvPr/>
          </p:nvSpPr>
          <p:spPr>
            <a:xfrm>
              <a:off x="7865640" y="221436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1" name=""/>
            <p:cNvSpPr/>
            <p:nvPr/>
          </p:nvSpPr>
          <p:spPr>
            <a:xfrm>
              <a:off x="7918920" y="2167560"/>
              <a:ext cx="27720" cy="2772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0" y="6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16" y="11"/>
                  </a:lnTo>
                  <a:lnTo>
                    <a:pt x="16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2" name=""/>
            <p:cNvSpPr/>
            <p:nvPr/>
          </p:nvSpPr>
          <p:spPr>
            <a:xfrm flipV="1">
              <a:off x="7901640" y="2140200"/>
              <a:ext cx="1800" cy="187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3" name=""/>
            <p:cNvSpPr/>
            <p:nvPr/>
          </p:nvSpPr>
          <p:spPr>
            <a:xfrm>
              <a:off x="7893000" y="2122560"/>
              <a:ext cx="8280" cy="1728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4" name=""/>
            <p:cNvSpPr/>
            <p:nvPr/>
          </p:nvSpPr>
          <p:spPr>
            <a:xfrm>
              <a:off x="7893000" y="211392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5" name=""/>
            <p:cNvSpPr/>
            <p:nvPr/>
          </p:nvSpPr>
          <p:spPr>
            <a:xfrm>
              <a:off x="7865640" y="2103840"/>
              <a:ext cx="27360" cy="1008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6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6" name=""/>
            <p:cNvSpPr/>
            <p:nvPr/>
          </p:nvSpPr>
          <p:spPr>
            <a:xfrm>
              <a:off x="7865640" y="2103840"/>
              <a:ext cx="36000" cy="3636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0"/>
                  </a:moveTo>
                  <a:lnTo>
                    <a:pt x="0" y="11"/>
                  </a:lnTo>
                  <a:lnTo>
                    <a:pt x="10" y="1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21" y="2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7" name=""/>
            <p:cNvSpPr/>
            <p:nvPr/>
          </p:nvSpPr>
          <p:spPr>
            <a:xfrm>
              <a:off x="7839720" y="2067480"/>
              <a:ext cx="42840" cy="128160"/>
            </a:xfrm>
            <a:custGeom>
              <a:avLst/>
              <a:gdLst/>
              <a:ahLst/>
              <a:rect l="l" t="t" r="r" b="b"/>
              <a:pathLst>
                <a:path w="25" h="74">
                  <a:moveTo>
                    <a:pt x="15" y="21"/>
                  </a:moveTo>
                  <a:lnTo>
                    <a:pt x="15" y="1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0" y="0"/>
                  </a:lnTo>
                  <a:lnTo>
                    <a:pt x="10" y="16"/>
                  </a:lnTo>
                  <a:lnTo>
                    <a:pt x="5" y="32"/>
                  </a:lnTo>
                  <a:lnTo>
                    <a:pt x="0" y="42"/>
                  </a:lnTo>
                  <a:lnTo>
                    <a:pt x="5" y="42"/>
                  </a:lnTo>
                  <a:lnTo>
                    <a:pt x="5" y="48"/>
                  </a:lnTo>
                  <a:lnTo>
                    <a:pt x="0" y="53"/>
                  </a:lnTo>
                  <a:lnTo>
                    <a:pt x="5" y="74"/>
                  </a:lnTo>
                  <a:lnTo>
                    <a:pt x="20" y="74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8" name=""/>
            <p:cNvSpPr/>
            <p:nvPr/>
          </p:nvSpPr>
          <p:spPr>
            <a:xfrm>
              <a:off x="7857000" y="1984680"/>
              <a:ext cx="16920" cy="82440"/>
            </a:xfrm>
            <a:custGeom>
              <a:avLst/>
              <a:gdLst/>
              <a:ahLst/>
              <a:rect l="l" t="t" r="r" b="b"/>
              <a:pathLst>
                <a:path w="10" h="48">
                  <a:moveTo>
                    <a:pt x="0" y="48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9" name=""/>
            <p:cNvSpPr/>
            <p:nvPr/>
          </p:nvSpPr>
          <p:spPr>
            <a:xfrm>
              <a:off x="7857000" y="2022840"/>
              <a:ext cx="36000" cy="3600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1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15" y="5"/>
                  </a:lnTo>
                  <a:lnTo>
                    <a:pt x="15" y="2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0" name=""/>
            <p:cNvSpPr/>
            <p:nvPr/>
          </p:nvSpPr>
          <p:spPr>
            <a:xfrm>
              <a:off x="7848360" y="2223000"/>
              <a:ext cx="34200" cy="36360"/>
            </a:xfrm>
            <a:custGeom>
              <a:avLst/>
              <a:gdLst/>
              <a:ahLst/>
              <a:rect l="l" t="t" r="r" b="b"/>
              <a:pathLst>
                <a:path w="20" h="21">
                  <a:moveTo>
                    <a:pt x="20" y="21"/>
                  </a:moveTo>
                  <a:lnTo>
                    <a:pt x="10" y="21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1" name=""/>
            <p:cNvSpPr/>
            <p:nvPr/>
          </p:nvSpPr>
          <p:spPr>
            <a:xfrm>
              <a:off x="7829280" y="2140200"/>
              <a:ext cx="45000" cy="65160"/>
            </a:xfrm>
            <a:custGeom>
              <a:avLst/>
              <a:gdLst/>
              <a:ahLst/>
              <a:rect l="l" t="t" r="r" b="b"/>
              <a:pathLst>
                <a:path w="26" h="38">
                  <a:moveTo>
                    <a:pt x="6" y="0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11" y="32"/>
                  </a:lnTo>
                  <a:lnTo>
                    <a:pt x="11" y="38"/>
                  </a:lnTo>
                  <a:lnTo>
                    <a:pt x="26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2" name=""/>
            <p:cNvSpPr/>
            <p:nvPr/>
          </p:nvSpPr>
          <p:spPr>
            <a:xfrm>
              <a:off x="7829280" y="2195640"/>
              <a:ext cx="19080" cy="1008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3" name=""/>
            <p:cNvSpPr/>
            <p:nvPr/>
          </p:nvSpPr>
          <p:spPr>
            <a:xfrm>
              <a:off x="7812000" y="2205720"/>
              <a:ext cx="1692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4" name=""/>
            <p:cNvSpPr/>
            <p:nvPr/>
          </p:nvSpPr>
          <p:spPr>
            <a:xfrm>
              <a:off x="7803360" y="221436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5" name=""/>
            <p:cNvSpPr/>
            <p:nvPr/>
          </p:nvSpPr>
          <p:spPr>
            <a:xfrm>
              <a:off x="7749720" y="2214360"/>
              <a:ext cx="53640" cy="828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31" y="0"/>
                  </a:moveTo>
                  <a:lnTo>
                    <a:pt x="3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6" name=""/>
            <p:cNvSpPr/>
            <p:nvPr/>
          </p:nvSpPr>
          <p:spPr>
            <a:xfrm>
              <a:off x="7606440" y="2159280"/>
              <a:ext cx="126000" cy="46440"/>
            </a:xfrm>
            <a:custGeom>
              <a:avLst/>
              <a:gdLst/>
              <a:ahLst/>
              <a:rect l="l" t="t" r="r" b="b"/>
              <a:pathLst>
                <a:path w="73" h="27">
                  <a:moveTo>
                    <a:pt x="73" y="0"/>
                  </a:moveTo>
                  <a:lnTo>
                    <a:pt x="62" y="16"/>
                  </a:lnTo>
                  <a:lnTo>
                    <a:pt x="42" y="21"/>
                  </a:lnTo>
                  <a:lnTo>
                    <a:pt x="42" y="27"/>
                  </a:lnTo>
                  <a:lnTo>
                    <a:pt x="37" y="21"/>
                  </a:lnTo>
                  <a:lnTo>
                    <a:pt x="16" y="21"/>
                  </a:lnTo>
                  <a:lnTo>
                    <a:pt x="0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7" name=""/>
            <p:cNvSpPr/>
            <p:nvPr/>
          </p:nvSpPr>
          <p:spPr>
            <a:xfrm flipH="1">
              <a:off x="7616520" y="2195640"/>
              <a:ext cx="16920" cy="360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8" name=""/>
            <p:cNvSpPr/>
            <p:nvPr/>
          </p:nvSpPr>
          <p:spPr>
            <a:xfrm>
              <a:off x="7589160" y="2259360"/>
              <a:ext cx="8280" cy="2736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9" name=""/>
            <p:cNvSpPr/>
            <p:nvPr/>
          </p:nvSpPr>
          <p:spPr>
            <a:xfrm>
              <a:off x="7589160" y="2286720"/>
              <a:ext cx="180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0" name=""/>
            <p:cNvSpPr/>
            <p:nvPr/>
          </p:nvSpPr>
          <p:spPr>
            <a:xfrm>
              <a:off x="7589160" y="2306160"/>
              <a:ext cx="27720" cy="55080"/>
            </a:xfrm>
            <a:custGeom>
              <a:avLst/>
              <a:gdLst/>
              <a:ahLst/>
              <a:rect l="l" t="t" r="r" b="b"/>
              <a:pathLst>
                <a:path w="16" h="32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6"/>
                  </a:lnTo>
                  <a:lnTo>
                    <a:pt x="10" y="32"/>
                  </a:lnTo>
                  <a:lnTo>
                    <a:pt x="16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1" name=""/>
            <p:cNvSpPr/>
            <p:nvPr/>
          </p:nvSpPr>
          <p:spPr>
            <a:xfrm>
              <a:off x="7509600" y="2223000"/>
              <a:ext cx="70920" cy="8280"/>
            </a:xfrm>
            <a:custGeom>
              <a:avLst/>
              <a:gdLst/>
              <a:ahLst/>
              <a:rect l="l" t="t" r="r" b="b"/>
              <a:pathLst>
                <a:path w="41" h="5">
                  <a:moveTo>
                    <a:pt x="41" y="0"/>
                  </a:moveTo>
                  <a:lnTo>
                    <a:pt x="15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2" name=""/>
            <p:cNvSpPr/>
            <p:nvPr/>
          </p:nvSpPr>
          <p:spPr>
            <a:xfrm>
              <a:off x="7357320" y="2214360"/>
              <a:ext cx="151920" cy="119160"/>
            </a:xfrm>
            <a:custGeom>
              <a:avLst/>
              <a:gdLst/>
              <a:ahLst/>
              <a:rect l="l" t="t" r="r" b="b"/>
              <a:pathLst>
                <a:path w="88" h="69">
                  <a:moveTo>
                    <a:pt x="88" y="10"/>
                  </a:moveTo>
                  <a:lnTo>
                    <a:pt x="88" y="37"/>
                  </a:lnTo>
                  <a:lnTo>
                    <a:pt x="77" y="48"/>
                  </a:lnTo>
                  <a:lnTo>
                    <a:pt x="77" y="53"/>
                  </a:lnTo>
                  <a:lnTo>
                    <a:pt x="26" y="69"/>
                  </a:lnTo>
                  <a:lnTo>
                    <a:pt x="21" y="69"/>
                  </a:lnTo>
                  <a:lnTo>
                    <a:pt x="10" y="53"/>
                  </a:lnTo>
                  <a:lnTo>
                    <a:pt x="5" y="42"/>
                  </a:lnTo>
                  <a:lnTo>
                    <a:pt x="0" y="37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3" name=""/>
            <p:cNvSpPr/>
            <p:nvPr/>
          </p:nvSpPr>
          <p:spPr>
            <a:xfrm>
              <a:off x="7340400" y="2205720"/>
              <a:ext cx="25560" cy="82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5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4" name=""/>
            <p:cNvSpPr/>
            <p:nvPr/>
          </p:nvSpPr>
          <p:spPr>
            <a:xfrm>
              <a:off x="7340400" y="2205720"/>
              <a:ext cx="25560" cy="1800"/>
            </a:xfrm>
            <a:custGeom>
              <a:avLst/>
              <a:gdLst/>
              <a:ahLst/>
              <a:rect l="l" t="t" r="r" b="b"/>
              <a:pathLst>
                <a:path w="15" h="0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5" name=""/>
            <p:cNvSpPr/>
            <p:nvPr/>
          </p:nvSpPr>
          <p:spPr>
            <a:xfrm>
              <a:off x="7357320" y="2205720"/>
              <a:ext cx="8280" cy="25560"/>
            </a:xfrm>
            <a:custGeom>
              <a:avLst/>
              <a:gdLst/>
              <a:ahLst/>
              <a:rect l="l" t="t" r="r" b="b"/>
              <a:pathLst>
                <a:path w="5" h="15">
                  <a:moveTo>
                    <a:pt x="5" y="0"/>
                  </a:moveTo>
                  <a:lnTo>
                    <a:pt x="5" y="5"/>
                  </a:lnTo>
                  <a:lnTo>
                    <a:pt x="5" y="15"/>
                  </a:lnTo>
                  <a:lnTo>
                    <a:pt x="0" y="1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6" name=""/>
            <p:cNvSpPr/>
            <p:nvPr/>
          </p:nvSpPr>
          <p:spPr>
            <a:xfrm>
              <a:off x="7357320" y="2231640"/>
              <a:ext cx="1800" cy="10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7" name=""/>
            <p:cNvSpPr/>
            <p:nvPr/>
          </p:nvSpPr>
          <p:spPr>
            <a:xfrm>
              <a:off x="7267680" y="2167560"/>
              <a:ext cx="89640" cy="82800"/>
            </a:xfrm>
            <a:custGeom>
              <a:avLst/>
              <a:gdLst/>
              <a:ahLst/>
              <a:rect l="l" t="t" r="r" b="b"/>
              <a:pathLst>
                <a:path w="52" h="48">
                  <a:moveTo>
                    <a:pt x="52" y="48"/>
                  </a:moveTo>
                  <a:lnTo>
                    <a:pt x="42" y="48"/>
                  </a:ln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5" y="11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21" y="6"/>
                  </a:lnTo>
                  <a:lnTo>
                    <a:pt x="5" y="6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8" name=""/>
            <p:cNvSpPr/>
            <p:nvPr/>
          </p:nvSpPr>
          <p:spPr>
            <a:xfrm>
              <a:off x="7286400" y="2150640"/>
              <a:ext cx="141840" cy="55080"/>
            </a:xfrm>
            <a:custGeom>
              <a:avLst/>
              <a:gdLst/>
              <a:ahLst/>
              <a:rect l="l" t="t" r="r" b="b"/>
              <a:pathLst>
                <a:path w="82" h="32">
                  <a:moveTo>
                    <a:pt x="0" y="0"/>
                  </a:moveTo>
                  <a:lnTo>
                    <a:pt x="25" y="32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25" y="16"/>
                  </a:lnTo>
                  <a:lnTo>
                    <a:pt x="82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9" name=""/>
            <p:cNvSpPr/>
            <p:nvPr/>
          </p:nvSpPr>
          <p:spPr>
            <a:xfrm>
              <a:off x="6804720" y="2333520"/>
              <a:ext cx="589320" cy="319680"/>
            </a:xfrm>
            <a:custGeom>
              <a:avLst/>
              <a:gdLst/>
              <a:ahLst/>
              <a:rect l="l" t="t" r="r" b="b"/>
              <a:pathLst>
                <a:path w="341" h="185">
                  <a:moveTo>
                    <a:pt x="341" y="0"/>
                  </a:moveTo>
                  <a:lnTo>
                    <a:pt x="299" y="21"/>
                  </a:lnTo>
                  <a:lnTo>
                    <a:pt x="299" y="37"/>
                  </a:lnTo>
                  <a:lnTo>
                    <a:pt x="273" y="69"/>
                  </a:lnTo>
                  <a:lnTo>
                    <a:pt x="258" y="85"/>
                  </a:lnTo>
                  <a:lnTo>
                    <a:pt x="242" y="111"/>
                  </a:lnTo>
                  <a:lnTo>
                    <a:pt x="227" y="127"/>
                  </a:lnTo>
                  <a:lnTo>
                    <a:pt x="186" y="169"/>
                  </a:lnTo>
                  <a:lnTo>
                    <a:pt x="165" y="185"/>
                  </a:lnTo>
                  <a:lnTo>
                    <a:pt x="139" y="164"/>
                  </a:lnTo>
                  <a:lnTo>
                    <a:pt x="124" y="175"/>
                  </a:lnTo>
                  <a:lnTo>
                    <a:pt x="103" y="122"/>
                  </a:lnTo>
                  <a:lnTo>
                    <a:pt x="72" y="90"/>
                  </a:lnTo>
                  <a:lnTo>
                    <a:pt x="46" y="111"/>
                  </a:lnTo>
                  <a:lnTo>
                    <a:pt x="31" y="111"/>
                  </a:lnTo>
                  <a:lnTo>
                    <a:pt x="26" y="122"/>
                  </a:lnTo>
                  <a:lnTo>
                    <a:pt x="26" y="127"/>
                  </a:lnTo>
                  <a:lnTo>
                    <a:pt x="15" y="132"/>
                  </a:lnTo>
                  <a:lnTo>
                    <a:pt x="26" y="148"/>
                  </a:lnTo>
                  <a:lnTo>
                    <a:pt x="26" y="159"/>
                  </a:lnTo>
                  <a:lnTo>
                    <a:pt x="5" y="159"/>
                  </a:lnTo>
                  <a:lnTo>
                    <a:pt x="5" y="153"/>
                  </a:lnTo>
                  <a:lnTo>
                    <a:pt x="0" y="153"/>
                  </a:lnTo>
                  <a:lnTo>
                    <a:pt x="0" y="164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0" name=""/>
            <p:cNvSpPr/>
            <p:nvPr/>
          </p:nvSpPr>
          <p:spPr>
            <a:xfrm>
              <a:off x="6759720" y="2617200"/>
              <a:ext cx="45000" cy="828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26" y="0"/>
                  </a:moveTo>
                  <a:lnTo>
                    <a:pt x="21" y="0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1" name=""/>
            <p:cNvSpPr/>
            <p:nvPr/>
          </p:nvSpPr>
          <p:spPr>
            <a:xfrm>
              <a:off x="6759720" y="2625840"/>
              <a:ext cx="1800" cy="1008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2" name=""/>
            <p:cNvSpPr/>
            <p:nvPr/>
          </p:nvSpPr>
          <p:spPr>
            <a:xfrm>
              <a:off x="6759720" y="2617200"/>
              <a:ext cx="36360" cy="1872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0" y="11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21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3" name=""/>
            <p:cNvSpPr/>
            <p:nvPr/>
          </p:nvSpPr>
          <p:spPr>
            <a:xfrm>
              <a:off x="6796080" y="2617200"/>
              <a:ext cx="62280" cy="8280"/>
            </a:xfrm>
            <a:custGeom>
              <a:avLst/>
              <a:gdLst/>
              <a:ahLst/>
              <a:rect l="l" t="t" r="r" b="b"/>
              <a:pathLst>
                <a:path w="36" h="5">
                  <a:moveTo>
                    <a:pt x="0" y="5"/>
                  </a:moveTo>
                  <a:lnTo>
                    <a:pt x="10" y="5"/>
                  </a:lnTo>
                  <a:lnTo>
                    <a:pt x="20" y="0"/>
                  </a:lnTo>
                  <a:lnTo>
                    <a:pt x="36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4" name=""/>
            <p:cNvSpPr/>
            <p:nvPr/>
          </p:nvSpPr>
          <p:spPr>
            <a:xfrm>
              <a:off x="6858360" y="2589480"/>
              <a:ext cx="1440" cy="2772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16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5" name=""/>
            <p:cNvSpPr/>
            <p:nvPr/>
          </p:nvSpPr>
          <p:spPr>
            <a:xfrm>
              <a:off x="6858360" y="2534400"/>
              <a:ext cx="8280" cy="74160"/>
            </a:xfrm>
            <a:custGeom>
              <a:avLst/>
              <a:gdLst/>
              <a:ahLst/>
              <a:rect l="l" t="t" r="r" b="b"/>
              <a:pathLst>
                <a:path w="5" h="43">
                  <a:moveTo>
                    <a:pt x="0" y="3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2"/>
                  </a:lnTo>
                  <a:lnTo>
                    <a:pt x="5" y="4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6" name=""/>
            <p:cNvSpPr/>
            <p:nvPr/>
          </p:nvSpPr>
          <p:spPr>
            <a:xfrm>
              <a:off x="7098480" y="2351160"/>
              <a:ext cx="53280" cy="201960"/>
            </a:xfrm>
            <a:custGeom>
              <a:avLst/>
              <a:gdLst/>
              <a:ahLst/>
              <a:rect l="l" t="t" r="r" b="b"/>
              <a:pathLst>
                <a:path w="31" h="117">
                  <a:moveTo>
                    <a:pt x="10" y="117"/>
                  </a:moveTo>
                  <a:lnTo>
                    <a:pt x="21" y="101"/>
                  </a:lnTo>
                  <a:lnTo>
                    <a:pt x="16" y="96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59"/>
                  </a:lnTo>
                  <a:lnTo>
                    <a:pt x="31" y="53"/>
                  </a:lnTo>
                  <a:lnTo>
                    <a:pt x="26" y="32"/>
                  </a:lnTo>
                  <a:lnTo>
                    <a:pt x="10" y="3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7" name=""/>
            <p:cNvSpPr/>
            <p:nvPr/>
          </p:nvSpPr>
          <p:spPr>
            <a:xfrm>
              <a:off x="7098480" y="2342520"/>
              <a:ext cx="1440" cy="828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8" name=""/>
            <p:cNvSpPr/>
            <p:nvPr/>
          </p:nvSpPr>
          <p:spPr>
            <a:xfrm>
              <a:off x="7081200" y="2323440"/>
              <a:ext cx="16920" cy="1908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9" name=""/>
            <p:cNvSpPr/>
            <p:nvPr/>
          </p:nvSpPr>
          <p:spPr>
            <a:xfrm>
              <a:off x="7072560" y="2278440"/>
              <a:ext cx="293400" cy="330120"/>
            </a:xfrm>
            <a:custGeom>
              <a:avLst/>
              <a:gdLst/>
              <a:ahLst/>
              <a:rect l="l" t="t" r="r" b="b"/>
              <a:pathLst>
                <a:path w="170" h="191">
                  <a:moveTo>
                    <a:pt x="0" y="0"/>
                  </a:moveTo>
                  <a:lnTo>
                    <a:pt x="5" y="26"/>
                  </a:lnTo>
                  <a:lnTo>
                    <a:pt x="56" y="32"/>
                  </a:lnTo>
                  <a:lnTo>
                    <a:pt x="62" y="37"/>
                  </a:lnTo>
                  <a:lnTo>
                    <a:pt x="108" y="48"/>
                  </a:lnTo>
                  <a:lnTo>
                    <a:pt x="134" y="42"/>
                  </a:lnTo>
                  <a:lnTo>
                    <a:pt x="139" y="42"/>
                  </a:lnTo>
                  <a:lnTo>
                    <a:pt x="144" y="53"/>
                  </a:lnTo>
                  <a:lnTo>
                    <a:pt x="139" y="53"/>
                  </a:lnTo>
                  <a:lnTo>
                    <a:pt x="155" y="69"/>
                  </a:lnTo>
                  <a:lnTo>
                    <a:pt x="165" y="74"/>
                  </a:lnTo>
                  <a:lnTo>
                    <a:pt x="170" y="85"/>
                  </a:lnTo>
                  <a:lnTo>
                    <a:pt x="165" y="90"/>
                  </a:lnTo>
                  <a:lnTo>
                    <a:pt x="149" y="106"/>
                  </a:lnTo>
                  <a:lnTo>
                    <a:pt x="113" y="127"/>
                  </a:lnTo>
                  <a:lnTo>
                    <a:pt x="93" y="138"/>
                  </a:lnTo>
                  <a:lnTo>
                    <a:pt x="87" y="143"/>
                  </a:lnTo>
                  <a:lnTo>
                    <a:pt x="67" y="154"/>
                  </a:lnTo>
                  <a:lnTo>
                    <a:pt x="67" y="164"/>
                  </a:lnTo>
                  <a:lnTo>
                    <a:pt x="56" y="164"/>
                  </a:lnTo>
                  <a:lnTo>
                    <a:pt x="93" y="180"/>
                  </a:lnTo>
                  <a:lnTo>
                    <a:pt x="103" y="191"/>
                  </a:lnTo>
                  <a:lnTo>
                    <a:pt x="108" y="191"/>
                  </a:lnTo>
                  <a:lnTo>
                    <a:pt x="103" y="175"/>
                  </a:lnTo>
                  <a:lnTo>
                    <a:pt x="113" y="170"/>
                  </a:lnTo>
                  <a:lnTo>
                    <a:pt x="103" y="164"/>
                  </a:lnTo>
                  <a:lnTo>
                    <a:pt x="93" y="159"/>
                  </a:lnTo>
                  <a:lnTo>
                    <a:pt x="46" y="148"/>
                  </a:lnTo>
                  <a:lnTo>
                    <a:pt x="41" y="148"/>
                  </a:lnTo>
                  <a:lnTo>
                    <a:pt x="36" y="138"/>
                  </a:lnTo>
                  <a:lnTo>
                    <a:pt x="25" y="14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0" name=""/>
            <p:cNvSpPr/>
            <p:nvPr/>
          </p:nvSpPr>
          <p:spPr>
            <a:xfrm flipV="1">
              <a:off x="7151760" y="2525400"/>
              <a:ext cx="9000" cy="8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1" name=""/>
            <p:cNvSpPr/>
            <p:nvPr/>
          </p:nvSpPr>
          <p:spPr>
            <a:xfrm flipV="1">
              <a:off x="7312680" y="2342520"/>
              <a:ext cx="89640" cy="2736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2" name=""/>
            <p:cNvSpPr/>
            <p:nvPr/>
          </p:nvSpPr>
          <p:spPr>
            <a:xfrm>
              <a:off x="7357320" y="2415240"/>
              <a:ext cx="195480" cy="55080"/>
            </a:xfrm>
            <a:custGeom>
              <a:avLst/>
              <a:gdLst/>
              <a:ahLst/>
              <a:rect l="l" t="t" r="r" b="b"/>
              <a:pathLst>
                <a:path w="113" h="32">
                  <a:moveTo>
                    <a:pt x="0" y="0"/>
                  </a:moveTo>
                  <a:lnTo>
                    <a:pt x="57" y="6"/>
                  </a:lnTo>
                  <a:lnTo>
                    <a:pt x="57" y="6"/>
                  </a:lnTo>
                  <a:lnTo>
                    <a:pt x="62" y="6"/>
                  </a:lnTo>
                  <a:lnTo>
                    <a:pt x="82" y="11"/>
                  </a:lnTo>
                  <a:lnTo>
                    <a:pt x="103" y="32"/>
                  </a:lnTo>
                  <a:lnTo>
                    <a:pt x="113" y="27"/>
                  </a:lnTo>
                  <a:lnTo>
                    <a:pt x="108" y="32"/>
                  </a:lnTo>
                  <a:lnTo>
                    <a:pt x="103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3" name=""/>
            <p:cNvSpPr/>
            <p:nvPr/>
          </p:nvSpPr>
          <p:spPr>
            <a:xfrm>
              <a:off x="7544160" y="2461680"/>
              <a:ext cx="81360" cy="27360"/>
            </a:xfrm>
            <a:custGeom>
              <a:avLst/>
              <a:gdLst/>
              <a:ahLst/>
              <a:rect l="l" t="t" r="r" b="b"/>
              <a:pathLst>
                <a:path w="47" h="16">
                  <a:moveTo>
                    <a:pt x="0" y="5"/>
                  </a:moveTo>
                  <a:lnTo>
                    <a:pt x="5" y="0"/>
                  </a:lnTo>
                  <a:lnTo>
                    <a:pt x="42" y="0"/>
                  </a:lnTo>
                  <a:lnTo>
                    <a:pt x="47" y="11"/>
                  </a:lnTo>
                  <a:lnTo>
                    <a:pt x="42" y="16"/>
                  </a:lnTo>
                  <a:lnTo>
                    <a:pt x="31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4" name=""/>
            <p:cNvSpPr/>
            <p:nvPr/>
          </p:nvSpPr>
          <p:spPr>
            <a:xfrm>
              <a:off x="7526880" y="2480400"/>
              <a:ext cx="70920" cy="16920"/>
            </a:xfrm>
            <a:custGeom>
              <a:avLst/>
              <a:gdLst/>
              <a:ahLst/>
              <a:rect l="l" t="t" r="r" b="b"/>
              <a:pathLst>
                <a:path w="41" h="10">
                  <a:moveTo>
                    <a:pt x="41" y="5"/>
                  </a:moveTo>
                  <a:lnTo>
                    <a:pt x="15" y="5"/>
                  </a:lnTo>
                  <a:lnTo>
                    <a:pt x="15" y="0"/>
                  </a:lnTo>
                  <a:lnTo>
                    <a:pt x="0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5" name=""/>
            <p:cNvSpPr/>
            <p:nvPr/>
          </p:nvSpPr>
          <p:spPr>
            <a:xfrm>
              <a:off x="7349040" y="2470320"/>
              <a:ext cx="186480" cy="101880"/>
            </a:xfrm>
            <a:custGeom>
              <a:avLst/>
              <a:gdLst/>
              <a:ahLst/>
              <a:rect l="l" t="t" r="r" b="b"/>
              <a:pathLst>
                <a:path w="108" h="59">
                  <a:moveTo>
                    <a:pt x="108" y="0"/>
                  </a:moveTo>
                  <a:lnTo>
                    <a:pt x="98" y="16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93" y="21"/>
                  </a:lnTo>
                  <a:lnTo>
                    <a:pt x="87" y="27"/>
                  </a:lnTo>
                  <a:lnTo>
                    <a:pt x="77" y="27"/>
                  </a:lnTo>
                  <a:lnTo>
                    <a:pt x="46" y="37"/>
                  </a:lnTo>
                  <a:lnTo>
                    <a:pt x="36" y="32"/>
                  </a:lnTo>
                  <a:lnTo>
                    <a:pt x="36" y="27"/>
                  </a:lnTo>
                  <a:lnTo>
                    <a:pt x="41" y="43"/>
                  </a:lnTo>
                  <a:lnTo>
                    <a:pt x="87" y="27"/>
                  </a:lnTo>
                  <a:lnTo>
                    <a:pt x="51" y="48"/>
                  </a:lnTo>
                  <a:lnTo>
                    <a:pt x="46" y="43"/>
                  </a:lnTo>
                  <a:lnTo>
                    <a:pt x="20" y="43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10" y="59"/>
                  </a:lnTo>
                  <a:lnTo>
                    <a:pt x="41" y="53"/>
                  </a:lnTo>
                  <a:lnTo>
                    <a:pt x="46" y="4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6" name=""/>
            <p:cNvSpPr/>
            <p:nvPr/>
          </p:nvSpPr>
          <p:spPr>
            <a:xfrm>
              <a:off x="7321320" y="2517120"/>
              <a:ext cx="81000" cy="45000"/>
            </a:xfrm>
            <a:custGeom>
              <a:avLst/>
              <a:gdLst/>
              <a:ahLst/>
              <a:rect l="l" t="t" r="r" b="b"/>
              <a:pathLst>
                <a:path w="47" h="26">
                  <a:moveTo>
                    <a:pt x="16" y="2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47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7" name=""/>
            <p:cNvSpPr/>
            <p:nvPr/>
          </p:nvSpPr>
          <p:spPr>
            <a:xfrm>
              <a:off x="7402680" y="2506320"/>
              <a:ext cx="8280" cy="1044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8" name=""/>
            <p:cNvSpPr/>
            <p:nvPr/>
          </p:nvSpPr>
          <p:spPr>
            <a:xfrm>
              <a:off x="7411320" y="248904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1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9" name=""/>
            <p:cNvSpPr/>
            <p:nvPr/>
          </p:nvSpPr>
          <p:spPr>
            <a:xfrm>
              <a:off x="7357320" y="2425320"/>
              <a:ext cx="98640" cy="91440"/>
            </a:xfrm>
            <a:custGeom>
              <a:avLst/>
              <a:gdLst/>
              <a:ahLst/>
              <a:rect l="l" t="t" r="r" b="b"/>
              <a:pathLst>
                <a:path w="57" h="53">
                  <a:moveTo>
                    <a:pt x="36" y="37"/>
                  </a:moveTo>
                  <a:lnTo>
                    <a:pt x="36" y="26"/>
                  </a:lnTo>
                  <a:lnTo>
                    <a:pt x="46" y="16"/>
                  </a:lnTo>
                  <a:lnTo>
                    <a:pt x="36" y="16"/>
                  </a:lnTo>
                  <a:lnTo>
                    <a:pt x="31" y="26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41" y="37"/>
                  </a:lnTo>
                  <a:lnTo>
                    <a:pt x="36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57" y="5"/>
                  </a:lnTo>
                  <a:lnTo>
                    <a:pt x="57" y="0"/>
                  </a:lnTo>
                  <a:lnTo>
                    <a:pt x="57" y="5"/>
                  </a:lnTo>
                  <a:lnTo>
                    <a:pt x="46" y="10"/>
                  </a:lnTo>
                  <a:lnTo>
                    <a:pt x="46" y="26"/>
                  </a:lnTo>
                  <a:lnTo>
                    <a:pt x="36" y="47"/>
                  </a:lnTo>
                  <a:lnTo>
                    <a:pt x="31" y="53"/>
                  </a:lnTo>
                  <a:lnTo>
                    <a:pt x="0" y="5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0" name=""/>
            <p:cNvSpPr/>
            <p:nvPr/>
          </p:nvSpPr>
          <p:spPr>
            <a:xfrm>
              <a:off x="7312680" y="251712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1" name=""/>
            <p:cNvSpPr/>
            <p:nvPr/>
          </p:nvSpPr>
          <p:spPr>
            <a:xfrm>
              <a:off x="7312680" y="251712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2" name=""/>
            <p:cNvSpPr/>
            <p:nvPr/>
          </p:nvSpPr>
          <p:spPr>
            <a:xfrm>
              <a:off x="7312680" y="251712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3" name=""/>
            <p:cNvSpPr/>
            <p:nvPr/>
          </p:nvSpPr>
          <p:spPr>
            <a:xfrm>
              <a:off x="7365960" y="1903320"/>
              <a:ext cx="392040" cy="302400"/>
            </a:xfrm>
            <a:custGeom>
              <a:avLst/>
              <a:gdLst/>
              <a:ahLst/>
              <a:rect l="l" t="t" r="r" b="b"/>
              <a:pathLst>
                <a:path w="227" h="175">
                  <a:moveTo>
                    <a:pt x="0" y="0"/>
                  </a:moveTo>
                  <a:lnTo>
                    <a:pt x="16" y="122"/>
                  </a:lnTo>
                  <a:lnTo>
                    <a:pt x="41" y="148"/>
                  </a:lnTo>
                  <a:lnTo>
                    <a:pt x="41" y="164"/>
                  </a:lnTo>
                  <a:lnTo>
                    <a:pt x="46" y="164"/>
                  </a:lnTo>
                  <a:lnTo>
                    <a:pt x="52" y="169"/>
                  </a:lnTo>
                  <a:lnTo>
                    <a:pt x="57" y="164"/>
                  </a:lnTo>
                  <a:lnTo>
                    <a:pt x="72" y="175"/>
                  </a:lnTo>
                  <a:lnTo>
                    <a:pt x="114" y="164"/>
                  </a:lnTo>
                  <a:lnTo>
                    <a:pt x="119" y="164"/>
                  </a:lnTo>
                  <a:lnTo>
                    <a:pt x="129" y="153"/>
                  </a:lnTo>
                  <a:lnTo>
                    <a:pt x="139" y="153"/>
                  </a:lnTo>
                  <a:lnTo>
                    <a:pt x="145" y="148"/>
                  </a:lnTo>
                  <a:lnTo>
                    <a:pt x="165" y="148"/>
                  </a:lnTo>
                  <a:lnTo>
                    <a:pt x="186" y="143"/>
                  </a:lnTo>
                  <a:lnTo>
                    <a:pt x="191" y="143"/>
                  </a:lnTo>
                  <a:lnTo>
                    <a:pt x="181" y="148"/>
                  </a:lnTo>
                  <a:lnTo>
                    <a:pt x="181" y="153"/>
                  </a:lnTo>
                  <a:lnTo>
                    <a:pt x="191" y="143"/>
                  </a:lnTo>
                  <a:lnTo>
                    <a:pt x="196" y="148"/>
                  </a:lnTo>
                  <a:lnTo>
                    <a:pt x="227" y="15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4" name=""/>
            <p:cNvSpPr/>
            <p:nvPr/>
          </p:nvSpPr>
          <p:spPr>
            <a:xfrm>
              <a:off x="7758360" y="2167560"/>
              <a:ext cx="36360" cy="1908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0" y="0"/>
                  </a:moveTo>
                  <a:lnTo>
                    <a:pt x="5" y="0"/>
                  </a:lnTo>
                  <a:lnTo>
                    <a:pt x="10" y="6"/>
                  </a:lnTo>
                  <a:lnTo>
                    <a:pt x="21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5" name=""/>
            <p:cNvSpPr/>
            <p:nvPr/>
          </p:nvSpPr>
          <p:spPr>
            <a:xfrm>
              <a:off x="7794720" y="2178360"/>
              <a:ext cx="16920" cy="828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6" name=""/>
            <p:cNvSpPr/>
            <p:nvPr/>
          </p:nvSpPr>
          <p:spPr>
            <a:xfrm flipV="1">
              <a:off x="7812000" y="2150280"/>
              <a:ext cx="8280" cy="277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7" name=""/>
            <p:cNvSpPr/>
            <p:nvPr/>
          </p:nvSpPr>
          <p:spPr>
            <a:xfrm>
              <a:off x="7365960" y="1912320"/>
              <a:ext cx="196920" cy="293400"/>
            </a:xfrm>
            <a:custGeom>
              <a:avLst/>
              <a:gdLst/>
              <a:ahLst/>
              <a:rect l="l" t="t" r="r" b="b"/>
              <a:pathLst>
                <a:path w="114" h="170">
                  <a:moveTo>
                    <a:pt x="114" y="159"/>
                  </a:moveTo>
                  <a:lnTo>
                    <a:pt x="72" y="170"/>
                  </a:lnTo>
                  <a:lnTo>
                    <a:pt x="57" y="164"/>
                  </a:lnTo>
                  <a:lnTo>
                    <a:pt x="46" y="164"/>
                  </a:lnTo>
                  <a:lnTo>
                    <a:pt x="46" y="159"/>
                  </a:lnTo>
                  <a:lnTo>
                    <a:pt x="41" y="159"/>
                  </a:lnTo>
                  <a:lnTo>
                    <a:pt x="36" y="143"/>
                  </a:lnTo>
                  <a:lnTo>
                    <a:pt x="16" y="117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8" name=""/>
            <p:cNvSpPr/>
            <p:nvPr/>
          </p:nvSpPr>
          <p:spPr>
            <a:xfrm>
              <a:off x="7723800" y="1920600"/>
              <a:ext cx="141840" cy="182880"/>
            </a:xfrm>
            <a:custGeom>
              <a:avLst/>
              <a:gdLst/>
              <a:ahLst/>
              <a:rect l="l" t="t" r="r" b="b"/>
              <a:pathLst>
                <a:path w="82" h="106">
                  <a:moveTo>
                    <a:pt x="0" y="0"/>
                  </a:moveTo>
                  <a:lnTo>
                    <a:pt x="30" y="74"/>
                  </a:lnTo>
                  <a:lnTo>
                    <a:pt x="82" y="10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9" name=""/>
            <p:cNvSpPr/>
            <p:nvPr/>
          </p:nvSpPr>
          <p:spPr>
            <a:xfrm>
              <a:off x="7723800" y="1912320"/>
              <a:ext cx="141840" cy="191520"/>
            </a:xfrm>
            <a:custGeom>
              <a:avLst/>
              <a:gdLst/>
              <a:ahLst/>
              <a:rect l="l" t="t" r="r" b="b"/>
              <a:pathLst>
                <a:path w="82" h="111">
                  <a:moveTo>
                    <a:pt x="82" y="111"/>
                  </a:moveTo>
                  <a:lnTo>
                    <a:pt x="30" y="7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0" name=""/>
            <p:cNvSpPr/>
            <p:nvPr/>
          </p:nvSpPr>
          <p:spPr>
            <a:xfrm>
              <a:off x="7857000" y="2140200"/>
              <a:ext cx="16920" cy="4644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5" y="0"/>
                  </a:moveTo>
                  <a:lnTo>
                    <a:pt x="0" y="11"/>
                  </a:lnTo>
                  <a:lnTo>
                    <a:pt x="10" y="2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1" name=""/>
            <p:cNvSpPr/>
            <p:nvPr/>
          </p:nvSpPr>
          <p:spPr>
            <a:xfrm flipH="1">
              <a:off x="7865280" y="2122560"/>
              <a:ext cx="16920" cy="90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2" name=""/>
            <p:cNvSpPr/>
            <p:nvPr/>
          </p:nvSpPr>
          <p:spPr>
            <a:xfrm>
              <a:off x="7250400" y="2608560"/>
              <a:ext cx="36000" cy="16920"/>
            </a:xfrm>
            <a:custGeom>
              <a:avLst/>
              <a:gdLst/>
              <a:ahLst/>
              <a:rect l="l" t="t" r="r" b="b"/>
              <a:pathLst>
                <a:path w="21" h="10">
                  <a:moveTo>
                    <a:pt x="0" y="0"/>
                  </a:moveTo>
                  <a:lnTo>
                    <a:pt x="0" y="5"/>
                  </a:lnTo>
                  <a:lnTo>
                    <a:pt x="21" y="10"/>
                  </a:lnTo>
                  <a:lnTo>
                    <a:pt x="21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3" name=""/>
            <p:cNvSpPr/>
            <p:nvPr/>
          </p:nvSpPr>
          <p:spPr>
            <a:xfrm>
              <a:off x="7286400" y="2625840"/>
              <a:ext cx="53640" cy="10080"/>
            </a:xfrm>
            <a:custGeom>
              <a:avLst/>
              <a:gdLst/>
              <a:ahLst/>
              <a:rect l="l" t="t" r="r" b="b"/>
              <a:pathLst>
                <a:path w="31" h="6">
                  <a:moveTo>
                    <a:pt x="0" y="0"/>
                  </a:moveTo>
                  <a:lnTo>
                    <a:pt x="5" y="0"/>
                  </a:lnTo>
                  <a:lnTo>
                    <a:pt x="15" y="6"/>
                  </a:lnTo>
                  <a:lnTo>
                    <a:pt x="31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4" name=""/>
            <p:cNvSpPr/>
            <p:nvPr/>
          </p:nvSpPr>
          <p:spPr>
            <a:xfrm>
              <a:off x="7340400" y="263628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5" name=""/>
            <p:cNvSpPr/>
            <p:nvPr/>
          </p:nvSpPr>
          <p:spPr>
            <a:xfrm>
              <a:off x="7340400" y="2625840"/>
              <a:ext cx="42840" cy="46440"/>
            </a:xfrm>
            <a:custGeom>
              <a:avLst/>
              <a:gdLst/>
              <a:ahLst/>
              <a:rect l="l" t="t" r="r" b="b"/>
              <a:pathLst>
                <a:path w="25" h="27">
                  <a:moveTo>
                    <a:pt x="5" y="16"/>
                  </a:moveTo>
                  <a:lnTo>
                    <a:pt x="10" y="27"/>
                  </a:lnTo>
                  <a:lnTo>
                    <a:pt x="15" y="27"/>
                  </a:lnTo>
                  <a:lnTo>
                    <a:pt x="15" y="16"/>
                  </a:lnTo>
                  <a:lnTo>
                    <a:pt x="25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5" y="0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6" name=""/>
            <p:cNvSpPr/>
            <p:nvPr/>
          </p:nvSpPr>
          <p:spPr>
            <a:xfrm>
              <a:off x="7374600" y="2572200"/>
              <a:ext cx="124560" cy="91440"/>
            </a:xfrm>
            <a:custGeom>
              <a:avLst/>
              <a:gdLst/>
              <a:ahLst/>
              <a:rect l="l" t="t" r="r" b="b"/>
              <a:pathLst>
                <a:path w="72" h="53">
                  <a:moveTo>
                    <a:pt x="5" y="37"/>
                  </a:moveTo>
                  <a:lnTo>
                    <a:pt x="5" y="31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72" y="0"/>
                  </a:lnTo>
                  <a:lnTo>
                    <a:pt x="62" y="5"/>
                  </a:lnTo>
                  <a:lnTo>
                    <a:pt x="52" y="5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5" y="42"/>
                  </a:lnTo>
                  <a:lnTo>
                    <a:pt x="11" y="4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47"/>
                  </a:lnTo>
                  <a:lnTo>
                    <a:pt x="5" y="37"/>
                  </a:lnTo>
                  <a:close/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7" name=""/>
            <p:cNvSpPr/>
            <p:nvPr/>
          </p:nvSpPr>
          <p:spPr>
            <a:xfrm>
              <a:off x="7374600" y="2572200"/>
              <a:ext cx="124560" cy="91440"/>
            </a:xfrm>
            <a:custGeom>
              <a:avLst/>
              <a:gdLst/>
              <a:ahLst/>
              <a:rect l="l" t="t" r="r" b="b"/>
              <a:pathLst>
                <a:path w="72" h="53">
                  <a:moveTo>
                    <a:pt x="5" y="37"/>
                  </a:moveTo>
                  <a:lnTo>
                    <a:pt x="5" y="31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72" y="0"/>
                  </a:lnTo>
                  <a:lnTo>
                    <a:pt x="62" y="5"/>
                  </a:lnTo>
                  <a:lnTo>
                    <a:pt x="52" y="5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5" y="42"/>
                  </a:lnTo>
                  <a:lnTo>
                    <a:pt x="11" y="4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47"/>
                  </a:lnTo>
                  <a:lnTo>
                    <a:pt x="5" y="3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8" name=""/>
            <p:cNvSpPr/>
            <p:nvPr/>
          </p:nvSpPr>
          <p:spPr>
            <a:xfrm>
              <a:off x="7383240" y="2608560"/>
              <a:ext cx="45000" cy="44640"/>
            </a:xfrm>
            <a:custGeom>
              <a:avLst/>
              <a:gdLst/>
              <a:ahLst/>
              <a:rect l="l" t="t" r="r" b="b"/>
              <a:pathLst>
                <a:path w="26" h="26">
                  <a:moveTo>
                    <a:pt x="0" y="16"/>
                  </a:moveTo>
                  <a:lnTo>
                    <a:pt x="6" y="26"/>
                  </a:lnTo>
                  <a:lnTo>
                    <a:pt x="21" y="21"/>
                  </a:lnTo>
                  <a:lnTo>
                    <a:pt x="21" y="10"/>
                  </a:lnTo>
                  <a:lnTo>
                    <a:pt x="26" y="5"/>
                  </a:lnTo>
                  <a:lnTo>
                    <a:pt x="26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9" name=""/>
            <p:cNvSpPr/>
            <p:nvPr/>
          </p:nvSpPr>
          <p:spPr>
            <a:xfrm>
              <a:off x="7509600" y="2517120"/>
              <a:ext cx="1692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0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0" name=""/>
            <p:cNvSpPr/>
            <p:nvPr/>
          </p:nvSpPr>
          <p:spPr>
            <a:xfrm>
              <a:off x="7509600" y="2517120"/>
              <a:ext cx="1692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0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1" name=""/>
            <p:cNvSpPr/>
            <p:nvPr/>
          </p:nvSpPr>
          <p:spPr>
            <a:xfrm>
              <a:off x="7526880" y="2517120"/>
              <a:ext cx="25920" cy="36360"/>
            </a:xfrm>
            <a:custGeom>
              <a:avLst/>
              <a:gdLst/>
              <a:ahLst/>
              <a:rect l="l" t="t" r="r" b="b"/>
              <a:pathLst>
                <a:path w="15" h="21">
                  <a:moveTo>
                    <a:pt x="15" y="21"/>
                  </a:moveTo>
                  <a:lnTo>
                    <a:pt x="10" y="10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2" name=""/>
            <p:cNvSpPr/>
            <p:nvPr/>
          </p:nvSpPr>
          <p:spPr>
            <a:xfrm>
              <a:off x="7419960" y="2562120"/>
              <a:ext cx="133200" cy="73800"/>
            </a:xfrm>
            <a:custGeom>
              <a:avLst/>
              <a:gdLst/>
              <a:ahLst/>
              <a:rect l="l" t="t" r="r" b="b"/>
              <a:pathLst>
                <a:path w="77" h="43">
                  <a:moveTo>
                    <a:pt x="77" y="0"/>
                  </a:moveTo>
                  <a:lnTo>
                    <a:pt x="67" y="0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6" y="11"/>
                  </a:lnTo>
                  <a:lnTo>
                    <a:pt x="41" y="37"/>
                  </a:lnTo>
                  <a:lnTo>
                    <a:pt x="36" y="37"/>
                  </a:lnTo>
                  <a:lnTo>
                    <a:pt x="31" y="32"/>
                  </a:lnTo>
                  <a:lnTo>
                    <a:pt x="31" y="37"/>
                  </a:lnTo>
                  <a:lnTo>
                    <a:pt x="5" y="43"/>
                  </a:lnTo>
                  <a:lnTo>
                    <a:pt x="0" y="4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000" bIns="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3" name=""/>
            <p:cNvSpPr/>
            <p:nvPr/>
          </p:nvSpPr>
          <p:spPr>
            <a:xfrm>
              <a:off x="7499160" y="2517120"/>
              <a:ext cx="2736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4" name=""/>
            <p:cNvSpPr/>
            <p:nvPr/>
          </p:nvSpPr>
          <p:spPr>
            <a:xfrm>
              <a:off x="7526880" y="2470320"/>
              <a:ext cx="1800" cy="1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5" name=""/>
            <p:cNvSpPr/>
            <p:nvPr/>
          </p:nvSpPr>
          <p:spPr>
            <a:xfrm>
              <a:off x="7589160" y="248040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5"/>
                  </a:move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6" name=""/>
            <p:cNvSpPr/>
            <p:nvPr/>
          </p:nvSpPr>
          <p:spPr>
            <a:xfrm>
              <a:off x="7597800" y="2480400"/>
              <a:ext cx="1800" cy="8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7" name=""/>
            <p:cNvSpPr/>
            <p:nvPr/>
          </p:nvSpPr>
          <p:spPr>
            <a:xfrm>
              <a:off x="7625520" y="2453040"/>
              <a:ext cx="25560" cy="1692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10" y="10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8" name=""/>
            <p:cNvSpPr/>
            <p:nvPr/>
          </p:nvSpPr>
          <p:spPr>
            <a:xfrm>
              <a:off x="7625520" y="246168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9" name=""/>
            <p:cNvSpPr/>
            <p:nvPr/>
          </p:nvSpPr>
          <p:spPr>
            <a:xfrm>
              <a:off x="7634160" y="2461680"/>
              <a:ext cx="1440" cy="828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0" name=""/>
            <p:cNvSpPr/>
            <p:nvPr/>
          </p:nvSpPr>
          <p:spPr>
            <a:xfrm>
              <a:off x="7597800" y="2470320"/>
              <a:ext cx="36360" cy="82800"/>
            </a:xfrm>
            <a:custGeom>
              <a:avLst/>
              <a:gdLst/>
              <a:ahLst/>
              <a:rect l="l" t="t" r="r" b="b"/>
              <a:pathLst>
                <a:path w="21" h="48">
                  <a:moveTo>
                    <a:pt x="21" y="0"/>
                  </a:moveTo>
                  <a:lnTo>
                    <a:pt x="16" y="6"/>
                  </a:lnTo>
                  <a:lnTo>
                    <a:pt x="0" y="48"/>
                  </a:lnTo>
                  <a:lnTo>
                    <a:pt x="5" y="43"/>
                  </a:lnTo>
                  <a:lnTo>
                    <a:pt x="5" y="37"/>
                  </a:lnTo>
                  <a:lnTo>
                    <a:pt x="16" y="32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11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1" name=""/>
            <p:cNvSpPr/>
            <p:nvPr/>
          </p:nvSpPr>
          <p:spPr>
            <a:xfrm flipH="1">
              <a:off x="7625160" y="2461680"/>
              <a:ext cx="8280" cy="187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2" name=""/>
            <p:cNvSpPr/>
            <p:nvPr/>
          </p:nvSpPr>
          <p:spPr>
            <a:xfrm>
              <a:off x="7642800" y="2453040"/>
              <a:ext cx="16920" cy="3600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5" y="21"/>
                  </a:moveTo>
                  <a:lnTo>
                    <a:pt x="0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3" name=""/>
            <p:cNvSpPr/>
            <p:nvPr/>
          </p:nvSpPr>
          <p:spPr>
            <a:xfrm>
              <a:off x="7616880" y="2506320"/>
              <a:ext cx="34200" cy="46800"/>
            </a:xfrm>
            <a:custGeom>
              <a:avLst/>
              <a:gdLst/>
              <a:ahLst/>
              <a:rect l="l" t="t" r="r" b="b"/>
              <a:pathLst>
                <a:path w="20" h="27">
                  <a:moveTo>
                    <a:pt x="20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22"/>
                  </a:lnTo>
                  <a:lnTo>
                    <a:pt x="10" y="27"/>
                  </a:lnTo>
                  <a:lnTo>
                    <a:pt x="15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4" name=""/>
            <p:cNvSpPr/>
            <p:nvPr/>
          </p:nvSpPr>
          <p:spPr>
            <a:xfrm>
              <a:off x="7642800" y="251712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5" name=""/>
            <p:cNvSpPr/>
            <p:nvPr/>
          </p:nvSpPr>
          <p:spPr>
            <a:xfrm>
              <a:off x="7597800" y="2589480"/>
              <a:ext cx="81000" cy="91440"/>
            </a:xfrm>
            <a:custGeom>
              <a:avLst/>
              <a:gdLst/>
              <a:ahLst/>
              <a:rect l="l" t="t" r="r" b="b"/>
              <a:pathLst>
                <a:path w="47" h="53">
                  <a:moveTo>
                    <a:pt x="31" y="53"/>
                  </a:moveTo>
                  <a:lnTo>
                    <a:pt x="0" y="37"/>
                  </a:lnTo>
                  <a:lnTo>
                    <a:pt x="0" y="32"/>
                  </a:lnTo>
                  <a:lnTo>
                    <a:pt x="21" y="11"/>
                  </a:lnTo>
                  <a:lnTo>
                    <a:pt x="42" y="0"/>
                  </a:lnTo>
                  <a:lnTo>
                    <a:pt x="47" y="11"/>
                  </a:lnTo>
                  <a:lnTo>
                    <a:pt x="42" y="16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36" y="16"/>
                  </a:lnTo>
                  <a:lnTo>
                    <a:pt x="42" y="11"/>
                  </a:lnTo>
                  <a:lnTo>
                    <a:pt x="42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6" name=""/>
            <p:cNvSpPr/>
            <p:nvPr/>
          </p:nvSpPr>
          <p:spPr>
            <a:xfrm>
              <a:off x="7651440" y="2598120"/>
              <a:ext cx="828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0"/>
                  </a:moveTo>
                  <a:lnTo>
                    <a:pt x="5" y="11"/>
                  </a:lnTo>
                  <a:lnTo>
                    <a:pt x="0" y="16"/>
                  </a:lnTo>
                  <a:lnTo>
                    <a:pt x="5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7" name=""/>
            <p:cNvSpPr/>
            <p:nvPr/>
          </p:nvSpPr>
          <p:spPr>
            <a:xfrm>
              <a:off x="7670160" y="2572200"/>
              <a:ext cx="1800" cy="2556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8" name=""/>
            <p:cNvSpPr/>
            <p:nvPr/>
          </p:nvSpPr>
          <p:spPr>
            <a:xfrm flipV="1">
              <a:off x="7670160" y="2571840"/>
              <a:ext cx="1800" cy="169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9" name=""/>
            <p:cNvSpPr/>
            <p:nvPr/>
          </p:nvSpPr>
          <p:spPr>
            <a:xfrm>
              <a:off x="7651440" y="2572200"/>
              <a:ext cx="1872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5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0" name=""/>
            <p:cNvSpPr/>
            <p:nvPr/>
          </p:nvSpPr>
          <p:spPr>
            <a:xfrm>
              <a:off x="7580520" y="2525760"/>
              <a:ext cx="79200" cy="6372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46" y="37"/>
                  </a:moveTo>
                  <a:lnTo>
                    <a:pt x="10" y="32"/>
                  </a:lnTo>
                  <a:lnTo>
                    <a:pt x="0" y="27"/>
                  </a:lnTo>
                  <a:lnTo>
                    <a:pt x="10" y="16"/>
                  </a:lnTo>
                  <a:lnTo>
                    <a:pt x="26" y="16"/>
                  </a:lnTo>
                  <a:lnTo>
                    <a:pt x="21" y="11"/>
                  </a:lnTo>
                  <a:lnTo>
                    <a:pt x="26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1" name=""/>
            <p:cNvSpPr/>
            <p:nvPr/>
          </p:nvSpPr>
          <p:spPr>
            <a:xfrm>
              <a:off x="7563240" y="2572200"/>
              <a:ext cx="1692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0" y="10"/>
                  </a:lnTo>
                  <a:lnTo>
                    <a:pt x="5" y="15"/>
                  </a:lnTo>
                  <a:lnTo>
                    <a:pt x="10" y="2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2" name=""/>
            <p:cNvSpPr/>
            <p:nvPr/>
          </p:nvSpPr>
          <p:spPr>
            <a:xfrm>
              <a:off x="7597800" y="2580840"/>
              <a:ext cx="180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1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3" name=""/>
            <p:cNvSpPr/>
            <p:nvPr/>
          </p:nvSpPr>
          <p:spPr>
            <a:xfrm>
              <a:off x="7597800" y="258948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4" name=""/>
            <p:cNvSpPr/>
            <p:nvPr/>
          </p:nvSpPr>
          <p:spPr>
            <a:xfrm>
              <a:off x="7394040" y="2617200"/>
              <a:ext cx="70920" cy="72360"/>
            </a:xfrm>
            <a:custGeom>
              <a:avLst/>
              <a:gdLst/>
              <a:ahLst/>
              <a:rect l="l" t="t" r="r" b="b"/>
              <a:pathLst>
                <a:path w="41" h="42">
                  <a:moveTo>
                    <a:pt x="36" y="0"/>
                  </a:moveTo>
                  <a:lnTo>
                    <a:pt x="36" y="11"/>
                  </a:lnTo>
                  <a:lnTo>
                    <a:pt x="41" y="21"/>
                  </a:lnTo>
                  <a:lnTo>
                    <a:pt x="36" y="27"/>
                  </a:lnTo>
                  <a:lnTo>
                    <a:pt x="20" y="32"/>
                  </a:lnTo>
                  <a:lnTo>
                    <a:pt x="15" y="37"/>
                  </a:lnTo>
                  <a:lnTo>
                    <a:pt x="10" y="32"/>
                  </a:lnTo>
                  <a:lnTo>
                    <a:pt x="10" y="2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5" y="37"/>
                  </a:lnTo>
                  <a:lnTo>
                    <a:pt x="25" y="42"/>
                  </a:lnTo>
                  <a:lnTo>
                    <a:pt x="25" y="37"/>
                  </a:lnTo>
                  <a:lnTo>
                    <a:pt x="25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5" name=""/>
            <p:cNvSpPr/>
            <p:nvPr/>
          </p:nvSpPr>
          <p:spPr>
            <a:xfrm>
              <a:off x="7394040" y="2689920"/>
              <a:ext cx="42840" cy="129600"/>
            </a:xfrm>
            <a:custGeom>
              <a:avLst/>
              <a:gdLst/>
              <a:ahLst/>
              <a:rect l="l" t="t" r="r" b="b"/>
              <a:pathLst>
                <a:path w="25" h="75">
                  <a:moveTo>
                    <a:pt x="25" y="0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5" y="22"/>
                  </a:lnTo>
                  <a:lnTo>
                    <a:pt x="15" y="27"/>
                  </a:lnTo>
                  <a:lnTo>
                    <a:pt x="0" y="53"/>
                  </a:lnTo>
                  <a:lnTo>
                    <a:pt x="5" y="59"/>
                  </a:lnTo>
                  <a:lnTo>
                    <a:pt x="5" y="69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0" y="53"/>
                  </a:lnTo>
                  <a:lnTo>
                    <a:pt x="15" y="27"/>
                  </a:lnTo>
                  <a:lnTo>
                    <a:pt x="20" y="22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20" y="6"/>
                  </a:lnTo>
                  <a:lnTo>
                    <a:pt x="20" y="11"/>
                  </a:lnTo>
                  <a:lnTo>
                    <a:pt x="2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6" name=""/>
            <p:cNvSpPr/>
            <p:nvPr/>
          </p:nvSpPr>
          <p:spPr>
            <a:xfrm>
              <a:off x="7473600" y="2664000"/>
              <a:ext cx="44640" cy="63720"/>
            </a:xfrm>
            <a:custGeom>
              <a:avLst/>
              <a:gdLst/>
              <a:ahLst/>
              <a:rect l="l" t="t" r="r" b="b"/>
              <a:pathLst>
                <a:path w="26" h="37">
                  <a:moveTo>
                    <a:pt x="0" y="21"/>
                  </a:moveTo>
                  <a:lnTo>
                    <a:pt x="5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0" y="21"/>
                  </a:lnTo>
                  <a:lnTo>
                    <a:pt x="15" y="10"/>
                  </a:lnTo>
                  <a:lnTo>
                    <a:pt x="26" y="5"/>
                  </a:lnTo>
                  <a:lnTo>
                    <a:pt x="21" y="0"/>
                  </a:lnTo>
                  <a:lnTo>
                    <a:pt x="10" y="10"/>
                  </a:lnTo>
                  <a:lnTo>
                    <a:pt x="5" y="21"/>
                  </a:lnTo>
                  <a:lnTo>
                    <a:pt x="0" y="2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7" name=""/>
            <p:cNvSpPr/>
            <p:nvPr/>
          </p:nvSpPr>
          <p:spPr>
            <a:xfrm>
              <a:off x="7464960" y="270000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8" name=""/>
            <p:cNvSpPr/>
            <p:nvPr/>
          </p:nvSpPr>
          <p:spPr>
            <a:xfrm>
              <a:off x="7436880" y="2717280"/>
              <a:ext cx="27720" cy="1044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9" name=""/>
            <p:cNvSpPr/>
            <p:nvPr/>
          </p:nvSpPr>
          <p:spPr>
            <a:xfrm>
              <a:off x="7436880" y="2727720"/>
              <a:ext cx="19080" cy="63720"/>
            </a:xfrm>
            <a:custGeom>
              <a:avLst/>
              <a:gdLst/>
              <a:ahLst/>
              <a:rect l="l" t="t" r="r" b="b"/>
              <a:pathLst>
                <a:path w="11" h="37">
                  <a:moveTo>
                    <a:pt x="0" y="0"/>
                  </a:move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11" y="2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0" name=""/>
            <p:cNvSpPr/>
            <p:nvPr/>
          </p:nvSpPr>
          <p:spPr>
            <a:xfrm>
              <a:off x="7456320" y="2664000"/>
              <a:ext cx="61560" cy="4464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0" y="26"/>
                  </a:moveTo>
                  <a:lnTo>
                    <a:pt x="25" y="5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1" name=""/>
            <p:cNvSpPr/>
            <p:nvPr/>
          </p:nvSpPr>
          <p:spPr>
            <a:xfrm>
              <a:off x="7509600" y="2553480"/>
              <a:ext cx="53640" cy="110520"/>
            </a:xfrm>
            <a:custGeom>
              <a:avLst/>
              <a:gdLst/>
              <a:ahLst/>
              <a:rect l="l" t="t" r="r" b="b"/>
              <a:pathLst>
                <a:path w="31" h="64">
                  <a:moveTo>
                    <a:pt x="20" y="64"/>
                  </a:moveTo>
                  <a:lnTo>
                    <a:pt x="25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3"/>
                  </a:lnTo>
                  <a:lnTo>
                    <a:pt x="15" y="32"/>
                  </a:lnTo>
                  <a:lnTo>
                    <a:pt x="10" y="21"/>
                  </a:lnTo>
                  <a:lnTo>
                    <a:pt x="15" y="16"/>
                  </a:lnTo>
                  <a:lnTo>
                    <a:pt x="10" y="16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2" name=""/>
            <p:cNvSpPr/>
            <p:nvPr/>
          </p:nvSpPr>
          <p:spPr>
            <a:xfrm>
              <a:off x="7526880" y="2598120"/>
              <a:ext cx="16920" cy="2772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6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3" name=""/>
            <p:cNvSpPr/>
            <p:nvPr/>
          </p:nvSpPr>
          <p:spPr>
            <a:xfrm>
              <a:off x="7526880" y="2598120"/>
              <a:ext cx="16920" cy="2772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6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4" name=""/>
            <p:cNvSpPr/>
            <p:nvPr/>
          </p:nvSpPr>
          <p:spPr>
            <a:xfrm>
              <a:off x="7509600" y="2617200"/>
              <a:ext cx="34200" cy="46440"/>
            </a:xfrm>
            <a:custGeom>
              <a:avLst/>
              <a:gdLst/>
              <a:ahLst/>
              <a:rect l="l" t="t" r="r" b="b"/>
              <a:pathLst>
                <a:path w="20" h="27">
                  <a:moveTo>
                    <a:pt x="20" y="0"/>
                  </a:moveTo>
                  <a:lnTo>
                    <a:pt x="15" y="5"/>
                  </a:lnTo>
                  <a:lnTo>
                    <a:pt x="10" y="16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5" name=""/>
            <p:cNvSpPr/>
            <p:nvPr/>
          </p:nvSpPr>
          <p:spPr>
            <a:xfrm>
              <a:off x="7544160" y="2608560"/>
              <a:ext cx="27720" cy="828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16" y="5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6" name=""/>
            <p:cNvSpPr/>
            <p:nvPr/>
          </p:nvSpPr>
          <p:spPr>
            <a:xfrm>
              <a:off x="7544160" y="2608560"/>
              <a:ext cx="1908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11" y="5"/>
                  </a:lnTo>
                  <a:lnTo>
                    <a:pt x="11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7" name=""/>
            <p:cNvSpPr/>
            <p:nvPr/>
          </p:nvSpPr>
          <p:spPr>
            <a:xfrm>
              <a:off x="7563240" y="2625840"/>
              <a:ext cx="144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8" name=""/>
            <p:cNvSpPr/>
            <p:nvPr/>
          </p:nvSpPr>
          <p:spPr>
            <a:xfrm>
              <a:off x="7544160" y="2598120"/>
              <a:ext cx="19080" cy="18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9" name=""/>
            <p:cNvSpPr/>
            <p:nvPr/>
          </p:nvSpPr>
          <p:spPr>
            <a:xfrm>
              <a:off x="7544160" y="2589480"/>
              <a:ext cx="19080" cy="8280"/>
            </a:xfrm>
            <a:custGeom>
              <a:avLst/>
              <a:gdLst/>
              <a:ahLst/>
              <a:rect l="l" t="t" r="r" b="b"/>
              <a:pathLst>
                <a:path w="11" h="5">
                  <a:moveTo>
                    <a:pt x="0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0" name=""/>
            <p:cNvSpPr/>
            <p:nvPr/>
          </p:nvSpPr>
          <p:spPr>
            <a:xfrm>
              <a:off x="7589160" y="2598120"/>
              <a:ext cx="8280" cy="5508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5" y="6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5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1" name=""/>
            <p:cNvSpPr/>
            <p:nvPr/>
          </p:nvSpPr>
          <p:spPr>
            <a:xfrm>
              <a:off x="7518240" y="2608560"/>
              <a:ext cx="79200" cy="6372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41" y="0"/>
                  </a:moveTo>
                  <a:lnTo>
                    <a:pt x="41" y="5"/>
                  </a:lnTo>
                  <a:lnTo>
                    <a:pt x="46" y="10"/>
                  </a:lnTo>
                  <a:lnTo>
                    <a:pt x="46" y="21"/>
                  </a:lnTo>
                  <a:lnTo>
                    <a:pt x="46" y="26"/>
                  </a:lnTo>
                  <a:lnTo>
                    <a:pt x="41" y="26"/>
                  </a:lnTo>
                  <a:lnTo>
                    <a:pt x="31" y="37"/>
                  </a:lnTo>
                  <a:lnTo>
                    <a:pt x="20" y="37"/>
                  </a:lnTo>
                  <a:lnTo>
                    <a:pt x="15" y="32"/>
                  </a:lnTo>
                  <a:lnTo>
                    <a:pt x="0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2" name=""/>
            <p:cNvSpPr/>
            <p:nvPr/>
          </p:nvSpPr>
          <p:spPr>
            <a:xfrm flipH="1">
              <a:off x="7455960" y="2974680"/>
              <a:ext cx="8280" cy="17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3" name=""/>
            <p:cNvSpPr/>
            <p:nvPr/>
          </p:nvSpPr>
          <p:spPr>
            <a:xfrm>
              <a:off x="7286400" y="2992320"/>
              <a:ext cx="70920" cy="37800"/>
            </a:xfrm>
            <a:custGeom>
              <a:avLst/>
              <a:gdLst/>
              <a:ahLst/>
              <a:rect l="l" t="t" r="r" b="b"/>
              <a:pathLst>
                <a:path w="41" h="22">
                  <a:moveTo>
                    <a:pt x="0" y="22"/>
                  </a:moveTo>
                  <a:lnTo>
                    <a:pt x="5" y="16"/>
                  </a:lnTo>
                  <a:lnTo>
                    <a:pt x="10" y="0"/>
                  </a:lnTo>
                  <a:lnTo>
                    <a:pt x="25" y="11"/>
                  </a:lnTo>
                  <a:lnTo>
                    <a:pt x="41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4" name=""/>
            <p:cNvSpPr/>
            <p:nvPr/>
          </p:nvSpPr>
          <p:spPr>
            <a:xfrm flipH="1" flipV="1">
              <a:off x="7276320" y="3011040"/>
              <a:ext cx="18720" cy="8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5" name=""/>
            <p:cNvSpPr/>
            <p:nvPr/>
          </p:nvSpPr>
          <p:spPr>
            <a:xfrm>
              <a:off x="7402680" y="2800440"/>
              <a:ext cx="53640" cy="36360"/>
            </a:xfrm>
            <a:custGeom>
              <a:avLst/>
              <a:gdLst/>
              <a:ahLst/>
              <a:rect l="l" t="t" r="r" b="b"/>
              <a:pathLst>
                <a:path w="31" h="21">
                  <a:moveTo>
                    <a:pt x="31" y="0"/>
                  </a:moveTo>
                  <a:lnTo>
                    <a:pt x="31" y="1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5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6" name=""/>
            <p:cNvSpPr/>
            <p:nvPr/>
          </p:nvSpPr>
          <p:spPr>
            <a:xfrm>
              <a:off x="7402680" y="2791800"/>
              <a:ext cx="53640" cy="45000"/>
            </a:xfrm>
            <a:custGeom>
              <a:avLst/>
              <a:gdLst/>
              <a:ahLst/>
              <a:rect l="l" t="t" r="r" b="b"/>
              <a:pathLst>
                <a:path w="31" h="26">
                  <a:moveTo>
                    <a:pt x="31" y="5"/>
                  </a:moveTo>
                  <a:lnTo>
                    <a:pt x="31" y="16"/>
                  </a:lnTo>
                  <a:lnTo>
                    <a:pt x="20" y="26"/>
                  </a:lnTo>
                  <a:lnTo>
                    <a:pt x="15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7" name=""/>
            <p:cNvSpPr/>
            <p:nvPr/>
          </p:nvSpPr>
          <p:spPr>
            <a:xfrm>
              <a:off x="7428240" y="2846880"/>
              <a:ext cx="27720" cy="81000"/>
            </a:xfrm>
            <a:custGeom>
              <a:avLst/>
              <a:gdLst/>
              <a:ahLst/>
              <a:rect l="l" t="t" r="r" b="b"/>
              <a:pathLst>
                <a:path w="16" h="47">
                  <a:moveTo>
                    <a:pt x="0" y="47"/>
                  </a:moveTo>
                  <a:lnTo>
                    <a:pt x="16" y="37"/>
                  </a:lnTo>
                  <a:lnTo>
                    <a:pt x="16" y="31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8" name=""/>
            <p:cNvSpPr/>
            <p:nvPr/>
          </p:nvSpPr>
          <p:spPr>
            <a:xfrm>
              <a:off x="7436880" y="2836800"/>
              <a:ext cx="8280" cy="1008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5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9" name=""/>
            <p:cNvSpPr/>
            <p:nvPr/>
          </p:nvSpPr>
          <p:spPr>
            <a:xfrm>
              <a:off x="7428240" y="2855520"/>
              <a:ext cx="27720" cy="63720"/>
            </a:xfrm>
            <a:custGeom>
              <a:avLst/>
              <a:gdLst/>
              <a:ahLst/>
              <a:rect l="l" t="t" r="r" b="b"/>
              <a:pathLst>
                <a:path w="16" h="37">
                  <a:moveTo>
                    <a:pt x="0" y="37"/>
                  </a:moveTo>
                  <a:lnTo>
                    <a:pt x="16" y="26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0" name=""/>
            <p:cNvSpPr/>
            <p:nvPr/>
          </p:nvSpPr>
          <p:spPr>
            <a:xfrm>
              <a:off x="7428240" y="283680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1" name=""/>
            <p:cNvSpPr/>
            <p:nvPr/>
          </p:nvSpPr>
          <p:spPr>
            <a:xfrm>
              <a:off x="7394040" y="2836800"/>
              <a:ext cx="8280" cy="100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2" name=""/>
            <p:cNvSpPr/>
            <p:nvPr/>
          </p:nvSpPr>
          <p:spPr>
            <a:xfrm flipV="1">
              <a:off x="7402680" y="2836800"/>
              <a:ext cx="1440" cy="100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3" name=""/>
            <p:cNvSpPr/>
            <p:nvPr/>
          </p:nvSpPr>
          <p:spPr>
            <a:xfrm>
              <a:off x="7419960" y="2855520"/>
              <a:ext cx="16920" cy="63720"/>
            </a:xfrm>
            <a:custGeom>
              <a:avLst/>
              <a:gdLst/>
              <a:ahLst/>
              <a:rect l="l" t="t" r="r" b="b"/>
              <a:pathLst>
                <a:path w="10" h="37">
                  <a:moveTo>
                    <a:pt x="5" y="37"/>
                  </a:moveTo>
                  <a:lnTo>
                    <a:pt x="10" y="32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32"/>
                  </a:lnTo>
                  <a:lnTo>
                    <a:pt x="5" y="3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4" name=""/>
            <p:cNvSpPr/>
            <p:nvPr/>
          </p:nvSpPr>
          <p:spPr>
            <a:xfrm flipV="1">
              <a:off x="7411320" y="2863800"/>
              <a:ext cx="8280" cy="8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5" name=""/>
            <p:cNvSpPr/>
            <p:nvPr/>
          </p:nvSpPr>
          <p:spPr>
            <a:xfrm>
              <a:off x="7402680" y="2872800"/>
              <a:ext cx="16920" cy="1044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6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6" name=""/>
            <p:cNvSpPr/>
            <p:nvPr/>
          </p:nvSpPr>
          <p:spPr>
            <a:xfrm>
              <a:off x="7411320" y="2883600"/>
              <a:ext cx="1692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7" name=""/>
            <p:cNvSpPr/>
            <p:nvPr/>
          </p:nvSpPr>
          <p:spPr>
            <a:xfrm>
              <a:off x="7329960" y="2809080"/>
              <a:ext cx="18720" cy="1044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8" name=""/>
            <p:cNvSpPr/>
            <p:nvPr/>
          </p:nvSpPr>
          <p:spPr>
            <a:xfrm>
              <a:off x="7329960" y="2809080"/>
              <a:ext cx="10080" cy="1044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9" name=""/>
            <p:cNvSpPr/>
            <p:nvPr/>
          </p:nvSpPr>
          <p:spPr>
            <a:xfrm>
              <a:off x="7340400" y="2819520"/>
              <a:ext cx="1800" cy="14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0" name=""/>
            <p:cNvSpPr/>
            <p:nvPr/>
          </p:nvSpPr>
          <p:spPr>
            <a:xfrm>
              <a:off x="7340400" y="2819520"/>
              <a:ext cx="8280" cy="1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1" name=""/>
            <p:cNvSpPr/>
            <p:nvPr/>
          </p:nvSpPr>
          <p:spPr>
            <a:xfrm>
              <a:off x="7329960" y="2809080"/>
              <a:ext cx="18720" cy="18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2" name=""/>
            <p:cNvSpPr/>
            <p:nvPr/>
          </p:nvSpPr>
          <p:spPr>
            <a:xfrm>
              <a:off x="7349040" y="280044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3" name=""/>
            <p:cNvSpPr/>
            <p:nvPr/>
          </p:nvSpPr>
          <p:spPr>
            <a:xfrm>
              <a:off x="7349040" y="278172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4" name=""/>
            <p:cNvSpPr/>
            <p:nvPr/>
          </p:nvSpPr>
          <p:spPr>
            <a:xfrm>
              <a:off x="7321320" y="2755440"/>
              <a:ext cx="36000" cy="53640"/>
            </a:xfrm>
            <a:custGeom>
              <a:avLst/>
              <a:gdLst/>
              <a:ahLst/>
              <a:rect l="l" t="t" r="r" b="b"/>
              <a:pathLst>
                <a:path w="21" h="31">
                  <a:moveTo>
                    <a:pt x="16" y="15"/>
                  </a:moveTo>
                  <a:lnTo>
                    <a:pt x="11" y="1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31"/>
                  </a:lnTo>
                  <a:lnTo>
                    <a:pt x="5" y="21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1" y="1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5" name=""/>
            <p:cNvSpPr/>
            <p:nvPr/>
          </p:nvSpPr>
          <p:spPr>
            <a:xfrm>
              <a:off x="7349040" y="2764080"/>
              <a:ext cx="16920" cy="45000"/>
            </a:xfrm>
            <a:custGeom>
              <a:avLst/>
              <a:gdLst/>
              <a:ahLst/>
              <a:rect l="l" t="t" r="r" b="b"/>
              <a:pathLst>
                <a:path w="10" h="26">
                  <a:moveTo>
                    <a:pt x="0" y="26"/>
                  </a:move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6" name=""/>
            <p:cNvSpPr/>
            <p:nvPr/>
          </p:nvSpPr>
          <p:spPr>
            <a:xfrm flipV="1">
              <a:off x="7357320" y="2699640"/>
              <a:ext cx="70920" cy="169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7" name=""/>
            <p:cNvSpPr/>
            <p:nvPr/>
          </p:nvSpPr>
          <p:spPr>
            <a:xfrm>
              <a:off x="7411320" y="2681280"/>
              <a:ext cx="1692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8" name=""/>
            <p:cNvSpPr/>
            <p:nvPr/>
          </p:nvSpPr>
          <p:spPr>
            <a:xfrm>
              <a:off x="7411320" y="2681280"/>
              <a:ext cx="1440" cy="14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9" name=""/>
            <p:cNvSpPr/>
            <p:nvPr/>
          </p:nvSpPr>
          <p:spPr>
            <a:xfrm>
              <a:off x="7365960" y="2664000"/>
              <a:ext cx="45000" cy="16920"/>
            </a:xfrm>
            <a:custGeom>
              <a:avLst/>
              <a:gdLst/>
              <a:ahLst/>
              <a:rect l="l" t="t" r="r" b="b"/>
              <a:pathLst>
                <a:path w="26" h="10">
                  <a:moveTo>
                    <a:pt x="26" y="10"/>
                  </a:moveTo>
                  <a:lnTo>
                    <a:pt x="21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0" name=""/>
            <p:cNvSpPr/>
            <p:nvPr/>
          </p:nvSpPr>
          <p:spPr>
            <a:xfrm>
              <a:off x="7374600" y="2664000"/>
              <a:ext cx="8280" cy="14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1" name=""/>
            <p:cNvSpPr/>
            <p:nvPr/>
          </p:nvSpPr>
          <p:spPr>
            <a:xfrm>
              <a:off x="7383240" y="2664000"/>
              <a:ext cx="1800" cy="14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2" name=""/>
            <p:cNvSpPr/>
            <p:nvPr/>
          </p:nvSpPr>
          <p:spPr>
            <a:xfrm>
              <a:off x="7383240" y="2664000"/>
              <a:ext cx="10440" cy="44640"/>
            </a:xfrm>
            <a:custGeom>
              <a:avLst/>
              <a:gdLst/>
              <a:ahLst/>
              <a:rect l="l" t="t" r="r" b="b"/>
              <a:pathLst>
                <a:path w="6" h="26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6" y="2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3" name=""/>
            <p:cNvSpPr/>
            <p:nvPr/>
          </p:nvSpPr>
          <p:spPr>
            <a:xfrm>
              <a:off x="7456320" y="2617200"/>
              <a:ext cx="1692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5"/>
                  </a:moveTo>
                  <a:lnTo>
                    <a:pt x="0" y="11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4" name=""/>
            <p:cNvSpPr/>
            <p:nvPr/>
          </p:nvSpPr>
          <p:spPr>
            <a:xfrm>
              <a:off x="7535520" y="2717280"/>
              <a:ext cx="81360" cy="183240"/>
            </a:xfrm>
            <a:custGeom>
              <a:avLst/>
              <a:gdLst/>
              <a:ahLst/>
              <a:rect l="l" t="t" r="r" b="b"/>
              <a:pathLst>
                <a:path w="47" h="106">
                  <a:moveTo>
                    <a:pt x="0" y="0"/>
                  </a:moveTo>
                  <a:lnTo>
                    <a:pt x="16" y="27"/>
                  </a:lnTo>
                  <a:lnTo>
                    <a:pt x="26" y="48"/>
                  </a:lnTo>
                  <a:lnTo>
                    <a:pt x="36" y="64"/>
                  </a:lnTo>
                  <a:lnTo>
                    <a:pt x="47" y="69"/>
                  </a:lnTo>
                  <a:lnTo>
                    <a:pt x="47" y="75"/>
                  </a:lnTo>
                  <a:lnTo>
                    <a:pt x="41" y="80"/>
                  </a:lnTo>
                  <a:lnTo>
                    <a:pt x="41" y="106"/>
                  </a:lnTo>
                  <a:lnTo>
                    <a:pt x="41" y="10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5" name=""/>
            <p:cNvSpPr/>
            <p:nvPr/>
          </p:nvSpPr>
          <p:spPr>
            <a:xfrm>
              <a:off x="7518240" y="2681280"/>
              <a:ext cx="62280" cy="138240"/>
            </a:xfrm>
            <a:custGeom>
              <a:avLst/>
              <a:gdLst/>
              <a:ahLst/>
              <a:rect l="l" t="t" r="r" b="b"/>
              <a:pathLst>
                <a:path w="36" h="80">
                  <a:moveTo>
                    <a:pt x="36" y="69"/>
                  </a:moveTo>
                  <a:lnTo>
                    <a:pt x="26" y="74"/>
                  </a:lnTo>
                  <a:lnTo>
                    <a:pt x="10" y="80"/>
                  </a:lnTo>
                  <a:lnTo>
                    <a:pt x="0" y="48"/>
                  </a:lnTo>
                  <a:lnTo>
                    <a:pt x="5" y="37"/>
                  </a:lnTo>
                  <a:lnTo>
                    <a:pt x="5" y="16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6" name=""/>
            <p:cNvSpPr/>
            <p:nvPr/>
          </p:nvSpPr>
          <p:spPr>
            <a:xfrm>
              <a:off x="7571880" y="2653560"/>
              <a:ext cx="25560" cy="1908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11"/>
                  </a:moveTo>
                  <a:lnTo>
                    <a:pt x="15" y="11"/>
                  </a:lnTo>
                  <a:lnTo>
                    <a:pt x="15" y="6"/>
                  </a:lnTo>
                  <a:lnTo>
                    <a:pt x="1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7" name=""/>
            <p:cNvSpPr/>
            <p:nvPr/>
          </p:nvSpPr>
          <p:spPr>
            <a:xfrm>
              <a:off x="7535520" y="2664000"/>
              <a:ext cx="8280" cy="1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8" name=""/>
            <p:cNvSpPr/>
            <p:nvPr/>
          </p:nvSpPr>
          <p:spPr>
            <a:xfrm>
              <a:off x="7518240" y="2617200"/>
              <a:ext cx="79200" cy="46440"/>
            </a:xfrm>
            <a:custGeom>
              <a:avLst/>
              <a:gdLst/>
              <a:ahLst/>
              <a:rect l="l" t="t" r="r" b="b"/>
              <a:pathLst>
                <a:path w="46" h="27">
                  <a:moveTo>
                    <a:pt x="46" y="5"/>
                  </a:moveTo>
                  <a:lnTo>
                    <a:pt x="41" y="5"/>
                  </a:lnTo>
                  <a:lnTo>
                    <a:pt x="41" y="11"/>
                  </a:lnTo>
                  <a:lnTo>
                    <a:pt x="36" y="11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16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9" name=""/>
            <p:cNvSpPr/>
            <p:nvPr/>
          </p:nvSpPr>
          <p:spPr>
            <a:xfrm>
              <a:off x="7518240" y="261720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0" name=""/>
            <p:cNvSpPr/>
            <p:nvPr/>
          </p:nvSpPr>
          <p:spPr>
            <a:xfrm flipH="1">
              <a:off x="7232760" y="3030480"/>
              <a:ext cx="42840" cy="1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1" name=""/>
            <p:cNvSpPr/>
            <p:nvPr/>
          </p:nvSpPr>
          <p:spPr>
            <a:xfrm>
              <a:off x="7151760" y="2598120"/>
              <a:ext cx="143280" cy="91440"/>
            </a:xfrm>
            <a:custGeom>
              <a:avLst/>
              <a:gdLst/>
              <a:ahLst/>
              <a:rect l="l" t="t" r="r" b="b"/>
              <a:pathLst>
                <a:path w="83" h="53">
                  <a:moveTo>
                    <a:pt x="78" y="16"/>
                  </a:moveTo>
                  <a:lnTo>
                    <a:pt x="78" y="0"/>
                  </a:lnTo>
                  <a:lnTo>
                    <a:pt x="83" y="6"/>
                  </a:lnTo>
                  <a:lnTo>
                    <a:pt x="78" y="16"/>
                  </a:lnTo>
                  <a:lnTo>
                    <a:pt x="52" y="38"/>
                  </a:lnTo>
                  <a:lnTo>
                    <a:pt x="36" y="32"/>
                  </a:lnTo>
                  <a:lnTo>
                    <a:pt x="31" y="43"/>
                  </a:lnTo>
                  <a:lnTo>
                    <a:pt x="0" y="5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2" name=""/>
            <p:cNvSpPr/>
            <p:nvPr/>
          </p:nvSpPr>
          <p:spPr>
            <a:xfrm>
              <a:off x="7713720" y="1912320"/>
              <a:ext cx="126000" cy="219240"/>
            </a:xfrm>
            <a:custGeom>
              <a:avLst/>
              <a:gdLst/>
              <a:ahLst/>
              <a:rect l="l" t="t" r="r" b="b"/>
              <a:pathLst>
                <a:path w="73" h="127">
                  <a:moveTo>
                    <a:pt x="0" y="0"/>
                  </a:moveTo>
                  <a:lnTo>
                    <a:pt x="36" y="79"/>
                  </a:lnTo>
                  <a:lnTo>
                    <a:pt x="73" y="106"/>
                  </a:lnTo>
                  <a:lnTo>
                    <a:pt x="67" y="12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3" name=""/>
            <p:cNvSpPr/>
            <p:nvPr/>
          </p:nvSpPr>
          <p:spPr>
            <a:xfrm>
              <a:off x="7616880" y="2442600"/>
              <a:ext cx="16920" cy="180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4" name=""/>
            <p:cNvSpPr/>
            <p:nvPr/>
          </p:nvSpPr>
          <p:spPr>
            <a:xfrm>
              <a:off x="7580520" y="2442600"/>
              <a:ext cx="36360" cy="1908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21" y="0"/>
                  </a:moveTo>
                  <a:lnTo>
                    <a:pt x="15" y="0"/>
                  </a:lnTo>
                  <a:lnTo>
                    <a:pt x="5" y="11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5" name=""/>
            <p:cNvSpPr/>
            <p:nvPr/>
          </p:nvSpPr>
          <p:spPr>
            <a:xfrm>
              <a:off x="7490880" y="2461680"/>
              <a:ext cx="106920" cy="110520"/>
            </a:xfrm>
            <a:custGeom>
              <a:avLst/>
              <a:gdLst/>
              <a:ahLst/>
              <a:rect l="l" t="t" r="r" b="b"/>
              <a:pathLst>
                <a:path w="62" h="64">
                  <a:moveTo>
                    <a:pt x="52" y="0"/>
                  </a:moveTo>
                  <a:lnTo>
                    <a:pt x="57" y="26"/>
                  </a:lnTo>
                  <a:lnTo>
                    <a:pt x="57" y="32"/>
                  </a:lnTo>
                  <a:lnTo>
                    <a:pt x="62" y="53"/>
                  </a:lnTo>
                  <a:lnTo>
                    <a:pt x="36" y="64"/>
                  </a:lnTo>
                  <a:lnTo>
                    <a:pt x="0" y="58"/>
                  </a:lnTo>
                  <a:lnTo>
                    <a:pt x="5" y="5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6" name=""/>
            <p:cNvSpPr/>
            <p:nvPr/>
          </p:nvSpPr>
          <p:spPr>
            <a:xfrm>
              <a:off x="7490880" y="2517120"/>
              <a:ext cx="8280" cy="3636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21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7" name=""/>
            <p:cNvSpPr/>
            <p:nvPr/>
          </p:nvSpPr>
          <p:spPr>
            <a:xfrm>
              <a:off x="7464960" y="2506320"/>
              <a:ext cx="25560" cy="1044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15" y="6"/>
                  </a:moveTo>
                  <a:lnTo>
                    <a:pt x="15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8" name=""/>
            <p:cNvSpPr/>
            <p:nvPr/>
          </p:nvSpPr>
          <p:spPr>
            <a:xfrm>
              <a:off x="7411320" y="2506320"/>
              <a:ext cx="53640" cy="10440"/>
            </a:xfrm>
            <a:custGeom>
              <a:avLst/>
              <a:gdLst/>
              <a:ahLst/>
              <a:rect l="l" t="t" r="r" b="b"/>
              <a:pathLst>
                <a:path w="31" h="6">
                  <a:moveTo>
                    <a:pt x="31" y="0"/>
                  </a:moveTo>
                  <a:lnTo>
                    <a:pt x="26" y="0"/>
                  </a:lnTo>
                  <a:lnTo>
                    <a:pt x="1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9" name=""/>
            <p:cNvSpPr/>
            <p:nvPr/>
          </p:nvSpPr>
          <p:spPr>
            <a:xfrm>
              <a:off x="7402680" y="251712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0" name=""/>
            <p:cNvSpPr/>
            <p:nvPr/>
          </p:nvSpPr>
          <p:spPr>
            <a:xfrm>
              <a:off x="7027560" y="2525760"/>
              <a:ext cx="374760" cy="146880"/>
            </a:xfrm>
            <a:custGeom>
              <a:avLst/>
              <a:gdLst/>
              <a:ahLst/>
              <a:rect l="l" t="t" r="r" b="b"/>
              <a:pathLst>
                <a:path w="217" h="85">
                  <a:moveTo>
                    <a:pt x="217" y="0"/>
                  </a:moveTo>
                  <a:lnTo>
                    <a:pt x="196" y="27"/>
                  </a:lnTo>
                  <a:lnTo>
                    <a:pt x="186" y="27"/>
                  </a:lnTo>
                  <a:lnTo>
                    <a:pt x="186" y="32"/>
                  </a:lnTo>
                  <a:lnTo>
                    <a:pt x="181" y="64"/>
                  </a:lnTo>
                  <a:lnTo>
                    <a:pt x="160" y="69"/>
                  </a:lnTo>
                  <a:lnTo>
                    <a:pt x="144" y="69"/>
                  </a:lnTo>
                  <a:lnTo>
                    <a:pt x="124" y="69"/>
                  </a:lnTo>
                  <a:lnTo>
                    <a:pt x="108" y="69"/>
                  </a:lnTo>
                  <a:lnTo>
                    <a:pt x="62" y="80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15" y="74"/>
                  </a:lnTo>
                  <a:lnTo>
                    <a:pt x="0" y="8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1" name=""/>
            <p:cNvSpPr/>
            <p:nvPr/>
          </p:nvSpPr>
          <p:spPr>
            <a:xfrm flipH="1" flipV="1">
              <a:off x="7499160" y="2553480"/>
              <a:ext cx="10080" cy="187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2" name=""/>
            <p:cNvSpPr/>
            <p:nvPr/>
          </p:nvSpPr>
          <p:spPr>
            <a:xfrm>
              <a:off x="6965280" y="2562120"/>
              <a:ext cx="525240" cy="257400"/>
            </a:xfrm>
            <a:custGeom>
              <a:avLst/>
              <a:gdLst/>
              <a:ahLst/>
              <a:rect l="l" t="t" r="r" b="b"/>
              <a:pathLst>
                <a:path w="304" h="149">
                  <a:moveTo>
                    <a:pt x="304" y="0"/>
                  </a:moveTo>
                  <a:lnTo>
                    <a:pt x="217" y="48"/>
                  </a:lnTo>
                  <a:lnTo>
                    <a:pt x="191" y="53"/>
                  </a:lnTo>
                  <a:lnTo>
                    <a:pt x="180" y="48"/>
                  </a:lnTo>
                  <a:lnTo>
                    <a:pt x="170" y="48"/>
                  </a:lnTo>
                  <a:lnTo>
                    <a:pt x="160" y="53"/>
                  </a:lnTo>
                  <a:lnTo>
                    <a:pt x="144" y="53"/>
                  </a:lnTo>
                  <a:lnTo>
                    <a:pt x="124" y="59"/>
                  </a:lnTo>
                  <a:lnTo>
                    <a:pt x="98" y="59"/>
                  </a:lnTo>
                  <a:lnTo>
                    <a:pt x="77" y="59"/>
                  </a:lnTo>
                  <a:lnTo>
                    <a:pt x="87" y="80"/>
                  </a:lnTo>
                  <a:lnTo>
                    <a:pt x="67" y="64"/>
                  </a:lnTo>
                  <a:lnTo>
                    <a:pt x="56" y="64"/>
                  </a:lnTo>
                  <a:lnTo>
                    <a:pt x="51" y="59"/>
                  </a:lnTo>
                  <a:lnTo>
                    <a:pt x="36" y="69"/>
                  </a:lnTo>
                  <a:lnTo>
                    <a:pt x="26" y="59"/>
                  </a:lnTo>
                  <a:lnTo>
                    <a:pt x="15" y="53"/>
                  </a:lnTo>
                  <a:lnTo>
                    <a:pt x="15" y="64"/>
                  </a:lnTo>
                  <a:lnTo>
                    <a:pt x="10" y="69"/>
                  </a:lnTo>
                  <a:lnTo>
                    <a:pt x="0" y="85"/>
                  </a:lnTo>
                  <a:lnTo>
                    <a:pt x="20" y="149"/>
                  </a:lnTo>
                  <a:lnTo>
                    <a:pt x="51" y="143"/>
                  </a:lnTo>
                  <a:lnTo>
                    <a:pt x="113" y="149"/>
                  </a:lnTo>
                  <a:lnTo>
                    <a:pt x="134" y="149"/>
                  </a:lnTo>
                  <a:lnTo>
                    <a:pt x="155" y="149"/>
                  </a:lnTo>
                  <a:lnTo>
                    <a:pt x="155" y="138"/>
                  </a:lnTo>
                  <a:lnTo>
                    <a:pt x="206" y="127"/>
                  </a:lnTo>
                  <a:lnTo>
                    <a:pt x="206" y="143"/>
                  </a:lnTo>
                  <a:lnTo>
                    <a:pt x="232" y="133"/>
                  </a:lnTo>
                  <a:lnTo>
                    <a:pt x="242" y="149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3" name=""/>
            <p:cNvSpPr/>
            <p:nvPr/>
          </p:nvSpPr>
          <p:spPr>
            <a:xfrm>
              <a:off x="7374600" y="2672640"/>
              <a:ext cx="1908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1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4" name=""/>
            <p:cNvSpPr/>
            <p:nvPr/>
          </p:nvSpPr>
          <p:spPr>
            <a:xfrm>
              <a:off x="7394040" y="267264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5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5" name=""/>
            <p:cNvSpPr/>
            <p:nvPr/>
          </p:nvSpPr>
          <p:spPr>
            <a:xfrm>
              <a:off x="7374600" y="2689920"/>
              <a:ext cx="70920" cy="129600"/>
            </a:xfrm>
            <a:custGeom>
              <a:avLst/>
              <a:gdLst/>
              <a:ahLst/>
              <a:rect l="l" t="t" r="r" b="b"/>
              <a:pathLst>
                <a:path w="41" h="75">
                  <a:moveTo>
                    <a:pt x="16" y="0"/>
                  </a:moveTo>
                  <a:lnTo>
                    <a:pt x="31" y="6"/>
                  </a:lnTo>
                  <a:lnTo>
                    <a:pt x="41" y="11"/>
                  </a:lnTo>
                  <a:lnTo>
                    <a:pt x="36" y="22"/>
                  </a:lnTo>
                  <a:lnTo>
                    <a:pt x="21" y="27"/>
                  </a:lnTo>
                  <a:lnTo>
                    <a:pt x="5" y="53"/>
                  </a:lnTo>
                  <a:lnTo>
                    <a:pt x="0" y="59"/>
                  </a:lnTo>
                  <a:lnTo>
                    <a:pt x="11" y="7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6" name=""/>
            <p:cNvSpPr/>
            <p:nvPr/>
          </p:nvSpPr>
          <p:spPr>
            <a:xfrm>
              <a:off x="6946560" y="2809080"/>
              <a:ext cx="419400" cy="210600"/>
            </a:xfrm>
            <a:custGeom>
              <a:avLst/>
              <a:gdLst/>
              <a:ahLst/>
              <a:rect l="l" t="t" r="r" b="b"/>
              <a:pathLst>
                <a:path w="243" h="122">
                  <a:moveTo>
                    <a:pt x="0" y="11"/>
                  </a:moveTo>
                  <a:lnTo>
                    <a:pt x="31" y="6"/>
                  </a:lnTo>
                  <a:lnTo>
                    <a:pt x="37" y="22"/>
                  </a:lnTo>
                  <a:lnTo>
                    <a:pt x="42" y="37"/>
                  </a:lnTo>
                  <a:lnTo>
                    <a:pt x="104" y="32"/>
                  </a:lnTo>
                  <a:lnTo>
                    <a:pt x="129" y="37"/>
                  </a:lnTo>
                  <a:lnTo>
                    <a:pt x="160" y="37"/>
                  </a:lnTo>
                  <a:lnTo>
                    <a:pt x="166" y="16"/>
                  </a:lnTo>
                  <a:lnTo>
                    <a:pt x="217" y="0"/>
                  </a:lnTo>
                  <a:lnTo>
                    <a:pt x="222" y="0"/>
                  </a:lnTo>
                  <a:lnTo>
                    <a:pt x="228" y="11"/>
                  </a:lnTo>
                  <a:lnTo>
                    <a:pt x="228" y="16"/>
                  </a:lnTo>
                  <a:lnTo>
                    <a:pt x="228" y="37"/>
                  </a:lnTo>
                  <a:lnTo>
                    <a:pt x="233" y="59"/>
                  </a:lnTo>
                  <a:lnTo>
                    <a:pt x="233" y="75"/>
                  </a:lnTo>
                  <a:lnTo>
                    <a:pt x="238" y="112"/>
                  </a:lnTo>
                  <a:lnTo>
                    <a:pt x="243" y="12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7" name=""/>
            <p:cNvSpPr/>
            <p:nvPr/>
          </p:nvSpPr>
          <p:spPr>
            <a:xfrm>
              <a:off x="7134480" y="2872800"/>
              <a:ext cx="214200" cy="157320"/>
            </a:xfrm>
            <a:custGeom>
              <a:avLst/>
              <a:gdLst/>
              <a:ahLst/>
              <a:rect l="l" t="t" r="r" b="b"/>
              <a:pathLst>
                <a:path w="124" h="91">
                  <a:moveTo>
                    <a:pt x="124" y="43"/>
                  </a:moveTo>
                  <a:lnTo>
                    <a:pt x="82" y="22"/>
                  </a:lnTo>
                  <a:lnTo>
                    <a:pt x="82" y="16"/>
                  </a:lnTo>
                  <a:lnTo>
                    <a:pt x="77" y="16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51" y="6"/>
                  </a:lnTo>
                  <a:lnTo>
                    <a:pt x="20" y="6"/>
                  </a:lnTo>
                  <a:lnTo>
                    <a:pt x="0" y="0"/>
                  </a:lnTo>
                  <a:lnTo>
                    <a:pt x="31" y="48"/>
                  </a:lnTo>
                  <a:lnTo>
                    <a:pt x="57" y="9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048" name=""/>
          <p:cNvSpPr/>
          <p:nvPr/>
        </p:nvSpPr>
        <p:spPr>
          <a:xfrm flipH="1" flipV="1">
            <a:off x="7445160" y="2836440"/>
            <a:ext cx="36360" cy="7452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49" name=""/>
          <p:cNvSpPr/>
          <p:nvPr/>
        </p:nvSpPr>
        <p:spPr>
          <a:xfrm>
            <a:off x="7445520" y="2847960"/>
            <a:ext cx="28440" cy="633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0" name=""/>
          <p:cNvSpPr/>
          <p:nvPr/>
        </p:nvSpPr>
        <p:spPr>
          <a:xfrm>
            <a:off x="7456320" y="2610000"/>
            <a:ext cx="79560" cy="90360"/>
          </a:xfrm>
          <a:custGeom>
            <a:avLst/>
            <a:gdLst/>
            <a:ahLst/>
            <a:rect l="l" t="t" r="r" b="b"/>
            <a:pathLst>
              <a:path w="46" h="53">
                <a:moveTo>
                  <a:pt x="36" y="0"/>
                </a:moveTo>
                <a:lnTo>
                  <a:pt x="41" y="5"/>
                </a:lnTo>
                <a:lnTo>
                  <a:pt x="46" y="5"/>
                </a:lnTo>
                <a:lnTo>
                  <a:pt x="46" y="0"/>
                </a:lnTo>
                <a:lnTo>
                  <a:pt x="36" y="0"/>
                </a:lnTo>
                <a:lnTo>
                  <a:pt x="20" y="32"/>
                </a:lnTo>
                <a:lnTo>
                  <a:pt x="20" y="37"/>
                </a:lnTo>
                <a:lnTo>
                  <a:pt x="0" y="53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1" name=""/>
          <p:cNvSpPr/>
          <p:nvPr/>
        </p:nvSpPr>
        <p:spPr>
          <a:xfrm>
            <a:off x="7562880" y="2573280"/>
            <a:ext cx="71280" cy="144360"/>
          </a:xfrm>
          <a:custGeom>
            <a:avLst/>
            <a:gdLst/>
            <a:ahLst/>
            <a:rect l="l" t="t" r="r" b="b"/>
            <a:pathLst>
              <a:path w="41" h="84">
                <a:moveTo>
                  <a:pt x="41" y="0"/>
                </a:moveTo>
                <a:lnTo>
                  <a:pt x="25" y="42"/>
                </a:lnTo>
                <a:lnTo>
                  <a:pt x="31" y="58"/>
                </a:lnTo>
                <a:lnTo>
                  <a:pt x="36" y="63"/>
                </a:lnTo>
                <a:lnTo>
                  <a:pt x="20" y="79"/>
                </a:lnTo>
                <a:lnTo>
                  <a:pt x="0" y="84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2" name=""/>
          <p:cNvSpPr/>
          <p:nvPr/>
        </p:nvSpPr>
        <p:spPr>
          <a:xfrm>
            <a:off x="7562880" y="2681280"/>
            <a:ext cx="34920" cy="36360"/>
          </a:xfrm>
          <a:custGeom>
            <a:avLst/>
            <a:gdLst/>
            <a:ahLst/>
            <a:rect l="l" t="t" r="r" b="b"/>
            <a:pathLst>
              <a:path w="20" h="21">
                <a:moveTo>
                  <a:pt x="0" y="21"/>
                </a:moveTo>
                <a:lnTo>
                  <a:pt x="5" y="16"/>
                </a:lnTo>
                <a:lnTo>
                  <a:pt x="15" y="5"/>
                </a:lnTo>
                <a:lnTo>
                  <a:pt x="2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3" name=""/>
          <p:cNvSpPr/>
          <p:nvPr/>
        </p:nvSpPr>
        <p:spPr>
          <a:xfrm>
            <a:off x="7597800" y="2664000"/>
            <a:ext cx="1440" cy="1728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10"/>
                </a:move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4" name=""/>
          <p:cNvSpPr/>
          <p:nvPr/>
        </p:nvSpPr>
        <p:spPr>
          <a:xfrm>
            <a:off x="7572240" y="2664000"/>
            <a:ext cx="33480" cy="45720"/>
          </a:xfrm>
          <a:custGeom>
            <a:avLst/>
            <a:gdLst/>
            <a:ahLst/>
            <a:rect l="l" t="t" r="r" b="b"/>
            <a:pathLst>
              <a:path w="20" h="26">
                <a:moveTo>
                  <a:pt x="15" y="0"/>
                </a:moveTo>
                <a:lnTo>
                  <a:pt x="20" y="10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5" name=""/>
          <p:cNvSpPr/>
          <p:nvPr/>
        </p:nvSpPr>
        <p:spPr>
          <a:xfrm>
            <a:off x="7535880" y="2709720"/>
            <a:ext cx="36360" cy="1800"/>
          </a:xfrm>
          <a:custGeom>
            <a:avLst/>
            <a:gdLst/>
            <a:ahLst/>
            <a:rect l="l" t="t" r="r" b="b"/>
            <a:pathLst>
              <a:path w="21" h="0">
                <a:moveTo>
                  <a:pt x="21" y="0"/>
                </a:moveTo>
                <a:lnTo>
                  <a:pt x="16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6" name=""/>
          <p:cNvSpPr/>
          <p:nvPr/>
        </p:nvSpPr>
        <p:spPr>
          <a:xfrm>
            <a:off x="7358040" y="1913040"/>
            <a:ext cx="247680" cy="318960"/>
          </a:xfrm>
          <a:custGeom>
            <a:avLst/>
            <a:gdLst/>
            <a:ahLst/>
            <a:rect l="l" t="t" r="r" b="b"/>
            <a:pathLst>
              <a:path w="144" h="185">
                <a:moveTo>
                  <a:pt x="0" y="0"/>
                </a:moveTo>
                <a:lnTo>
                  <a:pt x="15" y="122"/>
                </a:lnTo>
                <a:lnTo>
                  <a:pt x="36" y="143"/>
                </a:lnTo>
                <a:lnTo>
                  <a:pt x="57" y="143"/>
                </a:lnTo>
                <a:lnTo>
                  <a:pt x="72" y="159"/>
                </a:lnTo>
                <a:lnTo>
                  <a:pt x="108" y="154"/>
                </a:lnTo>
                <a:lnTo>
                  <a:pt x="129" y="180"/>
                </a:lnTo>
                <a:lnTo>
                  <a:pt x="144" y="1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7" name=""/>
          <p:cNvSpPr/>
          <p:nvPr/>
        </p:nvSpPr>
        <p:spPr>
          <a:xfrm>
            <a:off x="7535880" y="2243160"/>
            <a:ext cx="52200" cy="17280"/>
          </a:xfrm>
          <a:custGeom>
            <a:avLst/>
            <a:gdLst/>
            <a:ahLst/>
            <a:rect l="l" t="t" r="r" b="b"/>
            <a:pathLst>
              <a:path w="31" h="10">
                <a:moveTo>
                  <a:pt x="0" y="0"/>
                </a:moveTo>
                <a:lnTo>
                  <a:pt x="0" y="5"/>
                </a:lnTo>
                <a:lnTo>
                  <a:pt x="31" y="1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8" name=""/>
          <p:cNvSpPr/>
          <p:nvPr/>
        </p:nvSpPr>
        <p:spPr>
          <a:xfrm>
            <a:off x="7329600" y="2168640"/>
            <a:ext cx="81000" cy="19080"/>
          </a:xfrm>
          <a:custGeom>
            <a:avLst/>
            <a:gdLst/>
            <a:ahLst/>
            <a:rect l="l" t="t" r="r" b="b"/>
            <a:pathLst>
              <a:path w="47" h="11">
                <a:moveTo>
                  <a:pt x="0" y="11"/>
                </a:moveTo>
                <a:lnTo>
                  <a:pt x="11" y="6"/>
                </a:lnTo>
                <a:lnTo>
                  <a:pt x="31" y="6"/>
                </a:lnTo>
                <a:lnTo>
                  <a:pt x="47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59" name=""/>
          <p:cNvSpPr/>
          <p:nvPr/>
        </p:nvSpPr>
        <p:spPr>
          <a:xfrm>
            <a:off x="7392960" y="2921040"/>
            <a:ext cx="34920" cy="63360"/>
          </a:xfrm>
          <a:custGeom>
            <a:avLst/>
            <a:gdLst/>
            <a:ahLst/>
            <a:rect l="l" t="t" r="r" b="b"/>
            <a:pathLst>
              <a:path w="20" h="37">
                <a:moveTo>
                  <a:pt x="0" y="37"/>
                </a:moveTo>
                <a:lnTo>
                  <a:pt x="20" y="26"/>
                </a:lnTo>
                <a:lnTo>
                  <a:pt x="15" y="16"/>
                </a:lnTo>
                <a:lnTo>
                  <a:pt x="1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0" name=""/>
          <p:cNvSpPr/>
          <p:nvPr/>
        </p:nvSpPr>
        <p:spPr>
          <a:xfrm flipH="1">
            <a:off x="6927480" y="2873520"/>
            <a:ext cx="90360" cy="284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1" name=""/>
          <p:cNvSpPr/>
          <p:nvPr/>
        </p:nvSpPr>
        <p:spPr>
          <a:xfrm>
            <a:off x="6607080" y="2664000"/>
            <a:ext cx="231840" cy="237960"/>
          </a:xfrm>
          <a:custGeom>
            <a:avLst/>
            <a:gdLst/>
            <a:ahLst/>
            <a:rect l="l" t="t" r="r" b="b"/>
            <a:pathLst>
              <a:path w="134" h="137">
                <a:moveTo>
                  <a:pt x="0" y="0"/>
                </a:moveTo>
                <a:lnTo>
                  <a:pt x="0" y="10"/>
                </a:lnTo>
                <a:lnTo>
                  <a:pt x="0" y="15"/>
                </a:lnTo>
                <a:lnTo>
                  <a:pt x="11" y="15"/>
                </a:lnTo>
                <a:lnTo>
                  <a:pt x="36" y="37"/>
                </a:lnTo>
                <a:lnTo>
                  <a:pt x="93" y="53"/>
                </a:lnTo>
                <a:lnTo>
                  <a:pt x="109" y="74"/>
                </a:lnTo>
                <a:lnTo>
                  <a:pt x="134" y="74"/>
                </a:lnTo>
                <a:lnTo>
                  <a:pt x="52" y="116"/>
                </a:lnTo>
                <a:lnTo>
                  <a:pt x="52" y="1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2" name=""/>
          <p:cNvSpPr/>
          <p:nvPr/>
        </p:nvSpPr>
        <p:spPr>
          <a:xfrm>
            <a:off x="6875640" y="2800440"/>
            <a:ext cx="88560" cy="220680"/>
          </a:xfrm>
          <a:custGeom>
            <a:avLst/>
            <a:gdLst/>
            <a:ahLst/>
            <a:rect l="l" t="t" r="r" b="b"/>
            <a:pathLst>
              <a:path w="52" h="127">
                <a:moveTo>
                  <a:pt x="36" y="0"/>
                </a:moveTo>
                <a:lnTo>
                  <a:pt x="52" y="16"/>
                </a:lnTo>
                <a:lnTo>
                  <a:pt x="31" y="64"/>
                </a:lnTo>
                <a:lnTo>
                  <a:pt x="10" y="85"/>
                </a:lnTo>
                <a:lnTo>
                  <a:pt x="0" y="122"/>
                </a:lnTo>
                <a:lnTo>
                  <a:pt x="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3" name=""/>
          <p:cNvSpPr/>
          <p:nvPr/>
        </p:nvSpPr>
        <p:spPr>
          <a:xfrm>
            <a:off x="6875640" y="3021120"/>
            <a:ext cx="52200" cy="82440"/>
          </a:xfrm>
          <a:custGeom>
            <a:avLst/>
            <a:gdLst/>
            <a:ahLst/>
            <a:rect l="l" t="t" r="r" b="b"/>
            <a:pathLst>
              <a:path w="31" h="48">
                <a:moveTo>
                  <a:pt x="0" y="0"/>
                </a:moveTo>
                <a:lnTo>
                  <a:pt x="26" y="32"/>
                </a:lnTo>
                <a:lnTo>
                  <a:pt x="3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4" name=""/>
          <p:cNvSpPr/>
          <p:nvPr/>
        </p:nvSpPr>
        <p:spPr>
          <a:xfrm>
            <a:off x="6232680" y="2911320"/>
            <a:ext cx="204480" cy="274680"/>
          </a:xfrm>
          <a:custGeom>
            <a:avLst/>
            <a:gdLst/>
            <a:ahLst/>
            <a:rect l="l" t="t" r="r" b="b"/>
            <a:pathLst>
              <a:path w="119" h="159">
                <a:moveTo>
                  <a:pt x="98" y="0"/>
                </a:moveTo>
                <a:lnTo>
                  <a:pt x="104" y="5"/>
                </a:lnTo>
                <a:lnTo>
                  <a:pt x="119" y="79"/>
                </a:lnTo>
                <a:lnTo>
                  <a:pt x="119" y="84"/>
                </a:lnTo>
                <a:lnTo>
                  <a:pt x="88" y="127"/>
                </a:lnTo>
                <a:lnTo>
                  <a:pt x="57" y="143"/>
                </a:lnTo>
                <a:lnTo>
                  <a:pt x="47" y="159"/>
                </a:lnTo>
                <a:lnTo>
                  <a:pt x="0" y="69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5" name=""/>
          <p:cNvSpPr/>
          <p:nvPr/>
        </p:nvSpPr>
        <p:spPr>
          <a:xfrm>
            <a:off x="6796080" y="2948040"/>
            <a:ext cx="96840" cy="44280"/>
          </a:xfrm>
          <a:custGeom>
            <a:avLst/>
            <a:gdLst/>
            <a:ahLst/>
            <a:rect l="l" t="t" r="r" b="b"/>
            <a:pathLst>
              <a:path w="56" h="26">
                <a:moveTo>
                  <a:pt x="56" y="0"/>
                </a:moveTo>
                <a:lnTo>
                  <a:pt x="41" y="5"/>
                </a:lnTo>
                <a:lnTo>
                  <a:pt x="41" y="21"/>
                </a:lnTo>
                <a:lnTo>
                  <a:pt x="20" y="21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6" name=""/>
          <p:cNvSpPr/>
          <p:nvPr/>
        </p:nvSpPr>
        <p:spPr>
          <a:xfrm>
            <a:off x="6483240" y="2379600"/>
            <a:ext cx="7920" cy="2700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0"/>
                </a:move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7" name=""/>
          <p:cNvSpPr/>
          <p:nvPr/>
        </p:nvSpPr>
        <p:spPr>
          <a:xfrm>
            <a:off x="6313320" y="2673360"/>
            <a:ext cx="133560" cy="422280"/>
          </a:xfrm>
          <a:custGeom>
            <a:avLst/>
            <a:gdLst/>
            <a:ahLst/>
            <a:rect l="l" t="t" r="r" b="b"/>
            <a:pathLst>
              <a:path w="77" h="244">
                <a:moveTo>
                  <a:pt x="20" y="228"/>
                </a:moveTo>
                <a:lnTo>
                  <a:pt x="31" y="244"/>
                </a:lnTo>
                <a:lnTo>
                  <a:pt x="67" y="159"/>
                </a:lnTo>
                <a:lnTo>
                  <a:pt x="41" y="148"/>
                </a:lnTo>
                <a:lnTo>
                  <a:pt x="51" y="169"/>
                </a:lnTo>
                <a:lnTo>
                  <a:pt x="77" y="122"/>
                </a:lnTo>
                <a:lnTo>
                  <a:pt x="72" y="63"/>
                </a:lnTo>
                <a:lnTo>
                  <a:pt x="72" y="37"/>
                </a:lnTo>
                <a:lnTo>
                  <a:pt x="67" y="32"/>
                </a:lnTo>
                <a:lnTo>
                  <a:pt x="62" y="26"/>
                </a:lnTo>
                <a:lnTo>
                  <a:pt x="20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8" name=""/>
          <p:cNvSpPr/>
          <p:nvPr/>
        </p:nvSpPr>
        <p:spPr>
          <a:xfrm>
            <a:off x="6581880" y="2892600"/>
            <a:ext cx="25200" cy="72720"/>
          </a:xfrm>
          <a:custGeom>
            <a:avLst/>
            <a:gdLst/>
            <a:ahLst/>
            <a:rect l="l" t="t" r="r" b="b"/>
            <a:pathLst>
              <a:path w="15" h="42">
                <a:moveTo>
                  <a:pt x="10" y="0"/>
                </a:moveTo>
                <a:lnTo>
                  <a:pt x="10" y="16"/>
                </a:lnTo>
                <a:lnTo>
                  <a:pt x="15" y="21"/>
                </a:lnTo>
                <a:lnTo>
                  <a:pt x="10" y="27"/>
                </a:lnTo>
                <a:lnTo>
                  <a:pt x="10" y="32"/>
                </a:lnTo>
                <a:lnTo>
                  <a:pt x="0" y="42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69" name=""/>
          <p:cNvSpPr/>
          <p:nvPr/>
        </p:nvSpPr>
        <p:spPr>
          <a:xfrm>
            <a:off x="6553080" y="2755800"/>
            <a:ext cx="98640" cy="54000"/>
          </a:xfrm>
          <a:custGeom>
            <a:avLst/>
            <a:gdLst/>
            <a:ahLst/>
            <a:rect l="l" t="t" r="r" b="b"/>
            <a:pathLst>
              <a:path w="57" h="31">
                <a:moveTo>
                  <a:pt x="57" y="31"/>
                </a:moveTo>
                <a:lnTo>
                  <a:pt x="11" y="0"/>
                </a:lnTo>
                <a:lnTo>
                  <a:pt x="5" y="5"/>
                </a:lnTo>
                <a:lnTo>
                  <a:pt x="0" y="1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0" name=""/>
          <p:cNvSpPr/>
          <p:nvPr/>
        </p:nvSpPr>
        <p:spPr>
          <a:xfrm>
            <a:off x="6813720" y="2809800"/>
            <a:ext cx="52200" cy="146160"/>
          </a:xfrm>
          <a:custGeom>
            <a:avLst/>
            <a:gdLst/>
            <a:ahLst/>
            <a:rect l="l" t="t" r="r" b="b"/>
            <a:pathLst>
              <a:path w="31" h="85">
                <a:moveTo>
                  <a:pt x="0" y="0"/>
                </a:moveTo>
                <a:lnTo>
                  <a:pt x="31" y="22"/>
                </a:lnTo>
                <a:lnTo>
                  <a:pt x="21" y="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1" name=""/>
          <p:cNvSpPr/>
          <p:nvPr/>
        </p:nvSpPr>
        <p:spPr>
          <a:xfrm>
            <a:off x="6508800" y="3076560"/>
            <a:ext cx="54000" cy="82440"/>
          </a:xfrm>
          <a:custGeom>
            <a:avLst/>
            <a:gdLst/>
            <a:ahLst/>
            <a:rect l="l" t="t" r="r" b="b"/>
            <a:pathLst>
              <a:path w="31" h="48">
                <a:moveTo>
                  <a:pt x="0" y="27"/>
                </a:moveTo>
                <a:lnTo>
                  <a:pt x="0" y="0"/>
                </a:lnTo>
                <a:lnTo>
                  <a:pt x="3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2" name=""/>
          <p:cNvSpPr/>
          <p:nvPr/>
        </p:nvSpPr>
        <p:spPr>
          <a:xfrm>
            <a:off x="6294600" y="3203640"/>
            <a:ext cx="53640" cy="111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3" name=""/>
          <p:cNvSpPr/>
          <p:nvPr/>
        </p:nvSpPr>
        <p:spPr>
          <a:xfrm>
            <a:off x="6267600" y="2948040"/>
            <a:ext cx="107640" cy="155520"/>
          </a:xfrm>
          <a:custGeom>
            <a:avLst/>
            <a:gdLst/>
            <a:ahLst/>
            <a:rect l="l" t="t" r="r" b="b"/>
            <a:pathLst>
              <a:path w="62" h="90">
                <a:moveTo>
                  <a:pt x="0" y="90"/>
                </a:moveTo>
                <a:lnTo>
                  <a:pt x="15" y="85"/>
                </a:lnTo>
                <a:lnTo>
                  <a:pt x="31" y="26"/>
                </a:lnTo>
                <a:lnTo>
                  <a:pt x="62" y="10"/>
                </a:lnTo>
                <a:lnTo>
                  <a:pt x="62" y="0"/>
                </a:lnTo>
                <a:lnTo>
                  <a:pt x="52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4" name=""/>
          <p:cNvSpPr/>
          <p:nvPr/>
        </p:nvSpPr>
        <p:spPr>
          <a:xfrm>
            <a:off x="6313320" y="2948040"/>
            <a:ext cx="34920" cy="155520"/>
          </a:xfrm>
          <a:custGeom>
            <a:avLst/>
            <a:gdLst/>
            <a:ahLst/>
            <a:rect l="l" t="t" r="r" b="b"/>
            <a:pathLst>
              <a:path w="20" h="90">
                <a:moveTo>
                  <a:pt x="20" y="0"/>
                </a:moveTo>
                <a:lnTo>
                  <a:pt x="20" y="10"/>
                </a:lnTo>
                <a:lnTo>
                  <a:pt x="0" y="9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5" name=""/>
          <p:cNvSpPr/>
          <p:nvPr/>
        </p:nvSpPr>
        <p:spPr>
          <a:xfrm>
            <a:off x="6081840" y="2884320"/>
            <a:ext cx="42840" cy="17640"/>
          </a:xfrm>
          <a:custGeom>
            <a:avLst/>
            <a:gdLst/>
            <a:ahLst/>
            <a:rect l="l" t="t" r="r" b="b"/>
            <a:pathLst>
              <a:path w="25" h="10">
                <a:moveTo>
                  <a:pt x="0" y="5"/>
                </a:moveTo>
                <a:lnTo>
                  <a:pt x="10" y="10"/>
                </a:lnTo>
                <a:lnTo>
                  <a:pt x="25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6" name=""/>
          <p:cNvSpPr/>
          <p:nvPr/>
        </p:nvSpPr>
        <p:spPr>
          <a:xfrm>
            <a:off x="6099120" y="2901960"/>
            <a:ext cx="7920" cy="190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7" name=""/>
          <p:cNvSpPr/>
          <p:nvPr/>
        </p:nvSpPr>
        <p:spPr>
          <a:xfrm>
            <a:off x="5946840" y="2644920"/>
            <a:ext cx="222120" cy="257040"/>
          </a:xfrm>
          <a:custGeom>
            <a:avLst/>
            <a:gdLst/>
            <a:ahLst/>
            <a:rect l="l" t="t" r="r" b="b"/>
            <a:pathLst>
              <a:path w="129" h="148">
                <a:moveTo>
                  <a:pt x="0" y="148"/>
                </a:moveTo>
                <a:lnTo>
                  <a:pt x="78" y="74"/>
                </a:lnTo>
                <a:lnTo>
                  <a:pt x="114" y="26"/>
                </a:lnTo>
                <a:lnTo>
                  <a:pt x="129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8" name=""/>
          <p:cNvSpPr/>
          <p:nvPr/>
        </p:nvSpPr>
        <p:spPr>
          <a:xfrm flipV="1">
            <a:off x="6161040" y="2700360"/>
            <a:ext cx="36720" cy="460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79" name=""/>
          <p:cNvSpPr/>
          <p:nvPr/>
        </p:nvSpPr>
        <p:spPr>
          <a:xfrm flipV="1">
            <a:off x="6161040" y="2700360"/>
            <a:ext cx="36720" cy="460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0" name=""/>
          <p:cNvSpPr/>
          <p:nvPr/>
        </p:nvSpPr>
        <p:spPr>
          <a:xfrm flipV="1">
            <a:off x="6161040" y="2709720"/>
            <a:ext cx="36720" cy="3672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1" name=""/>
          <p:cNvSpPr/>
          <p:nvPr/>
        </p:nvSpPr>
        <p:spPr>
          <a:xfrm flipV="1">
            <a:off x="6168960" y="2709720"/>
            <a:ext cx="36720" cy="460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2" name=""/>
          <p:cNvSpPr/>
          <p:nvPr/>
        </p:nvSpPr>
        <p:spPr>
          <a:xfrm>
            <a:off x="6168960" y="2709720"/>
            <a:ext cx="144360" cy="36720"/>
          </a:xfrm>
          <a:custGeom>
            <a:avLst/>
            <a:gdLst/>
            <a:ahLst/>
            <a:rect l="l" t="t" r="r" b="b"/>
            <a:pathLst>
              <a:path w="83" h="21">
                <a:moveTo>
                  <a:pt x="83" y="0"/>
                </a:moveTo>
                <a:lnTo>
                  <a:pt x="78" y="11"/>
                </a:lnTo>
                <a:lnTo>
                  <a:pt x="5" y="21"/>
                </a:lnTo>
                <a:lnTo>
                  <a:pt x="0" y="1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3" name=""/>
          <p:cNvSpPr/>
          <p:nvPr/>
        </p:nvSpPr>
        <p:spPr>
          <a:xfrm>
            <a:off x="6153120" y="2736720"/>
            <a:ext cx="15840" cy="19080"/>
          </a:xfrm>
          <a:custGeom>
            <a:avLst/>
            <a:gdLst/>
            <a:ahLst/>
            <a:rect l="l" t="t" r="r" b="b"/>
            <a:pathLst>
              <a:path w="10" h="11">
                <a:moveTo>
                  <a:pt x="10" y="0"/>
                </a:moveTo>
                <a:lnTo>
                  <a:pt x="10" y="0"/>
                </a:lnTo>
                <a:lnTo>
                  <a:pt x="5" y="5"/>
                </a:lnTo>
                <a:lnTo>
                  <a:pt x="0" y="1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4" name=""/>
          <p:cNvSpPr/>
          <p:nvPr/>
        </p:nvSpPr>
        <p:spPr>
          <a:xfrm>
            <a:off x="6089760" y="2755800"/>
            <a:ext cx="63360" cy="9720"/>
          </a:xfrm>
          <a:custGeom>
            <a:avLst/>
            <a:gdLst/>
            <a:ahLst/>
            <a:rect l="l" t="t" r="r" b="b"/>
            <a:pathLst>
              <a:path w="36" h="5">
                <a:moveTo>
                  <a:pt x="36" y="0"/>
                </a:moveTo>
                <a:lnTo>
                  <a:pt x="26" y="0"/>
                </a:lnTo>
                <a:lnTo>
                  <a:pt x="10" y="5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5" name=""/>
          <p:cNvSpPr/>
          <p:nvPr/>
        </p:nvSpPr>
        <p:spPr>
          <a:xfrm flipV="1">
            <a:off x="6089760" y="2700000"/>
            <a:ext cx="1440" cy="651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6" name=""/>
          <p:cNvSpPr/>
          <p:nvPr/>
        </p:nvSpPr>
        <p:spPr>
          <a:xfrm>
            <a:off x="6188040" y="2673360"/>
            <a:ext cx="44640" cy="17280"/>
          </a:xfrm>
          <a:custGeom>
            <a:avLst/>
            <a:gdLst/>
            <a:ahLst/>
            <a:rect l="l" t="t" r="r" b="b"/>
            <a:pathLst>
              <a:path w="25" h="10">
                <a:moveTo>
                  <a:pt x="25" y="5"/>
                </a:moveTo>
                <a:lnTo>
                  <a:pt x="20" y="10"/>
                </a:lnTo>
                <a:lnTo>
                  <a:pt x="0" y="1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7" name=""/>
          <p:cNvSpPr/>
          <p:nvPr/>
        </p:nvSpPr>
        <p:spPr>
          <a:xfrm>
            <a:off x="5740560" y="2700360"/>
            <a:ext cx="233280" cy="447480"/>
          </a:xfrm>
          <a:custGeom>
            <a:avLst/>
            <a:gdLst/>
            <a:ahLst/>
            <a:rect l="l" t="t" r="r" b="b"/>
            <a:pathLst>
              <a:path w="135" h="259">
                <a:moveTo>
                  <a:pt x="37" y="259"/>
                </a:moveTo>
                <a:lnTo>
                  <a:pt x="6" y="116"/>
                </a:lnTo>
                <a:lnTo>
                  <a:pt x="0" y="37"/>
                </a:lnTo>
                <a:lnTo>
                  <a:pt x="31" y="42"/>
                </a:lnTo>
                <a:lnTo>
                  <a:pt x="99" y="32"/>
                </a:lnTo>
                <a:lnTo>
                  <a:pt x="99" y="10"/>
                </a:lnTo>
                <a:lnTo>
                  <a:pt x="135" y="5"/>
                </a:lnTo>
                <a:lnTo>
                  <a:pt x="13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8" name=""/>
          <p:cNvSpPr/>
          <p:nvPr/>
        </p:nvSpPr>
        <p:spPr>
          <a:xfrm>
            <a:off x="6081840" y="2673360"/>
            <a:ext cx="25200" cy="73080"/>
          </a:xfrm>
          <a:custGeom>
            <a:avLst/>
            <a:gdLst/>
            <a:ahLst/>
            <a:rect l="l" t="t" r="r" b="b"/>
            <a:pathLst>
              <a:path w="15" h="42">
                <a:moveTo>
                  <a:pt x="0" y="10"/>
                </a:moveTo>
                <a:lnTo>
                  <a:pt x="10" y="0"/>
                </a:lnTo>
                <a:lnTo>
                  <a:pt x="10" y="10"/>
                </a:lnTo>
                <a:lnTo>
                  <a:pt x="15" y="4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89" name=""/>
          <p:cNvSpPr/>
          <p:nvPr/>
        </p:nvSpPr>
        <p:spPr>
          <a:xfrm>
            <a:off x="6070680" y="2416320"/>
            <a:ext cx="36360" cy="82440"/>
          </a:xfrm>
          <a:custGeom>
            <a:avLst/>
            <a:gdLst/>
            <a:ahLst/>
            <a:rect l="l" t="t" r="r" b="b"/>
            <a:pathLst>
              <a:path w="21" h="48">
                <a:moveTo>
                  <a:pt x="0" y="0"/>
                </a:moveTo>
                <a:lnTo>
                  <a:pt x="0" y="11"/>
                </a:lnTo>
                <a:lnTo>
                  <a:pt x="6" y="11"/>
                </a:lnTo>
                <a:lnTo>
                  <a:pt x="11" y="27"/>
                </a:lnTo>
                <a:lnTo>
                  <a:pt x="21" y="22"/>
                </a:lnTo>
                <a:lnTo>
                  <a:pt x="2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0" name=""/>
          <p:cNvSpPr/>
          <p:nvPr/>
        </p:nvSpPr>
        <p:spPr>
          <a:xfrm>
            <a:off x="6089760" y="2590920"/>
            <a:ext cx="46080" cy="7920"/>
          </a:xfrm>
          <a:custGeom>
            <a:avLst/>
            <a:gdLst/>
            <a:ahLst/>
            <a:rect l="l" t="t" r="r" b="b"/>
            <a:pathLst>
              <a:path w="26" h="5">
                <a:moveTo>
                  <a:pt x="0" y="5"/>
                </a:moveTo>
                <a:lnTo>
                  <a:pt x="15" y="5"/>
                </a:lnTo>
                <a:lnTo>
                  <a:pt x="26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1" name=""/>
          <p:cNvSpPr/>
          <p:nvPr/>
        </p:nvSpPr>
        <p:spPr>
          <a:xfrm>
            <a:off x="6124680" y="2554200"/>
            <a:ext cx="28440" cy="82800"/>
          </a:xfrm>
          <a:custGeom>
            <a:avLst/>
            <a:gdLst/>
            <a:ahLst/>
            <a:rect l="l" t="t" r="r" b="b"/>
            <a:pathLst>
              <a:path w="16" h="48">
                <a:moveTo>
                  <a:pt x="16" y="48"/>
                </a:moveTo>
                <a:lnTo>
                  <a:pt x="0" y="3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2" name=""/>
          <p:cNvSpPr/>
          <p:nvPr/>
        </p:nvSpPr>
        <p:spPr>
          <a:xfrm>
            <a:off x="6116760" y="2517840"/>
            <a:ext cx="7920" cy="36360"/>
          </a:xfrm>
          <a:custGeom>
            <a:avLst/>
            <a:gdLst/>
            <a:ahLst/>
            <a:rect l="l" t="t" r="r" b="b"/>
            <a:pathLst>
              <a:path w="5" h="21">
                <a:moveTo>
                  <a:pt x="5" y="21"/>
                </a:moveTo>
                <a:lnTo>
                  <a:pt x="5" y="21"/>
                </a:lnTo>
                <a:lnTo>
                  <a:pt x="0" y="1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3" name=""/>
          <p:cNvSpPr/>
          <p:nvPr/>
        </p:nvSpPr>
        <p:spPr>
          <a:xfrm>
            <a:off x="6124680" y="2554200"/>
            <a:ext cx="36360" cy="73080"/>
          </a:xfrm>
          <a:custGeom>
            <a:avLst/>
            <a:gdLst/>
            <a:ahLst/>
            <a:rect l="l" t="t" r="r" b="b"/>
            <a:pathLst>
              <a:path w="21" h="42">
                <a:moveTo>
                  <a:pt x="0" y="0"/>
                </a:moveTo>
                <a:lnTo>
                  <a:pt x="6" y="26"/>
                </a:lnTo>
                <a:lnTo>
                  <a:pt x="21" y="4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4" name=""/>
          <p:cNvSpPr/>
          <p:nvPr/>
        </p:nvSpPr>
        <p:spPr>
          <a:xfrm>
            <a:off x="6143760" y="2627280"/>
            <a:ext cx="17280" cy="9720"/>
          </a:xfrm>
          <a:custGeom>
            <a:avLst/>
            <a:gdLst/>
            <a:ahLst/>
            <a:rect l="l" t="t" r="r" b="b"/>
            <a:pathLst>
              <a:path w="10" h="6">
                <a:moveTo>
                  <a:pt x="10" y="0"/>
                </a:moveTo>
                <a:lnTo>
                  <a:pt x="10" y="0"/>
                </a:lnTo>
                <a:lnTo>
                  <a:pt x="5" y="6"/>
                </a:lnTo>
                <a:lnTo>
                  <a:pt x="0" y="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5" name=""/>
          <p:cNvSpPr/>
          <p:nvPr/>
        </p:nvSpPr>
        <p:spPr>
          <a:xfrm>
            <a:off x="6116760" y="2610000"/>
            <a:ext cx="27000" cy="27000"/>
          </a:xfrm>
          <a:custGeom>
            <a:avLst/>
            <a:gdLst/>
            <a:ahLst/>
            <a:rect l="l" t="t" r="r" b="b"/>
            <a:pathLst>
              <a:path w="16" h="16">
                <a:moveTo>
                  <a:pt x="16" y="16"/>
                </a:moveTo>
                <a:lnTo>
                  <a:pt x="11" y="10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6" name=""/>
          <p:cNvSpPr/>
          <p:nvPr/>
        </p:nvSpPr>
        <p:spPr>
          <a:xfrm flipV="1">
            <a:off x="6116760" y="2561760"/>
            <a:ext cx="7920" cy="478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7" name=""/>
          <p:cNvSpPr/>
          <p:nvPr/>
        </p:nvSpPr>
        <p:spPr>
          <a:xfrm>
            <a:off x="6124680" y="2562120"/>
            <a:ext cx="28440" cy="74880"/>
          </a:xfrm>
          <a:custGeom>
            <a:avLst/>
            <a:gdLst/>
            <a:ahLst/>
            <a:rect l="l" t="t" r="r" b="b"/>
            <a:pathLst>
              <a:path w="16" h="43">
                <a:moveTo>
                  <a:pt x="0" y="0"/>
                </a:moveTo>
                <a:lnTo>
                  <a:pt x="0" y="27"/>
                </a:lnTo>
                <a:lnTo>
                  <a:pt x="16" y="43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8" name=""/>
          <p:cNvSpPr/>
          <p:nvPr/>
        </p:nvSpPr>
        <p:spPr>
          <a:xfrm>
            <a:off x="6124680" y="2617920"/>
            <a:ext cx="11160" cy="36360"/>
          </a:xfrm>
          <a:custGeom>
            <a:avLst/>
            <a:gdLst/>
            <a:ahLst/>
            <a:rect l="l" t="t" r="r" b="b"/>
            <a:pathLst>
              <a:path w="6" h="21">
                <a:moveTo>
                  <a:pt x="6" y="0"/>
                </a:moveTo>
                <a:lnTo>
                  <a:pt x="0" y="11"/>
                </a:lnTo>
                <a:lnTo>
                  <a:pt x="6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9" name=""/>
          <p:cNvSpPr/>
          <p:nvPr/>
        </p:nvSpPr>
        <p:spPr>
          <a:xfrm>
            <a:off x="6124680" y="2617920"/>
            <a:ext cx="19080" cy="46080"/>
          </a:xfrm>
          <a:custGeom>
            <a:avLst/>
            <a:gdLst/>
            <a:ahLst/>
            <a:rect l="l" t="t" r="r" b="b"/>
            <a:pathLst>
              <a:path w="11" h="27">
                <a:moveTo>
                  <a:pt x="11" y="0"/>
                </a:moveTo>
                <a:lnTo>
                  <a:pt x="6" y="5"/>
                </a:lnTo>
                <a:lnTo>
                  <a:pt x="6" y="21"/>
                </a:lnTo>
                <a:lnTo>
                  <a:pt x="0" y="27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0" name=""/>
          <p:cNvSpPr/>
          <p:nvPr/>
        </p:nvSpPr>
        <p:spPr>
          <a:xfrm>
            <a:off x="6116760" y="2617920"/>
            <a:ext cx="27000" cy="36360"/>
          </a:xfrm>
          <a:custGeom>
            <a:avLst/>
            <a:gdLst/>
            <a:ahLst/>
            <a:rect l="l" t="t" r="r" b="b"/>
            <a:pathLst>
              <a:path w="16" h="21">
                <a:moveTo>
                  <a:pt x="16" y="5"/>
                </a:moveTo>
                <a:lnTo>
                  <a:pt x="16" y="21"/>
                </a:lnTo>
                <a:lnTo>
                  <a:pt x="5" y="21"/>
                </a:lnTo>
                <a:lnTo>
                  <a:pt x="0" y="11"/>
                </a:lnTo>
                <a:lnTo>
                  <a:pt x="11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1" name=""/>
          <p:cNvSpPr/>
          <p:nvPr/>
        </p:nvSpPr>
        <p:spPr>
          <a:xfrm>
            <a:off x="6124680" y="2562120"/>
            <a:ext cx="28440" cy="74880"/>
          </a:xfrm>
          <a:custGeom>
            <a:avLst/>
            <a:gdLst/>
            <a:ahLst/>
            <a:rect l="l" t="t" r="r" b="b"/>
            <a:pathLst>
              <a:path w="16" h="43">
                <a:moveTo>
                  <a:pt x="0" y="0"/>
                </a:moveTo>
                <a:lnTo>
                  <a:pt x="0" y="27"/>
                </a:lnTo>
                <a:lnTo>
                  <a:pt x="16" y="43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2" name=""/>
          <p:cNvSpPr/>
          <p:nvPr/>
        </p:nvSpPr>
        <p:spPr>
          <a:xfrm>
            <a:off x="6116760" y="2681280"/>
            <a:ext cx="71280" cy="36360"/>
          </a:xfrm>
          <a:custGeom>
            <a:avLst/>
            <a:gdLst/>
            <a:ahLst/>
            <a:rect l="l" t="t" r="r" b="b"/>
            <a:pathLst>
              <a:path w="42" h="21">
                <a:moveTo>
                  <a:pt x="42" y="11"/>
                </a:moveTo>
                <a:lnTo>
                  <a:pt x="42" y="0"/>
                </a:lnTo>
                <a:lnTo>
                  <a:pt x="0" y="11"/>
                </a:lnTo>
                <a:lnTo>
                  <a:pt x="5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3" name=""/>
          <p:cNvSpPr/>
          <p:nvPr/>
        </p:nvSpPr>
        <p:spPr>
          <a:xfrm>
            <a:off x="6153120" y="2700360"/>
            <a:ext cx="15840" cy="172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4" name=""/>
          <p:cNvSpPr/>
          <p:nvPr/>
        </p:nvSpPr>
        <p:spPr>
          <a:xfrm>
            <a:off x="6107040" y="2673360"/>
            <a:ext cx="9720" cy="55440"/>
          </a:xfrm>
          <a:custGeom>
            <a:avLst/>
            <a:gdLst/>
            <a:ahLst/>
            <a:rect l="l" t="t" r="r" b="b"/>
            <a:pathLst>
              <a:path w="5" h="32">
                <a:moveTo>
                  <a:pt x="0" y="0"/>
                </a:moveTo>
                <a:lnTo>
                  <a:pt x="0" y="5"/>
                </a:lnTo>
                <a:lnTo>
                  <a:pt x="5" y="3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5" name=""/>
          <p:cNvSpPr/>
          <p:nvPr/>
        </p:nvSpPr>
        <p:spPr>
          <a:xfrm>
            <a:off x="6259680" y="2800440"/>
            <a:ext cx="17280" cy="47520"/>
          </a:xfrm>
          <a:custGeom>
            <a:avLst/>
            <a:gdLst/>
            <a:ahLst/>
            <a:rect l="l" t="t" r="r" b="b"/>
            <a:pathLst>
              <a:path w="10" h="27">
                <a:moveTo>
                  <a:pt x="10" y="27"/>
                </a:moveTo>
                <a:lnTo>
                  <a:pt x="10" y="11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6" name=""/>
          <p:cNvSpPr/>
          <p:nvPr/>
        </p:nvSpPr>
        <p:spPr>
          <a:xfrm flipH="1">
            <a:off x="6241680" y="3103560"/>
            <a:ext cx="42840" cy="363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7" name=""/>
          <p:cNvSpPr/>
          <p:nvPr/>
        </p:nvSpPr>
        <p:spPr>
          <a:xfrm>
            <a:off x="6242040" y="2892600"/>
            <a:ext cx="125280" cy="28440"/>
          </a:xfrm>
          <a:custGeom>
            <a:avLst/>
            <a:gdLst/>
            <a:ahLst/>
            <a:rect l="l" t="t" r="r" b="b"/>
            <a:pathLst>
              <a:path w="72" h="16">
                <a:moveTo>
                  <a:pt x="0" y="16"/>
                </a:moveTo>
                <a:lnTo>
                  <a:pt x="51" y="5"/>
                </a:lnTo>
                <a:lnTo>
                  <a:pt x="51" y="0"/>
                </a:lnTo>
                <a:lnTo>
                  <a:pt x="72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8" name=""/>
          <p:cNvSpPr/>
          <p:nvPr/>
        </p:nvSpPr>
        <p:spPr>
          <a:xfrm>
            <a:off x="6446880" y="2700360"/>
            <a:ext cx="52200" cy="36360"/>
          </a:xfrm>
          <a:custGeom>
            <a:avLst/>
            <a:gdLst/>
            <a:ahLst/>
            <a:rect l="l" t="t" r="r" b="b"/>
            <a:pathLst>
              <a:path w="31" h="21">
                <a:moveTo>
                  <a:pt x="0" y="5"/>
                </a:moveTo>
                <a:lnTo>
                  <a:pt x="21" y="5"/>
                </a:lnTo>
                <a:lnTo>
                  <a:pt x="26" y="21"/>
                </a:lnTo>
                <a:lnTo>
                  <a:pt x="31" y="21"/>
                </a:lnTo>
                <a:lnTo>
                  <a:pt x="26" y="0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9" name=""/>
          <p:cNvSpPr/>
          <p:nvPr/>
        </p:nvSpPr>
        <p:spPr>
          <a:xfrm>
            <a:off x="6348240" y="2490840"/>
            <a:ext cx="295560" cy="63360"/>
          </a:xfrm>
          <a:custGeom>
            <a:avLst/>
            <a:gdLst/>
            <a:ahLst/>
            <a:rect l="l" t="t" r="r" b="b"/>
            <a:pathLst>
              <a:path w="171" h="37">
                <a:moveTo>
                  <a:pt x="93" y="0"/>
                </a:moveTo>
                <a:lnTo>
                  <a:pt x="99" y="32"/>
                </a:lnTo>
                <a:lnTo>
                  <a:pt x="124" y="26"/>
                </a:lnTo>
                <a:lnTo>
                  <a:pt x="130" y="37"/>
                </a:lnTo>
                <a:lnTo>
                  <a:pt x="171" y="32"/>
                </a:lnTo>
                <a:lnTo>
                  <a:pt x="150" y="32"/>
                </a:lnTo>
                <a:lnTo>
                  <a:pt x="145" y="16"/>
                </a:lnTo>
                <a:lnTo>
                  <a:pt x="135" y="16"/>
                </a:lnTo>
                <a:lnTo>
                  <a:pt x="135" y="5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0" name=""/>
          <p:cNvSpPr/>
          <p:nvPr/>
        </p:nvSpPr>
        <p:spPr>
          <a:xfrm>
            <a:off x="6626160" y="2525760"/>
            <a:ext cx="17640" cy="19080"/>
          </a:xfrm>
          <a:custGeom>
            <a:avLst/>
            <a:gdLst/>
            <a:ahLst/>
            <a:rect l="l" t="t" r="r" b="b"/>
            <a:pathLst>
              <a:path w="10" h="11">
                <a:moveTo>
                  <a:pt x="5" y="0"/>
                </a:moveTo>
                <a:lnTo>
                  <a:pt x="0" y="5"/>
                </a:lnTo>
                <a:lnTo>
                  <a:pt x="10" y="1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1" name=""/>
          <p:cNvSpPr/>
          <p:nvPr/>
        </p:nvSpPr>
        <p:spPr>
          <a:xfrm>
            <a:off x="6545160" y="2435400"/>
            <a:ext cx="27000" cy="14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2" name=""/>
          <p:cNvSpPr/>
          <p:nvPr/>
        </p:nvSpPr>
        <p:spPr>
          <a:xfrm>
            <a:off x="6259680" y="2335320"/>
            <a:ext cx="71280" cy="136440"/>
          </a:xfrm>
          <a:custGeom>
            <a:avLst/>
            <a:gdLst/>
            <a:ahLst/>
            <a:rect l="l" t="t" r="r" b="b"/>
            <a:pathLst>
              <a:path w="41" h="79">
                <a:moveTo>
                  <a:pt x="41" y="63"/>
                </a:moveTo>
                <a:lnTo>
                  <a:pt x="41" y="74"/>
                </a:lnTo>
                <a:lnTo>
                  <a:pt x="41" y="79"/>
                </a:lnTo>
                <a:lnTo>
                  <a:pt x="36" y="63"/>
                </a:lnTo>
                <a:lnTo>
                  <a:pt x="26" y="58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3" name=""/>
          <p:cNvSpPr/>
          <p:nvPr/>
        </p:nvSpPr>
        <p:spPr>
          <a:xfrm>
            <a:off x="6251400" y="2279520"/>
            <a:ext cx="16200" cy="27000"/>
          </a:xfrm>
          <a:custGeom>
            <a:avLst/>
            <a:gdLst/>
            <a:ahLst/>
            <a:rect l="l" t="t" r="r" b="b"/>
            <a:pathLst>
              <a:path w="10" h="16">
                <a:moveTo>
                  <a:pt x="0" y="16"/>
                </a:moveTo>
                <a:lnTo>
                  <a:pt x="0" y="5"/>
                </a:lnTo>
                <a:lnTo>
                  <a:pt x="1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4" name=""/>
          <p:cNvSpPr/>
          <p:nvPr/>
        </p:nvSpPr>
        <p:spPr>
          <a:xfrm>
            <a:off x="6848640" y="2654280"/>
            <a:ext cx="44280" cy="14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5" name=""/>
          <p:cNvSpPr/>
          <p:nvPr/>
        </p:nvSpPr>
        <p:spPr>
          <a:xfrm flipH="1" flipV="1">
            <a:off x="5838480" y="2335320"/>
            <a:ext cx="243000" cy="7128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6" name=""/>
          <p:cNvSpPr/>
          <p:nvPr/>
        </p:nvSpPr>
        <p:spPr>
          <a:xfrm>
            <a:off x="5643720" y="3057480"/>
            <a:ext cx="79200" cy="90360"/>
          </a:xfrm>
          <a:custGeom>
            <a:avLst/>
            <a:gdLst/>
            <a:ahLst/>
            <a:rect l="l" t="t" r="r" b="b"/>
            <a:pathLst>
              <a:path w="46" h="53">
                <a:moveTo>
                  <a:pt x="46" y="53"/>
                </a:moveTo>
                <a:lnTo>
                  <a:pt x="10" y="27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7" name=""/>
          <p:cNvSpPr/>
          <p:nvPr/>
        </p:nvSpPr>
        <p:spPr>
          <a:xfrm>
            <a:off x="6143760" y="4267080"/>
            <a:ext cx="187200" cy="146160"/>
          </a:xfrm>
          <a:custGeom>
            <a:avLst/>
            <a:gdLst/>
            <a:ahLst/>
            <a:rect l="l" t="t" r="r" b="b"/>
            <a:pathLst>
              <a:path w="108" h="85">
                <a:moveTo>
                  <a:pt x="31" y="69"/>
                </a:moveTo>
                <a:lnTo>
                  <a:pt x="57" y="48"/>
                </a:lnTo>
                <a:lnTo>
                  <a:pt x="72" y="64"/>
                </a:lnTo>
                <a:lnTo>
                  <a:pt x="87" y="64"/>
                </a:lnTo>
                <a:lnTo>
                  <a:pt x="98" y="53"/>
                </a:lnTo>
                <a:lnTo>
                  <a:pt x="82" y="32"/>
                </a:lnTo>
                <a:lnTo>
                  <a:pt x="108" y="11"/>
                </a:lnTo>
                <a:lnTo>
                  <a:pt x="103" y="0"/>
                </a:lnTo>
                <a:lnTo>
                  <a:pt x="41" y="53"/>
                </a:lnTo>
                <a:lnTo>
                  <a:pt x="20" y="64"/>
                </a:lnTo>
                <a:lnTo>
                  <a:pt x="0" y="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8" name=""/>
          <p:cNvSpPr/>
          <p:nvPr/>
        </p:nvSpPr>
        <p:spPr>
          <a:xfrm>
            <a:off x="6321600" y="3871800"/>
            <a:ext cx="463320" cy="478080"/>
          </a:xfrm>
          <a:custGeom>
            <a:avLst/>
            <a:gdLst/>
            <a:ahLst/>
            <a:rect l="l" t="t" r="r" b="b"/>
            <a:pathLst>
              <a:path w="268" h="276">
                <a:moveTo>
                  <a:pt x="0" y="239"/>
                </a:moveTo>
                <a:lnTo>
                  <a:pt x="31" y="249"/>
                </a:lnTo>
                <a:lnTo>
                  <a:pt x="52" y="265"/>
                </a:lnTo>
                <a:lnTo>
                  <a:pt x="62" y="270"/>
                </a:lnTo>
                <a:lnTo>
                  <a:pt x="83" y="260"/>
                </a:lnTo>
                <a:lnTo>
                  <a:pt x="139" y="249"/>
                </a:lnTo>
                <a:lnTo>
                  <a:pt x="155" y="249"/>
                </a:lnTo>
                <a:lnTo>
                  <a:pt x="176" y="276"/>
                </a:lnTo>
                <a:lnTo>
                  <a:pt x="227" y="244"/>
                </a:lnTo>
                <a:lnTo>
                  <a:pt x="258" y="217"/>
                </a:lnTo>
                <a:lnTo>
                  <a:pt x="243" y="212"/>
                </a:lnTo>
                <a:lnTo>
                  <a:pt x="243" y="207"/>
                </a:lnTo>
                <a:lnTo>
                  <a:pt x="212" y="186"/>
                </a:lnTo>
                <a:lnTo>
                  <a:pt x="181" y="196"/>
                </a:lnTo>
                <a:lnTo>
                  <a:pt x="176" y="191"/>
                </a:lnTo>
                <a:lnTo>
                  <a:pt x="170" y="191"/>
                </a:lnTo>
                <a:lnTo>
                  <a:pt x="155" y="143"/>
                </a:lnTo>
                <a:lnTo>
                  <a:pt x="124" y="133"/>
                </a:lnTo>
                <a:lnTo>
                  <a:pt x="119" y="138"/>
                </a:lnTo>
                <a:lnTo>
                  <a:pt x="98" y="117"/>
                </a:lnTo>
                <a:lnTo>
                  <a:pt x="103" y="43"/>
                </a:lnTo>
                <a:lnTo>
                  <a:pt x="93" y="11"/>
                </a:lnTo>
                <a:lnTo>
                  <a:pt x="93" y="0"/>
                </a:lnTo>
                <a:lnTo>
                  <a:pt x="52" y="16"/>
                </a:lnTo>
                <a:lnTo>
                  <a:pt x="41" y="16"/>
                </a:lnTo>
                <a:lnTo>
                  <a:pt x="46" y="43"/>
                </a:lnTo>
                <a:lnTo>
                  <a:pt x="52" y="64"/>
                </a:lnTo>
                <a:lnTo>
                  <a:pt x="62" y="37"/>
                </a:lnTo>
                <a:lnTo>
                  <a:pt x="103" y="43"/>
                </a:lnTo>
                <a:lnTo>
                  <a:pt x="114" y="48"/>
                </a:lnTo>
                <a:lnTo>
                  <a:pt x="119" y="69"/>
                </a:lnTo>
                <a:lnTo>
                  <a:pt x="145" y="64"/>
                </a:lnTo>
                <a:lnTo>
                  <a:pt x="201" y="85"/>
                </a:lnTo>
                <a:lnTo>
                  <a:pt x="248" y="69"/>
                </a:lnTo>
                <a:lnTo>
                  <a:pt x="268" y="13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9" name=""/>
          <p:cNvSpPr/>
          <p:nvPr/>
        </p:nvSpPr>
        <p:spPr>
          <a:xfrm>
            <a:off x="6197760" y="4011480"/>
            <a:ext cx="293400" cy="190800"/>
          </a:xfrm>
          <a:custGeom>
            <a:avLst/>
            <a:gdLst/>
            <a:ahLst/>
            <a:rect l="l" t="t" r="r" b="b"/>
            <a:pathLst>
              <a:path w="170" h="111">
                <a:moveTo>
                  <a:pt x="170" y="26"/>
                </a:moveTo>
                <a:lnTo>
                  <a:pt x="72" y="37"/>
                </a:lnTo>
                <a:lnTo>
                  <a:pt x="51" y="42"/>
                </a:lnTo>
                <a:lnTo>
                  <a:pt x="15" y="58"/>
                </a:lnTo>
                <a:lnTo>
                  <a:pt x="0" y="111"/>
                </a:lnTo>
                <a:lnTo>
                  <a:pt x="41" y="63"/>
                </a:lnTo>
                <a:lnTo>
                  <a:pt x="77" y="42"/>
                </a:lnTo>
                <a:lnTo>
                  <a:pt x="93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0" name=""/>
          <p:cNvSpPr/>
          <p:nvPr/>
        </p:nvSpPr>
        <p:spPr>
          <a:xfrm>
            <a:off x="6357960" y="3983040"/>
            <a:ext cx="42840" cy="28440"/>
          </a:xfrm>
          <a:custGeom>
            <a:avLst/>
            <a:gdLst/>
            <a:ahLst/>
            <a:rect l="l" t="t" r="r" b="b"/>
            <a:pathLst>
              <a:path w="25" h="16">
                <a:moveTo>
                  <a:pt x="0" y="16"/>
                </a:moveTo>
                <a:lnTo>
                  <a:pt x="5" y="16"/>
                </a:lnTo>
                <a:lnTo>
                  <a:pt x="15" y="5"/>
                </a:lnTo>
                <a:lnTo>
                  <a:pt x="2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1" name=""/>
          <p:cNvSpPr/>
          <p:nvPr/>
        </p:nvSpPr>
        <p:spPr>
          <a:xfrm>
            <a:off x="6400800" y="3936960"/>
            <a:ext cx="28440" cy="46080"/>
          </a:xfrm>
          <a:custGeom>
            <a:avLst/>
            <a:gdLst/>
            <a:ahLst/>
            <a:rect l="l" t="t" r="r" b="b"/>
            <a:pathLst>
              <a:path w="16" h="27">
                <a:moveTo>
                  <a:pt x="0" y="27"/>
                </a:moveTo>
                <a:lnTo>
                  <a:pt x="6" y="21"/>
                </a:lnTo>
                <a:lnTo>
                  <a:pt x="11" y="6"/>
                </a:lnTo>
                <a:lnTo>
                  <a:pt x="16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2" name=""/>
          <p:cNvSpPr/>
          <p:nvPr/>
        </p:nvSpPr>
        <p:spPr>
          <a:xfrm>
            <a:off x="6188040" y="4202280"/>
            <a:ext cx="9720" cy="45720"/>
          </a:xfrm>
          <a:custGeom>
            <a:avLst/>
            <a:gdLst/>
            <a:ahLst/>
            <a:rect l="l" t="t" r="r" b="b"/>
            <a:pathLst>
              <a:path w="5" h="26">
                <a:moveTo>
                  <a:pt x="5" y="0"/>
                </a:moveTo>
                <a:lnTo>
                  <a:pt x="5" y="21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3" name=""/>
          <p:cNvSpPr/>
          <p:nvPr/>
        </p:nvSpPr>
        <p:spPr>
          <a:xfrm>
            <a:off x="6168960" y="4248000"/>
            <a:ext cx="19080" cy="38160"/>
          </a:xfrm>
          <a:custGeom>
            <a:avLst/>
            <a:gdLst/>
            <a:ahLst/>
            <a:rect l="l" t="t" r="r" b="b"/>
            <a:pathLst>
              <a:path w="11" h="22">
                <a:moveTo>
                  <a:pt x="11" y="0"/>
                </a:moveTo>
                <a:lnTo>
                  <a:pt x="11" y="6"/>
                </a:lnTo>
                <a:lnTo>
                  <a:pt x="11" y="16"/>
                </a:lnTo>
                <a:lnTo>
                  <a:pt x="0" y="2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4" name=""/>
          <p:cNvSpPr/>
          <p:nvPr/>
        </p:nvSpPr>
        <p:spPr>
          <a:xfrm>
            <a:off x="6116760" y="4286160"/>
            <a:ext cx="52200" cy="36720"/>
          </a:xfrm>
          <a:custGeom>
            <a:avLst/>
            <a:gdLst/>
            <a:ahLst/>
            <a:rect l="l" t="t" r="r" b="b"/>
            <a:pathLst>
              <a:path w="31" h="21">
                <a:moveTo>
                  <a:pt x="31" y="0"/>
                </a:moveTo>
                <a:lnTo>
                  <a:pt x="26" y="0"/>
                </a:lnTo>
                <a:lnTo>
                  <a:pt x="16" y="5"/>
                </a:lnTo>
                <a:lnTo>
                  <a:pt x="0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5" name=""/>
          <p:cNvSpPr/>
          <p:nvPr/>
        </p:nvSpPr>
        <p:spPr>
          <a:xfrm>
            <a:off x="6321600" y="4092480"/>
            <a:ext cx="196560" cy="265320"/>
          </a:xfrm>
          <a:custGeom>
            <a:avLst/>
            <a:gdLst/>
            <a:ahLst/>
            <a:rect l="l" t="t" r="r" b="b"/>
            <a:pathLst>
              <a:path w="114" h="154">
                <a:moveTo>
                  <a:pt x="52" y="154"/>
                </a:moveTo>
                <a:lnTo>
                  <a:pt x="41" y="143"/>
                </a:lnTo>
                <a:lnTo>
                  <a:pt x="21" y="149"/>
                </a:lnTo>
                <a:lnTo>
                  <a:pt x="10" y="133"/>
                </a:lnTo>
                <a:lnTo>
                  <a:pt x="0" y="128"/>
                </a:lnTo>
                <a:lnTo>
                  <a:pt x="0" y="112"/>
                </a:lnTo>
                <a:lnTo>
                  <a:pt x="0" y="85"/>
                </a:lnTo>
                <a:lnTo>
                  <a:pt x="52" y="75"/>
                </a:lnTo>
                <a:lnTo>
                  <a:pt x="52" y="53"/>
                </a:lnTo>
                <a:lnTo>
                  <a:pt x="57" y="75"/>
                </a:lnTo>
                <a:lnTo>
                  <a:pt x="88" y="69"/>
                </a:lnTo>
                <a:lnTo>
                  <a:pt x="93" y="75"/>
                </a:lnTo>
                <a:lnTo>
                  <a:pt x="98" y="64"/>
                </a:lnTo>
                <a:lnTo>
                  <a:pt x="114" y="64"/>
                </a:lnTo>
                <a:lnTo>
                  <a:pt x="114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6" name=""/>
          <p:cNvSpPr/>
          <p:nvPr/>
        </p:nvSpPr>
        <p:spPr>
          <a:xfrm>
            <a:off x="6400800" y="3900600"/>
            <a:ext cx="98280" cy="55440"/>
          </a:xfrm>
          <a:custGeom>
            <a:avLst/>
            <a:gdLst/>
            <a:ahLst/>
            <a:rect l="l" t="t" r="r" b="b"/>
            <a:pathLst>
              <a:path w="57" h="32">
                <a:moveTo>
                  <a:pt x="0" y="0"/>
                </a:moveTo>
                <a:lnTo>
                  <a:pt x="16" y="5"/>
                </a:lnTo>
                <a:lnTo>
                  <a:pt x="31" y="0"/>
                </a:lnTo>
                <a:lnTo>
                  <a:pt x="42" y="0"/>
                </a:lnTo>
                <a:lnTo>
                  <a:pt x="52" y="5"/>
                </a:lnTo>
                <a:lnTo>
                  <a:pt x="57" y="3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7" name=""/>
          <p:cNvSpPr/>
          <p:nvPr/>
        </p:nvSpPr>
        <p:spPr>
          <a:xfrm>
            <a:off x="6499080" y="3908520"/>
            <a:ext cx="36720" cy="47520"/>
          </a:xfrm>
          <a:custGeom>
            <a:avLst/>
            <a:gdLst/>
            <a:ahLst/>
            <a:rect l="l" t="t" r="r" b="b"/>
            <a:pathLst>
              <a:path w="21" h="27">
                <a:moveTo>
                  <a:pt x="0" y="27"/>
                </a:moveTo>
                <a:lnTo>
                  <a:pt x="0" y="22"/>
                </a:lnTo>
                <a:lnTo>
                  <a:pt x="11" y="6"/>
                </a:lnTo>
                <a:lnTo>
                  <a:pt x="21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8" name=""/>
          <p:cNvSpPr/>
          <p:nvPr/>
        </p:nvSpPr>
        <p:spPr>
          <a:xfrm>
            <a:off x="6572160" y="3662280"/>
            <a:ext cx="42840" cy="90720"/>
          </a:xfrm>
          <a:custGeom>
            <a:avLst/>
            <a:gdLst/>
            <a:ahLst/>
            <a:rect l="l" t="t" r="r" b="b"/>
            <a:pathLst>
              <a:path w="25" h="53">
                <a:moveTo>
                  <a:pt x="25" y="53"/>
                </a:moveTo>
                <a:lnTo>
                  <a:pt x="10" y="43"/>
                </a:lnTo>
                <a:lnTo>
                  <a:pt x="0" y="32"/>
                </a:lnTo>
                <a:lnTo>
                  <a:pt x="5" y="27"/>
                </a:lnTo>
                <a:lnTo>
                  <a:pt x="5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9" name=""/>
          <p:cNvSpPr/>
          <p:nvPr/>
        </p:nvSpPr>
        <p:spPr>
          <a:xfrm>
            <a:off x="7061040" y="3543480"/>
            <a:ext cx="206640" cy="101520"/>
          </a:xfrm>
          <a:custGeom>
            <a:avLst/>
            <a:gdLst/>
            <a:ahLst/>
            <a:rect l="l" t="t" r="r" b="b"/>
            <a:pathLst>
              <a:path w="119" h="59">
                <a:moveTo>
                  <a:pt x="0" y="6"/>
                </a:moveTo>
                <a:lnTo>
                  <a:pt x="0" y="53"/>
                </a:lnTo>
                <a:lnTo>
                  <a:pt x="26" y="59"/>
                </a:lnTo>
                <a:lnTo>
                  <a:pt x="37" y="53"/>
                </a:lnTo>
                <a:lnTo>
                  <a:pt x="57" y="43"/>
                </a:lnTo>
                <a:lnTo>
                  <a:pt x="83" y="37"/>
                </a:lnTo>
                <a:lnTo>
                  <a:pt x="93" y="37"/>
                </a:lnTo>
                <a:lnTo>
                  <a:pt x="119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0" name=""/>
          <p:cNvSpPr/>
          <p:nvPr/>
        </p:nvSpPr>
        <p:spPr>
          <a:xfrm>
            <a:off x="7311960" y="3525840"/>
            <a:ext cx="144360" cy="100080"/>
          </a:xfrm>
          <a:custGeom>
            <a:avLst/>
            <a:gdLst/>
            <a:ahLst/>
            <a:rect l="l" t="t" r="r" b="b"/>
            <a:pathLst>
              <a:path w="83" h="58">
                <a:moveTo>
                  <a:pt x="83" y="53"/>
                </a:moveTo>
                <a:lnTo>
                  <a:pt x="62" y="10"/>
                </a:lnTo>
                <a:lnTo>
                  <a:pt x="0" y="0"/>
                </a:lnTo>
                <a:lnTo>
                  <a:pt x="16" y="26"/>
                </a:lnTo>
                <a:lnTo>
                  <a:pt x="21" y="32"/>
                </a:lnTo>
                <a:lnTo>
                  <a:pt x="52" y="47"/>
                </a:lnTo>
                <a:lnTo>
                  <a:pt x="72" y="5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1" name=""/>
          <p:cNvSpPr/>
          <p:nvPr/>
        </p:nvSpPr>
        <p:spPr>
          <a:xfrm>
            <a:off x="7018200" y="3633840"/>
            <a:ext cx="177840" cy="174600"/>
          </a:xfrm>
          <a:custGeom>
            <a:avLst/>
            <a:gdLst/>
            <a:ahLst/>
            <a:rect l="l" t="t" r="r" b="b"/>
            <a:pathLst>
              <a:path w="103" h="101">
                <a:moveTo>
                  <a:pt x="5" y="101"/>
                </a:moveTo>
                <a:lnTo>
                  <a:pt x="0" y="96"/>
                </a:lnTo>
                <a:lnTo>
                  <a:pt x="25" y="0"/>
                </a:lnTo>
                <a:lnTo>
                  <a:pt x="41" y="27"/>
                </a:lnTo>
                <a:lnTo>
                  <a:pt x="103" y="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2" name=""/>
          <p:cNvSpPr/>
          <p:nvPr/>
        </p:nvSpPr>
        <p:spPr>
          <a:xfrm>
            <a:off x="6688080" y="4267080"/>
            <a:ext cx="339840" cy="201600"/>
          </a:xfrm>
          <a:custGeom>
            <a:avLst/>
            <a:gdLst/>
            <a:ahLst/>
            <a:rect l="l" t="t" r="r" b="b"/>
            <a:pathLst>
              <a:path w="196" h="117">
                <a:moveTo>
                  <a:pt x="0" y="80"/>
                </a:moveTo>
                <a:lnTo>
                  <a:pt x="10" y="74"/>
                </a:lnTo>
                <a:lnTo>
                  <a:pt x="31" y="69"/>
                </a:lnTo>
                <a:lnTo>
                  <a:pt x="46" y="48"/>
                </a:lnTo>
                <a:lnTo>
                  <a:pt x="72" y="27"/>
                </a:lnTo>
                <a:lnTo>
                  <a:pt x="93" y="27"/>
                </a:lnTo>
                <a:lnTo>
                  <a:pt x="98" y="27"/>
                </a:lnTo>
                <a:lnTo>
                  <a:pt x="134" y="21"/>
                </a:lnTo>
                <a:lnTo>
                  <a:pt x="160" y="0"/>
                </a:lnTo>
                <a:lnTo>
                  <a:pt x="191" y="32"/>
                </a:lnTo>
                <a:lnTo>
                  <a:pt x="196" y="11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3" name=""/>
          <p:cNvSpPr/>
          <p:nvPr/>
        </p:nvSpPr>
        <p:spPr>
          <a:xfrm>
            <a:off x="7018200" y="4322880"/>
            <a:ext cx="108000" cy="99720"/>
          </a:xfrm>
          <a:custGeom>
            <a:avLst/>
            <a:gdLst/>
            <a:ahLst/>
            <a:rect l="l" t="t" r="r" b="b"/>
            <a:pathLst>
              <a:path w="62" h="58">
                <a:moveTo>
                  <a:pt x="62" y="21"/>
                </a:moveTo>
                <a:lnTo>
                  <a:pt x="56" y="32"/>
                </a:lnTo>
                <a:lnTo>
                  <a:pt x="46" y="42"/>
                </a:lnTo>
                <a:lnTo>
                  <a:pt x="41" y="58"/>
                </a:lnTo>
                <a:lnTo>
                  <a:pt x="36" y="58"/>
                </a:lnTo>
                <a:lnTo>
                  <a:pt x="15" y="3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4" name=""/>
          <p:cNvSpPr/>
          <p:nvPr/>
        </p:nvSpPr>
        <p:spPr>
          <a:xfrm>
            <a:off x="7456320" y="3278160"/>
            <a:ext cx="96840" cy="318960"/>
          </a:xfrm>
          <a:custGeom>
            <a:avLst/>
            <a:gdLst/>
            <a:ahLst/>
            <a:rect l="l" t="t" r="r" b="b"/>
            <a:pathLst>
              <a:path w="56" h="185">
                <a:moveTo>
                  <a:pt x="0" y="185"/>
                </a:moveTo>
                <a:lnTo>
                  <a:pt x="10" y="159"/>
                </a:lnTo>
                <a:lnTo>
                  <a:pt x="20" y="106"/>
                </a:lnTo>
                <a:lnTo>
                  <a:pt x="36" y="84"/>
                </a:lnTo>
                <a:lnTo>
                  <a:pt x="56" y="79"/>
                </a:lnTo>
                <a:lnTo>
                  <a:pt x="51" y="69"/>
                </a:lnTo>
                <a:lnTo>
                  <a:pt x="36" y="63"/>
                </a:lnTo>
                <a:lnTo>
                  <a:pt x="10" y="47"/>
                </a:lnTo>
                <a:lnTo>
                  <a:pt x="25" y="26"/>
                </a:lnTo>
                <a:lnTo>
                  <a:pt x="20" y="21"/>
                </a:lnTo>
                <a:lnTo>
                  <a:pt x="10" y="0"/>
                </a:lnTo>
                <a:lnTo>
                  <a:pt x="25" y="21"/>
                </a:lnTo>
                <a:lnTo>
                  <a:pt x="36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5" name=""/>
          <p:cNvSpPr/>
          <p:nvPr/>
        </p:nvSpPr>
        <p:spPr>
          <a:xfrm>
            <a:off x="7340760" y="3359160"/>
            <a:ext cx="42840" cy="11160"/>
          </a:xfrm>
          <a:custGeom>
            <a:avLst/>
            <a:gdLst/>
            <a:ahLst/>
            <a:rect l="l" t="t" r="r" b="b"/>
            <a:pathLst>
              <a:path w="25" h="6">
                <a:moveTo>
                  <a:pt x="0" y="6"/>
                </a:moveTo>
                <a:lnTo>
                  <a:pt x="5" y="0"/>
                </a:lnTo>
                <a:lnTo>
                  <a:pt x="15" y="0"/>
                </a:lnTo>
                <a:lnTo>
                  <a:pt x="25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6" name=""/>
          <p:cNvSpPr/>
          <p:nvPr/>
        </p:nvSpPr>
        <p:spPr>
          <a:xfrm>
            <a:off x="7383600" y="3332160"/>
            <a:ext cx="36360" cy="27000"/>
          </a:xfrm>
          <a:custGeom>
            <a:avLst/>
            <a:gdLst/>
            <a:ahLst/>
            <a:rect l="l" t="t" r="r" b="b"/>
            <a:pathLst>
              <a:path w="21" h="16">
                <a:moveTo>
                  <a:pt x="0" y="16"/>
                </a:moveTo>
                <a:lnTo>
                  <a:pt x="6" y="11"/>
                </a:lnTo>
                <a:lnTo>
                  <a:pt x="16" y="6"/>
                </a:lnTo>
                <a:lnTo>
                  <a:pt x="21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7" name=""/>
          <p:cNvSpPr/>
          <p:nvPr/>
        </p:nvSpPr>
        <p:spPr>
          <a:xfrm>
            <a:off x="7419960" y="3332160"/>
            <a:ext cx="17640" cy="9360"/>
          </a:xfrm>
          <a:custGeom>
            <a:avLst/>
            <a:gdLst/>
            <a:ahLst/>
            <a:rect l="l" t="t" r="r" b="b"/>
            <a:pathLst>
              <a:path w="10" h="6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10" y="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8" name=""/>
          <p:cNvSpPr/>
          <p:nvPr/>
        </p:nvSpPr>
        <p:spPr>
          <a:xfrm>
            <a:off x="7437600" y="3341520"/>
            <a:ext cx="44280" cy="1800"/>
          </a:xfrm>
          <a:custGeom>
            <a:avLst/>
            <a:gdLst/>
            <a:ahLst/>
            <a:rect l="l" t="t" r="r" b="b"/>
            <a:pathLst>
              <a:path w="26" h="0">
                <a:moveTo>
                  <a:pt x="0" y="0"/>
                </a:moveTo>
                <a:lnTo>
                  <a:pt x="11" y="0"/>
                </a:lnTo>
                <a:lnTo>
                  <a:pt x="16" y="0"/>
                </a:lnTo>
                <a:lnTo>
                  <a:pt x="26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9" name=""/>
          <p:cNvSpPr/>
          <p:nvPr/>
        </p:nvSpPr>
        <p:spPr>
          <a:xfrm>
            <a:off x="7508880" y="3176640"/>
            <a:ext cx="17280" cy="38160"/>
          </a:xfrm>
          <a:custGeom>
            <a:avLst/>
            <a:gdLst/>
            <a:ahLst/>
            <a:rect l="l" t="t" r="r" b="b"/>
            <a:pathLst>
              <a:path w="10" h="22">
                <a:moveTo>
                  <a:pt x="5" y="0"/>
                </a:moveTo>
                <a:lnTo>
                  <a:pt x="10" y="11"/>
                </a:lnTo>
                <a:lnTo>
                  <a:pt x="5" y="16"/>
                </a:lnTo>
                <a:lnTo>
                  <a:pt x="0" y="2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0" name=""/>
          <p:cNvSpPr/>
          <p:nvPr/>
        </p:nvSpPr>
        <p:spPr>
          <a:xfrm>
            <a:off x="7508880" y="3214800"/>
            <a:ext cx="1440" cy="7920"/>
          </a:xfrm>
          <a:prstGeom prst="rect">
            <a:avLst/>
          </a:prstGeom>
          <a:noFill/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1" name=""/>
          <p:cNvSpPr/>
          <p:nvPr/>
        </p:nvSpPr>
        <p:spPr>
          <a:xfrm>
            <a:off x="7499520" y="3222720"/>
            <a:ext cx="9360" cy="9360"/>
          </a:xfrm>
          <a:custGeom>
            <a:avLst/>
            <a:gdLst/>
            <a:ahLst/>
            <a:rect l="l" t="t" r="r" b="b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2" name=""/>
          <p:cNvSpPr/>
          <p:nvPr/>
        </p:nvSpPr>
        <p:spPr>
          <a:xfrm>
            <a:off x="7481880" y="3232080"/>
            <a:ext cx="17640" cy="46080"/>
          </a:xfrm>
          <a:custGeom>
            <a:avLst/>
            <a:gdLst/>
            <a:ahLst/>
            <a:rect l="l" t="t" r="r" b="b"/>
            <a:pathLst>
              <a:path w="10" h="27">
                <a:moveTo>
                  <a:pt x="10" y="0"/>
                </a:moveTo>
                <a:lnTo>
                  <a:pt x="10" y="11"/>
                </a:lnTo>
                <a:lnTo>
                  <a:pt x="5" y="16"/>
                </a:lnTo>
                <a:lnTo>
                  <a:pt x="0" y="27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3" name=""/>
          <p:cNvSpPr/>
          <p:nvPr/>
        </p:nvSpPr>
        <p:spPr>
          <a:xfrm>
            <a:off x="7392960" y="3267000"/>
            <a:ext cx="88920" cy="11160"/>
          </a:xfrm>
          <a:custGeom>
            <a:avLst/>
            <a:gdLst/>
            <a:ahLst/>
            <a:rect l="l" t="t" r="r" b="b"/>
            <a:pathLst>
              <a:path w="51" h="6">
                <a:moveTo>
                  <a:pt x="51" y="6"/>
                </a:moveTo>
                <a:lnTo>
                  <a:pt x="36" y="6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4" name=""/>
          <p:cNvSpPr/>
          <p:nvPr/>
        </p:nvSpPr>
        <p:spPr>
          <a:xfrm>
            <a:off x="7383600" y="3267000"/>
            <a:ext cx="9360" cy="3240"/>
          </a:xfrm>
          <a:custGeom>
            <a:avLst/>
            <a:gdLst/>
            <a:ahLst/>
            <a:rect l="l" t="t" r="r" b="b"/>
            <a:pathLst>
              <a:path w="6" h="0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5" name=""/>
          <p:cNvSpPr/>
          <p:nvPr/>
        </p:nvSpPr>
        <p:spPr>
          <a:xfrm>
            <a:off x="7562880" y="3195720"/>
            <a:ext cx="17280" cy="36360"/>
          </a:xfrm>
          <a:custGeom>
            <a:avLst/>
            <a:gdLst/>
            <a:ahLst/>
            <a:rect l="l" t="t" r="r" b="b"/>
            <a:pathLst>
              <a:path w="10" h="21">
                <a:moveTo>
                  <a:pt x="0" y="0"/>
                </a:moveTo>
                <a:lnTo>
                  <a:pt x="5" y="5"/>
                </a:lnTo>
                <a:lnTo>
                  <a:pt x="10" y="16"/>
                </a:lnTo>
                <a:lnTo>
                  <a:pt x="10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6" name=""/>
          <p:cNvSpPr/>
          <p:nvPr/>
        </p:nvSpPr>
        <p:spPr>
          <a:xfrm>
            <a:off x="7543800" y="3232080"/>
            <a:ext cx="36360" cy="7920"/>
          </a:xfrm>
          <a:custGeom>
            <a:avLst/>
            <a:gdLst/>
            <a:ahLst/>
            <a:rect l="l" t="t" r="r" b="b"/>
            <a:pathLst>
              <a:path w="21" h="5">
                <a:moveTo>
                  <a:pt x="21" y="0"/>
                </a:moveTo>
                <a:lnTo>
                  <a:pt x="16" y="5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7" name=""/>
          <p:cNvSpPr/>
          <p:nvPr/>
        </p:nvSpPr>
        <p:spPr>
          <a:xfrm>
            <a:off x="7526160" y="3195720"/>
            <a:ext cx="17640" cy="36360"/>
          </a:xfrm>
          <a:custGeom>
            <a:avLst/>
            <a:gdLst/>
            <a:ahLst/>
            <a:rect l="l" t="t" r="r" b="b"/>
            <a:pathLst>
              <a:path w="10" h="21">
                <a:moveTo>
                  <a:pt x="10" y="21"/>
                </a:moveTo>
                <a:lnTo>
                  <a:pt x="10" y="16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8" name=""/>
          <p:cNvSpPr/>
          <p:nvPr/>
        </p:nvSpPr>
        <p:spPr>
          <a:xfrm>
            <a:off x="6607080" y="3076560"/>
            <a:ext cx="61920" cy="109440"/>
          </a:xfrm>
          <a:custGeom>
            <a:avLst/>
            <a:gdLst/>
            <a:ahLst/>
            <a:rect l="l" t="t" r="r" b="b"/>
            <a:pathLst>
              <a:path w="36" h="64">
                <a:moveTo>
                  <a:pt x="0" y="64"/>
                </a:moveTo>
                <a:lnTo>
                  <a:pt x="36" y="42"/>
                </a:lnTo>
                <a:lnTo>
                  <a:pt x="31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149" name=""/>
          <p:cNvGrpSpPr/>
          <p:nvPr/>
        </p:nvGrpSpPr>
        <p:grpSpPr>
          <a:xfrm>
            <a:off x="7439040" y="2813040"/>
            <a:ext cx="148680" cy="150480"/>
            <a:chOff x="7439040" y="2813040"/>
            <a:chExt cx="148680" cy="150480"/>
          </a:xfrm>
        </p:grpSpPr>
        <p:sp>
          <p:nvSpPr>
            <p:cNvPr id="3150" name=""/>
            <p:cNvSpPr/>
            <p:nvPr/>
          </p:nvSpPr>
          <p:spPr>
            <a:xfrm>
              <a:off x="7474680" y="2851200"/>
              <a:ext cx="73800" cy="7416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51" name=""/>
            <p:cNvSpPr/>
            <p:nvPr/>
          </p:nvSpPr>
          <p:spPr>
            <a:xfrm>
              <a:off x="7439040" y="2813040"/>
              <a:ext cx="148680" cy="15048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152" name=""/>
          <p:cNvSpPr/>
          <p:nvPr/>
        </p:nvSpPr>
        <p:spPr>
          <a:xfrm>
            <a:off x="4719600" y="5035680"/>
            <a:ext cx="231840" cy="220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3" name=""/>
          <p:cNvSpPr/>
          <p:nvPr/>
        </p:nvSpPr>
        <p:spPr>
          <a:xfrm>
            <a:off x="4270320" y="2752560"/>
            <a:ext cx="231840" cy="222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4" name=""/>
          <p:cNvSpPr/>
          <p:nvPr/>
        </p:nvSpPr>
        <p:spPr>
          <a:xfrm>
            <a:off x="5197320" y="2608200"/>
            <a:ext cx="233640" cy="220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5" name=""/>
          <p:cNvSpPr/>
          <p:nvPr/>
        </p:nvSpPr>
        <p:spPr>
          <a:xfrm>
            <a:off x="4871880" y="1747800"/>
            <a:ext cx="233640" cy="2239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6" name=""/>
          <p:cNvSpPr/>
          <p:nvPr/>
        </p:nvSpPr>
        <p:spPr>
          <a:xfrm>
            <a:off x="3594240" y="1193760"/>
            <a:ext cx="231480" cy="2221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7" name=""/>
          <p:cNvSpPr/>
          <p:nvPr/>
        </p:nvSpPr>
        <p:spPr>
          <a:xfrm>
            <a:off x="3259080" y="3708360"/>
            <a:ext cx="247680" cy="2840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8" name=""/>
          <p:cNvSpPr/>
          <p:nvPr/>
        </p:nvSpPr>
        <p:spPr>
          <a:xfrm>
            <a:off x="3094200" y="3675240"/>
            <a:ext cx="5839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9" name=""/>
          <p:cNvSpPr/>
          <p:nvPr/>
        </p:nvSpPr>
        <p:spPr>
          <a:xfrm>
            <a:off x="3306240" y="372096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0" name=""/>
          <p:cNvSpPr/>
          <p:nvPr/>
        </p:nvSpPr>
        <p:spPr>
          <a:xfrm>
            <a:off x="3281760" y="380988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1" name=""/>
          <p:cNvSpPr/>
          <p:nvPr/>
        </p:nvSpPr>
        <p:spPr>
          <a:xfrm>
            <a:off x="3311640" y="39006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2" name=""/>
          <p:cNvSpPr/>
          <p:nvPr/>
        </p:nvSpPr>
        <p:spPr>
          <a:xfrm>
            <a:off x="5931000" y="4141800"/>
            <a:ext cx="312480" cy="1904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3" name=""/>
          <p:cNvSpPr/>
          <p:nvPr/>
        </p:nvSpPr>
        <p:spPr>
          <a:xfrm>
            <a:off x="5796000" y="4110120"/>
            <a:ext cx="58248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4" name=""/>
          <p:cNvSpPr/>
          <p:nvPr/>
        </p:nvSpPr>
        <p:spPr>
          <a:xfrm>
            <a:off x="5944680" y="415440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5" name=""/>
          <p:cNvSpPr/>
          <p:nvPr/>
        </p:nvSpPr>
        <p:spPr>
          <a:xfrm>
            <a:off x="6012000" y="424512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6" name=""/>
          <p:cNvSpPr/>
          <p:nvPr/>
        </p:nvSpPr>
        <p:spPr>
          <a:xfrm>
            <a:off x="6000840" y="2608200"/>
            <a:ext cx="58428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7" name=""/>
          <p:cNvSpPr/>
          <p:nvPr/>
        </p:nvSpPr>
        <p:spPr>
          <a:xfrm>
            <a:off x="6150240" y="265284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8" name=""/>
          <p:cNvSpPr/>
          <p:nvPr/>
        </p:nvSpPr>
        <p:spPr>
          <a:xfrm>
            <a:off x="6218280" y="27417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169" name=""/>
          <p:cNvGrpSpPr/>
          <p:nvPr/>
        </p:nvGrpSpPr>
        <p:grpSpPr>
          <a:xfrm>
            <a:off x="5788080" y="2492280"/>
            <a:ext cx="296280" cy="280800"/>
            <a:chOff x="5788080" y="2492280"/>
            <a:chExt cx="296280" cy="280800"/>
          </a:xfrm>
        </p:grpSpPr>
        <p:sp>
          <p:nvSpPr>
            <p:cNvPr id="3170" name=""/>
            <p:cNvSpPr/>
            <p:nvPr/>
          </p:nvSpPr>
          <p:spPr>
            <a:xfrm>
              <a:off x="5819040" y="2492280"/>
              <a:ext cx="130680" cy="12420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71" name=""/>
            <p:cNvSpPr/>
            <p:nvPr/>
          </p:nvSpPr>
          <p:spPr>
            <a:xfrm>
              <a:off x="5788080" y="2583720"/>
              <a:ext cx="296280" cy="1893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72" name=""/>
          <p:cNvGrpSpPr/>
          <p:nvPr/>
        </p:nvGrpSpPr>
        <p:grpSpPr>
          <a:xfrm>
            <a:off x="6253200" y="4067280"/>
            <a:ext cx="296640" cy="281880"/>
            <a:chOff x="6253200" y="4067280"/>
            <a:chExt cx="296640" cy="281880"/>
          </a:xfrm>
        </p:grpSpPr>
        <p:sp>
          <p:nvSpPr>
            <p:cNvPr id="3173" name=""/>
            <p:cNvSpPr/>
            <p:nvPr/>
          </p:nvSpPr>
          <p:spPr>
            <a:xfrm>
              <a:off x="6284160" y="4067280"/>
              <a:ext cx="131040" cy="1249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74" name=""/>
            <p:cNvSpPr/>
            <p:nvPr/>
          </p:nvSpPr>
          <p:spPr>
            <a:xfrm>
              <a:off x="6253200" y="4156920"/>
              <a:ext cx="296640" cy="1922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75" name=""/>
          <p:cNvGrpSpPr/>
          <p:nvPr/>
        </p:nvGrpSpPr>
        <p:grpSpPr>
          <a:xfrm>
            <a:off x="6049800" y="3841920"/>
            <a:ext cx="299880" cy="280440"/>
            <a:chOff x="6049800" y="3841920"/>
            <a:chExt cx="299880" cy="280440"/>
          </a:xfrm>
        </p:grpSpPr>
        <p:sp>
          <p:nvSpPr>
            <p:cNvPr id="3176" name=""/>
            <p:cNvSpPr/>
            <p:nvPr/>
          </p:nvSpPr>
          <p:spPr>
            <a:xfrm>
              <a:off x="6080760" y="3841920"/>
              <a:ext cx="133200" cy="1238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77" name=""/>
            <p:cNvSpPr/>
            <p:nvPr/>
          </p:nvSpPr>
          <p:spPr>
            <a:xfrm>
              <a:off x="6049800" y="3933000"/>
              <a:ext cx="299880" cy="1893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78" name=""/>
          <p:cNvGrpSpPr/>
          <p:nvPr/>
        </p:nvGrpSpPr>
        <p:grpSpPr>
          <a:xfrm>
            <a:off x="6215040" y="3621240"/>
            <a:ext cx="298080" cy="282240"/>
            <a:chOff x="6215040" y="3621240"/>
            <a:chExt cx="298080" cy="282240"/>
          </a:xfrm>
        </p:grpSpPr>
        <p:sp>
          <p:nvSpPr>
            <p:cNvPr id="3179" name=""/>
            <p:cNvSpPr/>
            <p:nvPr/>
          </p:nvSpPr>
          <p:spPr>
            <a:xfrm>
              <a:off x="6246000" y="3621240"/>
              <a:ext cx="132480" cy="1256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80" name=""/>
            <p:cNvSpPr/>
            <p:nvPr/>
          </p:nvSpPr>
          <p:spPr>
            <a:xfrm>
              <a:off x="6215040" y="3712680"/>
              <a:ext cx="298080" cy="1908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81" name=""/>
          <p:cNvGrpSpPr/>
          <p:nvPr/>
        </p:nvGrpSpPr>
        <p:grpSpPr>
          <a:xfrm>
            <a:off x="6021360" y="2890800"/>
            <a:ext cx="296640" cy="282240"/>
            <a:chOff x="6021360" y="2890800"/>
            <a:chExt cx="296640" cy="282240"/>
          </a:xfrm>
        </p:grpSpPr>
        <p:sp>
          <p:nvSpPr>
            <p:cNvPr id="3182" name=""/>
            <p:cNvSpPr/>
            <p:nvPr/>
          </p:nvSpPr>
          <p:spPr>
            <a:xfrm>
              <a:off x="6050520" y="2890800"/>
              <a:ext cx="132480" cy="1263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83" name=""/>
            <p:cNvSpPr/>
            <p:nvPr/>
          </p:nvSpPr>
          <p:spPr>
            <a:xfrm>
              <a:off x="6021360" y="2982600"/>
              <a:ext cx="296640" cy="19044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184" name=""/>
          <p:cNvSpPr/>
          <p:nvPr/>
        </p:nvSpPr>
        <p:spPr>
          <a:xfrm>
            <a:off x="5735520" y="4332240"/>
            <a:ext cx="58428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185" name=""/>
          <p:cNvGrpSpPr/>
          <p:nvPr/>
        </p:nvGrpSpPr>
        <p:grpSpPr>
          <a:xfrm>
            <a:off x="5094360" y="4221000"/>
            <a:ext cx="153360" cy="156600"/>
            <a:chOff x="5094360" y="4221000"/>
            <a:chExt cx="153360" cy="156600"/>
          </a:xfrm>
        </p:grpSpPr>
        <p:grpSp>
          <p:nvGrpSpPr>
            <p:cNvPr id="3186" name=""/>
            <p:cNvGrpSpPr/>
            <p:nvPr/>
          </p:nvGrpSpPr>
          <p:grpSpPr>
            <a:xfrm>
              <a:off x="5094360" y="4221000"/>
              <a:ext cx="153360" cy="156600"/>
              <a:chOff x="5094360" y="4221000"/>
              <a:chExt cx="153360" cy="156600"/>
            </a:xfrm>
          </p:grpSpPr>
          <p:sp>
            <p:nvSpPr>
              <p:cNvPr id="3187" name=""/>
              <p:cNvSpPr/>
              <p:nvPr/>
            </p:nvSpPr>
            <p:spPr>
              <a:xfrm>
                <a:off x="5094360" y="4221000"/>
                <a:ext cx="153360" cy="15660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88" name=""/>
              <p:cNvSpPr/>
              <p:nvPr/>
            </p:nvSpPr>
            <p:spPr>
              <a:xfrm>
                <a:off x="5094360" y="4221000"/>
                <a:ext cx="150480" cy="15336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7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89" name=""/>
              <p:cNvSpPr/>
              <p:nvPr/>
            </p:nvSpPr>
            <p:spPr>
              <a:xfrm>
                <a:off x="5094360" y="4221000"/>
                <a:ext cx="151920" cy="155160"/>
              </a:xfrm>
              <a:prstGeom prst="ellipse">
                <a:avLst/>
              </a:prstGeom>
              <a:blipFill rotWithShape="0">
                <a:blip r:embed="rId1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90" name=""/>
              <p:cNvSpPr/>
              <p:nvPr/>
            </p:nvSpPr>
            <p:spPr>
              <a:xfrm>
                <a:off x="5094360" y="4221000"/>
                <a:ext cx="153360" cy="15660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3191" name=""/>
            <p:cNvGrpSpPr/>
            <p:nvPr/>
          </p:nvGrpSpPr>
          <p:grpSpPr>
            <a:xfrm>
              <a:off x="5095800" y="4223880"/>
              <a:ext cx="150480" cy="150120"/>
              <a:chOff x="5095800" y="4223880"/>
              <a:chExt cx="150480" cy="150120"/>
            </a:xfrm>
          </p:grpSpPr>
          <p:sp>
            <p:nvSpPr>
              <p:cNvPr id="3192" name=""/>
              <p:cNvSpPr/>
              <p:nvPr/>
            </p:nvSpPr>
            <p:spPr>
              <a:xfrm>
                <a:off x="5133600" y="4261680"/>
                <a:ext cx="74520" cy="7416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193" name=""/>
              <p:cNvSpPr/>
              <p:nvPr/>
            </p:nvSpPr>
            <p:spPr>
              <a:xfrm>
                <a:off x="5095800" y="4223880"/>
                <a:ext cx="150480" cy="15012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3194" name=""/>
          <p:cNvSpPr/>
          <p:nvPr/>
        </p:nvSpPr>
        <p:spPr>
          <a:xfrm>
            <a:off x="2617920" y="1716120"/>
            <a:ext cx="233280" cy="22068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5" name=""/>
          <p:cNvSpPr/>
          <p:nvPr/>
        </p:nvSpPr>
        <p:spPr>
          <a:xfrm>
            <a:off x="2346480" y="2263680"/>
            <a:ext cx="58248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6" name=""/>
          <p:cNvSpPr/>
          <p:nvPr/>
        </p:nvSpPr>
        <p:spPr>
          <a:xfrm>
            <a:off x="2327400" y="2631960"/>
            <a:ext cx="233280" cy="222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7" name=""/>
          <p:cNvSpPr/>
          <p:nvPr/>
        </p:nvSpPr>
        <p:spPr>
          <a:xfrm>
            <a:off x="3327480" y="2232000"/>
            <a:ext cx="125280" cy="15228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8" name=""/>
          <p:cNvSpPr/>
          <p:nvPr/>
        </p:nvSpPr>
        <p:spPr>
          <a:xfrm flipH="1" flipV="1">
            <a:off x="6246360" y="3868200"/>
            <a:ext cx="7164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9" name=""/>
          <p:cNvSpPr/>
          <p:nvPr/>
        </p:nvSpPr>
        <p:spPr>
          <a:xfrm flipH="1" flipV="1">
            <a:off x="6246360" y="3868200"/>
            <a:ext cx="7164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0" name=""/>
          <p:cNvSpPr/>
          <p:nvPr/>
        </p:nvSpPr>
        <p:spPr>
          <a:xfrm>
            <a:off x="6581880" y="3700440"/>
            <a:ext cx="23760" cy="10332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1" name=""/>
          <p:cNvSpPr/>
          <p:nvPr/>
        </p:nvSpPr>
        <p:spPr>
          <a:xfrm flipH="1">
            <a:off x="6275520" y="3813120"/>
            <a:ext cx="144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2" name=""/>
          <p:cNvSpPr/>
          <p:nvPr/>
        </p:nvSpPr>
        <p:spPr>
          <a:xfrm flipH="1" flipV="1">
            <a:off x="6246360" y="3868200"/>
            <a:ext cx="7164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3" name=""/>
          <p:cNvSpPr/>
          <p:nvPr/>
        </p:nvSpPr>
        <p:spPr>
          <a:xfrm flipH="1" flipV="1">
            <a:off x="6246360" y="3868200"/>
            <a:ext cx="7164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4" name=""/>
          <p:cNvSpPr/>
          <p:nvPr/>
        </p:nvSpPr>
        <p:spPr>
          <a:xfrm>
            <a:off x="6194520" y="3952800"/>
            <a:ext cx="48960" cy="12384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5" name=""/>
          <p:cNvSpPr/>
          <p:nvPr/>
        </p:nvSpPr>
        <p:spPr>
          <a:xfrm flipH="1">
            <a:off x="6275520" y="3813120"/>
            <a:ext cx="144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6" name=""/>
          <p:cNvSpPr/>
          <p:nvPr/>
        </p:nvSpPr>
        <p:spPr>
          <a:xfrm>
            <a:off x="6194520" y="3952800"/>
            <a:ext cx="48960" cy="12384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7" name=""/>
          <p:cNvSpPr/>
          <p:nvPr/>
        </p:nvSpPr>
        <p:spPr>
          <a:xfrm flipH="1">
            <a:off x="6275520" y="3813120"/>
            <a:ext cx="144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8" name=""/>
          <p:cNvSpPr/>
          <p:nvPr/>
        </p:nvSpPr>
        <p:spPr>
          <a:xfrm>
            <a:off x="6897600" y="3773520"/>
            <a:ext cx="68400" cy="8892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9" name=""/>
          <p:cNvSpPr/>
          <p:nvPr/>
        </p:nvSpPr>
        <p:spPr>
          <a:xfrm>
            <a:off x="6581880" y="3700440"/>
            <a:ext cx="23760" cy="10332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0" name=""/>
          <p:cNvSpPr/>
          <p:nvPr/>
        </p:nvSpPr>
        <p:spPr>
          <a:xfrm>
            <a:off x="6897600" y="3773520"/>
            <a:ext cx="68400" cy="8892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1" name=""/>
          <p:cNvSpPr/>
          <p:nvPr/>
        </p:nvSpPr>
        <p:spPr>
          <a:xfrm>
            <a:off x="6581880" y="3700440"/>
            <a:ext cx="23760" cy="10332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2" name=""/>
          <p:cNvSpPr/>
          <p:nvPr/>
        </p:nvSpPr>
        <p:spPr>
          <a:xfrm>
            <a:off x="6581880" y="3700440"/>
            <a:ext cx="23760" cy="10332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3" name=""/>
          <p:cNvSpPr/>
          <p:nvPr/>
        </p:nvSpPr>
        <p:spPr>
          <a:xfrm flipH="1">
            <a:off x="6275520" y="3813120"/>
            <a:ext cx="144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4" name=""/>
          <p:cNvSpPr/>
          <p:nvPr/>
        </p:nvSpPr>
        <p:spPr>
          <a:xfrm flipH="1" flipV="1">
            <a:off x="6246360" y="3868200"/>
            <a:ext cx="71640" cy="255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240" bIns="-21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5" name=""/>
          <p:cNvSpPr/>
          <p:nvPr/>
        </p:nvSpPr>
        <p:spPr>
          <a:xfrm>
            <a:off x="7147080" y="4359240"/>
            <a:ext cx="110880" cy="12852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6" name=""/>
          <p:cNvSpPr/>
          <p:nvPr/>
        </p:nvSpPr>
        <p:spPr>
          <a:xfrm>
            <a:off x="7147080" y="4359240"/>
            <a:ext cx="110880" cy="12852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7" name=""/>
          <p:cNvSpPr/>
          <p:nvPr/>
        </p:nvSpPr>
        <p:spPr>
          <a:xfrm>
            <a:off x="2346480" y="2263680"/>
            <a:ext cx="58248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8" name=""/>
          <p:cNvSpPr/>
          <p:nvPr/>
        </p:nvSpPr>
        <p:spPr>
          <a:xfrm>
            <a:off x="3259080" y="3708360"/>
            <a:ext cx="247680" cy="2840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9" name=""/>
          <p:cNvSpPr/>
          <p:nvPr/>
        </p:nvSpPr>
        <p:spPr>
          <a:xfrm>
            <a:off x="3094200" y="3675240"/>
            <a:ext cx="5839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0" name=""/>
          <p:cNvSpPr/>
          <p:nvPr/>
        </p:nvSpPr>
        <p:spPr>
          <a:xfrm>
            <a:off x="3306240" y="372096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1" name=""/>
          <p:cNvSpPr/>
          <p:nvPr/>
        </p:nvSpPr>
        <p:spPr>
          <a:xfrm>
            <a:off x="3281760" y="380988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2" name=""/>
          <p:cNvSpPr/>
          <p:nvPr/>
        </p:nvSpPr>
        <p:spPr>
          <a:xfrm>
            <a:off x="3311640" y="39006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3" name=""/>
          <p:cNvSpPr/>
          <p:nvPr/>
        </p:nvSpPr>
        <p:spPr>
          <a:xfrm>
            <a:off x="5931000" y="4141800"/>
            <a:ext cx="312480" cy="1904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4" name=""/>
          <p:cNvSpPr/>
          <p:nvPr/>
        </p:nvSpPr>
        <p:spPr>
          <a:xfrm>
            <a:off x="5796000" y="4110120"/>
            <a:ext cx="58248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5" name=""/>
          <p:cNvSpPr/>
          <p:nvPr/>
        </p:nvSpPr>
        <p:spPr>
          <a:xfrm>
            <a:off x="5944680" y="415440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6" name=""/>
          <p:cNvSpPr/>
          <p:nvPr/>
        </p:nvSpPr>
        <p:spPr>
          <a:xfrm>
            <a:off x="6012000" y="424512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7" name=""/>
          <p:cNvSpPr/>
          <p:nvPr/>
        </p:nvSpPr>
        <p:spPr>
          <a:xfrm>
            <a:off x="6000840" y="2608200"/>
            <a:ext cx="58428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8" name=""/>
          <p:cNvSpPr/>
          <p:nvPr/>
        </p:nvSpPr>
        <p:spPr>
          <a:xfrm>
            <a:off x="6150240" y="265284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29" name=""/>
          <p:cNvSpPr/>
          <p:nvPr/>
        </p:nvSpPr>
        <p:spPr>
          <a:xfrm>
            <a:off x="6218280" y="27417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0" name=""/>
          <p:cNvSpPr/>
          <p:nvPr/>
        </p:nvSpPr>
        <p:spPr>
          <a:xfrm>
            <a:off x="3259080" y="3708360"/>
            <a:ext cx="247680" cy="2840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1" name=""/>
          <p:cNvSpPr/>
          <p:nvPr/>
        </p:nvSpPr>
        <p:spPr>
          <a:xfrm>
            <a:off x="3094200" y="3675240"/>
            <a:ext cx="5839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2" name=""/>
          <p:cNvSpPr/>
          <p:nvPr/>
        </p:nvSpPr>
        <p:spPr>
          <a:xfrm>
            <a:off x="3306240" y="372096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3" name=""/>
          <p:cNvSpPr/>
          <p:nvPr/>
        </p:nvSpPr>
        <p:spPr>
          <a:xfrm>
            <a:off x="3281760" y="380988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4" name=""/>
          <p:cNvSpPr/>
          <p:nvPr/>
        </p:nvSpPr>
        <p:spPr>
          <a:xfrm>
            <a:off x="3311640" y="39006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5" name=""/>
          <p:cNvSpPr/>
          <p:nvPr/>
        </p:nvSpPr>
        <p:spPr>
          <a:xfrm>
            <a:off x="5931000" y="4141800"/>
            <a:ext cx="312480" cy="1904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6" name=""/>
          <p:cNvSpPr/>
          <p:nvPr/>
        </p:nvSpPr>
        <p:spPr>
          <a:xfrm>
            <a:off x="5796000" y="4110120"/>
            <a:ext cx="58248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7" name=""/>
          <p:cNvSpPr/>
          <p:nvPr/>
        </p:nvSpPr>
        <p:spPr>
          <a:xfrm>
            <a:off x="5944680" y="415440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8" name=""/>
          <p:cNvSpPr/>
          <p:nvPr/>
        </p:nvSpPr>
        <p:spPr>
          <a:xfrm>
            <a:off x="6012000" y="424512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39" name=""/>
          <p:cNvSpPr/>
          <p:nvPr/>
        </p:nvSpPr>
        <p:spPr>
          <a:xfrm>
            <a:off x="6150240" y="265284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0" name=""/>
          <p:cNvSpPr/>
          <p:nvPr/>
        </p:nvSpPr>
        <p:spPr>
          <a:xfrm>
            <a:off x="6218280" y="27417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1" name=""/>
          <p:cNvSpPr/>
          <p:nvPr/>
        </p:nvSpPr>
        <p:spPr>
          <a:xfrm>
            <a:off x="7475400" y="2851200"/>
            <a:ext cx="73080" cy="7452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120" bIns="6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2" name=""/>
          <p:cNvSpPr/>
          <p:nvPr/>
        </p:nvSpPr>
        <p:spPr>
          <a:xfrm>
            <a:off x="7439040" y="2813040"/>
            <a:ext cx="149040" cy="15084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3" name=""/>
          <p:cNvSpPr/>
          <p:nvPr/>
        </p:nvSpPr>
        <p:spPr>
          <a:xfrm>
            <a:off x="7475400" y="2851200"/>
            <a:ext cx="73080" cy="7452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120" bIns="6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4" name=""/>
          <p:cNvSpPr/>
          <p:nvPr/>
        </p:nvSpPr>
        <p:spPr>
          <a:xfrm>
            <a:off x="7439040" y="2813040"/>
            <a:ext cx="149040" cy="15084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5" name=""/>
          <p:cNvSpPr/>
          <p:nvPr/>
        </p:nvSpPr>
        <p:spPr>
          <a:xfrm>
            <a:off x="4719600" y="5035680"/>
            <a:ext cx="231840" cy="220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6" name=""/>
          <p:cNvSpPr/>
          <p:nvPr/>
        </p:nvSpPr>
        <p:spPr>
          <a:xfrm>
            <a:off x="5197320" y="2608200"/>
            <a:ext cx="233640" cy="220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7" name=""/>
          <p:cNvSpPr/>
          <p:nvPr/>
        </p:nvSpPr>
        <p:spPr>
          <a:xfrm>
            <a:off x="4871880" y="1747800"/>
            <a:ext cx="233640" cy="2239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8" name=""/>
          <p:cNvSpPr/>
          <p:nvPr/>
        </p:nvSpPr>
        <p:spPr>
          <a:xfrm>
            <a:off x="3094200" y="3675240"/>
            <a:ext cx="5839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9" name=""/>
          <p:cNvSpPr/>
          <p:nvPr/>
        </p:nvSpPr>
        <p:spPr>
          <a:xfrm>
            <a:off x="5796000" y="4110120"/>
            <a:ext cx="58248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0" name=""/>
          <p:cNvSpPr/>
          <p:nvPr/>
        </p:nvSpPr>
        <p:spPr>
          <a:xfrm>
            <a:off x="5818320" y="2492280"/>
            <a:ext cx="131760" cy="12384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1" name=""/>
          <p:cNvSpPr/>
          <p:nvPr/>
        </p:nvSpPr>
        <p:spPr>
          <a:xfrm>
            <a:off x="5788080" y="2583000"/>
            <a:ext cx="296640" cy="19044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2" name=""/>
          <p:cNvSpPr/>
          <p:nvPr/>
        </p:nvSpPr>
        <p:spPr>
          <a:xfrm>
            <a:off x="6283440" y="4067280"/>
            <a:ext cx="13176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3" name=""/>
          <p:cNvSpPr/>
          <p:nvPr/>
        </p:nvSpPr>
        <p:spPr>
          <a:xfrm>
            <a:off x="6253200" y="4157640"/>
            <a:ext cx="297000" cy="1922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4" name=""/>
          <p:cNvSpPr/>
          <p:nvPr/>
        </p:nvSpPr>
        <p:spPr>
          <a:xfrm>
            <a:off x="6081840" y="3841920"/>
            <a:ext cx="133200" cy="1234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5" name=""/>
          <p:cNvSpPr/>
          <p:nvPr/>
        </p:nvSpPr>
        <p:spPr>
          <a:xfrm>
            <a:off x="6049800" y="3933720"/>
            <a:ext cx="300240" cy="18900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6" name=""/>
          <p:cNvSpPr/>
          <p:nvPr/>
        </p:nvSpPr>
        <p:spPr>
          <a:xfrm>
            <a:off x="6081840" y="3841920"/>
            <a:ext cx="133200" cy="1234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7" name=""/>
          <p:cNvSpPr/>
          <p:nvPr/>
        </p:nvSpPr>
        <p:spPr>
          <a:xfrm>
            <a:off x="6245280" y="3621240"/>
            <a:ext cx="13320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8" name=""/>
          <p:cNvSpPr/>
          <p:nvPr/>
        </p:nvSpPr>
        <p:spPr>
          <a:xfrm>
            <a:off x="6215040" y="3711600"/>
            <a:ext cx="298440" cy="1922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259" name=""/>
          <p:cNvGrpSpPr/>
          <p:nvPr/>
        </p:nvGrpSpPr>
        <p:grpSpPr>
          <a:xfrm>
            <a:off x="7396200" y="2943360"/>
            <a:ext cx="298080" cy="280440"/>
            <a:chOff x="7396200" y="2943360"/>
            <a:chExt cx="298080" cy="280440"/>
          </a:xfrm>
        </p:grpSpPr>
        <p:sp>
          <p:nvSpPr>
            <p:cNvPr id="3260" name=""/>
            <p:cNvSpPr/>
            <p:nvPr/>
          </p:nvSpPr>
          <p:spPr>
            <a:xfrm>
              <a:off x="7427160" y="2943360"/>
              <a:ext cx="132480" cy="1238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61" name=""/>
            <p:cNvSpPr/>
            <p:nvPr/>
          </p:nvSpPr>
          <p:spPr>
            <a:xfrm>
              <a:off x="7396200" y="3034440"/>
              <a:ext cx="298080" cy="1893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62" name=""/>
          <p:cNvGrpSpPr/>
          <p:nvPr/>
        </p:nvGrpSpPr>
        <p:grpSpPr>
          <a:xfrm>
            <a:off x="7321680" y="3156120"/>
            <a:ext cx="298080" cy="281880"/>
            <a:chOff x="7321680" y="3156120"/>
            <a:chExt cx="298080" cy="281880"/>
          </a:xfrm>
        </p:grpSpPr>
        <p:sp>
          <p:nvSpPr>
            <p:cNvPr id="3263" name=""/>
            <p:cNvSpPr/>
            <p:nvPr/>
          </p:nvSpPr>
          <p:spPr>
            <a:xfrm>
              <a:off x="7352280" y="3156120"/>
              <a:ext cx="132840" cy="1256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64" name=""/>
            <p:cNvSpPr/>
            <p:nvPr/>
          </p:nvSpPr>
          <p:spPr>
            <a:xfrm>
              <a:off x="7321680" y="3247200"/>
              <a:ext cx="298080" cy="1908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265" name=""/>
          <p:cNvSpPr/>
          <p:nvPr/>
        </p:nvSpPr>
        <p:spPr>
          <a:xfrm>
            <a:off x="7426440" y="2943360"/>
            <a:ext cx="133200" cy="1238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6" name=""/>
          <p:cNvSpPr/>
          <p:nvPr/>
        </p:nvSpPr>
        <p:spPr>
          <a:xfrm>
            <a:off x="7396200" y="3033720"/>
            <a:ext cx="298440" cy="1904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7" name=""/>
          <p:cNvSpPr/>
          <p:nvPr/>
        </p:nvSpPr>
        <p:spPr>
          <a:xfrm>
            <a:off x="7426440" y="2943360"/>
            <a:ext cx="133200" cy="1238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8" name=""/>
          <p:cNvSpPr/>
          <p:nvPr/>
        </p:nvSpPr>
        <p:spPr>
          <a:xfrm>
            <a:off x="7351560" y="3156120"/>
            <a:ext cx="13356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9" name=""/>
          <p:cNvSpPr/>
          <p:nvPr/>
        </p:nvSpPr>
        <p:spPr>
          <a:xfrm>
            <a:off x="7321680" y="3246480"/>
            <a:ext cx="298440" cy="1918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0" name=""/>
          <p:cNvSpPr/>
          <p:nvPr/>
        </p:nvSpPr>
        <p:spPr>
          <a:xfrm>
            <a:off x="6049800" y="2890800"/>
            <a:ext cx="133560" cy="1270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1" name=""/>
          <p:cNvSpPr/>
          <p:nvPr/>
        </p:nvSpPr>
        <p:spPr>
          <a:xfrm>
            <a:off x="6021360" y="2982960"/>
            <a:ext cx="297000" cy="19044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2" name=""/>
          <p:cNvSpPr/>
          <p:nvPr/>
        </p:nvSpPr>
        <p:spPr>
          <a:xfrm>
            <a:off x="2617920" y="1716120"/>
            <a:ext cx="233280" cy="22068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3" name=""/>
          <p:cNvSpPr/>
          <p:nvPr/>
        </p:nvSpPr>
        <p:spPr>
          <a:xfrm>
            <a:off x="3594240" y="1193760"/>
            <a:ext cx="231480" cy="2221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4" name=""/>
          <p:cNvSpPr/>
          <p:nvPr/>
        </p:nvSpPr>
        <p:spPr>
          <a:xfrm>
            <a:off x="6856560" y="2222640"/>
            <a:ext cx="258480" cy="24588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5" name=""/>
          <p:cNvSpPr/>
          <p:nvPr/>
        </p:nvSpPr>
        <p:spPr>
          <a:xfrm>
            <a:off x="6905520" y="3057480"/>
            <a:ext cx="260280" cy="24624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640" bIns="35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6" name=""/>
          <p:cNvSpPr/>
          <p:nvPr/>
        </p:nvSpPr>
        <p:spPr>
          <a:xfrm>
            <a:off x="6892920" y="425304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7" name=""/>
          <p:cNvSpPr/>
          <p:nvPr/>
        </p:nvSpPr>
        <p:spPr>
          <a:xfrm>
            <a:off x="6629400" y="373392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8" name=""/>
          <p:cNvSpPr/>
          <p:nvPr/>
        </p:nvSpPr>
        <p:spPr>
          <a:xfrm>
            <a:off x="6354720" y="343368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9" name=""/>
          <p:cNvSpPr/>
          <p:nvPr/>
        </p:nvSpPr>
        <p:spPr>
          <a:xfrm>
            <a:off x="5975280" y="2492280"/>
            <a:ext cx="420840" cy="4222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0" name=""/>
          <p:cNvSpPr/>
          <p:nvPr/>
        </p:nvSpPr>
        <p:spPr>
          <a:xfrm>
            <a:off x="5041800" y="283212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1" name=""/>
          <p:cNvSpPr/>
          <p:nvPr/>
        </p:nvSpPr>
        <p:spPr>
          <a:xfrm>
            <a:off x="4959360" y="207792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2" name=""/>
          <p:cNvSpPr/>
          <p:nvPr/>
        </p:nvSpPr>
        <p:spPr>
          <a:xfrm>
            <a:off x="3139920" y="209880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3" name=""/>
          <p:cNvSpPr/>
          <p:nvPr/>
        </p:nvSpPr>
        <p:spPr>
          <a:xfrm>
            <a:off x="2610000" y="2066760"/>
            <a:ext cx="42048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4" name=""/>
          <p:cNvSpPr/>
          <p:nvPr/>
        </p:nvSpPr>
        <p:spPr>
          <a:xfrm>
            <a:off x="2179800" y="2751120"/>
            <a:ext cx="42048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5" name=""/>
          <p:cNvSpPr/>
          <p:nvPr/>
        </p:nvSpPr>
        <p:spPr>
          <a:xfrm>
            <a:off x="2635200" y="270972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6" name=""/>
          <p:cNvSpPr/>
          <p:nvPr/>
        </p:nvSpPr>
        <p:spPr>
          <a:xfrm>
            <a:off x="2962440" y="3087720"/>
            <a:ext cx="42048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7" name=""/>
          <p:cNvSpPr/>
          <p:nvPr/>
        </p:nvSpPr>
        <p:spPr>
          <a:xfrm>
            <a:off x="3351240" y="353844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8" name=""/>
          <p:cNvSpPr/>
          <p:nvPr/>
        </p:nvSpPr>
        <p:spPr>
          <a:xfrm>
            <a:off x="5000760" y="4046400"/>
            <a:ext cx="42048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9" name=""/>
          <p:cNvSpPr/>
          <p:nvPr/>
        </p:nvSpPr>
        <p:spPr>
          <a:xfrm>
            <a:off x="6031080" y="3003480"/>
            <a:ext cx="42048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0" name=""/>
          <p:cNvSpPr/>
          <p:nvPr/>
        </p:nvSpPr>
        <p:spPr>
          <a:xfrm>
            <a:off x="5595840" y="354960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291" name=""/>
          <p:cNvGrpSpPr/>
          <p:nvPr/>
        </p:nvGrpSpPr>
        <p:grpSpPr>
          <a:xfrm>
            <a:off x="2695680" y="2409840"/>
            <a:ext cx="245520" cy="190080"/>
            <a:chOff x="2695680" y="2409840"/>
            <a:chExt cx="245520" cy="190080"/>
          </a:xfrm>
        </p:grpSpPr>
        <p:sp>
          <p:nvSpPr>
            <p:cNvPr id="3292" name=""/>
            <p:cNvSpPr/>
            <p:nvPr/>
          </p:nvSpPr>
          <p:spPr>
            <a:xfrm>
              <a:off x="2695680" y="2409840"/>
              <a:ext cx="245520" cy="1900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3293" name=""/>
            <p:cNvGrpSpPr/>
            <p:nvPr/>
          </p:nvGrpSpPr>
          <p:grpSpPr>
            <a:xfrm>
              <a:off x="2734920" y="2416680"/>
              <a:ext cx="142920" cy="167760"/>
              <a:chOff x="2734920" y="2416680"/>
              <a:chExt cx="142920" cy="167760"/>
            </a:xfrm>
          </p:grpSpPr>
          <p:sp>
            <p:nvSpPr>
              <p:cNvPr id="3294" name=""/>
              <p:cNvSpPr/>
              <p:nvPr/>
            </p:nvSpPr>
            <p:spPr>
              <a:xfrm>
                <a:off x="2734920" y="2416680"/>
                <a:ext cx="14292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COB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295" name=""/>
              <p:cNvSpPr/>
              <p:nvPr/>
            </p:nvSpPr>
            <p:spPr>
              <a:xfrm>
                <a:off x="2743560" y="250812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3296" name=""/>
          <p:cNvSpPr/>
          <p:nvPr/>
        </p:nvSpPr>
        <p:spPr>
          <a:xfrm>
            <a:off x="5477040" y="4410000"/>
            <a:ext cx="231480" cy="220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7" name=""/>
          <p:cNvSpPr/>
          <p:nvPr/>
        </p:nvSpPr>
        <p:spPr>
          <a:xfrm>
            <a:off x="4270320" y="2752560"/>
            <a:ext cx="231840" cy="222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298" name=""/>
          <p:cNvGrpSpPr/>
          <p:nvPr/>
        </p:nvGrpSpPr>
        <p:grpSpPr>
          <a:xfrm>
            <a:off x="3259080" y="3708360"/>
            <a:ext cx="247320" cy="283680"/>
            <a:chOff x="3259080" y="3708360"/>
            <a:chExt cx="247320" cy="283680"/>
          </a:xfrm>
        </p:grpSpPr>
        <p:sp>
          <p:nvSpPr>
            <p:cNvPr id="3299" name=""/>
            <p:cNvSpPr/>
            <p:nvPr/>
          </p:nvSpPr>
          <p:spPr>
            <a:xfrm>
              <a:off x="3259080" y="3708360"/>
              <a:ext cx="247320" cy="2836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00" name=""/>
            <p:cNvSpPr/>
            <p:nvPr/>
          </p:nvSpPr>
          <p:spPr>
            <a:xfrm>
              <a:off x="3308760" y="3722040"/>
              <a:ext cx="1537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Palo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01" name=""/>
            <p:cNvSpPr/>
            <p:nvPr/>
          </p:nvSpPr>
          <p:spPr>
            <a:xfrm>
              <a:off x="3283200" y="3812400"/>
              <a:ext cx="1785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Verde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02" name=""/>
            <p:cNvSpPr/>
            <p:nvPr/>
          </p:nvSpPr>
          <p:spPr>
            <a:xfrm>
              <a:off x="3314520" y="390060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03" name=""/>
          <p:cNvSpPr/>
          <p:nvPr/>
        </p:nvSpPr>
        <p:spPr>
          <a:xfrm>
            <a:off x="2327400" y="2631960"/>
            <a:ext cx="233280" cy="222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04" name=""/>
          <p:cNvGrpSpPr/>
          <p:nvPr/>
        </p:nvGrpSpPr>
        <p:grpSpPr>
          <a:xfrm>
            <a:off x="2322360" y="3176640"/>
            <a:ext cx="296640" cy="282240"/>
            <a:chOff x="2322360" y="3176640"/>
            <a:chExt cx="296640" cy="282240"/>
          </a:xfrm>
        </p:grpSpPr>
        <p:sp>
          <p:nvSpPr>
            <p:cNvPr id="3305" name=""/>
            <p:cNvSpPr/>
            <p:nvPr/>
          </p:nvSpPr>
          <p:spPr>
            <a:xfrm>
              <a:off x="2353320" y="3176640"/>
              <a:ext cx="131040" cy="1263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06" name=""/>
            <p:cNvSpPr/>
            <p:nvPr/>
          </p:nvSpPr>
          <p:spPr>
            <a:xfrm>
              <a:off x="2322360" y="3268440"/>
              <a:ext cx="296640" cy="19044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07" name=""/>
          <p:cNvGrpSpPr/>
          <p:nvPr/>
        </p:nvGrpSpPr>
        <p:grpSpPr>
          <a:xfrm>
            <a:off x="5726160" y="2484360"/>
            <a:ext cx="591840" cy="688320"/>
            <a:chOff x="5726160" y="2484360"/>
            <a:chExt cx="591840" cy="688320"/>
          </a:xfrm>
        </p:grpSpPr>
        <p:grpSp>
          <p:nvGrpSpPr>
            <p:cNvPr id="3308" name=""/>
            <p:cNvGrpSpPr/>
            <p:nvPr/>
          </p:nvGrpSpPr>
          <p:grpSpPr>
            <a:xfrm>
              <a:off x="5726160" y="2484360"/>
              <a:ext cx="296640" cy="281880"/>
              <a:chOff x="5726160" y="2484360"/>
              <a:chExt cx="296640" cy="281880"/>
            </a:xfrm>
          </p:grpSpPr>
          <p:sp>
            <p:nvSpPr>
              <p:cNvPr id="3309" name=""/>
              <p:cNvSpPr/>
              <p:nvPr/>
            </p:nvSpPr>
            <p:spPr>
              <a:xfrm>
                <a:off x="5756760" y="2484360"/>
                <a:ext cx="131040" cy="12420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310" name=""/>
              <p:cNvSpPr/>
              <p:nvPr/>
            </p:nvSpPr>
            <p:spPr>
              <a:xfrm>
                <a:off x="5726160" y="2575800"/>
                <a:ext cx="296640" cy="190440"/>
              </a:xfrm>
              <a:prstGeom prst="rect">
                <a:avLst/>
              </a:prstGeom>
              <a:solidFill>
                <a:srgbClr val="ffe80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3311" name=""/>
            <p:cNvSpPr/>
            <p:nvPr/>
          </p:nvSpPr>
          <p:spPr>
            <a:xfrm>
              <a:off x="6050520" y="2890800"/>
              <a:ext cx="132840" cy="1263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12" name=""/>
            <p:cNvSpPr/>
            <p:nvPr/>
          </p:nvSpPr>
          <p:spPr>
            <a:xfrm>
              <a:off x="6021000" y="2982600"/>
              <a:ext cx="297000" cy="1900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13" name=""/>
          <p:cNvGrpSpPr/>
          <p:nvPr/>
        </p:nvGrpSpPr>
        <p:grpSpPr>
          <a:xfrm>
            <a:off x="6215040" y="3621240"/>
            <a:ext cx="298080" cy="282240"/>
            <a:chOff x="6215040" y="3621240"/>
            <a:chExt cx="298080" cy="282240"/>
          </a:xfrm>
        </p:grpSpPr>
        <p:sp>
          <p:nvSpPr>
            <p:cNvPr id="3314" name=""/>
            <p:cNvSpPr/>
            <p:nvPr/>
          </p:nvSpPr>
          <p:spPr>
            <a:xfrm>
              <a:off x="6245640" y="3621240"/>
              <a:ext cx="132840" cy="1256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15" name=""/>
            <p:cNvSpPr/>
            <p:nvPr/>
          </p:nvSpPr>
          <p:spPr>
            <a:xfrm>
              <a:off x="6215040" y="3712320"/>
              <a:ext cx="298080" cy="1911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16" name=""/>
          <p:cNvSpPr/>
          <p:nvPr/>
        </p:nvSpPr>
        <p:spPr>
          <a:xfrm>
            <a:off x="6283440" y="4067280"/>
            <a:ext cx="13176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7" name=""/>
          <p:cNvSpPr/>
          <p:nvPr/>
        </p:nvSpPr>
        <p:spPr>
          <a:xfrm>
            <a:off x="6253200" y="4157640"/>
            <a:ext cx="297000" cy="1922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8" name=""/>
          <p:cNvSpPr/>
          <p:nvPr/>
        </p:nvSpPr>
        <p:spPr>
          <a:xfrm>
            <a:off x="6076800" y="3846600"/>
            <a:ext cx="13032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9" name=""/>
          <p:cNvSpPr/>
          <p:nvPr/>
        </p:nvSpPr>
        <p:spPr>
          <a:xfrm>
            <a:off x="6049800" y="3933720"/>
            <a:ext cx="300240" cy="18900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0" name=""/>
          <p:cNvSpPr/>
          <p:nvPr/>
        </p:nvSpPr>
        <p:spPr>
          <a:xfrm>
            <a:off x="7424640" y="2954160"/>
            <a:ext cx="131760" cy="1256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1" name=""/>
          <p:cNvSpPr/>
          <p:nvPr/>
        </p:nvSpPr>
        <p:spPr>
          <a:xfrm>
            <a:off x="7016760" y="244332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2" name=""/>
          <p:cNvSpPr/>
          <p:nvPr/>
        </p:nvSpPr>
        <p:spPr>
          <a:xfrm>
            <a:off x="6994440" y="2792520"/>
            <a:ext cx="258840" cy="24768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000" bIns="36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3" name=""/>
          <p:cNvSpPr/>
          <p:nvPr/>
        </p:nvSpPr>
        <p:spPr>
          <a:xfrm>
            <a:off x="7586640" y="2584440"/>
            <a:ext cx="260280" cy="24768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000" bIns="36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24" name=""/>
          <p:cNvGrpSpPr/>
          <p:nvPr/>
        </p:nvGrpSpPr>
        <p:grpSpPr>
          <a:xfrm>
            <a:off x="7321680" y="2739960"/>
            <a:ext cx="372600" cy="698040"/>
            <a:chOff x="7321680" y="2739960"/>
            <a:chExt cx="372600" cy="698040"/>
          </a:xfrm>
        </p:grpSpPr>
        <p:sp>
          <p:nvSpPr>
            <p:cNvPr id="3325" name=""/>
            <p:cNvSpPr/>
            <p:nvPr/>
          </p:nvSpPr>
          <p:spPr>
            <a:xfrm>
              <a:off x="7418160" y="2739960"/>
              <a:ext cx="131040" cy="1242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26" name=""/>
            <p:cNvSpPr/>
            <p:nvPr/>
          </p:nvSpPr>
          <p:spPr>
            <a:xfrm>
              <a:off x="7387200" y="2819520"/>
              <a:ext cx="296280" cy="1900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27" name=""/>
            <p:cNvSpPr/>
            <p:nvPr/>
          </p:nvSpPr>
          <p:spPr>
            <a:xfrm>
              <a:off x="7425360" y="2961000"/>
              <a:ext cx="131040" cy="1245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28" name=""/>
            <p:cNvSpPr/>
            <p:nvPr/>
          </p:nvSpPr>
          <p:spPr>
            <a:xfrm>
              <a:off x="7395840" y="3033360"/>
              <a:ext cx="298440" cy="1900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29" name=""/>
            <p:cNvSpPr/>
            <p:nvPr/>
          </p:nvSpPr>
          <p:spPr>
            <a:xfrm>
              <a:off x="7352640" y="3154680"/>
              <a:ext cx="132480" cy="1260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30" name=""/>
            <p:cNvSpPr/>
            <p:nvPr/>
          </p:nvSpPr>
          <p:spPr>
            <a:xfrm>
              <a:off x="7321680" y="3246480"/>
              <a:ext cx="298440" cy="1915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31" name=""/>
          <p:cNvSpPr/>
          <p:nvPr/>
        </p:nvSpPr>
        <p:spPr>
          <a:xfrm>
            <a:off x="2216160" y="205596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32" name=""/>
          <p:cNvGrpSpPr/>
          <p:nvPr/>
        </p:nvGrpSpPr>
        <p:grpSpPr>
          <a:xfrm>
            <a:off x="7392960" y="2414520"/>
            <a:ext cx="313920" cy="188640"/>
            <a:chOff x="7392960" y="2414520"/>
            <a:chExt cx="313920" cy="188640"/>
          </a:xfrm>
        </p:grpSpPr>
        <p:sp>
          <p:nvSpPr>
            <p:cNvPr id="3333" name=""/>
            <p:cNvSpPr/>
            <p:nvPr/>
          </p:nvSpPr>
          <p:spPr>
            <a:xfrm>
              <a:off x="7392960" y="2414520"/>
              <a:ext cx="313920" cy="18864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34" name=""/>
            <p:cNvSpPr/>
            <p:nvPr/>
          </p:nvSpPr>
          <p:spPr>
            <a:xfrm>
              <a:off x="7398360" y="2433600"/>
              <a:ext cx="30852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PJM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35" name=""/>
          <p:cNvSpPr/>
          <p:nvPr/>
        </p:nvSpPr>
        <p:spPr>
          <a:xfrm>
            <a:off x="2354400" y="4651200"/>
            <a:ext cx="87444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6" name=""/>
          <p:cNvSpPr/>
          <p:nvPr/>
        </p:nvSpPr>
        <p:spPr>
          <a:xfrm>
            <a:off x="2354400" y="4651200"/>
            <a:ext cx="87444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7" name=""/>
          <p:cNvSpPr/>
          <p:nvPr/>
        </p:nvSpPr>
        <p:spPr>
          <a:xfrm>
            <a:off x="6894360" y="3700440"/>
            <a:ext cx="13032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8" name=""/>
          <p:cNvSpPr/>
          <p:nvPr/>
        </p:nvSpPr>
        <p:spPr>
          <a:xfrm>
            <a:off x="6862680" y="3790800"/>
            <a:ext cx="297000" cy="19080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9" name=""/>
          <p:cNvSpPr/>
          <p:nvPr/>
        </p:nvSpPr>
        <p:spPr>
          <a:xfrm>
            <a:off x="6284880" y="3314880"/>
            <a:ext cx="13176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0" name=""/>
          <p:cNvSpPr/>
          <p:nvPr/>
        </p:nvSpPr>
        <p:spPr>
          <a:xfrm>
            <a:off x="6254640" y="3406680"/>
            <a:ext cx="297000" cy="1904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41" name=""/>
          <p:cNvGrpSpPr/>
          <p:nvPr/>
        </p:nvGrpSpPr>
        <p:grpSpPr>
          <a:xfrm>
            <a:off x="6105600" y="2744640"/>
            <a:ext cx="312480" cy="188640"/>
            <a:chOff x="6105600" y="2744640"/>
            <a:chExt cx="312480" cy="188640"/>
          </a:xfrm>
        </p:grpSpPr>
        <p:sp>
          <p:nvSpPr>
            <p:cNvPr id="3342" name=""/>
            <p:cNvSpPr/>
            <p:nvPr/>
          </p:nvSpPr>
          <p:spPr>
            <a:xfrm>
              <a:off x="6105600" y="2744640"/>
              <a:ext cx="312480" cy="18864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3343" name=""/>
            <p:cNvGrpSpPr/>
            <p:nvPr/>
          </p:nvGrpSpPr>
          <p:grpSpPr>
            <a:xfrm>
              <a:off x="6134040" y="2757960"/>
              <a:ext cx="239040" cy="163800"/>
              <a:chOff x="6134040" y="2757960"/>
              <a:chExt cx="239040" cy="163800"/>
            </a:xfrm>
          </p:grpSpPr>
          <p:sp>
            <p:nvSpPr>
              <p:cNvPr id="3344" name=""/>
              <p:cNvSpPr/>
              <p:nvPr/>
            </p:nvSpPr>
            <p:spPr>
              <a:xfrm>
                <a:off x="6134040" y="2757960"/>
                <a:ext cx="23904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Cinergy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345" name=""/>
              <p:cNvSpPr/>
              <p:nvPr/>
            </p:nvSpPr>
            <p:spPr>
              <a:xfrm>
                <a:off x="6198840" y="284544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3346" name=""/>
          <p:cNvGrpSpPr/>
          <p:nvPr/>
        </p:nvGrpSpPr>
        <p:grpSpPr>
          <a:xfrm>
            <a:off x="5837400" y="2365200"/>
            <a:ext cx="312120" cy="190440"/>
            <a:chOff x="5837400" y="2365200"/>
            <a:chExt cx="312120" cy="190440"/>
          </a:xfrm>
        </p:grpSpPr>
        <p:sp>
          <p:nvSpPr>
            <p:cNvPr id="3347" name=""/>
            <p:cNvSpPr/>
            <p:nvPr/>
          </p:nvSpPr>
          <p:spPr>
            <a:xfrm>
              <a:off x="5837400" y="2365200"/>
              <a:ext cx="312120" cy="190440"/>
            </a:xfrm>
            <a:prstGeom prst="rect">
              <a:avLst/>
            </a:prstGeom>
            <a:solidFill>
              <a:srgbClr val="63ff81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48" name=""/>
            <p:cNvSpPr/>
            <p:nvPr/>
          </p:nvSpPr>
          <p:spPr>
            <a:xfrm>
              <a:off x="5842440" y="2380680"/>
              <a:ext cx="30348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49" name=""/>
          <p:cNvGrpSpPr/>
          <p:nvPr/>
        </p:nvGrpSpPr>
        <p:grpSpPr>
          <a:xfrm>
            <a:off x="6273720" y="3894120"/>
            <a:ext cx="312480" cy="188640"/>
            <a:chOff x="6273720" y="3894120"/>
            <a:chExt cx="312480" cy="188640"/>
          </a:xfrm>
        </p:grpSpPr>
        <p:sp>
          <p:nvSpPr>
            <p:cNvPr id="3350" name=""/>
            <p:cNvSpPr/>
            <p:nvPr/>
          </p:nvSpPr>
          <p:spPr>
            <a:xfrm>
              <a:off x="6273720" y="3894120"/>
              <a:ext cx="312480" cy="188640"/>
            </a:xfrm>
            <a:prstGeom prst="rect">
              <a:avLst/>
            </a:prstGeom>
            <a:solidFill>
              <a:srgbClr val="63ff81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51" name=""/>
            <p:cNvSpPr/>
            <p:nvPr/>
          </p:nvSpPr>
          <p:spPr>
            <a:xfrm>
              <a:off x="6280560" y="3911400"/>
              <a:ext cx="30384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TVA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52" name=""/>
          <p:cNvSpPr/>
          <p:nvPr/>
        </p:nvSpPr>
        <p:spPr>
          <a:xfrm>
            <a:off x="4506840" y="1677960"/>
            <a:ext cx="38916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3" name=""/>
          <p:cNvSpPr/>
          <p:nvPr/>
        </p:nvSpPr>
        <p:spPr>
          <a:xfrm>
            <a:off x="4427640" y="1625760"/>
            <a:ext cx="5108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MAPP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4" name=""/>
          <p:cNvSpPr/>
          <p:nvPr/>
        </p:nvSpPr>
        <p:spPr>
          <a:xfrm>
            <a:off x="4438800" y="4343400"/>
            <a:ext cx="42516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5" name=""/>
          <p:cNvSpPr/>
          <p:nvPr/>
        </p:nvSpPr>
        <p:spPr>
          <a:xfrm>
            <a:off x="4410360" y="4303800"/>
            <a:ext cx="5806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ERCOT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6" name=""/>
          <p:cNvSpPr/>
          <p:nvPr/>
        </p:nvSpPr>
        <p:spPr>
          <a:xfrm>
            <a:off x="7120080" y="4716360"/>
            <a:ext cx="32688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7" name=""/>
          <p:cNvSpPr/>
          <p:nvPr/>
        </p:nvSpPr>
        <p:spPr>
          <a:xfrm>
            <a:off x="7012080" y="4664160"/>
            <a:ext cx="4982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FRCC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8" name=""/>
          <p:cNvSpPr/>
          <p:nvPr/>
        </p:nvSpPr>
        <p:spPr>
          <a:xfrm>
            <a:off x="7151760" y="3533760"/>
            <a:ext cx="32688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59" name=""/>
          <p:cNvSpPr/>
          <p:nvPr/>
        </p:nvSpPr>
        <p:spPr>
          <a:xfrm>
            <a:off x="7043760" y="3481560"/>
            <a:ext cx="4982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0" name=""/>
          <p:cNvSpPr/>
          <p:nvPr/>
        </p:nvSpPr>
        <p:spPr>
          <a:xfrm>
            <a:off x="6280200" y="2278080"/>
            <a:ext cx="368280" cy="141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1" name=""/>
          <p:cNvSpPr/>
          <p:nvPr/>
        </p:nvSpPr>
        <p:spPr>
          <a:xfrm>
            <a:off x="6188400" y="2227320"/>
            <a:ext cx="5047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ECAR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2" name=""/>
          <p:cNvSpPr/>
          <p:nvPr/>
        </p:nvSpPr>
        <p:spPr>
          <a:xfrm>
            <a:off x="4641840" y="3057480"/>
            <a:ext cx="25884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3" name=""/>
          <p:cNvSpPr/>
          <p:nvPr/>
        </p:nvSpPr>
        <p:spPr>
          <a:xfrm>
            <a:off x="4550040" y="3005280"/>
            <a:ext cx="4093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SPP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4" name=""/>
          <p:cNvSpPr/>
          <p:nvPr/>
        </p:nvSpPr>
        <p:spPr>
          <a:xfrm>
            <a:off x="3344760" y="2948040"/>
            <a:ext cx="38916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5" name=""/>
          <p:cNvSpPr/>
          <p:nvPr/>
        </p:nvSpPr>
        <p:spPr>
          <a:xfrm>
            <a:off x="3256200" y="2895480"/>
            <a:ext cx="5299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WSCC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6" name=""/>
          <p:cNvSpPr/>
          <p:nvPr/>
        </p:nvSpPr>
        <p:spPr>
          <a:xfrm>
            <a:off x="7591320" y="203508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7" name=""/>
          <p:cNvSpPr/>
          <p:nvPr/>
        </p:nvSpPr>
        <p:spPr>
          <a:xfrm>
            <a:off x="7161120" y="2158920"/>
            <a:ext cx="358920" cy="141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8" name=""/>
          <p:cNvSpPr/>
          <p:nvPr/>
        </p:nvSpPr>
        <p:spPr>
          <a:xfrm>
            <a:off x="7070760" y="2108160"/>
            <a:ext cx="5047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NPCC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9" name=""/>
          <p:cNvSpPr/>
          <p:nvPr/>
        </p:nvSpPr>
        <p:spPr>
          <a:xfrm>
            <a:off x="6434280" y="2849400"/>
            <a:ext cx="42048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70" name=""/>
          <p:cNvGrpSpPr/>
          <p:nvPr/>
        </p:nvGrpSpPr>
        <p:grpSpPr>
          <a:xfrm>
            <a:off x="210960" y="3359160"/>
            <a:ext cx="1998720" cy="1807920"/>
            <a:chOff x="210960" y="3359160"/>
            <a:chExt cx="1998720" cy="1807920"/>
          </a:xfrm>
        </p:grpSpPr>
        <p:sp>
          <p:nvSpPr>
            <p:cNvPr id="3371" name=""/>
            <p:cNvSpPr/>
            <p:nvPr/>
          </p:nvSpPr>
          <p:spPr>
            <a:xfrm>
              <a:off x="226800" y="3896640"/>
              <a:ext cx="231840" cy="218880"/>
            </a:xfrm>
            <a:custGeom>
              <a:avLst/>
              <a:gdLst/>
              <a:ahLst/>
              <a:rect l="l" t="t" r="r" b="b"/>
              <a:pathLst>
                <a:path w="269" h="257">
                  <a:moveTo>
                    <a:pt x="135" y="0"/>
                  </a:moveTo>
                  <a:lnTo>
                    <a:pt x="102" y="99"/>
                  </a:lnTo>
                  <a:lnTo>
                    <a:pt x="0" y="99"/>
                  </a:lnTo>
                  <a:lnTo>
                    <a:pt x="84" y="160"/>
                  </a:lnTo>
                  <a:lnTo>
                    <a:pt x="52" y="257"/>
                  </a:lnTo>
                  <a:lnTo>
                    <a:pt x="135" y="197"/>
                  </a:lnTo>
                  <a:lnTo>
                    <a:pt x="217" y="257"/>
                  </a:lnTo>
                  <a:lnTo>
                    <a:pt x="185" y="160"/>
                  </a:lnTo>
                  <a:lnTo>
                    <a:pt x="269" y="99"/>
                  </a:lnTo>
                  <a:lnTo>
                    <a:pt x="165" y="9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2" name=""/>
            <p:cNvSpPr/>
            <p:nvPr/>
          </p:nvSpPr>
          <p:spPr>
            <a:xfrm>
              <a:off x="226800" y="3896640"/>
              <a:ext cx="231840" cy="218880"/>
            </a:xfrm>
            <a:custGeom>
              <a:avLst/>
              <a:gdLst/>
              <a:ahLst/>
              <a:rect l="l" t="t" r="r" b="b"/>
              <a:pathLst>
                <a:path w="269" h="257">
                  <a:moveTo>
                    <a:pt x="135" y="0"/>
                  </a:moveTo>
                  <a:lnTo>
                    <a:pt x="102" y="99"/>
                  </a:lnTo>
                  <a:lnTo>
                    <a:pt x="0" y="99"/>
                  </a:lnTo>
                  <a:lnTo>
                    <a:pt x="84" y="160"/>
                  </a:lnTo>
                  <a:lnTo>
                    <a:pt x="52" y="257"/>
                  </a:lnTo>
                  <a:lnTo>
                    <a:pt x="135" y="197"/>
                  </a:lnTo>
                  <a:lnTo>
                    <a:pt x="217" y="257"/>
                  </a:lnTo>
                  <a:lnTo>
                    <a:pt x="185" y="160"/>
                  </a:lnTo>
                  <a:lnTo>
                    <a:pt x="269" y="99"/>
                  </a:lnTo>
                  <a:lnTo>
                    <a:pt x="165" y="9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3" name=""/>
            <p:cNvSpPr/>
            <p:nvPr/>
          </p:nvSpPr>
          <p:spPr>
            <a:xfrm>
              <a:off x="1322280" y="3652560"/>
              <a:ext cx="885960" cy="47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4" name=""/>
            <p:cNvSpPr/>
            <p:nvPr/>
          </p:nvSpPr>
          <p:spPr>
            <a:xfrm>
              <a:off x="1322280" y="3652560"/>
              <a:ext cx="885960" cy="47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5" name=""/>
            <p:cNvSpPr/>
            <p:nvPr/>
          </p:nvSpPr>
          <p:spPr>
            <a:xfrm>
              <a:off x="210960" y="3362040"/>
              <a:ext cx="1998720" cy="180504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6" name=""/>
            <p:cNvSpPr/>
            <p:nvPr/>
          </p:nvSpPr>
          <p:spPr>
            <a:xfrm>
              <a:off x="245880" y="3720240"/>
              <a:ext cx="812880" cy="436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7" name=""/>
            <p:cNvSpPr/>
            <p:nvPr/>
          </p:nvSpPr>
          <p:spPr>
            <a:xfrm>
              <a:off x="245880" y="3720240"/>
              <a:ext cx="812880" cy="436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8" name=""/>
            <p:cNvSpPr/>
            <p:nvPr/>
          </p:nvSpPr>
          <p:spPr>
            <a:xfrm>
              <a:off x="330120" y="4714920"/>
              <a:ext cx="182520" cy="18108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9" name=""/>
            <p:cNvSpPr/>
            <p:nvPr/>
          </p:nvSpPr>
          <p:spPr>
            <a:xfrm>
              <a:off x="646920" y="4628160"/>
              <a:ext cx="1360080" cy="474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 Marketing Activity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8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75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Transmission Grid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80" name=""/>
            <p:cNvSpPr/>
            <p:nvPr/>
          </p:nvSpPr>
          <p:spPr>
            <a:xfrm>
              <a:off x="531360" y="3359160"/>
              <a:ext cx="1162800" cy="802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520" rIns="101520" tIns="50760" bIns="50760" anchor="t">
              <a:spAutoFit/>
            </a:bodyPr>
            <a:p>
              <a:pPr>
                <a:lnSpc>
                  <a:spcPct val="17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Marketing Offices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7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NYMEX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7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Marketing Hub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3381" name=""/>
            <p:cNvGrpSpPr/>
            <p:nvPr/>
          </p:nvGrpSpPr>
          <p:grpSpPr>
            <a:xfrm>
              <a:off x="345960" y="4491360"/>
              <a:ext cx="152280" cy="144360"/>
              <a:chOff x="345960" y="4491360"/>
              <a:chExt cx="152280" cy="144360"/>
            </a:xfrm>
          </p:grpSpPr>
          <p:sp>
            <p:nvSpPr>
              <p:cNvPr id="3382" name=""/>
              <p:cNvSpPr/>
              <p:nvPr/>
            </p:nvSpPr>
            <p:spPr>
              <a:xfrm>
                <a:off x="362160" y="4491360"/>
                <a:ext cx="65880" cy="6300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6200" bIns="16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383" name=""/>
              <p:cNvSpPr/>
              <p:nvPr/>
            </p:nvSpPr>
            <p:spPr>
              <a:xfrm>
                <a:off x="345960" y="4538520"/>
                <a:ext cx="152280" cy="97200"/>
              </a:xfrm>
              <a:prstGeom prst="rect">
                <a:avLst/>
              </a:prstGeom>
              <a:solidFill>
                <a:srgbClr val="ffffff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3384" name=""/>
            <p:cNvGrpSpPr/>
            <p:nvPr/>
          </p:nvGrpSpPr>
          <p:grpSpPr>
            <a:xfrm>
              <a:off x="345960" y="4268880"/>
              <a:ext cx="152280" cy="144720"/>
              <a:chOff x="345960" y="4268880"/>
              <a:chExt cx="152280" cy="144720"/>
            </a:xfrm>
          </p:grpSpPr>
          <p:sp>
            <p:nvSpPr>
              <p:cNvPr id="3385" name=""/>
              <p:cNvSpPr/>
              <p:nvPr/>
            </p:nvSpPr>
            <p:spPr>
              <a:xfrm>
                <a:off x="362160" y="4268880"/>
                <a:ext cx="65880" cy="6300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16200" bIns="162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386" name=""/>
              <p:cNvSpPr/>
              <p:nvPr/>
            </p:nvSpPr>
            <p:spPr>
              <a:xfrm>
                <a:off x="345960" y="4316040"/>
                <a:ext cx="152280" cy="9756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3387" name=""/>
            <p:cNvSpPr/>
            <p:nvPr/>
          </p:nvSpPr>
          <p:spPr>
            <a:xfrm>
              <a:off x="323640" y="3433320"/>
              <a:ext cx="179640" cy="163440"/>
            </a:xfrm>
            <a:prstGeom prst="star5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7920" bIns="79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88" name=""/>
            <p:cNvSpPr/>
            <p:nvPr/>
          </p:nvSpPr>
          <p:spPr>
            <a:xfrm>
              <a:off x="523440" y="3988080"/>
              <a:ext cx="921600" cy="37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520" rIns="101520" tIns="50760" bIns="50760" anchor="t">
              <a:spAutoFit/>
            </a:bodyPr>
            <a:p>
              <a:pPr>
                <a:lnSpc>
                  <a:spcPct val="20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9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 Plants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89" name=""/>
            <p:cNvSpPr/>
            <p:nvPr/>
          </p:nvSpPr>
          <p:spPr>
            <a:xfrm>
              <a:off x="526680" y="4212000"/>
              <a:ext cx="1283400" cy="514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01520" rIns="101520" tIns="50760" bIns="50760" anchor="t">
              <a:spAutoFit/>
            </a:bodyPr>
            <a:p>
              <a:pPr>
                <a:lnSpc>
                  <a:spcPct val="15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 Operation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lnSpc>
                  <a:spcPct val="150000"/>
                </a:lnSpc>
                <a:tabLst>
                  <a:tab algn="l" pos="0"/>
                  <a:tab algn="l" pos="1125360"/>
                  <a:tab algn="l" pos="2251080"/>
                  <a:tab algn="l" pos="3376440"/>
                  <a:tab algn="l" pos="4502160"/>
                  <a:tab algn="l" pos="5627520"/>
                  <a:tab algn="l" pos="6753240"/>
                  <a:tab algn="l" pos="7878600"/>
                  <a:tab algn="l" pos="9004320"/>
                  <a:tab algn="l" pos="1012968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Under Development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90" name=""/>
            <p:cNvSpPr/>
            <p:nvPr/>
          </p:nvSpPr>
          <p:spPr>
            <a:xfrm>
              <a:off x="334800" y="3682080"/>
              <a:ext cx="162000" cy="155880"/>
            </a:xfrm>
            <a:prstGeom prst="rect">
              <a:avLst/>
            </a:prstGeom>
            <a:solidFill>
              <a:srgbClr val="969696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91" name=""/>
            <p:cNvSpPr/>
            <p:nvPr/>
          </p:nvSpPr>
          <p:spPr>
            <a:xfrm>
              <a:off x="334800" y="3911040"/>
              <a:ext cx="162000" cy="155520"/>
            </a:xfrm>
            <a:prstGeom prst="rect">
              <a:avLst/>
            </a:prstGeom>
            <a:solidFill>
              <a:srgbClr val="63ff81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92" name=""/>
            <p:cNvSpPr/>
            <p:nvPr/>
          </p:nvSpPr>
          <p:spPr>
            <a:xfrm>
              <a:off x="307800" y="4964040"/>
              <a:ext cx="289080" cy="113040"/>
            </a:xfrm>
            <a:prstGeom prst="rect">
              <a:avLst/>
            </a:pr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93" name=""/>
            <p:cNvSpPr/>
            <p:nvPr/>
          </p:nvSpPr>
          <p:spPr>
            <a:xfrm>
              <a:off x="330120" y="5020560"/>
              <a:ext cx="244440" cy="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94" name=""/>
          <p:cNvSpPr/>
          <p:nvPr/>
        </p:nvSpPr>
        <p:spPr>
          <a:xfrm>
            <a:off x="220680" y="1319040"/>
            <a:ext cx="1889280" cy="1889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395" name=""/>
          <p:cNvGraphicFramePr/>
          <p:nvPr/>
        </p:nvGraphicFramePr>
        <p:xfrm>
          <a:off x="263520" y="1836720"/>
          <a:ext cx="1770120" cy="1247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3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263520" y="1836720"/>
                    <a:ext cx="1770120" cy="124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397" name=""/>
          <p:cNvSpPr/>
          <p:nvPr/>
        </p:nvSpPr>
        <p:spPr>
          <a:xfrm>
            <a:off x="1342080" y="2930400"/>
            <a:ext cx="490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8" name=""/>
          <p:cNvSpPr/>
          <p:nvPr/>
        </p:nvSpPr>
        <p:spPr>
          <a:xfrm>
            <a:off x="713880" y="1343160"/>
            <a:ext cx="113904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West Volumes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(Millions MWh)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9" name=""/>
          <p:cNvSpPr/>
          <p:nvPr/>
        </p:nvSpPr>
        <p:spPr>
          <a:xfrm>
            <a:off x="489600" y="2930400"/>
            <a:ext cx="490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00" name=""/>
          <p:cNvSpPr/>
          <p:nvPr/>
        </p:nvSpPr>
        <p:spPr>
          <a:xfrm>
            <a:off x="1431360" y="1765440"/>
            <a:ext cx="321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46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01" name=""/>
          <p:cNvSpPr/>
          <p:nvPr/>
        </p:nvSpPr>
        <p:spPr>
          <a:xfrm>
            <a:off x="586800" y="2224080"/>
            <a:ext cx="321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25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02" name=""/>
          <p:cNvGrpSpPr/>
          <p:nvPr/>
        </p:nvGrpSpPr>
        <p:grpSpPr>
          <a:xfrm>
            <a:off x="4827600" y="3892680"/>
            <a:ext cx="296640" cy="282240"/>
            <a:chOff x="4827600" y="3892680"/>
            <a:chExt cx="296640" cy="282240"/>
          </a:xfrm>
        </p:grpSpPr>
        <p:sp>
          <p:nvSpPr>
            <p:cNvPr id="3403" name=""/>
            <p:cNvSpPr/>
            <p:nvPr/>
          </p:nvSpPr>
          <p:spPr>
            <a:xfrm>
              <a:off x="4858560" y="3892680"/>
              <a:ext cx="131040" cy="1263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04" name=""/>
            <p:cNvSpPr/>
            <p:nvPr/>
          </p:nvSpPr>
          <p:spPr>
            <a:xfrm>
              <a:off x="4827600" y="3984480"/>
              <a:ext cx="296640" cy="19044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05" name=""/>
          <p:cNvSpPr/>
          <p:nvPr/>
        </p:nvSpPr>
        <p:spPr>
          <a:xfrm>
            <a:off x="5081760" y="4894200"/>
            <a:ext cx="2334960" cy="1614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06" name=""/>
          <p:cNvSpPr/>
          <p:nvPr/>
        </p:nvSpPr>
        <p:spPr>
          <a:xfrm>
            <a:off x="2422440" y="4888080"/>
            <a:ext cx="2335320" cy="1614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407" name=""/>
          <p:cNvGraphicFramePr/>
          <p:nvPr/>
        </p:nvGraphicFramePr>
        <p:xfrm>
          <a:off x="2700360" y="5162400"/>
          <a:ext cx="1712880" cy="117000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3408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2700360" y="5162400"/>
                    <a:ext cx="1712880" cy="1170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09" name=""/>
          <p:cNvSpPr/>
          <p:nvPr/>
        </p:nvSpPr>
        <p:spPr>
          <a:xfrm>
            <a:off x="2794680" y="6200640"/>
            <a:ext cx="4078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0" name=""/>
          <p:cNvSpPr/>
          <p:nvPr/>
        </p:nvSpPr>
        <p:spPr>
          <a:xfrm>
            <a:off x="3898080" y="6200640"/>
            <a:ext cx="4078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1" name=""/>
          <p:cNvSpPr/>
          <p:nvPr/>
        </p:nvSpPr>
        <p:spPr>
          <a:xfrm>
            <a:off x="2842920" y="4908600"/>
            <a:ext cx="14976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Peaking Generation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(MW)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2" name=""/>
          <p:cNvSpPr/>
          <p:nvPr/>
        </p:nvSpPr>
        <p:spPr>
          <a:xfrm>
            <a:off x="3347280" y="6200640"/>
            <a:ext cx="4078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3" name=""/>
          <p:cNvSpPr/>
          <p:nvPr/>
        </p:nvSpPr>
        <p:spPr>
          <a:xfrm>
            <a:off x="2880000" y="6026040"/>
            <a:ext cx="2376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4" name=""/>
          <p:cNvSpPr/>
          <p:nvPr/>
        </p:nvSpPr>
        <p:spPr>
          <a:xfrm>
            <a:off x="3884040" y="5187960"/>
            <a:ext cx="436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2,930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5" name=""/>
          <p:cNvSpPr/>
          <p:nvPr/>
        </p:nvSpPr>
        <p:spPr>
          <a:xfrm>
            <a:off x="3333240" y="5654520"/>
            <a:ext cx="436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1,340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6" name=""/>
          <p:cNvSpPr/>
          <p:nvPr/>
        </p:nvSpPr>
        <p:spPr>
          <a:xfrm>
            <a:off x="5442120" y="5692680"/>
            <a:ext cx="156960" cy="18576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7" name=""/>
          <p:cNvSpPr/>
          <p:nvPr/>
        </p:nvSpPr>
        <p:spPr>
          <a:xfrm>
            <a:off x="5536080" y="4900680"/>
            <a:ext cx="11390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Contract Term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8" name=""/>
          <p:cNvSpPr/>
          <p:nvPr/>
        </p:nvSpPr>
        <p:spPr>
          <a:xfrm>
            <a:off x="5385240" y="5495760"/>
            <a:ext cx="405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&lt;1Yr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9" name=""/>
          <p:cNvSpPr/>
          <p:nvPr/>
        </p:nvSpPr>
        <p:spPr>
          <a:xfrm>
            <a:off x="5385240" y="5773680"/>
            <a:ext cx="405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&gt;5Yr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0" name=""/>
          <p:cNvSpPr/>
          <p:nvPr/>
        </p:nvSpPr>
        <p:spPr>
          <a:xfrm>
            <a:off x="5437440" y="5638680"/>
            <a:ext cx="4359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1-5Yr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1" name=""/>
          <p:cNvSpPr/>
          <p:nvPr/>
        </p:nvSpPr>
        <p:spPr>
          <a:xfrm>
            <a:off x="5335560" y="5554800"/>
            <a:ext cx="88920" cy="8892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2" name=""/>
          <p:cNvSpPr/>
          <p:nvPr/>
        </p:nvSpPr>
        <p:spPr>
          <a:xfrm>
            <a:off x="5335560" y="5699160"/>
            <a:ext cx="88920" cy="889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3" name=""/>
          <p:cNvSpPr/>
          <p:nvPr/>
        </p:nvSpPr>
        <p:spPr>
          <a:xfrm>
            <a:off x="5335560" y="5843520"/>
            <a:ext cx="88920" cy="88920"/>
          </a:xfrm>
          <a:prstGeom prst="rect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424" name=""/>
          <p:cNvGraphicFramePr/>
          <p:nvPr/>
        </p:nvGraphicFramePr>
        <p:xfrm>
          <a:off x="5432400" y="5130720"/>
          <a:ext cx="2233800" cy="1327320"/>
        </p:xfrm>
        <a:graphic>
          <a:graphicData uri="http://schemas.openxmlformats.org/presentationml/2006/ole">
            <p:oleObj r:id="rId6" spid="">
              <p:embed/>
              <p:pic>
                <p:nvPicPr>
                  <p:cNvPr id="3425" name="" descr=""/>
                  <p:cNvPicPr/>
                  <p:nvPr/>
                </p:nvPicPr>
                <p:blipFill>
                  <a:blip r:embed="rId7"/>
                  <a:stretch/>
                </p:blipFill>
                <p:spPr>
                  <a:xfrm>
                    <a:off x="5432400" y="5130720"/>
                    <a:ext cx="2233800" cy="1327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26" name=""/>
          <p:cNvSpPr/>
          <p:nvPr/>
        </p:nvSpPr>
        <p:spPr>
          <a:xfrm>
            <a:off x="3900600" y="992160"/>
            <a:ext cx="330120" cy="3380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7" name=""/>
          <p:cNvSpPr/>
          <p:nvPr/>
        </p:nvSpPr>
        <p:spPr>
          <a:xfrm>
            <a:off x="8167680" y="1319040"/>
            <a:ext cx="1889280" cy="1889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428" name=""/>
          <p:cNvGraphicFramePr/>
          <p:nvPr/>
        </p:nvGraphicFramePr>
        <p:xfrm>
          <a:off x="8210520" y="1836720"/>
          <a:ext cx="1770120" cy="1247760"/>
        </p:xfrm>
        <a:graphic>
          <a:graphicData uri="http://schemas.openxmlformats.org/presentationml/2006/ole">
            <p:oleObj r:id="rId8" spid="">
              <p:embed/>
              <p:pic>
                <p:nvPicPr>
                  <p:cNvPr id="3429" name="" descr=""/>
                  <p:cNvPicPr/>
                  <p:nvPr/>
                </p:nvPicPr>
                <p:blipFill>
                  <a:blip r:embed="rId9"/>
                  <a:stretch/>
                </p:blipFill>
                <p:spPr>
                  <a:xfrm>
                    <a:off x="8210520" y="1836720"/>
                    <a:ext cx="1770120" cy="124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30" name=""/>
          <p:cNvSpPr/>
          <p:nvPr/>
        </p:nvSpPr>
        <p:spPr>
          <a:xfrm>
            <a:off x="9289080" y="2930400"/>
            <a:ext cx="490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2Q00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1" name=""/>
          <p:cNvSpPr/>
          <p:nvPr/>
        </p:nvSpPr>
        <p:spPr>
          <a:xfrm>
            <a:off x="8436600" y="2930400"/>
            <a:ext cx="4903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2Q99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2" name=""/>
          <p:cNvSpPr/>
          <p:nvPr/>
        </p:nvSpPr>
        <p:spPr>
          <a:xfrm>
            <a:off x="9365760" y="1727280"/>
            <a:ext cx="321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3" name=""/>
          <p:cNvSpPr/>
          <p:nvPr/>
        </p:nvSpPr>
        <p:spPr>
          <a:xfrm>
            <a:off x="8495640" y="1952640"/>
            <a:ext cx="321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70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4" name=""/>
          <p:cNvSpPr/>
          <p:nvPr/>
        </p:nvSpPr>
        <p:spPr>
          <a:xfrm>
            <a:off x="8611560" y="1368360"/>
            <a:ext cx="110016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 Volumes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(Millions MWh)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22349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1998-12-10T17:13:40Z</dcterms:created>
  <dc:creator>Alison Ott</dc:creator>
  <dc:description/>
  <dc:language>en-US</dc:language>
  <cp:lastModifiedBy>Michael Darnall</cp:lastModifiedBy>
  <cp:lastPrinted>2000-07-22T19:13:30Z</cp:lastPrinted>
  <dcterms:modified xsi:type="dcterms:W3CDTF">2000-07-31T18:08:20Z</dcterms:modified>
  <cp:revision>1346</cp:revision>
  <dc:subject/>
  <dc:title>No Slide Title</dc:title>
</cp:coreProperties>
</file>