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84034E-DD67-4814-A661-550C8FBD84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39A148-6C33-4AC2-ADE7-3F57676117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de Mexico’s Organization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1752480" y="1523880"/>
            <a:ext cx="1184400" cy="641520"/>
            <a:chOff x="1752480" y="1523880"/>
            <a:chExt cx="1184400" cy="641520"/>
          </a:xfrm>
        </p:grpSpPr>
        <p:sp>
          <p:nvSpPr>
            <p:cNvPr id="9" name=""/>
            <p:cNvSpPr/>
            <p:nvPr/>
          </p:nvSpPr>
          <p:spPr>
            <a:xfrm>
              <a:off x="1752480" y="1523880"/>
              <a:ext cx="1184400" cy="641520"/>
            </a:xfrm>
            <a:prstGeom prst="roundRect">
              <a:avLst>
                <a:gd name="adj" fmla="val 16667"/>
              </a:avLst>
            </a:prstGeom>
            <a:solidFill>
              <a:srgbClr val="00cc99"/>
            </a:soli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781280" y="1603800"/>
              <a:ext cx="1122840" cy="4597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Alatorre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Chairman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12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directly by Max Yzaguirre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028600" y="1519200"/>
            <a:ext cx="5362920" cy="3890520"/>
            <a:chOff x="2028600" y="1519200"/>
            <a:chExt cx="5362920" cy="3890520"/>
          </a:xfrm>
        </p:grpSpPr>
        <p:sp>
          <p:nvSpPr>
            <p:cNvPr id="16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7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18" name=""/>
            <p:cNvSpPr/>
            <p:nvPr/>
          </p:nvSpPr>
          <p:spPr>
            <a:xfrm>
              <a:off x="4083120" y="1519200"/>
              <a:ext cx="1565280" cy="6411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08320" y="1599120"/>
              <a:ext cx="14842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Max Yzaguirre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President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000760" y="2590560"/>
              <a:ext cx="2384280" cy="38124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23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" name=""/>
            <p:cNvSpPr/>
            <p:nvPr/>
          </p:nvSpPr>
          <p:spPr>
            <a:xfrm>
              <a:off x="4772160" y="219204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476520" y="2361960"/>
              <a:ext cx="0" cy="211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143760" y="2361960"/>
              <a:ext cx="0" cy="211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"/>
            <p:cNvGrpSpPr/>
            <p:nvPr/>
          </p:nvGrpSpPr>
          <p:grpSpPr>
            <a:xfrm>
              <a:off x="2028960" y="3352680"/>
              <a:ext cx="1143000" cy="550440"/>
              <a:chOff x="2028960" y="3352680"/>
              <a:chExt cx="1143000" cy="550440"/>
            </a:xfrm>
          </p:grpSpPr>
          <p:sp>
            <p:nvSpPr>
              <p:cNvPr id="29" name=""/>
              <p:cNvSpPr/>
              <p:nvPr/>
            </p:nvSpPr>
            <p:spPr>
              <a:xfrm>
                <a:off x="2028960" y="3352680"/>
                <a:ext cx="1140840" cy="550440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2036520" y="3421800"/>
                <a:ext cx="1135440" cy="432360"/>
              </a:xfrm>
              <a:prstGeom prst="rect">
                <a:avLst/>
              </a:prstGeom>
              <a:solidFill>
                <a:srgbClr val="cc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Steve Irvin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" name=""/>
            <p:cNvGrpSpPr/>
            <p:nvPr/>
          </p:nvGrpSpPr>
          <p:grpSpPr>
            <a:xfrm>
              <a:off x="2028960" y="4249440"/>
              <a:ext cx="1143000" cy="550800"/>
              <a:chOff x="2028960" y="4249440"/>
              <a:chExt cx="1143000" cy="550800"/>
            </a:xfrm>
          </p:grpSpPr>
          <p:sp>
            <p:nvSpPr>
              <p:cNvPr id="32" name=""/>
              <p:cNvSpPr/>
              <p:nvPr/>
            </p:nvSpPr>
            <p:spPr>
              <a:xfrm>
                <a:off x="2028960" y="424944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2036520" y="4318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" name=""/>
            <p:cNvGrpSpPr/>
            <p:nvPr/>
          </p:nvGrpSpPr>
          <p:grpSpPr>
            <a:xfrm>
              <a:off x="5305320" y="3352680"/>
              <a:ext cx="1168560" cy="514080"/>
              <a:chOff x="5305320" y="3352680"/>
              <a:chExt cx="1168560" cy="514080"/>
            </a:xfrm>
          </p:grpSpPr>
          <p:sp>
            <p:nvSpPr>
              <p:cNvPr id="35" name=""/>
              <p:cNvSpPr/>
              <p:nvPr/>
            </p:nvSpPr>
            <p:spPr>
              <a:xfrm>
                <a:off x="5305320" y="3352680"/>
                <a:ext cx="1166400" cy="5140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5313600" y="3400200"/>
                <a:ext cx="116028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Jaime Williams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5838840" y="4128840"/>
              <a:ext cx="1143000" cy="550440"/>
              <a:chOff x="5838840" y="4128840"/>
              <a:chExt cx="1143000" cy="550440"/>
            </a:xfrm>
          </p:grpSpPr>
          <p:sp>
            <p:nvSpPr>
              <p:cNvPr id="38" name=""/>
              <p:cNvSpPr/>
              <p:nvPr/>
            </p:nvSpPr>
            <p:spPr>
              <a:xfrm>
                <a:off x="5838840" y="412884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5846400" y="41979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Agustin Perez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0" name=""/>
            <p:cNvSpPr/>
            <p:nvPr/>
          </p:nvSpPr>
          <p:spPr>
            <a:xfrm>
              <a:off x="5838840" y="29718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171960" y="36576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76520" y="236196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81240" y="464796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3705120" y="3352680"/>
              <a:ext cx="1143000" cy="550440"/>
              <a:chOff x="3705120" y="3352680"/>
              <a:chExt cx="1143000" cy="550440"/>
            </a:xfrm>
          </p:grpSpPr>
          <p:sp>
            <p:nvSpPr>
              <p:cNvPr id="45" name=""/>
              <p:cNvSpPr/>
              <p:nvPr/>
            </p:nvSpPr>
            <p:spPr>
              <a:xfrm>
                <a:off x="3705120" y="335268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3712680" y="342180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7" name=""/>
            <p:cNvSpPr/>
            <p:nvPr/>
          </p:nvSpPr>
          <p:spPr>
            <a:xfrm>
              <a:off x="34765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8" name=""/>
            <p:cNvGrpSpPr/>
            <p:nvPr/>
          </p:nvGrpSpPr>
          <p:grpSpPr>
            <a:xfrm>
              <a:off x="5838840" y="4859280"/>
              <a:ext cx="1143000" cy="550440"/>
              <a:chOff x="5838840" y="4859280"/>
              <a:chExt cx="1143000" cy="550440"/>
            </a:xfrm>
          </p:grpSpPr>
          <p:sp>
            <p:nvSpPr>
              <p:cNvPr id="49" name=""/>
              <p:cNvSpPr/>
              <p:nvPr/>
            </p:nvSpPr>
            <p:spPr>
              <a:xfrm>
                <a:off x="5838840" y="485928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5846400" y="492840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Enrique Lenci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" name=""/>
            <p:cNvSpPr/>
            <p:nvPr/>
          </p:nvSpPr>
          <p:spPr>
            <a:xfrm>
              <a:off x="5686560" y="3886200"/>
              <a:ext cx="0" cy="1290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686560" y="441936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686560" y="51814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4" name=""/>
            <p:cNvGrpSpPr/>
            <p:nvPr/>
          </p:nvGrpSpPr>
          <p:grpSpPr>
            <a:xfrm>
              <a:off x="3705120" y="4244760"/>
              <a:ext cx="1143000" cy="550440"/>
              <a:chOff x="3705120" y="4244760"/>
              <a:chExt cx="1143000" cy="550440"/>
            </a:xfrm>
          </p:grpSpPr>
          <p:sp>
            <p:nvSpPr>
              <p:cNvPr id="55" name=""/>
              <p:cNvSpPr/>
              <p:nvPr/>
            </p:nvSpPr>
            <p:spPr>
              <a:xfrm>
                <a:off x="3705120" y="424476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3712680" y="431388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7" name=""/>
            <p:cNvSpPr/>
            <p:nvPr/>
          </p:nvSpPr>
          <p:spPr>
            <a:xfrm>
              <a:off x="3171960" y="44910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Proposal 1 (Recommended)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60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by Steve Irvin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1752480" y="1508400"/>
            <a:ext cx="5715000" cy="3451320"/>
            <a:chOff x="1752480" y="1508400"/>
            <a:chExt cx="5715000" cy="3451320"/>
          </a:xfrm>
        </p:grpSpPr>
        <p:grpSp>
          <p:nvGrpSpPr>
            <p:cNvPr id="64" name=""/>
            <p:cNvGrpSpPr/>
            <p:nvPr/>
          </p:nvGrpSpPr>
          <p:grpSpPr>
            <a:xfrm>
              <a:off x="1752480" y="1523880"/>
              <a:ext cx="1184400" cy="641520"/>
              <a:chOff x="1752480" y="1523880"/>
              <a:chExt cx="1184400" cy="641520"/>
            </a:xfrm>
          </p:grpSpPr>
          <p:sp>
            <p:nvSpPr>
              <p:cNvPr id="65" name=""/>
              <p:cNvSpPr/>
              <p:nvPr/>
            </p:nvSpPr>
            <p:spPr>
              <a:xfrm>
                <a:off x="1752480" y="1523880"/>
                <a:ext cx="1184400" cy="641520"/>
              </a:xfrm>
              <a:prstGeom prst="roundRect">
                <a:avLst>
                  <a:gd name="adj" fmla="val 16667"/>
                </a:avLst>
              </a:prstGeom>
              <a:solidFill>
                <a:srgbClr val="00cc99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1781280" y="1603800"/>
                <a:ext cx="112284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Jaime Alatorre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Chairman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7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68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69" name=""/>
            <p:cNvSpPr/>
            <p:nvPr/>
          </p:nvSpPr>
          <p:spPr>
            <a:xfrm>
              <a:off x="4083120" y="1519200"/>
              <a:ext cx="1565280" cy="6415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108320" y="1508400"/>
              <a:ext cx="14842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Williams &amp; Steve Irvin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Co-Leaders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000760" y="2590920"/>
              <a:ext cx="2384280" cy="3808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3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74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6" name=""/>
            <p:cNvSpPr/>
            <p:nvPr/>
          </p:nvSpPr>
          <p:spPr>
            <a:xfrm>
              <a:off x="4772160" y="219240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47652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14376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" name=""/>
            <p:cNvGrpSpPr/>
            <p:nvPr/>
          </p:nvGrpSpPr>
          <p:grpSpPr>
            <a:xfrm>
              <a:off x="3733920" y="3352680"/>
              <a:ext cx="1143000" cy="550800"/>
              <a:chOff x="3733920" y="3352680"/>
              <a:chExt cx="1143000" cy="550800"/>
            </a:xfrm>
          </p:grpSpPr>
          <p:sp>
            <p:nvSpPr>
              <p:cNvPr id="80" name=""/>
              <p:cNvSpPr/>
              <p:nvPr/>
            </p:nvSpPr>
            <p:spPr>
              <a:xfrm>
                <a:off x="373392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374148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2" name=""/>
            <p:cNvSpPr/>
            <p:nvPr/>
          </p:nvSpPr>
          <p:spPr>
            <a:xfrm>
              <a:off x="3171960" y="3657600"/>
              <a:ext cx="5619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476520" y="236232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181240" y="464832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5" name=""/>
            <p:cNvGrpSpPr/>
            <p:nvPr/>
          </p:nvGrpSpPr>
          <p:grpSpPr>
            <a:xfrm>
              <a:off x="1981080" y="3352680"/>
              <a:ext cx="1143000" cy="550800"/>
              <a:chOff x="1981080" y="3352680"/>
              <a:chExt cx="1143000" cy="550800"/>
            </a:xfrm>
          </p:grpSpPr>
          <p:sp>
            <p:nvSpPr>
              <p:cNvPr id="86" name=""/>
              <p:cNvSpPr/>
              <p:nvPr/>
            </p:nvSpPr>
            <p:spPr>
              <a:xfrm>
                <a:off x="198108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198864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8" name=""/>
            <p:cNvSpPr/>
            <p:nvPr/>
          </p:nvSpPr>
          <p:spPr>
            <a:xfrm>
              <a:off x="35053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9" name=""/>
            <p:cNvGrpSpPr/>
            <p:nvPr/>
          </p:nvGrpSpPr>
          <p:grpSpPr>
            <a:xfrm>
              <a:off x="6172200" y="2971800"/>
              <a:ext cx="1295280" cy="1523520"/>
              <a:chOff x="6172200" y="2971800"/>
              <a:chExt cx="1295280" cy="1523520"/>
            </a:xfrm>
          </p:grpSpPr>
          <p:grpSp>
            <p:nvGrpSpPr>
              <p:cNvPr id="90" name=""/>
              <p:cNvGrpSpPr/>
              <p:nvPr/>
            </p:nvGrpSpPr>
            <p:grpSpPr>
              <a:xfrm>
                <a:off x="6324480" y="3214800"/>
                <a:ext cx="1143000" cy="550440"/>
                <a:chOff x="6324480" y="3214800"/>
                <a:chExt cx="1143000" cy="550440"/>
              </a:xfrm>
            </p:grpSpPr>
            <p:sp>
              <p:nvSpPr>
                <p:cNvPr id="91" name=""/>
                <p:cNvSpPr/>
                <p:nvPr/>
              </p:nvSpPr>
              <p:spPr>
                <a:xfrm>
                  <a:off x="6324480" y="3214800"/>
                  <a:ext cx="1140840" cy="550440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a88643"/>
                    </a:gs>
                    <a:gs pos="50000">
                      <a:srgbClr val="ffcc66"/>
                    </a:gs>
                    <a:gs pos="100000">
                      <a:srgbClr val="a88643"/>
                    </a:gs>
                  </a:gsLst>
                  <a:lin ang="5400000"/>
                </a:gradFill>
                <a:ln w="0">
                  <a:noFill/>
                </a:ln>
                <a:effectLst>
                  <a:outerShdw dist="71785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6332040" y="3283920"/>
                  <a:ext cx="1135440" cy="432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spAutoFit/>
                </a:bodyPr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Agustin Perez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Manager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3" name=""/>
              <p:cNvGrpSpPr/>
              <p:nvPr/>
            </p:nvGrpSpPr>
            <p:grpSpPr>
              <a:xfrm>
                <a:off x="6324480" y="3944880"/>
                <a:ext cx="1143000" cy="550440"/>
                <a:chOff x="6324480" y="3944880"/>
                <a:chExt cx="1143000" cy="550440"/>
              </a:xfrm>
            </p:grpSpPr>
            <p:sp>
              <p:nvSpPr>
                <p:cNvPr id="94" name=""/>
                <p:cNvSpPr/>
                <p:nvPr/>
              </p:nvSpPr>
              <p:spPr>
                <a:xfrm>
                  <a:off x="6324480" y="3944880"/>
                  <a:ext cx="1140840" cy="550440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a88643"/>
                    </a:gs>
                    <a:gs pos="50000">
                      <a:srgbClr val="ffcc66"/>
                    </a:gs>
                    <a:gs pos="100000">
                      <a:srgbClr val="a88643"/>
                    </a:gs>
                  </a:gsLst>
                  <a:lin ang="5400000"/>
                </a:gradFill>
                <a:ln w="0">
                  <a:noFill/>
                </a:ln>
                <a:effectLst>
                  <a:outerShdw dist="71785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6332040" y="4014000"/>
                  <a:ext cx="1135440" cy="432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spAutoFit/>
                </a:bodyPr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Enrique Lenci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Associate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6" name=""/>
              <p:cNvSpPr/>
              <p:nvPr/>
            </p:nvSpPr>
            <p:spPr>
              <a:xfrm>
                <a:off x="6172200" y="2971800"/>
                <a:ext cx="0" cy="12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6172200" y="350532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6172200" y="426708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9" name=""/>
            <p:cNvGrpSpPr/>
            <p:nvPr/>
          </p:nvGrpSpPr>
          <p:grpSpPr>
            <a:xfrm>
              <a:off x="1981080" y="4245120"/>
              <a:ext cx="1143000" cy="550440"/>
              <a:chOff x="1981080" y="4245120"/>
              <a:chExt cx="1143000" cy="550440"/>
            </a:xfrm>
          </p:grpSpPr>
          <p:sp>
            <p:nvSpPr>
              <p:cNvPr id="100" name=""/>
              <p:cNvSpPr/>
              <p:nvPr/>
            </p:nvSpPr>
            <p:spPr>
              <a:xfrm>
                <a:off x="1981080" y="424512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1988640" y="431424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2" name=""/>
            <p:cNvSpPr/>
            <p:nvPr/>
          </p:nvSpPr>
          <p:spPr>
            <a:xfrm>
              <a:off x="3124080" y="4495680"/>
              <a:ext cx="381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Proposal 2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105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by Steve Irvin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1752480" y="1519200"/>
            <a:ext cx="5715000" cy="3440520"/>
            <a:chOff x="1752480" y="1519200"/>
            <a:chExt cx="5715000" cy="3440520"/>
          </a:xfrm>
        </p:grpSpPr>
        <p:grpSp>
          <p:nvGrpSpPr>
            <p:cNvPr id="109" name=""/>
            <p:cNvGrpSpPr/>
            <p:nvPr/>
          </p:nvGrpSpPr>
          <p:grpSpPr>
            <a:xfrm>
              <a:off x="1752480" y="1523880"/>
              <a:ext cx="1184400" cy="641520"/>
              <a:chOff x="1752480" y="1523880"/>
              <a:chExt cx="1184400" cy="641520"/>
            </a:xfrm>
          </p:grpSpPr>
          <p:sp>
            <p:nvSpPr>
              <p:cNvPr id="110" name=""/>
              <p:cNvSpPr/>
              <p:nvPr/>
            </p:nvSpPr>
            <p:spPr>
              <a:xfrm>
                <a:off x="1752480" y="1523880"/>
                <a:ext cx="1184400" cy="641520"/>
              </a:xfrm>
              <a:prstGeom prst="roundRect">
                <a:avLst>
                  <a:gd name="adj" fmla="val 16667"/>
                </a:avLst>
              </a:prstGeom>
              <a:solidFill>
                <a:srgbClr val="00cc99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1781280" y="1603800"/>
                <a:ext cx="112284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Jaime Alatorre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Chairman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2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13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114" name=""/>
            <p:cNvSpPr/>
            <p:nvPr/>
          </p:nvSpPr>
          <p:spPr>
            <a:xfrm>
              <a:off x="4083120" y="1519200"/>
              <a:ext cx="1565280" cy="6415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108320" y="1599120"/>
              <a:ext cx="14842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Williams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President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000760" y="2590920"/>
              <a:ext cx="2384280" cy="3808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8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119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1" name=""/>
            <p:cNvSpPr/>
            <p:nvPr/>
          </p:nvSpPr>
          <p:spPr>
            <a:xfrm>
              <a:off x="4772160" y="219240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47652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14376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4" name=""/>
            <p:cNvGrpSpPr/>
            <p:nvPr/>
          </p:nvGrpSpPr>
          <p:grpSpPr>
            <a:xfrm>
              <a:off x="2028960" y="3352680"/>
              <a:ext cx="1143000" cy="550800"/>
              <a:chOff x="2028960" y="3352680"/>
              <a:chExt cx="1143000" cy="550800"/>
            </a:xfrm>
          </p:grpSpPr>
          <p:sp>
            <p:nvSpPr>
              <p:cNvPr id="125" name=""/>
              <p:cNvSpPr/>
              <p:nvPr/>
            </p:nvSpPr>
            <p:spPr>
              <a:xfrm>
                <a:off x="202896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2036520" y="3422160"/>
                <a:ext cx="1135440" cy="432360"/>
              </a:xfrm>
              <a:prstGeom prst="rect">
                <a:avLst/>
              </a:prstGeom>
              <a:solidFill>
                <a:srgbClr val="cc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Steve Irvin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7" name=""/>
            <p:cNvGrpSpPr/>
            <p:nvPr/>
          </p:nvGrpSpPr>
          <p:grpSpPr>
            <a:xfrm>
              <a:off x="2028960" y="4249800"/>
              <a:ext cx="1143000" cy="550440"/>
              <a:chOff x="2028960" y="4249800"/>
              <a:chExt cx="1143000" cy="550440"/>
            </a:xfrm>
          </p:grpSpPr>
          <p:sp>
            <p:nvSpPr>
              <p:cNvPr id="128" name=""/>
              <p:cNvSpPr/>
              <p:nvPr/>
            </p:nvSpPr>
            <p:spPr>
              <a:xfrm>
                <a:off x="2028960" y="42498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2036520" y="4318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0" name=""/>
            <p:cNvGrpSpPr/>
            <p:nvPr/>
          </p:nvGrpSpPr>
          <p:grpSpPr>
            <a:xfrm>
              <a:off x="6324480" y="3335400"/>
              <a:ext cx="1143000" cy="550440"/>
              <a:chOff x="6324480" y="3335400"/>
              <a:chExt cx="1143000" cy="550440"/>
            </a:xfrm>
          </p:grpSpPr>
          <p:sp>
            <p:nvSpPr>
              <p:cNvPr id="131" name=""/>
              <p:cNvSpPr/>
              <p:nvPr/>
            </p:nvSpPr>
            <p:spPr>
              <a:xfrm>
                <a:off x="6324480" y="33354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6332040" y="34045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Agustin Perez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3" name=""/>
            <p:cNvSpPr/>
            <p:nvPr/>
          </p:nvSpPr>
          <p:spPr>
            <a:xfrm>
              <a:off x="3171960" y="36576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476520" y="236232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181240" y="464832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6" name=""/>
            <p:cNvGrpSpPr/>
            <p:nvPr/>
          </p:nvGrpSpPr>
          <p:grpSpPr>
            <a:xfrm>
              <a:off x="3705120" y="3352680"/>
              <a:ext cx="1143000" cy="550800"/>
              <a:chOff x="3705120" y="3352680"/>
              <a:chExt cx="1143000" cy="550800"/>
            </a:xfrm>
          </p:grpSpPr>
          <p:sp>
            <p:nvSpPr>
              <p:cNvPr id="137" name=""/>
              <p:cNvSpPr/>
              <p:nvPr/>
            </p:nvSpPr>
            <p:spPr>
              <a:xfrm>
                <a:off x="370512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371268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9" name=""/>
            <p:cNvSpPr/>
            <p:nvPr/>
          </p:nvSpPr>
          <p:spPr>
            <a:xfrm>
              <a:off x="34765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0" name=""/>
            <p:cNvGrpSpPr/>
            <p:nvPr/>
          </p:nvGrpSpPr>
          <p:grpSpPr>
            <a:xfrm>
              <a:off x="6324480" y="4114800"/>
              <a:ext cx="1143000" cy="550440"/>
              <a:chOff x="6324480" y="4114800"/>
              <a:chExt cx="1143000" cy="550440"/>
            </a:xfrm>
          </p:grpSpPr>
          <p:sp>
            <p:nvSpPr>
              <p:cNvPr id="141" name=""/>
              <p:cNvSpPr/>
              <p:nvPr/>
            </p:nvSpPr>
            <p:spPr>
              <a:xfrm>
                <a:off x="6324480" y="41148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6332040" y="4183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Enrique Lenci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3" name=""/>
            <p:cNvGrpSpPr/>
            <p:nvPr/>
          </p:nvGrpSpPr>
          <p:grpSpPr>
            <a:xfrm>
              <a:off x="6172200" y="2971800"/>
              <a:ext cx="152280" cy="1295280"/>
              <a:chOff x="6172200" y="2971800"/>
              <a:chExt cx="152280" cy="1295280"/>
            </a:xfrm>
          </p:grpSpPr>
          <p:sp>
            <p:nvSpPr>
              <p:cNvPr id="144" name=""/>
              <p:cNvSpPr/>
              <p:nvPr/>
            </p:nvSpPr>
            <p:spPr>
              <a:xfrm>
                <a:off x="6172200" y="2971800"/>
                <a:ext cx="0" cy="12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6172200" y="350532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6172200" y="426708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7" name=""/>
            <p:cNvGrpSpPr/>
            <p:nvPr/>
          </p:nvGrpSpPr>
          <p:grpSpPr>
            <a:xfrm>
              <a:off x="3705120" y="4245120"/>
              <a:ext cx="1143000" cy="550440"/>
              <a:chOff x="3705120" y="4245120"/>
              <a:chExt cx="1143000" cy="550440"/>
            </a:xfrm>
          </p:grpSpPr>
          <p:sp>
            <p:nvSpPr>
              <p:cNvPr id="148" name=""/>
              <p:cNvSpPr/>
              <p:nvPr/>
            </p:nvSpPr>
            <p:spPr>
              <a:xfrm>
                <a:off x="3705120" y="424512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3712680" y="431424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0" name=""/>
            <p:cNvSpPr/>
            <p:nvPr/>
          </p:nvSpPr>
          <p:spPr>
            <a:xfrm>
              <a:off x="3171960" y="44910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1999-05-07T18:14:46Z</dcterms:created>
  <dc:creator>myzagui</dc:creator>
  <dc:description/>
  <dc:language>en-US</dc:language>
  <cp:lastModifiedBy>myzagui</cp:lastModifiedBy>
  <cp:lastPrinted>1999-06-13T15:22:52Z</cp:lastPrinted>
  <dcterms:modified xsi:type="dcterms:W3CDTF">2001-05-16T21:26:46Z</dcterms:modified>
  <cp:revision>27</cp:revision>
  <dc:subject/>
  <dc:title>Enron de Mexico Organization Chart</dc:title>
</cp:coreProperties>
</file>