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pptx" ContentType="application/vnd.openxmlformats-officedocument.presentationml.presentation"/>
  <Override PartName="/ppt/media/image13.wmf" ContentType="image/x-wmf"/>
  <Override PartName="/ppt/media/image4.wmf" ContentType="image/x-wmf"/>
  <Override PartName="/ppt/media/image9.wmf" ContentType="image/x-wmf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2.wmf" ContentType="image/x-wmf"/>
  <Override PartName="/ppt/media/image17.wmf" ContentType="image/x-wmf"/>
  <Override PartName="/ppt/media/image8.wmf" ContentType="image/x-wmf"/>
  <Override PartName="/ppt/media/image12.wmf" ContentType="image/x-wmf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983413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BCD302-B330-4410-838C-D4C61AD6ABD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DDE4CE6-C57B-4163-9B57-C7FBFE61DC8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0" y="0"/>
          <a:ext cx="9048600" cy="675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48600" cy="675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457200" y="54100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04920" y="556272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715000" y="1629360"/>
            <a:ext cx="1981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5: 78% on TV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477120" y="2467440"/>
            <a:ext cx="2057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5: 56% on Radio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248520" y="3610440"/>
            <a:ext cx="2438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5: 90% News Report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553080" y="5058360"/>
            <a:ext cx="2057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5: 22% Mail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" name=""/>
          <p:cNvGraphicFramePr/>
          <p:nvPr/>
        </p:nvGraphicFramePr>
        <p:xfrm>
          <a:off x="0" y="27000"/>
          <a:ext cx="9048600" cy="675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27000"/>
                    <a:ext cx="9048600" cy="675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0" name=""/>
          <p:cNvSpPr/>
          <p:nvPr/>
        </p:nvSpPr>
        <p:spPr>
          <a:xfrm>
            <a:off x="457200" y="545472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04920" y="562284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657520" y="3245760"/>
            <a:ext cx="1979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November 5th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Anglos/45+ were -4%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Anglo males were -8%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Hispanics were +63%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" name=""/>
          <p:cNvGraphicFramePr/>
          <p:nvPr/>
        </p:nvGraphicFramePr>
        <p:xfrm>
          <a:off x="0" y="0"/>
          <a:ext cx="9102600" cy="6789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02600" cy="6789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5" name=""/>
          <p:cNvSpPr/>
          <p:nvPr/>
        </p:nvSpPr>
        <p:spPr>
          <a:xfrm>
            <a:off x="457200" y="525780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04920" y="541008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474720" y="4417560"/>
            <a:ext cx="23061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November 5th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GOP Males were -13%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 Females were +49%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" name=""/>
          <p:cNvGraphicFramePr/>
          <p:nvPr/>
        </p:nvGraphicFramePr>
        <p:xfrm>
          <a:off x="0" y="0"/>
          <a:ext cx="9048600" cy="675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48600" cy="675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0" name=""/>
          <p:cNvSpPr/>
          <p:nvPr/>
        </p:nvSpPr>
        <p:spPr>
          <a:xfrm>
            <a:off x="457200" y="524196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04920" y="539424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" name=""/>
          <p:cNvGraphicFramePr/>
          <p:nvPr/>
        </p:nvGraphicFramePr>
        <p:xfrm>
          <a:off x="0" y="0"/>
          <a:ext cx="9048600" cy="675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48600" cy="675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4" name=""/>
          <p:cNvSpPr/>
          <p:nvPr/>
        </p:nvSpPr>
        <p:spPr>
          <a:xfrm>
            <a:off x="533520" y="54100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80880" y="557856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015800" y="4708080"/>
            <a:ext cx="35953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November 5th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Males with a college degree were +23%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Females with a college degree were +49%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" name=""/>
          <p:cNvGraphicFramePr/>
          <p:nvPr/>
        </p:nvGraphicFramePr>
        <p:xfrm>
          <a:off x="0" y="0"/>
          <a:ext cx="9048600" cy="675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48600" cy="675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9" name=""/>
          <p:cNvSpPr/>
          <p:nvPr/>
        </p:nvSpPr>
        <p:spPr>
          <a:xfrm>
            <a:off x="457200" y="54100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04920" y="557856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" name=""/>
          <p:cNvGraphicFramePr/>
          <p:nvPr/>
        </p:nvGraphicFramePr>
        <p:xfrm>
          <a:off x="0" y="0"/>
          <a:ext cx="9048600" cy="675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48600" cy="675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3" name=""/>
          <p:cNvSpPr/>
          <p:nvPr/>
        </p:nvSpPr>
        <p:spPr>
          <a:xfrm>
            <a:off x="457200" y="56386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04920" y="580716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898720" y="1918080"/>
            <a:ext cx="5907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Respondents who voted for the arena in 1999 represent 20% of the current 4-day roll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583000" y="4432680"/>
            <a:ext cx="6221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Respondents who voted against the arena in 1999 represent 29% of the current 4-day roll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203640" y="3518280"/>
            <a:ext cx="5416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Respondents who did not vote in 1999 represent 48% of the current 4-day roll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" name=""/>
          <p:cNvGraphicFramePr/>
          <p:nvPr/>
        </p:nvGraphicFramePr>
        <p:xfrm>
          <a:off x="0" y="0"/>
          <a:ext cx="9048600" cy="675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48600" cy="675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0" name=""/>
          <p:cNvSpPr/>
          <p:nvPr/>
        </p:nvSpPr>
        <p:spPr>
          <a:xfrm>
            <a:off x="457200" y="54100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04920" y="557856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290320" y="4692240"/>
            <a:ext cx="63478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November 5th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were -20% among the respondents last night who recalled seeing something in the mail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"/>
          <p:cNvGraphicFramePr/>
          <p:nvPr/>
        </p:nvGraphicFramePr>
        <p:xfrm>
          <a:off x="0" y="0"/>
          <a:ext cx="9004320" cy="6718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04320" cy="6718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5" name=""/>
          <p:cNvSpPr/>
          <p:nvPr/>
        </p:nvSpPr>
        <p:spPr>
          <a:xfrm>
            <a:off x="533520" y="54100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80880" y="557856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"/>
          <p:cNvGraphicFramePr/>
          <p:nvPr/>
        </p:nvGraphicFramePr>
        <p:xfrm>
          <a:off x="0" y="0"/>
          <a:ext cx="9020160" cy="6723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20160" cy="672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" name=""/>
          <p:cNvSpPr/>
          <p:nvPr/>
        </p:nvSpPr>
        <p:spPr>
          <a:xfrm>
            <a:off x="533520" y="54100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80880" y="556272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257800" y="1527840"/>
            <a:ext cx="358128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November 5th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37% more likely versus 29% less likely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"/>
          <p:cNvGraphicFramePr/>
          <p:nvPr/>
        </p:nvGraphicFramePr>
        <p:xfrm>
          <a:off x="0" y="4680"/>
          <a:ext cx="9144000" cy="685332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4680"/>
                    <a:ext cx="9144000" cy="6853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"/>
          <p:cNvGraphicFramePr/>
          <p:nvPr/>
        </p:nvGraphicFramePr>
        <p:xfrm>
          <a:off x="0" y="0"/>
          <a:ext cx="9020160" cy="6723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20160" cy="672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" name=""/>
          <p:cNvSpPr/>
          <p:nvPr/>
        </p:nvSpPr>
        <p:spPr>
          <a:xfrm>
            <a:off x="304920" y="560700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52280" y="577548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029200" y="2420280"/>
            <a:ext cx="31622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November 5th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55% For versus 36% Against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"/>
          <p:cNvGraphicFramePr/>
          <p:nvPr/>
        </p:nvGraphicFramePr>
        <p:xfrm>
          <a:off x="0" y="0"/>
          <a:ext cx="9048600" cy="675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48600" cy="675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" name=""/>
          <p:cNvSpPr/>
          <p:nvPr/>
        </p:nvSpPr>
        <p:spPr>
          <a:xfrm>
            <a:off x="533520" y="583560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80880" y="600408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905120" y="1516320"/>
            <a:ext cx="6858000" cy="118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November 5th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37% For/Strongly versus 30% Against/Strongly.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Males 45 or older were 25% For/Strongly versus 43% Against/Strongly, but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Females under the age of 45 were 54% For/Strongly versus 10% Against/Strongly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0" y="0"/>
          <a:ext cx="9020160" cy="6723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20160" cy="672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" name=""/>
          <p:cNvSpPr/>
          <p:nvPr/>
        </p:nvSpPr>
        <p:spPr>
          <a:xfrm>
            <a:off x="304920" y="560700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52280" y="577548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"/>
          <p:cNvGraphicFramePr/>
          <p:nvPr/>
        </p:nvGraphicFramePr>
        <p:xfrm>
          <a:off x="0" y="0"/>
          <a:ext cx="9048600" cy="675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48600" cy="675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228600" y="583560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6320" y="6004080"/>
            <a:ext cx="1066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733920" y="1786680"/>
            <a:ext cx="51051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November 5th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+20% in the city and +19% in the non-city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"/>
          <p:cNvGraphicFramePr/>
          <p:nvPr/>
        </p:nvGraphicFramePr>
        <p:xfrm>
          <a:off x="0" y="0"/>
          <a:ext cx="9048600" cy="675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048600" cy="675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" name=""/>
          <p:cNvSpPr/>
          <p:nvPr/>
        </p:nvSpPr>
        <p:spPr>
          <a:xfrm>
            <a:off x="457200" y="541008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04920" y="557856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"/>
          <p:cNvGraphicFramePr/>
          <p:nvPr/>
        </p:nvGraphicFramePr>
        <p:xfrm>
          <a:off x="0" y="-7920"/>
          <a:ext cx="9102600" cy="6789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-7920"/>
                    <a:ext cx="9102600" cy="6789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" name=""/>
          <p:cNvSpPr/>
          <p:nvPr/>
        </p:nvSpPr>
        <p:spPr>
          <a:xfrm>
            <a:off x="457200" y="545472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04920" y="562284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Size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825440" y="4738680"/>
            <a:ext cx="1959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November 5th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Males/45+ were -10%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2000-01-26T02:32:01Z</dcterms:created>
  <dc:creator>Michael D. Baselice</dc:creator>
  <dc:description/>
  <dc:language>en-US</dc:language>
  <cp:lastModifiedBy>Michael D. Baselice</cp:lastModifiedBy>
  <cp:lastPrinted>2000-11-01T13:20:55Z</cp:lastPrinted>
  <dcterms:modified xsi:type="dcterms:W3CDTF">2000-11-06T12:55:57Z</dcterms:modified>
  <cp:revision>369</cp:revision>
  <dc:subject/>
  <dc:title>No Slide Title</dc:title>
</cp:coreProperties>
</file>