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pptx" ContentType="application/vnd.openxmlformats-officedocument.presentationml.presentation"/>
  <Override PartName="/ppt/media/image13.wmf" ContentType="image/x-wmf"/>
  <Override PartName="/ppt/media/image4.wmf" ContentType="image/x-wmf"/>
  <Override PartName="/ppt/media/image9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17.wmf" ContentType="image/x-wmf"/>
  <Override PartName="/ppt/media/image8.wmf" ContentType="image/x-wmf"/>
  <Override PartName="/ppt/media/image1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983413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F1AF99-AE02-4288-BC19-8210D0FF0D5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1966F7-FAB7-4645-8F00-E41BA71DB69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45720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04920" y="55627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715000" y="1629360"/>
            <a:ext cx="1981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1: 77% on TV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477120" y="2467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1: 53% on Radio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248520" y="3610440"/>
            <a:ext cx="243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1: 89% News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553080" y="505836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1: 22% Mail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"/>
          <p:cNvGraphicFramePr/>
          <p:nvPr/>
        </p:nvGraphicFramePr>
        <p:xfrm>
          <a:off x="0" y="2700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700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>
            <a:off x="457200" y="54547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04920" y="56228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08520" y="3916080"/>
            <a:ext cx="21582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Anglos/45+ were +6%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Anglo males were +27%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"/>
          <p:cNvGraphicFramePr/>
          <p:nvPr/>
        </p:nvGraphicFramePr>
        <p:xfrm>
          <a:off x="0" y="0"/>
          <a:ext cx="9102600" cy="6789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02600" cy="6789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" name=""/>
          <p:cNvSpPr/>
          <p:nvPr/>
        </p:nvSpPr>
        <p:spPr>
          <a:xfrm>
            <a:off x="457200" y="52578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04920" y="54100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474720" y="4524480"/>
            <a:ext cx="2301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GOP Females were –15%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457200" y="524196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04920" y="53942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53352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0880" y="5578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067280" y="4708080"/>
            <a:ext cx="3490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Males with a college degree were +26%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Females with a college degree were –2%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" name=""/>
          <p:cNvSpPr/>
          <p:nvPr/>
        </p:nvSpPr>
        <p:spPr>
          <a:xfrm>
            <a:off x="45720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04920" y="5578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457200" y="56386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04920" y="58071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98720" y="1918080"/>
            <a:ext cx="590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Respondents who voted for the arena in 1999 represent 19% of the current 4-day 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83000" y="4432680"/>
            <a:ext cx="622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Respondents who voted against the arena in 1999 represent 30% of the current 4-day 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203640" y="3518280"/>
            <a:ext cx="541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Respondents who did not vote in 1999 represent 48% of the current 4-day 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"/>
          <p:cNvSpPr/>
          <p:nvPr/>
        </p:nvSpPr>
        <p:spPr>
          <a:xfrm>
            <a:off x="45720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04920" y="5578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125080" y="4692240"/>
            <a:ext cx="6640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were +33% among the 44 respondents last night  who recalled seeing something in the mail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0" y="0"/>
          <a:ext cx="9004320" cy="671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04320" cy="671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53352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80880" y="557856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0" y="0"/>
          <a:ext cx="9020160" cy="672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20160" cy="672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53352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0880" y="556272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257800" y="1527840"/>
            <a:ext cx="35812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43% more likely versus 29% less likely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0" y="4680"/>
          <a:ext cx="9144000" cy="68533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4680"/>
                    <a:ext cx="9144000" cy="685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0" y="0"/>
          <a:ext cx="9020160" cy="672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20160" cy="672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304920" y="56070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2280" y="577548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029200" y="2420280"/>
            <a:ext cx="31622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58% For versus 36% Against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533520" y="58356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0880" y="600408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05120" y="1662480"/>
            <a:ext cx="6858000" cy="118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39% For/Strongly versus 29% Against/Strongly.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Males 45 or older were 46% For/Strongly versus 33% Against/Strongly, but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Females 45 or older were 30% For/Strongly versus 33% Against/Strongly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0" y="0"/>
          <a:ext cx="9020160" cy="672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20160" cy="672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304920" y="56070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2280" y="577548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228600" y="58356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320" y="600408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733920" y="1786680"/>
            <a:ext cx="51051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+25% in the city and +18% in the non-city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" name=""/>
          <p:cNvSpPr/>
          <p:nvPr/>
        </p:nvSpPr>
        <p:spPr>
          <a:xfrm>
            <a:off x="45720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04920" y="5578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0" y="-7920"/>
          <a:ext cx="9102600" cy="6789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7920"/>
                    <a:ext cx="9102600" cy="6789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457200" y="54547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04920" y="56228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803480" y="4738680"/>
            <a:ext cx="2004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1st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Males/45+ were +23%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2000-01-26T02:32:01Z</dcterms:created>
  <dc:creator>Michael D. Baselice</dc:creator>
  <dc:description/>
  <dc:language>en-US</dc:language>
  <cp:lastModifiedBy>Michael D. Baselice</cp:lastModifiedBy>
  <cp:lastPrinted>2000-11-01T13:20:55Z</cp:lastPrinted>
  <dcterms:modified xsi:type="dcterms:W3CDTF">2000-11-02T15:18:37Z</dcterms:modified>
  <cp:revision>350</cp:revision>
  <dc:subject/>
  <dc:title>No Slide Title</dc:title>
</cp:coreProperties>
</file>