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30040" y="690120"/>
            <a:ext cx="4599000" cy="3449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926A94-3C2C-44B6-B889-88A1014EB2C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707718-26DF-455C-8238-CC84A650CB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08523A-4A91-4AB7-B496-A0BCBF2AC3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091093-F122-405B-8707-B88F15D0D8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988A37-D1AC-4E1D-AB4A-C21640BA3CF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7617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acquisitions for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recurring cash flows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 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Pure Asset Play (Transmission &amp; Power)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11,128 bcf Transported in 2000; 2,000 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2001E EBITDA $1.1B; $6.1B Market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Mississippi River Transmission (MRT)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Reliant-Owned, 2100 Mile Pipeline to St Louis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 bcf Transported Per Year; 90% Utilization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EBITDA $46.3MM; $290MM Enterprise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Offered for Sale in 2000; No Transaction Completed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Discovery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Offshore Facilities due to Chevron Texaco Merger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Pipeline (1997) with Growth Potential/Risk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Purchase Price $150 - $200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Dispositions of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non-strategic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to EOTT or NBP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$38MM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of NNG Transmission/Field Assets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Expression of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$20MM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MOPS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NNG Offshore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$13.0 MM Williams Offer Accepted; PSA Near Completion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Subject to FERC Approval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Alaska Highway Pipeline</a:t>
            </a:r>
            <a:br>
              <a:rPr sz="3200"/>
            </a:b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ransPecos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$135.5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761760" y="1523880"/>
            <a:ext cx="784836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 50/50 joint venture with KMI to develop, build, own, and operate a new 190 mile, 250,000 mmbtu/d pipeline across the Texas panhandle.  The project provides PEMEX with diversification in gas supplies (access to NNG, NGPL, TW, and EPNG).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to earn positive cash flows, attractive equity returns.  Upsides associated with increased throughputs on NNG and TW.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PEMEX credit concentration, competition in the market area with EPNG.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LOI signed between TW and KMI; commercial proposal tendered to PEMEX;  A+ cost estimates completed; PEMEX discussions ongoing.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$680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new facilities on Transwestern to transport 0.5 bcf/d of natural gas from San Juan to power generators in Phoenix.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earn positive operating cash flows, attractive ROE.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half 2004.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Sta 1 Heat Recovery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earn positive operating cash flows, attractive ROE; test case for comparable projects at other locations (FGT, NNG).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risk: volatile power prices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Seeking long term power sales with Mohave Electric Co-op, ENA West 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consumption in the Southeast is expected to grow primarily to serve gas-fired electricity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 gas markets are underserved, resulting in higher delivered prices.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from the Gulf coast is forecast to peak by 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imports may be needed to fill the gap in 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Gulfstream and Gulf Pines are new competition to established gas pipeline providers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47960" y="1752120"/>
            <a:ext cx="38098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prospects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Gulf Pines pipeline as an extension of FGT.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Cypress as an extension of FGT into Georgia and possibly further into the Carolinas.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Koch Gateway as a possible acquisition to enhance FGT gathering and to supply Gulfstream.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a grassroots pipeline to compete with Gulf Pines.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1676520"/>
            <a:ext cx="40384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72000" y="1676520"/>
            <a:ext cx="40384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120" y="1904760"/>
            <a:ext cx="38862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in gas demand is driven by construction of new gas-fired power plants, which are displacing older, less efficient facilities.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Re-alignment of regional bulk power transfers obscures growth patterns in gas markets.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supply basins (Rocky Mtns, San Juan, Canada) will serve new growth.  Growing dependence on Canadian and Alaskan resources.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California: excess facilities to serve core markets; capacity releases, by-pass pipelines, and private storage to serve non-core; pent-up demand for by-pass regulatory reforms.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796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prospects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acquisition of PGT to access Alaskan and Canadian gas supplies and markets in the Pacific Northwest.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 acquisition of Tuscarora and Paiute to access major cities in Nevada and provide a gateway to central California.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joint venture possibilities with CIG in constructing the Ruby Pipeline to-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connect with the Paiute System in northern Nevada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 to the Wild Goose storage facility in the Bay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low cost, abundant Rocky Mountain Gas Supplies.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520" y="1752480"/>
            <a:ext cx="4038480" cy="441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0" y="1752480"/>
            <a:ext cx="4038480" cy="441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2001-08-24T10:01:29Z</dcterms:created>
  <dc:creator>egadd</dc:creator>
  <dc:description/>
  <dc:language>en-US</dc:language>
  <cp:lastModifiedBy>tgeacco</cp:lastModifiedBy>
  <dcterms:modified xsi:type="dcterms:W3CDTF">2001-11-01T13:38:49Z</dcterms:modified>
  <cp:revision>58</cp:revision>
  <dc:subject/>
  <dc:title>ETS Asset Development</dc:title>
</cp:coreProperties>
</file>