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8FB92B-EA29-4C59-B750-0A595095885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9920B3E-860B-4797-B950-8F1AEE4E9BA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7617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acquisitions for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recurring cash flows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TransCanada PipeLines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Pure Asset Play (Transmission &amp; Power)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11,128 bcf Transported in 2000; 2,000 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2001E EBITDA $1.1B; $6.1B Market 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Mississippi River Transmission (MRT)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Reliant-Owned, 2100 Mile Pipeline to St Louis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330 bcf Transported Per Year; 90% Utilization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EBITDA $46.3MM; $290MM Enterprise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Offered for Sale in 2000; No Transaction Completed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Discovery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Offshore Facilities due to Chevron Texaco Merger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Pipeline (1997) with Growth Potential/Risk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Purchase Price $400 - $550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Dispositions of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non-strategic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2057400"/>
            <a:ext cx="7772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Trailblazer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to EOTT or NBP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Gain: $38MM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of NNG Transmission/Field Assets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Expression of Interest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Gain: $20MM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MOPS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NNG Offshore 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$13.0 MM Williams Offer Accepted; PSA Near Completion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Subject to FERC Approval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2001-10-29T13:59:16Z</dcterms:created>
  <dc:creator>Stephen Dowd</dc:creator>
  <dc:description/>
  <dc:language>en-US</dc:language>
  <cp:lastModifiedBy>Stephen Dowd</cp:lastModifiedBy>
  <dcterms:modified xsi:type="dcterms:W3CDTF">2001-10-29T13:59:54Z</dcterms:modified>
  <cp:revision>1</cp:revision>
  <dc:subject/>
  <dc:title>Potential acquisitions for  positive recurring cash flows</dc:title>
</cp:coreProperties>
</file>