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0A0A7D-53F3-4BAC-A8F0-B0068DA158D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5A34AA-E784-4C93-B396-96314DC83C2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175323-1642-4D89-9B3E-C7CC5B859A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3A1A05-7F9E-4417-A10F-C75865B9308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2002/03 Commercial Plan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Asset + Corp Development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85800" y="1981080"/>
          <a:ext cx="7772400" cy="3762360"/>
        </p:xfrm>
        <a:graphic>
          <a:graphicData uri="http://schemas.openxmlformats.org/drawingml/2006/table">
            <a:tbl>
              <a:tblPr/>
              <a:tblGrid>
                <a:gridCol w="2068560"/>
                <a:gridCol w="903240"/>
                <a:gridCol w="914400"/>
                <a:gridCol w="914400"/>
                <a:gridCol w="838080"/>
                <a:gridCol w="1067040"/>
                <a:gridCol w="1066680"/>
              </a:tblGrid>
              <a:tr h="411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2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2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Pipeline projects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586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8.4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185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Power projects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26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2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 monetizations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 commodity margins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65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1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106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612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28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168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9.4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185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1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–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Adequate shipper subscriptions in 4Q-01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Favorable FERC preliminary determination in 3Q-02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Compress FERC application submission + review to provide in-service target of Jan 2004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 recovery projects (Kingman, FGT Sta. #11)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Power off-taker arrangements secured 1Q-02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Permits obtained in 2Q-02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- 50% equity sell-down in 4Q-02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Calypso-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transferred from EWS to ETS following favorable FERC preliminary determination in 3Q-02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- 50% equity sell-down in 4Q-02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Prospects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Development</a:t>
            </a:r>
            <a:br>
              <a:rPr sz="18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Interstate pipeline developments: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Phoenix, Atlanta + Las Vegas market expansions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Waste heat recovery projects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and FGT compressor stations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projects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Keystone storage, West Phoenix, Pataya, Sunniland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Sunniland pipeline, FPL/RFP (1750 MWs)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Development</a:t>
            </a:r>
            <a:br>
              <a:rPr sz="18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Acquisitions: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Alta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Tornado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Calypso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Bahamas LNG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Bridgeline Holdings (40%)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2001-08-24T10:01:29Z</dcterms:created>
  <dc:creator>egadd</dc:creator>
  <dc:description/>
  <dc:language>en-US</dc:language>
  <cp:lastModifiedBy>egadd</cp:lastModifiedBy>
  <dcterms:modified xsi:type="dcterms:W3CDTF">2001-08-29T16:55:57Z</dcterms:modified>
  <cp:revision>16</cp:revision>
  <dc:subject/>
  <dc:title>ETS Asset Development</dc:title>
</cp:coreProperties>
</file>