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34A561C-1739-4FEE-8466-3FAF04A16376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CE8FFC-96DF-45F5-96C7-38CE914977A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3570AD-C476-4E1D-96B7-0E0625840ED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D1CBA2E-674B-4B4E-B6B4-1ACFAFCE4C5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Development + Corp Development 2002 Plan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1828800" y="1752480"/>
          <a:ext cx="4952880" cy="4630680"/>
        </p:xfrm>
        <a:graphic>
          <a:graphicData uri="http://schemas.openxmlformats.org/drawingml/2006/table">
            <a:tbl>
              <a:tblPr/>
              <a:tblGrid>
                <a:gridCol w="3200400"/>
                <a:gridCol w="1752480"/>
              </a:tblGrid>
              <a:tr h="492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2002 Plan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($MM)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4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MARGINS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4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 AFUDC (Sun Devil)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3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 Project Monetisations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43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 Other commodity margins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4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43.0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4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4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EXPENSES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57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-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O&amp;M </a:t>
                      </a:r>
                      <a:br>
                        <a:rPr sz="1200"/>
                      </a:b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(Asset Development, Corp Development)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46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 Consulting fees, other external costs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3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$3.0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3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31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NET CONTRIBUTION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$40.0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03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43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SPEND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$70.0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– 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Adequate shipper subscriptions in 4Q-01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Favorable FERC preliminary determination in 3Q-02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Compress FERC application submission + review to provide in-service target of Jan 2004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Heat recovery projects (Kingman, FGT Sta. #11)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Power off-taker arrangements secured 4Q-01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Permits obtained in 1Q-02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Prospects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68544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Development</a:t>
            </a:r>
            <a:br>
              <a:rPr sz="18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Interstate pipeline developments: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Phoenix, Atlanta + Las Vegas market expansions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Waste heat recovery projects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 and FGT compressor stations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projects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Keystone storage, West Phoenix, Pataya, Sunniland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Sunniland pipeline, FPL/RFP (1750 MWs)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47960" y="1981080"/>
            <a:ext cx="3809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 Development</a:t>
            </a:r>
            <a:br>
              <a:rPr sz="18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Acquisitions: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Alta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Tornado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Calypso + Bahamas LNG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Bridgeline Holdings (40%)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2001-08-24T10:01:29Z</dcterms:created>
  <dc:creator>egadd</dc:creator>
  <dc:description/>
  <dc:language>en-US</dc:language>
  <cp:lastModifiedBy>egadd</cp:lastModifiedBy>
  <dcterms:modified xsi:type="dcterms:W3CDTF">2001-08-24T19:04:46Z</dcterms:modified>
  <cp:revision>6</cp:revision>
  <dc:subject/>
  <dc:title>ETS Asset Development</dc:title>
</cp:coreProperties>
</file>