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2.jpeg" ContentType="image/jpeg"/>
  <Override PartName="/ppt/media/image3.png" ContentType="image/png"/>
  <Override PartName="/ppt/media/image4.wmf" ContentType="image/x-wmf"/>
  <Override PartName="/ppt/media/image6.wmf" ContentType="image/x-wmf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191323-D6AB-4DB7-AB8D-A40EBABF509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35C71B-5240-48DC-82BC-059E424EDA11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 descr=""/>
          <p:cNvPicPr/>
          <p:nvPr/>
        </p:nvPicPr>
        <p:blipFill>
          <a:blip r:embed="rId2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0" name=""/>
          <p:cNvGraphicFramePr/>
          <p:nvPr/>
        </p:nvGraphicFramePr>
        <p:xfrm>
          <a:off x="0" y="0"/>
          <a:ext cx="9144000" cy="6859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9144000" cy="685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0" y="914400"/>
            <a:ext cx="4952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Renewable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Corp. </a:t>
            </a:r>
            <a:br>
              <a:rPr sz="3200"/>
            </a:b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Budget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Appendix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3809520" y="5334120"/>
            <a:ext cx="38862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8,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TX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Quarterly Profit &amp; Loss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1523880" y="1447920"/>
            <a:ext cx="6089760" cy="4505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 Sales Plan and Gross Margin Build-Up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" name=""/>
          <p:cNvGraphicFramePr/>
          <p:nvPr/>
        </p:nvGraphicFramePr>
        <p:xfrm>
          <a:off x="2057400" y="990720"/>
          <a:ext cx="5013360" cy="5257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57400" y="990720"/>
                    <a:ext cx="5013360" cy="525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Expenditures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" name="" descr=""/>
          <p:cNvPicPr/>
          <p:nvPr/>
        </p:nvPicPr>
        <p:blipFill>
          <a:blip r:embed="rId1"/>
          <a:stretch/>
        </p:blipFill>
        <p:spPr>
          <a:xfrm>
            <a:off x="380880" y="1523880"/>
            <a:ext cx="8382240" cy="4294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2000-09-12T15:33:11Z</dcterms:created>
  <dc:creator>Pat McClive</dc:creator>
  <dc:description/>
  <dc:language>en-US</dc:language>
  <cp:lastModifiedBy>Chris Lambert</cp:lastModifiedBy>
  <cp:lastPrinted>2001-10-26T21:01:51Z</cp:lastPrinted>
  <dcterms:modified xsi:type="dcterms:W3CDTF">2001-10-26T21:01:54Z</dcterms:modified>
  <cp:revision>112</cp:revision>
  <dc:subject/>
  <dc:title>“Department Name” 2001 Goals &amp; Objectives</dc:title>
</cp:coreProperties>
</file>