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743C7AC-BA07-491F-A688-FB0AEE1DF2A6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C5A7516-F34F-47A4-9C24-EF2AD3D49997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652BE6E-A1B9-4B7F-A401-9A5E5EA944E4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2317680" y="6583320"/>
            <a:ext cx="4508640" cy="27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 2002 Plan Review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sldNum" idx="1"/>
          </p:nvPr>
        </p:nvSpPr>
        <p:spPr>
          <a:xfrm>
            <a:off x="8022960" y="6590880"/>
            <a:ext cx="927000" cy="266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ETS - </a:t>
            </a:r>
            <a:fld id="{F3F3426D-9367-412D-8E2D-5B883C1FB493}" type="slidenum">
              <a:rPr b="1" lang="en-US" sz="1200" strike="noStrike" u="none">
                <a:solidFill>
                  <a:srgbClr val="777777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4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 COMPANY</a:t>
            </a:r>
            <a:br>
              <a:rPr sz="28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br>
              <a:rPr sz="2800"/>
            </a:br>
            <a:br>
              <a:rPr sz="2800"/>
            </a:br>
            <a:br>
              <a:rPr sz="28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2052720" y="843120"/>
          <a:ext cx="5038560" cy="517176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052720" y="843120"/>
                    <a:ext cx="5038560" cy="5171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1AAA5E32-24EC-4478-ABB0-F478532C9C98}" type="slidenum">
              <a:t>2</a:t>
            </a:fld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"/>
          <p:cNvGraphicFramePr/>
          <p:nvPr/>
        </p:nvGraphicFramePr>
        <p:xfrm>
          <a:off x="1628640" y="609480"/>
          <a:ext cx="5886720" cy="56390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28640" y="609480"/>
                    <a:ext cx="5886720" cy="563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763201F-EFB9-436A-BD20-EB04AE9F1875}" type="slidenum">
              <a:t>3</a:t>
            </a:fld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838080" y="666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 Company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(Bbtu/d)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419040" y="2025720"/>
          <a:ext cx="8724960" cy="4413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9040" y="2025720"/>
                    <a:ext cx="8724960" cy="4413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6" name=""/>
          <p:cNvSpPr/>
          <p:nvPr/>
        </p:nvSpPr>
        <p:spPr>
          <a:xfrm>
            <a:off x="1641600" y="4692600"/>
            <a:ext cx="662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2651040" y="4692600"/>
            <a:ext cx="662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660840" y="4692600"/>
            <a:ext cx="54756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4575240" y="4692600"/>
            <a:ext cx="662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546880" y="4692600"/>
            <a:ext cx="66168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613560" y="4692600"/>
            <a:ext cx="6620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47040" y="4692600"/>
            <a:ext cx="738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Phase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VII (?)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8593D2B-7052-4C54-9F01-5E035293F9A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0" y="1200240"/>
          <a:ext cx="8877240" cy="516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00240"/>
                    <a:ext cx="8877240" cy="51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5" name=""/>
          <p:cNvSpPr/>
          <p:nvPr/>
        </p:nvSpPr>
        <p:spPr>
          <a:xfrm>
            <a:off x="0" y="419040"/>
            <a:ext cx="91440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Florida Gas Transmission Company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Operating Plan</a:t>
            </a:r>
            <a:br>
              <a:rPr sz="1800"/>
            </a:b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Contract Status Through 2015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0BAB8FA-9EE6-449F-BF7A-B4ACD390B1D5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914400" y="785880"/>
          <a:ext cx="7315200" cy="5286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4400" y="785880"/>
                    <a:ext cx="7315200" cy="5286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12FFEF-89AD-41A8-B56B-6CC07588CB8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4294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1995-06-17T21:01:02Z</dcterms:created>
  <dc:creator>ET&amp;S LAN Support</dc:creator>
  <dc:description/>
  <dc:language>en-US</dc:language>
  <cp:lastModifiedBy>tgeacco</cp:lastModifiedBy>
  <cp:lastPrinted>2001-10-30T21:17:07Z</cp:lastPrinted>
  <dcterms:modified xsi:type="dcterms:W3CDTF">2001-10-31T19:05:25Z</dcterms:modified>
  <cp:revision>189</cp:revision>
  <dc:subject/>
  <dc:title>Transwestern Pipeline Company   System Map</dc:title>
</cp:coreProperties>
</file>