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1A7D485-4808-4D4A-890B-0A406A50625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A10AB2F-8F66-40CF-B8EF-B0FEBB1F20D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F849F33-E9EC-4DA6-8E12-8FBCC0610DB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E28163B-6FBC-40AD-A66A-B48BE1A41E5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3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1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1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CEC7065-AE88-40F9-8757-82F27A82D9A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dt" idx="16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ftr" idx="17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sldNum" idx="18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23AD117-7229-47A6-BEEE-19E0A232448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12,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Expansions</a:t>
            </a:r>
            <a:br>
              <a:rPr sz="2400"/>
            </a:b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Announced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8" name=""/>
          <p:cNvGraphicFramePr/>
          <p:nvPr/>
        </p:nvGraphicFramePr>
        <p:xfrm>
          <a:off x="685800" y="1981080"/>
          <a:ext cx="7772400" cy="411480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Sun Devil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January, 2004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 (Ph I)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CIG Ruby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December,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2,550,000/d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1AE98E-741D-4C7A-9BAA-45B336078593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"/>
          <p:cNvGraphicFramePr/>
          <p:nvPr/>
        </p:nvGraphicFramePr>
        <p:xfrm>
          <a:off x="-228600" y="0"/>
          <a:ext cx="93726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28600" y="0"/>
                    <a:ext cx="93726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1" name=""/>
          <p:cNvSpPr/>
          <p:nvPr/>
        </p:nvSpPr>
        <p:spPr>
          <a:xfrm>
            <a:off x="2286720" y="685800"/>
            <a:ext cx="488952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6EE60B-24F5-4C61-8F28-41AB9565D50C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4" name=""/>
          <p:cNvSpPr/>
          <p:nvPr/>
        </p:nvSpPr>
        <p:spPr>
          <a:xfrm>
            <a:off x="1760400" y="5965920"/>
            <a:ext cx="3121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Transport Rates are net of fuel.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916560" y="380880"/>
            <a:ext cx="710928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Basin Prices, Border Prices &amp; Transport Rates *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697160" y="4419720"/>
            <a:ext cx="126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$0.236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697160" y="4952880"/>
            <a:ext cx="126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$0.057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H="1">
            <a:off x="7162560" y="4572000"/>
            <a:ext cx="60948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H="1" flipV="1">
            <a:off x="7162560" y="5029200"/>
            <a:ext cx="60948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28667A-00D2-4DD9-8329-346DF2D5BCD3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Unhedged Fuel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68544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prices 107% of plan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unhedged volumes 213% of plan volumes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/>
          </p:nvPr>
        </p:nvSpPr>
        <p:spPr>
          <a:xfrm>
            <a:off x="4800240" y="1676520"/>
            <a:ext cx="3962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 to be significantly impacted by Red Rock outages (180,000/d April-May)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 to I deals reduce volumes received in-kind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9319F3-9E6E-43E5-8437-06202661822E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5" name=""/>
          <p:cNvSpPr/>
          <p:nvPr/>
        </p:nvSpPr>
        <p:spPr>
          <a:xfrm>
            <a:off x="7786440" y="312120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15,000/d @ $3.96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786440" y="388296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20,000/d @ $3.55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H="1">
            <a:off x="7315200" y="327672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H="1" flipV="1">
            <a:off x="7315200" y="373356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996200" y="279360"/>
            <a:ext cx="488952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Prices 2001 vs.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6488C9-4C56-43A8-B7F2-50CDC7FDF35B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0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2" name=""/>
          <p:cNvSpPr/>
          <p:nvPr/>
        </p:nvSpPr>
        <p:spPr>
          <a:xfrm>
            <a:off x="7603920" y="178596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20,000/d @ $3.55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H="1">
            <a:off x="7314840" y="1981080"/>
            <a:ext cx="30492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619760" y="251136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15,000/d @ $3.96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>
            <a:off x="7315200" y="26668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696080" y="4645080"/>
            <a:ext cx="1310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8,200/d @ $3.82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 flipV="1">
            <a:off x="7315200" y="4724280"/>
            <a:ext cx="45720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696080" y="4264200"/>
            <a:ext cx="1310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9,900/d @ $2.63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H="1">
            <a:off x="7315200" y="4419720"/>
            <a:ext cx="45720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134440" y="457200"/>
            <a:ext cx="4889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Revenues 2001 vs.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ADDD8C-E1D2-40A8-B2A1-95E4CAA4805F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Impacts 2002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76176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Upside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Negotiated rate proceeding:  $10MM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 rate dispute: $2.2MM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/>
          </p:nvPr>
        </p:nvSpPr>
        <p:spPr>
          <a:xfrm>
            <a:off x="464796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Downside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in-service delay:  $1.1MM/month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prices:  $.4MM/year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(per $.10 variance)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Agave &amp; Amoco options to reduce MAXDTQ:  $1.3MM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4CC08A-8330-42F9-B447-B79C57BBCE39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Factor Upside/Downside</a:t>
            </a:r>
            <a:br>
              <a:rPr sz="24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5" name=""/>
          <p:cNvGraphicFramePr/>
          <p:nvPr/>
        </p:nvGraphicFramePr>
        <p:xfrm>
          <a:off x="533520" y="2133720"/>
          <a:ext cx="8153280" cy="1949400"/>
        </p:xfrm>
        <a:graphic>
          <a:graphicData uri="http://schemas.openxmlformats.org/drawingml/2006/table">
            <a:tbl>
              <a:tblPr/>
              <a:tblGrid>
                <a:gridCol w="1630080"/>
                <a:gridCol w="1630440"/>
                <a:gridCol w="1631880"/>
                <a:gridCol w="1630440"/>
                <a:gridCol w="1630440"/>
              </a:tblGrid>
              <a:tr h="7038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Load Factor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Revenue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Load Factor*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Revenue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Difference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478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85%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$202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($1.8)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92%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$204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 $ .7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95%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$205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$1.7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6" name=""/>
          <p:cNvSpPr/>
          <p:nvPr/>
        </p:nvSpPr>
        <p:spPr>
          <a:xfrm>
            <a:off x="449280" y="4160880"/>
            <a:ext cx="82040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92% load factor assumption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1,065,000/d average throughput with Red Rock outages excluded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13080" y="5889600"/>
            <a:ext cx="279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Red Rock outages included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6D9D1E-910A-49EC-96AE-109E77625F87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"/>
          <p:cNvSpPr/>
          <p:nvPr/>
        </p:nvSpPr>
        <p:spPr>
          <a:xfrm>
            <a:off x="685800" y="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80880" y="1143000"/>
            <a:ext cx="8458200" cy="510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2667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Further develop &amp; implement current fuel hedging activities to meet financial targets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2667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Analyze current fuel hedges &amp; I to I transport deals for opportunity to profitably unwind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2667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to develop the tools (ie. Daily Balance Report) to optimize operational &amp; financial management of physical risk (gas inventory)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Unsubscribed Capacity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2667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Actively negotiate rollover of ROFR contracts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2667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Maximize opportunities for incremental 50,000/d at Needles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2667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expansion projects to enhance supply/market access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Strategic Business Partnerships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2667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2667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Cedar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2667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SoCal/Southern Trails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C1E188-11C1-4930-A147-54E8FBA926D2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1371240" y="2514240"/>
            <a:ext cx="655308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 Pecos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Trails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Caithness/Big Sandy  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064043-EEC3-41D0-BCEA-CAAAF5B24181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294920" y="2438280"/>
            <a:ext cx="708660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Environment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Upside/Downside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6C88EF-AA65-4666-B077-447FC21EE638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153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5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156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8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159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1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162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4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165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7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168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0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171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3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174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6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010280" y="3505320"/>
            <a:ext cx="83844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3733920" y="2104920"/>
            <a:ext cx="22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flipH="1" flipV="1">
            <a:off x="4724280" y="4495320"/>
            <a:ext cx="836640" cy="21276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flipV="1">
            <a:off x="7085160" y="4556160"/>
            <a:ext cx="1143000" cy="45720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rot="676800">
            <a:off x="6109920" y="4549680"/>
            <a:ext cx="712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NGPL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038480" y="4800600"/>
            <a:ext cx="1447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TransPecos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 flipV="1">
            <a:off x="4876920" y="4648320"/>
            <a:ext cx="22860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flipH="1" flipV="1">
            <a:off x="5560920" y="4723920"/>
            <a:ext cx="1524240" cy="30492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352680" y="3635280"/>
            <a:ext cx="908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600200" y="228600"/>
            <a:ext cx="6553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TransPecos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71720" y="4494240"/>
            <a:ext cx="503028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TW/KM LOI executed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TP/Pemex LOI tendered: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250,000/d @ $.2950/MMBtu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Pemex counter-offer: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240,000/d @ $.25/MMBtu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EDB1A2-6E09-4974-8F7C-D0ADC3053DB7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08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0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11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3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14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6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17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9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20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2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23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5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26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8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29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1" name=""/>
          <p:cNvSpPr/>
          <p:nvPr/>
        </p:nvSpPr>
        <p:spPr>
          <a:xfrm>
            <a:off x="6629400" y="4467240"/>
            <a:ext cx="9144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3732840" y="1981080"/>
            <a:ext cx="227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 flipH="1">
            <a:off x="1904760" y="3276720"/>
            <a:ext cx="1143000" cy="30456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 rot="20843400">
            <a:off x="2746440" y="2774520"/>
            <a:ext cx="1909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Southern Trails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2360520" y="3870360"/>
            <a:ext cx="1143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 flipH="1">
            <a:off x="3047760" y="2895480"/>
            <a:ext cx="1522440" cy="38124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3429000" y="3581280"/>
            <a:ext cx="831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1371600" y="228600"/>
            <a:ext cx="7162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Trails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228600" y="3886200"/>
            <a:ext cx="571500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RFP to purchase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West leg, due Oct 15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In-service 7/2002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“East” San Juan to CA border: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87,500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“West” CA border to Long Beach: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-120,000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6C7B21-3099-41D4-9869-9BDE18D2C2C2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60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2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63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5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66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8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69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1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72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4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75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7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78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0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81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3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3732840" y="1981080"/>
            <a:ext cx="227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3427560" y="4114800"/>
            <a:ext cx="1296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1066680" y="396252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 Sandy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 flipV="1">
            <a:off x="2057400" y="3428640"/>
            <a:ext cx="11430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579840" y="3505320"/>
            <a:ext cx="681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1600200" y="228600"/>
            <a:ext cx="6858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Caithness/Big Sandy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3200400" y="3276720"/>
            <a:ext cx="228600" cy="228600"/>
          </a:xfrm>
          <a:prstGeom prst="star5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305280" y="4646520"/>
            <a:ext cx="548856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Caithness will build 41 miles to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Interconnect cost to TW, $550 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780 MW baseload generating plant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Phase I:  520 MW, 90,000/d, Q4 2003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Phase II: 260 MW, 40,000/d, Q3 2004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2545BB-6898-49BB-917B-E016A1254685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Contribution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457200" y="1219320"/>
            <a:ext cx="8229600" cy="5105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27424D-6364-4F87-BA02-408CDED087B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2001 Plan to 2001 3CE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Commercial Contribution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380880" y="1981080"/>
            <a:ext cx="8340840" cy="4087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3FCFC7-F5F2-4B6D-A15B-485FF92A114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2001 3CE to 2002 Plan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Commercial Contribution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380880" y="1828800"/>
            <a:ext cx="8340840" cy="427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FD3802-38A1-4096-877F-A15A507EE56B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685800" y="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0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Commercial Contribution Accountability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380880" y="1447920"/>
            <a:ext cx="8382240" cy="4876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BE2EB0-E36E-418F-BBD3-D38C4F61BF7B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" name=""/>
          <p:cNvSpPr/>
          <p:nvPr/>
        </p:nvSpPr>
        <p:spPr>
          <a:xfrm>
            <a:off x="2286720" y="152280"/>
            <a:ext cx="488952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Subscription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(including Red Rock)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27FBA3-4B51-45C7-8324-EED205966550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"/>
          <p:cNvGrpSpPr/>
          <p:nvPr/>
        </p:nvGrpSpPr>
        <p:grpSpPr>
          <a:xfrm>
            <a:off x="600120" y="152280"/>
            <a:ext cx="5952960" cy="6400800"/>
            <a:chOff x="600120" y="152280"/>
            <a:chExt cx="5952960" cy="6400800"/>
          </a:xfrm>
        </p:grpSpPr>
        <p:sp>
          <p:nvSpPr>
            <p:cNvPr id="46" name=""/>
            <p:cNvSpPr/>
            <p:nvPr/>
          </p:nvSpPr>
          <p:spPr>
            <a:xfrm>
              <a:off x="2406600" y="2195640"/>
              <a:ext cx="1100160" cy="1393560"/>
            </a:xfrm>
            <a:custGeom>
              <a:avLst/>
              <a:gdLst/>
              <a:ahLst/>
              <a:rect l="l" t="t" r="r" b="b"/>
              <a:pathLst>
                <a:path w="512" h="651">
                  <a:moveTo>
                    <a:pt x="22" y="454"/>
                  </a:moveTo>
                  <a:lnTo>
                    <a:pt x="15" y="498"/>
                  </a:lnTo>
                  <a:lnTo>
                    <a:pt x="13" y="500"/>
                  </a:lnTo>
                  <a:lnTo>
                    <a:pt x="10" y="518"/>
                  </a:lnTo>
                  <a:lnTo>
                    <a:pt x="7" y="538"/>
                  </a:lnTo>
                  <a:lnTo>
                    <a:pt x="1" y="577"/>
                  </a:lnTo>
                  <a:lnTo>
                    <a:pt x="0" y="589"/>
                  </a:lnTo>
                  <a:lnTo>
                    <a:pt x="29" y="593"/>
                  </a:lnTo>
                  <a:lnTo>
                    <a:pt x="60" y="599"/>
                  </a:lnTo>
                  <a:lnTo>
                    <a:pt x="105" y="606"/>
                  </a:lnTo>
                  <a:lnTo>
                    <a:pt x="107" y="606"/>
                  </a:lnTo>
                  <a:lnTo>
                    <a:pt x="119" y="607"/>
                  </a:lnTo>
                  <a:lnTo>
                    <a:pt x="138" y="610"/>
                  </a:lnTo>
                  <a:lnTo>
                    <a:pt x="211" y="620"/>
                  </a:lnTo>
                  <a:lnTo>
                    <a:pt x="234" y="623"/>
                  </a:lnTo>
                  <a:lnTo>
                    <a:pt x="242" y="624"/>
                  </a:lnTo>
                  <a:lnTo>
                    <a:pt x="257" y="627"/>
                  </a:lnTo>
                  <a:lnTo>
                    <a:pt x="280" y="630"/>
                  </a:lnTo>
                  <a:lnTo>
                    <a:pt x="304" y="632"/>
                  </a:lnTo>
                  <a:lnTo>
                    <a:pt x="327" y="635"/>
                  </a:lnTo>
                  <a:lnTo>
                    <a:pt x="329" y="636"/>
                  </a:lnTo>
                  <a:lnTo>
                    <a:pt x="373" y="641"/>
                  </a:lnTo>
                  <a:lnTo>
                    <a:pt x="407" y="645"/>
                  </a:lnTo>
                  <a:lnTo>
                    <a:pt x="418" y="646"/>
                  </a:lnTo>
                  <a:lnTo>
                    <a:pt x="460" y="651"/>
                  </a:lnTo>
                  <a:lnTo>
                    <a:pt x="467" y="593"/>
                  </a:lnTo>
                  <a:lnTo>
                    <a:pt x="468" y="591"/>
                  </a:lnTo>
                  <a:lnTo>
                    <a:pt x="471" y="562"/>
                  </a:lnTo>
                  <a:lnTo>
                    <a:pt x="472" y="547"/>
                  </a:lnTo>
                  <a:lnTo>
                    <a:pt x="474" y="532"/>
                  </a:lnTo>
                  <a:lnTo>
                    <a:pt x="476" y="514"/>
                  </a:lnTo>
                  <a:lnTo>
                    <a:pt x="476" y="513"/>
                  </a:lnTo>
                  <a:lnTo>
                    <a:pt x="476" y="499"/>
                  </a:lnTo>
                  <a:lnTo>
                    <a:pt x="479" y="472"/>
                  </a:lnTo>
                  <a:lnTo>
                    <a:pt x="482" y="443"/>
                  </a:lnTo>
                  <a:lnTo>
                    <a:pt x="486" y="413"/>
                  </a:lnTo>
                  <a:lnTo>
                    <a:pt x="490" y="370"/>
                  </a:lnTo>
                  <a:lnTo>
                    <a:pt x="490" y="369"/>
                  </a:lnTo>
                  <a:lnTo>
                    <a:pt x="492" y="354"/>
                  </a:lnTo>
                  <a:lnTo>
                    <a:pt x="493" y="338"/>
                  </a:lnTo>
                  <a:lnTo>
                    <a:pt x="495" y="334"/>
                  </a:lnTo>
                  <a:lnTo>
                    <a:pt x="498" y="309"/>
                  </a:lnTo>
                  <a:lnTo>
                    <a:pt x="499" y="294"/>
                  </a:lnTo>
                  <a:lnTo>
                    <a:pt x="502" y="268"/>
                  </a:lnTo>
                  <a:lnTo>
                    <a:pt x="505" y="242"/>
                  </a:lnTo>
                  <a:lnTo>
                    <a:pt x="507" y="220"/>
                  </a:lnTo>
                  <a:lnTo>
                    <a:pt x="508" y="216"/>
                  </a:lnTo>
                  <a:lnTo>
                    <a:pt x="509" y="205"/>
                  </a:lnTo>
                  <a:lnTo>
                    <a:pt x="510" y="190"/>
                  </a:lnTo>
                  <a:lnTo>
                    <a:pt x="512" y="176"/>
                  </a:lnTo>
                  <a:lnTo>
                    <a:pt x="473" y="171"/>
                  </a:lnTo>
                  <a:lnTo>
                    <a:pt x="470" y="171"/>
                  </a:lnTo>
                  <a:lnTo>
                    <a:pt x="428" y="166"/>
                  </a:lnTo>
                  <a:lnTo>
                    <a:pt x="424" y="165"/>
                  </a:lnTo>
                  <a:lnTo>
                    <a:pt x="405" y="163"/>
                  </a:lnTo>
                  <a:lnTo>
                    <a:pt x="337" y="154"/>
                  </a:lnTo>
                  <a:lnTo>
                    <a:pt x="341" y="125"/>
                  </a:lnTo>
                  <a:lnTo>
                    <a:pt x="344" y="102"/>
                  </a:lnTo>
                  <a:lnTo>
                    <a:pt x="345" y="95"/>
                  </a:lnTo>
                  <a:lnTo>
                    <a:pt x="346" y="86"/>
                  </a:lnTo>
                  <a:lnTo>
                    <a:pt x="349" y="66"/>
                  </a:lnTo>
                  <a:lnTo>
                    <a:pt x="350" y="56"/>
                  </a:lnTo>
                  <a:lnTo>
                    <a:pt x="352" y="36"/>
                  </a:lnTo>
                  <a:lnTo>
                    <a:pt x="320" y="32"/>
                  </a:lnTo>
                  <a:lnTo>
                    <a:pt x="317" y="32"/>
                  </a:lnTo>
                  <a:lnTo>
                    <a:pt x="313" y="31"/>
                  </a:lnTo>
                  <a:lnTo>
                    <a:pt x="291" y="28"/>
                  </a:lnTo>
                  <a:lnTo>
                    <a:pt x="269" y="26"/>
                  </a:lnTo>
                  <a:lnTo>
                    <a:pt x="260" y="25"/>
                  </a:lnTo>
                  <a:lnTo>
                    <a:pt x="259" y="23"/>
                  </a:lnTo>
                  <a:lnTo>
                    <a:pt x="256" y="23"/>
                  </a:lnTo>
                  <a:lnTo>
                    <a:pt x="255" y="23"/>
                  </a:lnTo>
                  <a:lnTo>
                    <a:pt x="253" y="22"/>
                  </a:lnTo>
                  <a:lnTo>
                    <a:pt x="184" y="13"/>
                  </a:lnTo>
                  <a:lnTo>
                    <a:pt x="162" y="10"/>
                  </a:lnTo>
                  <a:lnTo>
                    <a:pt x="119" y="4"/>
                  </a:lnTo>
                  <a:lnTo>
                    <a:pt x="94" y="0"/>
                  </a:lnTo>
                  <a:lnTo>
                    <a:pt x="92" y="12"/>
                  </a:lnTo>
                  <a:lnTo>
                    <a:pt x="82" y="78"/>
                  </a:lnTo>
                  <a:lnTo>
                    <a:pt x="75" y="117"/>
                  </a:lnTo>
                  <a:lnTo>
                    <a:pt x="68" y="160"/>
                  </a:lnTo>
                  <a:lnTo>
                    <a:pt x="63" y="193"/>
                  </a:lnTo>
                  <a:lnTo>
                    <a:pt x="59" y="220"/>
                  </a:lnTo>
                  <a:lnTo>
                    <a:pt x="57" y="235"/>
                  </a:lnTo>
                  <a:lnTo>
                    <a:pt x="55" y="245"/>
                  </a:lnTo>
                  <a:lnTo>
                    <a:pt x="52" y="264"/>
                  </a:lnTo>
                  <a:lnTo>
                    <a:pt x="48" y="289"/>
                  </a:lnTo>
                  <a:lnTo>
                    <a:pt x="47" y="294"/>
                  </a:lnTo>
                  <a:lnTo>
                    <a:pt x="35" y="369"/>
                  </a:lnTo>
                  <a:lnTo>
                    <a:pt x="31" y="390"/>
                  </a:lnTo>
                  <a:lnTo>
                    <a:pt x="30" y="397"/>
                  </a:lnTo>
                  <a:lnTo>
                    <a:pt x="29" y="403"/>
                  </a:lnTo>
                  <a:lnTo>
                    <a:pt x="28" y="412"/>
                  </a:lnTo>
                  <a:lnTo>
                    <a:pt x="24" y="436"/>
                  </a:lnTo>
                  <a:lnTo>
                    <a:pt x="22" y="454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044720" y="152280"/>
              <a:ext cx="1341360" cy="951120"/>
            </a:xfrm>
            <a:custGeom>
              <a:avLst/>
              <a:gdLst/>
              <a:ahLst/>
              <a:rect l="l" t="t" r="r" b="b"/>
              <a:pathLst>
                <a:path w="624" h="444">
                  <a:moveTo>
                    <a:pt x="568" y="393"/>
                  </a:moveTo>
                  <a:lnTo>
                    <a:pt x="566" y="398"/>
                  </a:lnTo>
                  <a:lnTo>
                    <a:pt x="570" y="414"/>
                  </a:lnTo>
                  <a:lnTo>
                    <a:pt x="568" y="444"/>
                  </a:lnTo>
                  <a:lnTo>
                    <a:pt x="534" y="438"/>
                  </a:lnTo>
                  <a:lnTo>
                    <a:pt x="533" y="438"/>
                  </a:lnTo>
                  <a:lnTo>
                    <a:pt x="523" y="436"/>
                  </a:lnTo>
                  <a:lnTo>
                    <a:pt x="522" y="436"/>
                  </a:lnTo>
                  <a:lnTo>
                    <a:pt x="521" y="435"/>
                  </a:lnTo>
                  <a:lnTo>
                    <a:pt x="512" y="433"/>
                  </a:lnTo>
                  <a:lnTo>
                    <a:pt x="511" y="432"/>
                  </a:lnTo>
                  <a:lnTo>
                    <a:pt x="504" y="431"/>
                  </a:lnTo>
                  <a:lnTo>
                    <a:pt x="482" y="427"/>
                  </a:lnTo>
                  <a:lnTo>
                    <a:pt x="481" y="426"/>
                  </a:lnTo>
                  <a:lnTo>
                    <a:pt x="461" y="422"/>
                  </a:lnTo>
                  <a:lnTo>
                    <a:pt x="417" y="414"/>
                  </a:lnTo>
                  <a:lnTo>
                    <a:pt x="401" y="411"/>
                  </a:lnTo>
                  <a:lnTo>
                    <a:pt x="388" y="416"/>
                  </a:lnTo>
                  <a:lnTo>
                    <a:pt x="378" y="413"/>
                  </a:lnTo>
                  <a:lnTo>
                    <a:pt x="364" y="412"/>
                  </a:lnTo>
                  <a:lnTo>
                    <a:pt x="352" y="409"/>
                  </a:lnTo>
                  <a:lnTo>
                    <a:pt x="342" y="415"/>
                  </a:lnTo>
                  <a:lnTo>
                    <a:pt x="325" y="414"/>
                  </a:lnTo>
                  <a:lnTo>
                    <a:pt x="322" y="414"/>
                  </a:lnTo>
                  <a:lnTo>
                    <a:pt x="318" y="414"/>
                  </a:lnTo>
                  <a:lnTo>
                    <a:pt x="315" y="414"/>
                  </a:lnTo>
                  <a:lnTo>
                    <a:pt x="296" y="420"/>
                  </a:lnTo>
                  <a:lnTo>
                    <a:pt x="273" y="419"/>
                  </a:lnTo>
                  <a:lnTo>
                    <a:pt x="260" y="411"/>
                  </a:lnTo>
                  <a:lnTo>
                    <a:pt x="256" y="413"/>
                  </a:lnTo>
                  <a:lnTo>
                    <a:pt x="242" y="415"/>
                  </a:lnTo>
                  <a:lnTo>
                    <a:pt x="237" y="417"/>
                  </a:lnTo>
                  <a:lnTo>
                    <a:pt x="214" y="416"/>
                  </a:lnTo>
                  <a:lnTo>
                    <a:pt x="213" y="409"/>
                  </a:lnTo>
                  <a:lnTo>
                    <a:pt x="195" y="401"/>
                  </a:lnTo>
                  <a:lnTo>
                    <a:pt x="194" y="400"/>
                  </a:lnTo>
                  <a:lnTo>
                    <a:pt x="191" y="397"/>
                  </a:lnTo>
                  <a:lnTo>
                    <a:pt x="189" y="396"/>
                  </a:lnTo>
                  <a:lnTo>
                    <a:pt x="172" y="395"/>
                  </a:lnTo>
                  <a:lnTo>
                    <a:pt x="166" y="393"/>
                  </a:lnTo>
                  <a:lnTo>
                    <a:pt x="155" y="397"/>
                  </a:lnTo>
                  <a:lnTo>
                    <a:pt x="140" y="401"/>
                  </a:lnTo>
                  <a:lnTo>
                    <a:pt x="132" y="400"/>
                  </a:lnTo>
                  <a:lnTo>
                    <a:pt x="126" y="402"/>
                  </a:lnTo>
                  <a:lnTo>
                    <a:pt x="112" y="397"/>
                  </a:lnTo>
                  <a:lnTo>
                    <a:pt x="88" y="380"/>
                  </a:lnTo>
                  <a:lnTo>
                    <a:pt x="90" y="371"/>
                  </a:lnTo>
                  <a:lnTo>
                    <a:pt x="91" y="369"/>
                  </a:lnTo>
                  <a:lnTo>
                    <a:pt x="92" y="357"/>
                  </a:lnTo>
                  <a:lnTo>
                    <a:pt x="92" y="344"/>
                  </a:lnTo>
                  <a:lnTo>
                    <a:pt x="83" y="321"/>
                  </a:lnTo>
                  <a:lnTo>
                    <a:pt x="66" y="312"/>
                  </a:lnTo>
                  <a:lnTo>
                    <a:pt x="63" y="313"/>
                  </a:lnTo>
                  <a:lnTo>
                    <a:pt x="54" y="311"/>
                  </a:lnTo>
                  <a:lnTo>
                    <a:pt x="51" y="298"/>
                  </a:lnTo>
                  <a:lnTo>
                    <a:pt x="49" y="296"/>
                  </a:lnTo>
                  <a:lnTo>
                    <a:pt x="33" y="293"/>
                  </a:lnTo>
                  <a:lnTo>
                    <a:pt x="29" y="287"/>
                  </a:lnTo>
                  <a:lnTo>
                    <a:pt x="16" y="290"/>
                  </a:lnTo>
                  <a:lnTo>
                    <a:pt x="10" y="285"/>
                  </a:lnTo>
                  <a:lnTo>
                    <a:pt x="9" y="279"/>
                  </a:lnTo>
                  <a:lnTo>
                    <a:pt x="4" y="284"/>
                  </a:lnTo>
                  <a:lnTo>
                    <a:pt x="0" y="283"/>
                  </a:lnTo>
                  <a:lnTo>
                    <a:pt x="13" y="241"/>
                  </a:lnTo>
                  <a:lnTo>
                    <a:pt x="11" y="263"/>
                  </a:lnTo>
                  <a:lnTo>
                    <a:pt x="15" y="258"/>
                  </a:lnTo>
                  <a:lnTo>
                    <a:pt x="21" y="258"/>
                  </a:lnTo>
                  <a:lnTo>
                    <a:pt x="21" y="245"/>
                  </a:lnTo>
                  <a:lnTo>
                    <a:pt x="29" y="239"/>
                  </a:lnTo>
                  <a:lnTo>
                    <a:pt x="30" y="235"/>
                  </a:lnTo>
                  <a:lnTo>
                    <a:pt x="20" y="236"/>
                  </a:lnTo>
                  <a:lnTo>
                    <a:pt x="14" y="229"/>
                  </a:lnTo>
                  <a:lnTo>
                    <a:pt x="15" y="223"/>
                  </a:lnTo>
                  <a:lnTo>
                    <a:pt x="16" y="213"/>
                  </a:lnTo>
                  <a:lnTo>
                    <a:pt x="14" y="209"/>
                  </a:lnTo>
                  <a:lnTo>
                    <a:pt x="18" y="214"/>
                  </a:lnTo>
                  <a:lnTo>
                    <a:pt x="36" y="211"/>
                  </a:lnTo>
                  <a:lnTo>
                    <a:pt x="37" y="209"/>
                  </a:lnTo>
                  <a:lnTo>
                    <a:pt x="27" y="202"/>
                  </a:lnTo>
                  <a:lnTo>
                    <a:pt x="20" y="194"/>
                  </a:lnTo>
                  <a:lnTo>
                    <a:pt x="17" y="206"/>
                  </a:lnTo>
                  <a:lnTo>
                    <a:pt x="13" y="206"/>
                  </a:lnTo>
                  <a:lnTo>
                    <a:pt x="19" y="173"/>
                  </a:lnTo>
                  <a:lnTo>
                    <a:pt x="18" y="162"/>
                  </a:lnTo>
                  <a:lnTo>
                    <a:pt x="14" y="155"/>
                  </a:lnTo>
                  <a:lnTo>
                    <a:pt x="17" y="134"/>
                  </a:lnTo>
                  <a:lnTo>
                    <a:pt x="14" y="104"/>
                  </a:lnTo>
                  <a:lnTo>
                    <a:pt x="15" y="102"/>
                  </a:lnTo>
                  <a:lnTo>
                    <a:pt x="5" y="88"/>
                  </a:lnTo>
                  <a:lnTo>
                    <a:pt x="4" y="74"/>
                  </a:lnTo>
                  <a:lnTo>
                    <a:pt x="6" y="69"/>
                  </a:lnTo>
                  <a:lnTo>
                    <a:pt x="5" y="55"/>
                  </a:lnTo>
                  <a:lnTo>
                    <a:pt x="16" y="36"/>
                  </a:lnTo>
                  <a:lnTo>
                    <a:pt x="13" y="28"/>
                  </a:lnTo>
                  <a:lnTo>
                    <a:pt x="18" y="30"/>
                  </a:lnTo>
                  <a:lnTo>
                    <a:pt x="63" y="69"/>
                  </a:lnTo>
                  <a:lnTo>
                    <a:pt x="106" y="83"/>
                  </a:lnTo>
                  <a:lnTo>
                    <a:pt x="106" y="85"/>
                  </a:lnTo>
                  <a:lnTo>
                    <a:pt x="133" y="93"/>
                  </a:lnTo>
                  <a:lnTo>
                    <a:pt x="144" y="102"/>
                  </a:lnTo>
                  <a:lnTo>
                    <a:pt x="149" y="104"/>
                  </a:lnTo>
                  <a:lnTo>
                    <a:pt x="151" y="97"/>
                  </a:lnTo>
                  <a:lnTo>
                    <a:pt x="158" y="100"/>
                  </a:lnTo>
                  <a:lnTo>
                    <a:pt x="154" y="102"/>
                  </a:lnTo>
                  <a:lnTo>
                    <a:pt x="156" y="108"/>
                  </a:lnTo>
                  <a:lnTo>
                    <a:pt x="157" y="108"/>
                  </a:lnTo>
                  <a:lnTo>
                    <a:pt x="160" y="130"/>
                  </a:lnTo>
                  <a:lnTo>
                    <a:pt x="149" y="139"/>
                  </a:lnTo>
                  <a:lnTo>
                    <a:pt x="148" y="142"/>
                  </a:lnTo>
                  <a:lnTo>
                    <a:pt x="165" y="131"/>
                  </a:lnTo>
                  <a:lnTo>
                    <a:pt x="171" y="132"/>
                  </a:lnTo>
                  <a:lnTo>
                    <a:pt x="170" y="147"/>
                  </a:lnTo>
                  <a:lnTo>
                    <a:pt x="168" y="146"/>
                  </a:lnTo>
                  <a:lnTo>
                    <a:pt x="161" y="172"/>
                  </a:lnTo>
                  <a:lnTo>
                    <a:pt x="162" y="173"/>
                  </a:lnTo>
                  <a:lnTo>
                    <a:pt x="164" y="184"/>
                  </a:lnTo>
                  <a:lnTo>
                    <a:pt x="166" y="190"/>
                  </a:lnTo>
                  <a:lnTo>
                    <a:pt x="156" y="194"/>
                  </a:lnTo>
                  <a:lnTo>
                    <a:pt x="154" y="190"/>
                  </a:lnTo>
                  <a:lnTo>
                    <a:pt x="153" y="189"/>
                  </a:lnTo>
                  <a:lnTo>
                    <a:pt x="155" y="197"/>
                  </a:lnTo>
                  <a:lnTo>
                    <a:pt x="162" y="196"/>
                  </a:lnTo>
                  <a:lnTo>
                    <a:pt x="171" y="192"/>
                  </a:lnTo>
                  <a:lnTo>
                    <a:pt x="170" y="183"/>
                  </a:lnTo>
                  <a:lnTo>
                    <a:pt x="177" y="145"/>
                  </a:lnTo>
                  <a:lnTo>
                    <a:pt x="190" y="127"/>
                  </a:lnTo>
                  <a:lnTo>
                    <a:pt x="194" y="127"/>
                  </a:lnTo>
                  <a:lnTo>
                    <a:pt x="196" y="122"/>
                  </a:lnTo>
                  <a:lnTo>
                    <a:pt x="189" y="106"/>
                  </a:lnTo>
                  <a:lnTo>
                    <a:pt x="189" y="95"/>
                  </a:lnTo>
                  <a:lnTo>
                    <a:pt x="184" y="105"/>
                  </a:lnTo>
                  <a:lnTo>
                    <a:pt x="186" y="113"/>
                  </a:lnTo>
                  <a:lnTo>
                    <a:pt x="181" y="104"/>
                  </a:lnTo>
                  <a:lnTo>
                    <a:pt x="178" y="103"/>
                  </a:lnTo>
                  <a:lnTo>
                    <a:pt x="179" y="89"/>
                  </a:lnTo>
                  <a:lnTo>
                    <a:pt x="189" y="91"/>
                  </a:lnTo>
                  <a:lnTo>
                    <a:pt x="192" y="87"/>
                  </a:lnTo>
                  <a:lnTo>
                    <a:pt x="192" y="86"/>
                  </a:lnTo>
                  <a:lnTo>
                    <a:pt x="185" y="77"/>
                  </a:lnTo>
                  <a:lnTo>
                    <a:pt x="180" y="72"/>
                  </a:lnTo>
                  <a:lnTo>
                    <a:pt x="170" y="86"/>
                  </a:lnTo>
                  <a:lnTo>
                    <a:pt x="173" y="110"/>
                  </a:lnTo>
                  <a:lnTo>
                    <a:pt x="175" y="111"/>
                  </a:lnTo>
                  <a:lnTo>
                    <a:pt x="176" y="106"/>
                  </a:lnTo>
                  <a:lnTo>
                    <a:pt x="185" y="116"/>
                  </a:lnTo>
                  <a:lnTo>
                    <a:pt x="182" y="131"/>
                  </a:lnTo>
                  <a:lnTo>
                    <a:pt x="175" y="120"/>
                  </a:lnTo>
                  <a:lnTo>
                    <a:pt x="168" y="112"/>
                  </a:lnTo>
                  <a:lnTo>
                    <a:pt x="170" y="97"/>
                  </a:lnTo>
                  <a:lnTo>
                    <a:pt x="161" y="89"/>
                  </a:lnTo>
                  <a:lnTo>
                    <a:pt x="173" y="68"/>
                  </a:lnTo>
                  <a:lnTo>
                    <a:pt x="179" y="44"/>
                  </a:lnTo>
                  <a:lnTo>
                    <a:pt x="187" y="66"/>
                  </a:lnTo>
                  <a:lnTo>
                    <a:pt x="193" y="45"/>
                  </a:lnTo>
                  <a:lnTo>
                    <a:pt x="195" y="34"/>
                  </a:lnTo>
                  <a:lnTo>
                    <a:pt x="186" y="30"/>
                  </a:lnTo>
                  <a:lnTo>
                    <a:pt x="184" y="43"/>
                  </a:lnTo>
                  <a:lnTo>
                    <a:pt x="180" y="15"/>
                  </a:lnTo>
                  <a:lnTo>
                    <a:pt x="183" y="0"/>
                  </a:lnTo>
                  <a:lnTo>
                    <a:pt x="330" y="35"/>
                  </a:lnTo>
                  <a:lnTo>
                    <a:pt x="484" y="69"/>
                  </a:lnTo>
                  <a:lnTo>
                    <a:pt x="534" y="79"/>
                  </a:lnTo>
                  <a:lnTo>
                    <a:pt x="594" y="92"/>
                  </a:lnTo>
                  <a:lnTo>
                    <a:pt x="624" y="97"/>
                  </a:lnTo>
                  <a:lnTo>
                    <a:pt x="624" y="102"/>
                  </a:lnTo>
                  <a:lnTo>
                    <a:pt x="623" y="106"/>
                  </a:lnTo>
                  <a:lnTo>
                    <a:pt x="621" y="114"/>
                  </a:lnTo>
                  <a:lnTo>
                    <a:pt x="608" y="179"/>
                  </a:lnTo>
                  <a:lnTo>
                    <a:pt x="604" y="197"/>
                  </a:lnTo>
                  <a:lnTo>
                    <a:pt x="603" y="207"/>
                  </a:lnTo>
                  <a:lnTo>
                    <a:pt x="602" y="210"/>
                  </a:lnTo>
                  <a:lnTo>
                    <a:pt x="602" y="212"/>
                  </a:lnTo>
                  <a:lnTo>
                    <a:pt x="601" y="214"/>
                  </a:lnTo>
                  <a:lnTo>
                    <a:pt x="596" y="240"/>
                  </a:lnTo>
                  <a:lnTo>
                    <a:pt x="594" y="254"/>
                  </a:lnTo>
                  <a:lnTo>
                    <a:pt x="588" y="284"/>
                  </a:lnTo>
                  <a:lnTo>
                    <a:pt x="586" y="297"/>
                  </a:lnTo>
                  <a:lnTo>
                    <a:pt x="586" y="298"/>
                  </a:lnTo>
                  <a:lnTo>
                    <a:pt x="582" y="311"/>
                  </a:lnTo>
                  <a:lnTo>
                    <a:pt x="574" y="355"/>
                  </a:lnTo>
                  <a:lnTo>
                    <a:pt x="573" y="361"/>
                  </a:lnTo>
                  <a:lnTo>
                    <a:pt x="570" y="380"/>
                  </a:lnTo>
                  <a:lnTo>
                    <a:pt x="569" y="384"/>
                  </a:lnTo>
                  <a:lnTo>
                    <a:pt x="568" y="393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1347840" y="216000"/>
              <a:ext cx="73080" cy="58680"/>
            </a:xfrm>
            <a:custGeom>
              <a:avLst/>
              <a:gdLst/>
              <a:ahLst/>
              <a:rect l="l" t="t" r="r" b="b"/>
              <a:pathLst>
                <a:path w="34" h="27">
                  <a:moveTo>
                    <a:pt x="3" y="0"/>
                  </a:moveTo>
                  <a:lnTo>
                    <a:pt x="7" y="13"/>
                  </a:lnTo>
                  <a:lnTo>
                    <a:pt x="11" y="15"/>
                  </a:lnTo>
                  <a:lnTo>
                    <a:pt x="13" y="4"/>
                  </a:lnTo>
                  <a:lnTo>
                    <a:pt x="34" y="9"/>
                  </a:lnTo>
                  <a:lnTo>
                    <a:pt x="22" y="27"/>
                  </a:lnTo>
                  <a:lnTo>
                    <a:pt x="8" y="26"/>
                  </a:lnTo>
                  <a:lnTo>
                    <a:pt x="0" y="19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130560" y="1515960"/>
              <a:ext cx="1379520" cy="1133640"/>
            </a:xfrm>
            <a:custGeom>
              <a:avLst/>
              <a:gdLst/>
              <a:ahLst/>
              <a:rect l="l" t="t" r="r" b="b"/>
              <a:pathLst>
                <a:path w="642" h="529">
                  <a:moveTo>
                    <a:pt x="415" y="516"/>
                  </a:moveTo>
                  <a:lnTo>
                    <a:pt x="409" y="515"/>
                  </a:lnTo>
                  <a:lnTo>
                    <a:pt x="399" y="514"/>
                  </a:lnTo>
                  <a:lnTo>
                    <a:pt x="367" y="511"/>
                  </a:lnTo>
                  <a:lnTo>
                    <a:pt x="365" y="510"/>
                  </a:lnTo>
                  <a:lnTo>
                    <a:pt x="364" y="510"/>
                  </a:lnTo>
                  <a:lnTo>
                    <a:pt x="327" y="507"/>
                  </a:lnTo>
                  <a:lnTo>
                    <a:pt x="322" y="507"/>
                  </a:lnTo>
                  <a:lnTo>
                    <a:pt x="300" y="505"/>
                  </a:lnTo>
                  <a:lnTo>
                    <a:pt x="274" y="502"/>
                  </a:lnTo>
                  <a:lnTo>
                    <a:pt x="251" y="500"/>
                  </a:lnTo>
                  <a:lnTo>
                    <a:pt x="197" y="495"/>
                  </a:lnTo>
                  <a:lnTo>
                    <a:pt x="175" y="493"/>
                  </a:lnTo>
                  <a:lnTo>
                    <a:pt x="136" y="488"/>
                  </a:lnTo>
                  <a:lnTo>
                    <a:pt x="133" y="488"/>
                  </a:lnTo>
                  <a:lnTo>
                    <a:pt x="91" y="483"/>
                  </a:lnTo>
                  <a:lnTo>
                    <a:pt x="87" y="482"/>
                  </a:lnTo>
                  <a:lnTo>
                    <a:pt x="68" y="480"/>
                  </a:lnTo>
                  <a:lnTo>
                    <a:pt x="0" y="471"/>
                  </a:lnTo>
                  <a:lnTo>
                    <a:pt x="4" y="442"/>
                  </a:lnTo>
                  <a:lnTo>
                    <a:pt x="7" y="419"/>
                  </a:lnTo>
                  <a:lnTo>
                    <a:pt x="8" y="412"/>
                  </a:lnTo>
                  <a:lnTo>
                    <a:pt x="9" y="403"/>
                  </a:lnTo>
                  <a:lnTo>
                    <a:pt x="12" y="383"/>
                  </a:lnTo>
                  <a:lnTo>
                    <a:pt x="13" y="373"/>
                  </a:lnTo>
                  <a:lnTo>
                    <a:pt x="15" y="353"/>
                  </a:lnTo>
                  <a:lnTo>
                    <a:pt x="17" y="338"/>
                  </a:lnTo>
                  <a:lnTo>
                    <a:pt x="22" y="297"/>
                  </a:lnTo>
                  <a:lnTo>
                    <a:pt x="23" y="293"/>
                  </a:lnTo>
                  <a:lnTo>
                    <a:pt x="27" y="265"/>
                  </a:lnTo>
                  <a:lnTo>
                    <a:pt x="31" y="235"/>
                  </a:lnTo>
                  <a:lnTo>
                    <a:pt x="31" y="233"/>
                  </a:lnTo>
                  <a:lnTo>
                    <a:pt x="32" y="228"/>
                  </a:lnTo>
                  <a:lnTo>
                    <a:pt x="35" y="206"/>
                  </a:lnTo>
                  <a:lnTo>
                    <a:pt x="36" y="197"/>
                  </a:lnTo>
                  <a:lnTo>
                    <a:pt x="38" y="182"/>
                  </a:lnTo>
                  <a:lnTo>
                    <a:pt x="38" y="177"/>
                  </a:lnTo>
                  <a:lnTo>
                    <a:pt x="38" y="176"/>
                  </a:lnTo>
                  <a:lnTo>
                    <a:pt x="42" y="147"/>
                  </a:lnTo>
                  <a:lnTo>
                    <a:pt x="44" y="132"/>
                  </a:lnTo>
                  <a:lnTo>
                    <a:pt x="45" y="120"/>
                  </a:lnTo>
                  <a:lnTo>
                    <a:pt x="47" y="102"/>
                  </a:lnTo>
                  <a:lnTo>
                    <a:pt x="49" y="88"/>
                  </a:lnTo>
                  <a:lnTo>
                    <a:pt x="52" y="62"/>
                  </a:lnTo>
                  <a:lnTo>
                    <a:pt x="52" y="59"/>
                  </a:lnTo>
                  <a:lnTo>
                    <a:pt x="55" y="39"/>
                  </a:lnTo>
                  <a:lnTo>
                    <a:pt x="60" y="0"/>
                  </a:lnTo>
                  <a:lnTo>
                    <a:pt x="114" y="8"/>
                  </a:lnTo>
                  <a:lnTo>
                    <a:pt x="147" y="10"/>
                  </a:lnTo>
                  <a:lnTo>
                    <a:pt x="160" y="12"/>
                  </a:lnTo>
                  <a:lnTo>
                    <a:pt x="165" y="12"/>
                  </a:lnTo>
                  <a:lnTo>
                    <a:pt x="220" y="18"/>
                  </a:lnTo>
                  <a:lnTo>
                    <a:pt x="231" y="20"/>
                  </a:lnTo>
                  <a:lnTo>
                    <a:pt x="262" y="23"/>
                  </a:lnTo>
                  <a:lnTo>
                    <a:pt x="272" y="24"/>
                  </a:lnTo>
                  <a:lnTo>
                    <a:pt x="282" y="25"/>
                  </a:lnTo>
                  <a:lnTo>
                    <a:pt x="293" y="27"/>
                  </a:lnTo>
                  <a:lnTo>
                    <a:pt x="321" y="30"/>
                  </a:lnTo>
                  <a:lnTo>
                    <a:pt x="387" y="36"/>
                  </a:lnTo>
                  <a:lnTo>
                    <a:pt x="397" y="37"/>
                  </a:lnTo>
                  <a:lnTo>
                    <a:pt x="458" y="43"/>
                  </a:lnTo>
                  <a:lnTo>
                    <a:pt x="459" y="43"/>
                  </a:lnTo>
                  <a:lnTo>
                    <a:pt x="469" y="44"/>
                  </a:lnTo>
                  <a:lnTo>
                    <a:pt x="480" y="44"/>
                  </a:lnTo>
                  <a:lnTo>
                    <a:pt x="488" y="44"/>
                  </a:lnTo>
                  <a:lnTo>
                    <a:pt x="556" y="49"/>
                  </a:lnTo>
                  <a:lnTo>
                    <a:pt x="560" y="49"/>
                  </a:lnTo>
                  <a:lnTo>
                    <a:pt x="578" y="51"/>
                  </a:lnTo>
                  <a:lnTo>
                    <a:pt x="586" y="51"/>
                  </a:lnTo>
                  <a:lnTo>
                    <a:pt x="642" y="56"/>
                  </a:lnTo>
                  <a:lnTo>
                    <a:pt x="641" y="85"/>
                  </a:lnTo>
                  <a:lnTo>
                    <a:pt x="640" y="105"/>
                  </a:lnTo>
                  <a:lnTo>
                    <a:pt x="639" y="115"/>
                  </a:lnTo>
                  <a:lnTo>
                    <a:pt x="636" y="144"/>
                  </a:lnTo>
                  <a:lnTo>
                    <a:pt x="636" y="152"/>
                  </a:lnTo>
                  <a:lnTo>
                    <a:pt x="636" y="157"/>
                  </a:lnTo>
                  <a:lnTo>
                    <a:pt x="635" y="174"/>
                  </a:lnTo>
                  <a:lnTo>
                    <a:pt x="634" y="190"/>
                  </a:lnTo>
                  <a:lnTo>
                    <a:pt x="633" y="203"/>
                  </a:lnTo>
                  <a:lnTo>
                    <a:pt x="632" y="218"/>
                  </a:lnTo>
                  <a:lnTo>
                    <a:pt x="631" y="232"/>
                  </a:lnTo>
                  <a:lnTo>
                    <a:pt x="631" y="233"/>
                  </a:lnTo>
                  <a:lnTo>
                    <a:pt x="631" y="235"/>
                  </a:lnTo>
                  <a:lnTo>
                    <a:pt x="631" y="247"/>
                  </a:lnTo>
                  <a:lnTo>
                    <a:pt x="629" y="277"/>
                  </a:lnTo>
                  <a:lnTo>
                    <a:pt x="628" y="292"/>
                  </a:lnTo>
                  <a:lnTo>
                    <a:pt x="628" y="297"/>
                  </a:lnTo>
                  <a:lnTo>
                    <a:pt x="627" y="314"/>
                  </a:lnTo>
                  <a:lnTo>
                    <a:pt x="625" y="340"/>
                  </a:lnTo>
                  <a:lnTo>
                    <a:pt x="623" y="381"/>
                  </a:lnTo>
                  <a:lnTo>
                    <a:pt x="622" y="395"/>
                  </a:lnTo>
                  <a:lnTo>
                    <a:pt x="621" y="410"/>
                  </a:lnTo>
                  <a:lnTo>
                    <a:pt x="620" y="425"/>
                  </a:lnTo>
                  <a:lnTo>
                    <a:pt x="620" y="440"/>
                  </a:lnTo>
                  <a:lnTo>
                    <a:pt x="619" y="446"/>
                  </a:lnTo>
                  <a:lnTo>
                    <a:pt x="619" y="456"/>
                  </a:lnTo>
                  <a:lnTo>
                    <a:pt x="618" y="463"/>
                  </a:lnTo>
                  <a:lnTo>
                    <a:pt x="618" y="470"/>
                  </a:lnTo>
                  <a:lnTo>
                    <a:pt x="617" y="482"/>
                  </a:lnTo>
                  <a:lnTo>
                    <a:pt x="616" y="493"/>
                  </a:lnTo>
                  <a:lnTo>
                    <a:pt x="615" y="515"/>
                  </a:lnTo>
                  <a:lnTo>
                    <a:pt x="614" y="529"/>
                  </a:lnTo>
                  <a:lnTo>
                    <a:pt x="563" y="526"/>
                  </a:lnTo>
                  <a:lnTo>
                    <a:pt x="542" y="525"/>
                  </a:lnTo>
                  <a:lnTo>
                    <a:pt x="535" y="525"/>
                  </a:lnTo>
                  <a:lnTo>
                    <a:pt x="520" y="524"/>
                  </a:lnTo>
                  <a:lnTo>
                    <a:pt x="508" y="523"/>
                  </a:lnTo>
                  <a:lnTo>
                    <a:pt x="506" y="523"/>
                  </a:lnTo>
                  <a:lnTo>
                    <a:pt x="491" y="522"/>
                  </a:lnTo>
                  <a:lnTo>
                    <a:pt x="436" y="518"/>
                  </a:lnTo>
                  <a:lnTo>
                    <a:pt x="426" y="517"/>
                  </a:lnTo>
                  <a:lnTo>
                    <a:pt x="425" y="517"/>
                  </a:lnTo>
                  <a:lnTo>
                    <a:pt x="418" y="516"/>
                  </a:lnTo>
                  <a:lnTo>
                    <a:pt x="415" y="516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4592520" y="3686040"/>
              <a:ext cx="1737000" cy="879480"/>
            </a:xfrm>
            <a:custGeom>
              <a:avLst/>
              <a:gdLst/>
              <a:ahLst/>
              <a:rect l="l" t="t" r="r" b="b"/>
              <a:pathLst>
                <a:path w="808" h="411">
                  <a:moveTo>
                    <a:pt x="791" y="107"/>
                  </a:moveTo>
                  <a:lnTo>
                    <a:pt x="787" y="89"/>
                  </a:lnTo>
                  <a:lnTo>
                    <a:pt x="786" y="81"/>
                  </a:lnTo>
                  <a:lnTo>
                    <a:pt x="784" y="66"/>
                  </a:lnTo>
                  <a:lnTo>
                    <a:pt x="783" y="54"/>
                  </a:lnTo>
                  <a:lnTo>
                    <a:pt x="783" y="49"/>
                  </a:lnTo>
                  <a:lnTo>
                    <a:pt x="783" y="46"/>
                  </a:lnTo>
                  <a:lnTo>
                    <a:pt x="783" y="45"/>
                  </a:lnTo>
                  <a:lnTo>
                    <a:pt x="783" y="37"/>
                  </a:lnTo>
                  <a:lnTo>
                    <a:pt x="783" y="34"/>
                  </a:lnTo>
                  <a:lnTo>
                    <a:pt x="782" y="23"/>
                  </a:lnTo>
                  <a:lnTo>
                    <a:pt x="782" y="11"/>
                  </a:lnTo>
                  <a:lnTo>
                    <a:pt x="782" y="6"/>
                  </a:lnTo>
                  <a:lnTo>
                    <a:pt x="781" y="6"/>
                  </a:lnTo>
                  <a:lnTo>
                    <a:pt x="770" y="6"/>
                  </a:lnTo>
                  <a:lnTo>
                    <a:pt x="746" y="7"/>
                  </a:lnTo>
                  <a:lnTo>
                    <a:pt x="740" y="7"/>
                  </a:lnTo>
                  <a:lnTo>
                    <a:pt x="723" y="8"/>
                  </a:lnTo>
                  <a:lnTo>
                    <a:pt x="717" y="8"/>
                  </a:lnTo>
                  <a:lnTo>
                    <a:pt x="709" y="8"/>
                  </a:lnTo>
                  <a:lnTo>
                    <a:pt x="700" y="8"/>
                  </a:lnTo>
                  <a:lnTo>
                    <a:pt x="698" y="8"/>
                  </a:lnTo>
                  <a:lnTo>
                    <a:pt x="688" y="9"/>
                  </a:lnTo>
                  <a:lnTo>
                    <a:pt x="684" y="9"/>
                  </a:lnTo>
                  <a:lnTo>
                    <a:pt x="674" y="9"/>
                  </a:lnTo>
                  <a:lnTo>
                    <a:pt x="666" y="9"/>
                  </a:lnTo>
                  <a:lnTo>
                    <a:pt x="657" y="9"/>
                  </a:lnTo>
                  <a:lnTo>
                    <a:pt x="653" y="9"/>
                  </a:lnTo>
                  <a:lnTo>
                    <a:pt x="642" y="9"/>
                  </a:lnTo>
                  <a:lnTo>
                    <a:pt x="613" y="10"/>
                  </a:lnTo>
                  <a:lnTo>
                    <a:pt x="605" y="10"/>
                  </a:lnTo>
                  <a:lnTo>
                    <a:pt x="595" y="10"/>
                  </a:lnTo>
                  <a:lnTo>
                    <a:pt x="584" y="10"/>
                  </a:lnTo>
                  <a:lnTo>
                    <a:pt x="573" y="10"/>
                  </a:lnTo>
                  <a:lnTo>
                    <a:pt x="560" y="11"/>
                  </a:lnTo>
                  <a:lnTo>
                    <a:pt x="547" y="11"/>
                  </a:lnTo>
                  <a:lnTo>
                    <a:pt x="531" y="11"/>
                  </a:lnTo>
                  <a:lnTo>
                    <a:pt x="526" y="11"/>
                  </a:lnTo>
                  <a:lnTo>
                    <a:pt x="518" y="11"/>
                  </a:lnTo>
                  <a:lnTo>
                    <a:pt x="514" y="11"/>
                  </a:lnTo>
                  <a:lnTo>
                    <a:pt x="496" y="11"/>
                  </a:lnTo>
                  <a:lnTo>
                    <a:pt x="486" y="11"/>
                  </a:lnTo>
                  <a:lnTo>
                    <a:pt x="467" y="11"/>
                  </a:lnTo>
                  <a:lnTo>
                    <a:pt x="463" y="11"/>
                  </a:lnTo>
                  <a:lnTo>
                    <a:pt x="457" y="11"/>
                  </a:lnTo>
                  <a:lnTo>
                    <a:pt x="456" y="11"/>
                  </a:lnTo>
                  <a:lnTo>
                    <a:pt x="441" y="11"/>
                  </a:lnTo>
                  <a:lnTo>
                    <a:pt x="435" y="11"/>
                  </a:lnTo>
                  <a:lnTo>
                    <a:pt x="433" y="11"/>
                  </a:lnTo>
                  <a:lnTo>
                    <a:pt x="421" y="11"/>
                  </a:lnTo>
                  <a:lnTo>
                    <a:pt x="417" y="11"/>
                  </a:lnTo>
                  <a:lnTo>
                    <a:pt x="398" y="11"/>
                  </a:lnTo>
                  <a:lnTo>
                    <a:pt x="392" y="11"/>
                  </a:lnTo>
                  <a:lnTo>
                    <a:pt x="375" y="11"/>
                  </a:lnTo>
                  <a:lnTo>
                    <a:pt x="344" y="10"/>
                  </a:lnTo>
                  <a:lnTo>
                    <a:pt x="340" y="10"/>
                  </a:lnTo>
                  <a:lnTo>
                    <a:pt x="332" y="10"/>
                  </a:lnTo>
                  <a:lnTo>
                    <a:pt x="328" y="10"/>
                  </a:lnTo>
                  <a:lnTo>
                    <a:pt x="325" y="10"/>
                  </a:lnTo>
                  <a:lnTo>
                    <a:pt x="289" y="9"/>
                  </a:lnTo>
                  <a:lnTo>
                    <a:pt x="282" y="9"/>
                  </a:lnTo>
                  <a:lnTo>
                    <a:pt x="278" y="9"/>
                  </a:lnTo>
                  <a:lnTo>
                    <a:pt x="273" y="9"/>
                  </a:lnTo>
                  <a:lnTo>
                    <a:pt x="270" y="9"/>
                  </a:lnTo>
                  <a:lnTo>
                    <a:pt x="230" y="8"/>
                  </a:lnTo>
                  <a:lnTo>
                    <a:pt x="223" y="8"/>
                  </a:lnTo>
                  <a:lnTo>
                    <a:pt x="194" y="7"/>
                  </a:lnTo>
                  <a:lnTo>
                    <a:pt x="189" y="7"/>
                  </a:lnTo>
                  <a:lnTo>
                    <a:pt x="183" y="7"/>
                  </a:lnTo>
                  <a:lnTo>
                    <a:pt x="177" y="7"/>
                  </a:lnTo>
                  <a:lnTo>
                    <a:pt x="155" y="6"/>
                  </a:lnTo>
                  <a:lnTo>
                    <a:pt x="137" y="6"/>
                  </a:lnTo>
                  <a:lnTo>
                    <a:pt x="120" y="5"/>
                  </a:lnTo>
                  <a:lnTo>
                    <a:pt x="114" y="5"/>
                  </a:lnTo>
                  <a:lnTo>
                    <a:pt x="94" y="5"/>
                  </a:lnTo>
                  <a:lnTo>
                    <a:pt x="93" y="4"/>
                  </a:lnTo>
                  <a:lnTo>
                    <a:pt x="38" y="2"/>
                  </a:lnTo>
                  <a:lnTo>
                    <a:pt x="26" y="1"/>
                  </a:lnTo>
                  <a:lnTo>
                    <a:pt x="3" y="0"/>
                  </a:lnTo>
                  <a:lnTo>
                    <a:pt x="3" y="14"/>
                  </a:lnTo>
                  <a:lnTo>
                    <a:pt x="2" y="33"/>
                  </a:lnTo>
                  <a:lnTo>
                    <a:pt x="0" y="60"/>
                  </a:lnTo>
                  <a:lnTo>
                    <a:pt x="36" y="61"/>
                  </a:lnTo>
                  <a:lnTo>
                    <a:pt x="59" y="62"/>
                  </a:lnTo>
                  <a:lnTo>
                    <a:pt x="78" y="63"/>
                  </a:lnTo>
                  <a:lnTo>
                    <a:pt x="82" y="63"/>
                  </a:lnTo>
                  <a:lnTo>
                    <a:pt x="83" y="63"/>
                  </a:lnTo>
                  <a:lnTo>
                    <a:pt x="91" y="63"/>
                  </a:lnTo>
                  <a:lnTo>
                    <a:pt x="103" y="64"/>
                  </a:lnTo>
                  <a:lnTo>
                    <a:pt x="107" y="64"/>
                  </a:lnTo>
                  <a:lnTo>
                    <a:pt x="129" y="65"/>
                  </a:lnTo>
                  <a:lnTo>
                    <a:pt x="153" y="66"/>
                  </a:lnTo>
                  <a:lnTo>
                    <a:pt x="164" y="66"/>
                  </a:lnTo>
                  <a:lnTo>
                    <a:pt x="179" y="67"/>
                  </a:lnTo>
                  <a:lnTo>
                    <a:pt x="188" y="67"/>
                  </a:lnTo>
                  <a:lnTo>
                    <a:pt x="192" y="67"/>
                  </a:lnTo>
                  <a:lnTo>
                    <a:pt x="199" y="67"/>
                  </a:lnTo>
                  <a:lnTo>
                    <a:pt x="223" y="68"/>
                  </a:lnTo>
                  <a:lnTo>
                    <a:pt x="230" y="68"/>
                  </a:lnTo>
                  <a:lnTo>
                    <a:pt x="246" y="68"/>
                  </a:lnTo>
                  <a:lnTo>
                    <a:pt x="247" y="68"/>
                  </a:lnTo>
                  <a:lnTo>
                    <a:pt x="281" y="69"/>
                  </a:lnTo>
                  <a:lnTo>
                    <a:pt x="281" y="84"/>
                  </a:lnTo>
                  <a:lnTo>
                    <a:pt x="280" y="122"/>
                  </a:lnTo>
                  <a:lnTo>
                    <a:pt x="280" y="129"/>
                  </a:lnTo>
                  <a:lnTo>
                    <a:pt x="280" y="139"/>
                  </a:lnTo>
                  <a:lnTo>
                    <a:pt x="280" y="144"/>
                  </a:lnTo>
                  <a:lnTo>
                    <a:pt x="280" y="150"/>
                  </a:lnTo>
                  <a:lnTo>
                    <a:pt x="279" y="160"/>
                  </a:lnTo>
                  <a:lnTo>
                    <a:pt x="279" y="175"/>
                  </a:lnTo>
                  <a:lnTo>
                    <a:pt x="279" y="190"/>
                  </a:lnTo>
                  <a:lnTo>
                    <a:pt x="279" y="193"/>
                  </a:lnTo>
                  <a:lnTo>
                    <a:pt x="279" y="199"/>
                  </a:lnTo>
                  <a:lnTo>
                    <a:pt x="279" y="214"/>
                  </a:lnTo>
                  <a:lnTo>
                    <a:pt x="278" y="219"/>
                  </a:lnTo>
                  <a:lnTo>
                    <a:pt x="278" y="227"/>
                  </a:lnTo>
                  <a:lnTo>
                    <a:pt x="278" y="234"/>
                  </a:lnTo>
                  <a:lnTo>
                    <a:pt x="278" y="246"/>
                  </a:lnTo>
                  <a:lnTo>
                    <a:pt x="276" y="264"/>
                  </a:lnTo>
                  <a:lnTo>
                    <a:pt x="276" y="271"/>
                  </a:lnTo>
                  <a:lnTo>
                    <a:pt x="276" y="279"/>
                  </a:lnTo>
                  <a:lnTo>
                    <a:pt x="276" y="303"/>
                  </a:lnTo>
                  <a:lnTo>
                    <a:pt x="280" y="300"/>
                  </a:lnTo>
                  <a:lnTo>
                    <a:pt x="291" y="309"/>
                  </a:lnTo>
                  <a:lnTo>
                    <a:pt x="300" y="319"/>
                  </a:lnTo>
                  <a:lnTo>
                    <a:pt x="324" y="321"/>
                  </a:lnTo>
                  <a:lnTo>
                    <a:pt x="326" y="322"/>
                  </a:lnTo>
                  <a:lnTo>
                    <a:pt x="348" y="326"/>
                  </a:lnTo>
                  <a:lnTo>
                    <a:pt x="348" y="327"/>
                  </a:lnTo>
                  <a:lnTo>
                    <a:pt x="352" y="329"/>
                  </a:lnTo>
                  <a:lnTo>
                    <a:pt x="353" y="344"/>
                  </a:lnTo>
                  <a:lnTo>
                    <a:pt x="360" y="347"/>
                  </a:lnTo>
                  <a:lnTo>
                    <a:pt x="366" y="346"/>
                  </a:lnTo>
                  <a:lnTo>
                    <a:pt x="377" y="347"/>
                  </a:lnTo>
                  <a:lnTo>
                    <a:pt x="395" y="356"/>
                  </a:lnTo>
                  <a:lnTo>
                    <a:pt x="408" y="352"/>
                  </a:lnTo>
                  <a:lnTo>
                    <a:pt x="409" y="352"/>
                  </a:lnTo>
                  <a:lnTo>
                    <a:pt x="414" y="355"/>
                  </a:lnTo>
                  <a:lnTo>
                    <a:pt x="420" y="362"/>
                  </a:lnTo>
                  <a:lnTo>
                    <a:pt x="427" y="363"/>
                  </a:lnTo>
                  <a:lnTo>
                    <a:pt x="445" y="355"/>
                  </a:lnTo>
                  <a:lnTo>
                    <a:pt x="451" y="357"/>
                  </a:lnTo>
                  <a:lnTo>
                    <a:pt x="454" y="354"/>
                  </a:lnTo>
                  <a:lnTo>
                    <a:pt x="459" y="354"/>
                  </a:lnTo>
                  <a:lnTo>
                    <a:pt x="461" y="371"/>
                  </a:lnTo>
                  <a:lnTo>
                    <a:pt x="470" y="371"/>
                  </a:lnTo>
                  <a:lnTo>
                    <a:pt x="470" y="384"/>
                  </a:lnTo>
                  <a:lnTo>
                    <a:pt x="480" y="389"/>
                  </a:lnTo>
                  <a:lnTo>
                    <a:pt x="504" y="374"/>
                  </a:lnTo>
                  <a:lnTo>
                    <a:pt x="510" y="383"/>
                  </a:lnTo>
                  <a:lnTo>
                    <a:pt x="513" y="381"/>
                  </a:lnTo>
                  <a:lnTo>
                    <a:pt x="516" y="380"/>
                  </a:lnTo>
                  <a:lnTo>
                    <a:pt x="518" y="380"/>
                  </a:lnTo>
                  <a:lnTo>
                    <a:pt x="528" y="393"/>
                  </a:lnTo>
                  <a:lnTo>
                    <a:pt x="547" y="385"/>
                  </a:lnTo>
                  <a:lnTo>
                    <a:pt x="546" y="399"/>
                  </a:lnTo>
                  <a:lnTo>
                    <a:pt x="552" y="404"/>
                  </a:lnTo>
                  <a:lnTo>
                    <a:pt x="570" y="376"/>
                  </a:lnTo>
                  <a:lnTo>
                    <a:pt x="571" y="376"/>
                  </a:lnTo>
                  <a:lnTo>
                    <a:pt x="588" y="391"/>
                  </a:lnTo>
                  <a:lnTo>
                    <a:pt x="604" y="382"/>
                  </a:lnTo>
                  <a:lnTo>
                    <a:pt x="602" y="385"/>
                  </a:lnTo>
                  <a:lnTo>
                    <a:pt x="613" y="397"/>
                  </a:lnTo>
                  <a:lnTo>
                    <a:pt x="620" y="397"/>
                  </a:lnTo>
                  <a:lnTo>
                    <a:pt x="624" y="402"/>
                  </a:lnTo>
                  <a:lnTo>
                    <a:pt x="637" y="398"/>
                  </a:lnTo>
                  <a:lnTo>
                    <a:pt x="660" y="384"/>
                  </a:lnTo>
                  <a:lnTo>
                    <a:pt x="676" y="388"/>
                  </a:lnTo>
                  <a:lnTo>
                    <a:pt x="684" y="383"/>
                  </a:lnTo>
                  <a:lnTo>
                    <a:pt x="685" y="381"/>
                  </a:lnTo>
                  <a:lnTo>
                    <a:pt x="699" y="378"/>
                  </a:lnTo>
                  <a:lnTo>
                    <a:pt x="699" y="375"/>
                  </a:lnTo>
                  <a:lnTo>
                    <a:pt x="703" y="376"/>
                  </a:lnTo>
                  <a:lnTo>
                    <a:pt x="706" y="380"/>
                  </a:lnTo>
                  <a:lnTo>
                    <a:pt x="705" y="381"/>
                  </a:lnTo>
                  <a:lnTo>
                    <a:pt x="728" y="381"/>
                  </a:lnTo>
                  <a:lnTo>
                    <a:pt x="731" y="382"/>
                  </a:lnTo>
                  <a:lnTo>
                    <a:pt x="733" y="375"/>
                  </a:lnTo>
                  <a:lnTo>
                    <a:pt x="742" y="374"/>
                  </a:lnTo>
                  <a:lnTo>
                    <a:pt x="745" y="375"/>
                  </a:lnTo>
                  <a:lnTo>
                    <a:pt x="745" y="378"/>
                  </a:lnTo>
                  <a:lnTo>
                    <a:pt x="758" y="383"/>
                  </a:lnTo>
                  <a:lnTo>
                    <a:pt x="770" y="396"/>
                  </a:lnTo>
                  <a:lnTo>
                    <a:pt x="775" y="398"/>
                  </a:lnTo>
                  <a:lnTo>
                    <a:pt x="775" y="394"/>
                  </a:lnTo>
                  <a:lnTo>
                    <a:pt x="781" y="396"/>
                  </a:lnTo>
                  <a:lnTo>
                    <a:pt x="781" y="400"/>
                  </a:lnTo>
                  <a:lnTo>
                    <a:pt x="783" y="399"/>
                  </a:lnTo>
                  <a:lnTo>
                    <a:pt x="782" y="401"/>
                  </a:lnTo>
                  <a:lnTo>
                    <a:pt x="795" y="403"/>
                  </a:lnTo>
                  <a:lnTo>
                    <a:pt x="804" y="411"/>
                  </a:lnTo>
                  <a:lnTo>
                    <a:pt x="808" y="408"/>
                  </a:lnTo>
                  <a:lnTo>
                    <a:pt x="808" y="378"/>
                  </a:lnTo>
                  <a:lnTo>
                    <a:pt x="808" y="375"/>
                  </a:lnTo>
                  <a:lnTo>
                    <a:pt x="808" y="372"/>
                  </a:lnTo>
                  <a:lnTo>
                    <a:pt x="808" y="370"/>
                  </a:lnTo>
                  <a:lnTo>
                    <a:pt x="807" y="350"/>
                  </a:lnTo>
                  <a:lnTo>
                    <a:pt x="807" y="342"/>
                  </a:lnTo>
                  <a:lnTo>
                    <a:pt x="807" y="335"/>
                  </a:lnTo>
                  <a:lnTo>
                    <a:pt x="807" y="310"/>
                  </a:lnTo>
                  <a:lnTo>
                    <a:pt x="807" y="304"/>
                  </a:lnTo>
                  <a:lnTo>
                    <a:pt x="807" y="288"/>
                  </a:lnTo>
                  <a:lnTo>
                    <a:pt x="807" y="283"/>
                  </a:lnTo>
                  <a:lnTo>
                    <a:pt x="807" y="278"/>
                  </a:lnTo>
                  <a:lnTo>
                    <a:pt x="806" y="260"/>
                  </a:lnTo>
                  <a:lnTo>
                    <a:pt x="806" y="259"/>
                  </a:lnTo>
                  <a:lnTo>
                    <a:pt x="806" y="253"/>
                  </a:lnTo>
                  <a:lnTo>
                    <a:pt x="806" y="215"/>
                  </a:lnTo>
                  <a:lnTo>
                    <a:pt x="806" y="200"/>
                  </a:lnTo>
                  <a:lnTo>
                    <a:pt x="806" y="199"/>
                  </a:lnTo>
                  <a:lnTo>
                    <a:pt x="806" y="198"/>
                  </a:lnTo>
                  <a:lnTo>
                    <a:pt x="806" y="197"/>
                  </a:lnTo>
                  <a:lnTo>
                    <a:pt x="804" y="185"/>
                  </a:lnTo>
                  <a:lnTo>
                    <a:pt x="804" y="183"/>
                  </a:lnTo>
                  <a:lnTo>
                    <a:pt x="801" y="169"/>
                  </a:lnTo>
                  <a:lnTo>
                    <a:pt x="801" y="165"/>
                  </a:lnTo>
                  <a:lnTo>
                    <a:pt x="800" y="161"/>
                  </a:lnTo>
                  <a:lnTo>
                    <a:pt x="799" y="154"/>
                  </a:lnTo>
                  <a:lnTo>
                    <a:pt x="798" y="149"/>
                  </a:lnTo>
                  <a:lnTo>
                    <a:pt x="797" y="141"/>
                  </a:lnTo>
                  <a:lnTo>
                    <a:pt x="792" y="113"/>
                  </a:lnTo>
                  <a:lnTo>
                    <a:pt x="792" y="111"/>
                  </a:lnTo>
                  <a:lnTo>
                    <a:pt x="791" y="10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762360" y="3811680"/>
              <a:ext cx="2790720" cy="2741400"/>
            </a:xfrm>
            <a:custGeom>
              <a:avLst/>
              <a:gdLst/>
              <a:ahLst/>
              <a:rect l="l" t="t" r="r" b="b"/>
              <a:pathLst>
                <a:path w="1298" h="1280">
                  <a:moveTo>
                    <a:pt x="670" y="1058"/>
                  </a:moveTo>
                  <a:lnTo>
                    <a:pt x="659" y="1043"/>
                  </a:lnTo>
                  <a:lnTo>
                    <a:pt x="647" y="1025"/>
                  </a:lnTo>
                  <a:lnTo>
                    <a:pt x="625" y="1001"/>
                  </a:lnTo>
                  <a:lnTo>
                    <a:pt x="620" y="996"/>
                  </a:lnTo>
                  <a:lnTo>
                    <a:pt x="611" y="968"/>
                  </a:lnTo>
                  <a:lnTo>
                    <a:pt x="614" y="966"/>
                  </a:lnTo>
                  <a:lnTo>
                    <a:pt x="587" y="918"/>
                  </a:lnTo>
                  <a:lnTo>
                    <a:pt x="581" y="895"/>
                  </a:lnTo>
                  <a:lnTo>
                    <a:pt x="571" y="885"/>
                  </a:lnTo>
                  <a:lnTo>
                    <a:pt x="569" y="877"/>
                  </a:lnTo>
                  <a:lnTo>
                    <a:pt x="547" y="860"/>
                  </a:lnTo>
                  <a:lnTo>
                    <a:pt x="543" y="850"/>
                  </a:lnTo>
                  <a:lnTo>
                    <a:pt x="534" y="848"/>
                  </a:lnTo>
                  <a:lnTo>
                    <a:pt x="531" y="842"/>
                  </a:lnTo>
                  <a:lnTo>
                    <a:pt x="523" y="841"/>
                  </a:lnTo>
                  <a:lnTo>
                    <a:pt x="521" y="829"/>
                  </a:lnTo>
                  <a:lnTo>
                    <a:pt x="518" y="829"/>
                  </a:lnTo>
                  <a:lnTo>
                    <a:pt x="506" y="813"/>
                  </a:lnTo>
                  <a:lnTo>
                    <a:pt x="495" y="812"/>
                  </a:lnTo>
                  <a:lnTo>
                    <a:pt x="495" y="809"/>
                  </a:lnTo>
                  <a:lnTo>
                    <a:pt x="473" y="809"/>
                  </a:lnTo>
                  <a:lnTo>
                    <a:pt x="450" y="804"/>
                  </a:lnTo>
                  <a:lnTo>
                    <a:pt x="450" y="806"/>
                  </a:lnTo>
                  <a:lnTo>
                    <a:pt x="445" y="805"/>
                  </a:lnTo>
                  <a:lnTo>
                    <a:pt x="444" y="807"/>
                  </a:lnTo>
                  <a:lnTo>
                    <a:pt x="416" y="795"/>
                  </a:lnTo>
                  <a:lnTo>
                    <a:pt x="393" y="809"/>
                  </a:lnTo>
                  <a:lnTo>
                    <a:pt x="387" y="809"/>
                  </a:lnTo>
                  <a:lnTo>
                    <a:pt x="369" y="826"/>
                  </a:lnTo>
                  <a:lnTo>
                    <a:pt x="355" y="867"/>
                  </a:lnTo>
                  <a:lnTo>
                    <a:pt x="333" y="888"/>
                  </a:lnTo>
                  <a:lnTo>
                    <a:pt x="327" y="898"/>
                  </a:lnTo>
                  <a:lnTo>
                    <a:pt x="304" y="891"/>
                  </a:lnTo>
                  <a:lnTo>
                    <a:pt x="290" y="878"/>
                  </a:lnTo>
                  <a:lnTo>
                    <a:pt x="267" y="866"/>
                  </a:lnTo>
                  <a:lnTo>
                    <a:pt x="263" y="861"/>
                  </a:lnTo>
                  <a:lnTo>
                    <a:pt x="242" y="854"/>
                  </a:lnTo>
                  <a:lnTo>
                    <a:pt x="231" y="846"/>
                  </a:lnTo>
                  <a:lnTo>
                    <a:pt x="219" y="829"/>
                  </a:lnTo>
                  <a:lnTo>
                    <a:pt x="194" y="812"/>
                  </a:lnTo>
                  <a:lnTo>
                    <a:pt x="177" y="768"/>
                  </a:lnTo>
                  <a:lnTo>
                    <a:pt x="176" y="738"/>
                  </a:lnTo>
                  <a:lnTo>
                    <a:pt x="162" y="704"/>
                  </a:lnTo>
                  <a:lnTo>
                    <a:pt x="154" y="690"/>
                  </a:lnTo>
                  <a:lnTo>
                    <a:pt x="152" y="685"/>
                  </a:lnTo>
                  <a:lnTo>
                    <a:pt x="115" y="661"/>
                  </a:lnTo>
                  <a:lnTo>
                    <a:pt x="93" y="630"/>
                  </a:lnTo>
                  <a:lnTo>
                    <a:pt x="80" y="621"/>
                  </a:lnTo>
                  <a:lnTo>
                    <a:pt x="59" y="593"/>
                  </a:lnTo>
                  <a:lnTo>
                    <a:pt x="46" y="588"/>
                  </a:lnTo>
                  <a:lnTo>
                    <a:pt x="37" y="577"/>
                  </a:lnTo>
                  <a:lnTo>
                    <a:pt x="21" y="546"/>
                  </a:lnTo>
                  <a:lnTo>
                    <a:pt x="12" y="545"/>
                  </a:lnTo>
                  <a:lnTo>
                    <a:pt x="10" y="541"/>
                  </a:lnTo>
                  <a:lnTo>
                    <a:pt x="0" y="527"/>
                  </a:lnTo>
                  <a:lnTo>
                    <a:pt x="3" y="524"/>
                  </a:lnTo>
                  <a:lnTo>
                    <a:pt x="1" y="517"/>
                  </a:lnTo>
                  <a:lnTo>
                    <a:pt x="3" y="515"/>
                  </a:lnTo>
                  <a:lnTo>
                    <a:pt x="27" y="517"/>
                  </a:lnTo>
                  <a:lnTo>
                    <a:pt x="40" y="517"/>
                  </a:lnTo>
                  <a:lnTo>
                    <a:pt x="51" y="518"/>
                  </a:lnTo>
                  <a:lnTo>
                    <a:pt x="65" y="519"/>
                  </a:lnTo>
                  <a:lnTo>
                    <a:pt x="126" y="524"/>
                  </a:lnTo>
                  <a:lnTo>
                    <a:pt x="154" y="526"/>
                  </a:lnTo>
                  <a:lnTo>
                    <a:pt x="171" y="527"/>
                  </a:lnTo>
                  <a:lnTo>
                    <a:pt x="177" y="528"/>
                  </a:lnTo>
                  <a:lnTo>
                    <a:pt x="226" y="532"/>
                  </a:lnTo>
                  <a:lnTo>
                    <a:pt x="235" y="532"/>
                  </a:lnTo>
                  <a:lnTo>
                    <a:pt x="259" y="534"/>
                  </a:lnTo>
                  <a:lnTo>
                    <a:pt x="263" y="534"/>
                  </a:lnTo>
                  <a:lnTo>
                    <a:pt x="286" y="535"/>
                  </a:lnTo>
                  <a:lnTo>
                    <a:pt x="288" y="535"/>
                  </a:lnTo>
                  <a:lnTo>
                    <a:pt x="289" y="535"/>
                  </a:lnTo>
                  <a:lnTo>
                    <a:pt x="298" y="536"/>
                  </a:lnTo>
                  <a:lnTo>
                    <a:pt x="324" y="537"/>
                  </a:lnTo>
                  <a:lnTo>
                    <a:pt x="328" y="537"/>
                  </a:lnTo>
                  <a:lnTo>
                    <a:pt x="348" y="538"/>
                  </a:lnTo>
                  <a:lnTo>
                    <a:pt x="354" y="539"/>
                  </a:lnTo>
                  <a:lnTo>
                    <a:pt x="354" y="528"/>
                  </a:lnTo>
                  <a:lnTo>
                    <a:pt x="355" y="509"/>
                  </a:lnTo>
                  <a:lnTo>
                    <a:pt x="356" y="482"/>
                  </a:lnTo>
                  <a:lnTo>
                    <a:pt x="357" y="476"/>
                  </a:lnTo>
                  <a:lnTo>
                    <a:pt x="357" y="464"/>
                  </a:lnTo>
                  <a:lnTo>
                    <a:pt x="358" y="440"/>
                  </a:lnTo>
                  <a:lnTo>
                    <a:pt x="359" y="424"/>
                  </a:lnTo>
                  <a:lnTo>
                    <a:pt x="361" y="404"/>
                  </a:lnTo>
                  <a:lnTo>
                    <a:pt x="362" y="374"/>
                  </a:lnTo>
                  <a:lnTo>
                    <a:pt x="363" y="373"/>
                  </a:lnTo>
                  <a:lnTo>
                    <a:pt x="363" y="360"/>
                  </a:lnTo>
                  <a:lnTo>
                    <a:pt x="364" y="355"/>
                  </a:lnTo>
                  <a:lnTo>
                    <a:pt x="364" y="351"/>
                  </a:lnTo>
                  <a:lnTo>
                    <a:pt x="365" y="339"/>
                  </a:lnTo>
                  <a:lnTo>
                    <a:pt x="365" y="335"/>
                  </a:lnTo>
                  <a:lnTo>
                    <a:pt x="366" y="320"/>
                  </a:lnTo>
                  <a:lnTo>
                    <a:pt x="367" y="299"/>
                  </a:lnTo>
                  <a:lnTo>
                    <a:pt x="369" y="269"/>
                  </a:lnTo>
                  <a:lnTo>
                    <a:pt x="369" y="263"/>
                  </a:lnTo>
                  <a:lnTo>
                    <a:pt x="369" y="262"/>
                  </a:lnTo>
                  <a:lnTo>
                    <a:pt x="370" y="249"/>
                  </a:lnTo>
                  <a:lnTo>
                    <a:pt x="370" y="239"/>
                  </a:lnTo>
                  <a:lnTo>
                    <a:pt x="372" y="210"/>
                  </a:lnTo>
                  <a:lnTo>
                    <a:pt x="372" y="196"/>
                  </a:lnTo>
                  <a:lnTo>
                    <a:pt x="372" y="195"/>
                  </a:lnTo>
                  <a:lnTo>
                    <a:pt x="373" y="186"/>
                  </a:lnTo>
                  <a:lnTo>
                    <a:pt x="373" y="180"/>
                  </a:lnTo>
                  <a:lnTo>
                    <a:pt x="374" y="165"/>
                  </a:lnTo>
                  <a:lnTo>
                    <a:pt x="374" y="158"/>
                  </a:lnTo>
                  <a:lnTo>
                    <a:pt x="376" y="147"/>
                  </a:lnTo>
                  <a:lnTo>
                    <a:pt x="376" y="141"/>
                  </a:lnTo>
                  <a:lnTo>
                    <a:pt x="378" y="106"/>
                  </a:lnTo>
                  <a:lnTo>
                    <a:pt x="378" y="105"/>
                  </a:lnTo>
                  <a:lnTo>
                    <a:pt x="378" y="91"/>
                  </a:lnTo>
                  <a:lnTo>
                    <a:pt x="379" y="90"/>
                  </a:lnTo>
                  <a:lnTo>
                    <a:pt x="379" y="87"/>
                  </a:lnTo>
                  <a:lnTo>
                    <a:pt x="380" y="54"/>
                  </a:lnTo>
                  <a:lnTo>
                    <a:pt x="383" y="0"/>
                  </a:lnTo>
                  <a:lnTo>
                    <a:pt x="386" y="1"/>
                  </a:lnTo>
                  <a:lnTo>
                    <a:pt x="422" y="2"/>
                  </a:lnTo>
                  <a:lnTo>
                    <a:pt x="445" y="3"/>
                  </a:lnTo>
                  <a:lnTo>
                    <a:pt x="464" y="4"/>
                  </a:lnTo>
                  <a:lnTo>
                    <a:pt x="468" y="4"/>
                  </a:lnTo>
                  <a:lnTo>
                    <a:pt x="469" y="4"/>
                  </a:lnTo>
                  <a:lnTo>
                    <a:pt x="477" y="4"/>
                  </a:lnTo>
                  <a:lnTo>
                    <a:pt x="489" y="5"/>
                  </a:lnTo>
                  <a:lnTo>
                    <a:pt x="493" y="5"/>
                  </a:lnTo>
                  <a:lnTo>
                    <a:pt x="515" y="6"/>
                  </a:lnTo>
                  <a:lnTo>
                    <a:pt x="539" y="7"/>
                  </a:lnTo>
                  <a:lnTo>
                    <a:pt x="550" y="7"/>
                  </a:lnTo>
                  <a:lnTo>
                    <a:pt x="565" y="8"/>
                  </a:lnTo>
                  <a:lnTo>
                    <a:pt x="574" y="8"/>
                  </a:lnTo>
                  <a:lnTo>
                    <a:pt x="578" y="8"/>
                  </a:lnTo>
                  <a:lnTo>
                    <a:pt x="585" y="8"/>
                  </a:lnTo>
                  <a:lnTo>
                    <a:pt x="609" y="9"/>
                  </a:lnTo>
                  <a:lnTo>
                    <a:pt x="616" y="9"/>
                  </a:lnTo>
                  <a:lnTo>
                    <a:pt x="632" y="9"/>
                  </a:lnTo>
                  <a:lnTo>
                    <a:pt x="633" y="9"/>
                  </a:lnTo>
                  <a:lnTo>
                    <a:pt x="667" y="10"/>
                  </a:lnTo>
                  <a:lnTo>
                    <a:pt x="667" y="25"/>
                  </a:lnTo>
                  <a:lnTo>
                    <a:pt x="666" y="63"/>
                  </a:lnTo>
                  <a:lnTo>
                    <a:pt x="666" y="70"/>
                  </a:lnTo>
                  <a:lnTo>
                    <a:pt x="666" y="80"/>
                  </a:lnTo>
                  <a:lnTo>
                    <a:pt x="666" y="85"/>
                  </a:lnTo>
                  <a:lnTo>
                    <a:pt x="666" y="91"/>
                  </a:lnTo>
                  <a:lnTo>
                    <a:pt x="665" y="101"/>
                  </a:lnTo>
                  <a:lnTo>
                    <a:pt x="665" y="116"/>
                  </a:lnTo>
                  <a:lnTo>
                    <a:pt x="665" y="131"/>
                  </a:lnTo>
                  <a:lnTo>
                    <a:pt x="665" y="134"/>
                  </a:lnTo>
                  <a:lnTo>
                    <a:pt x="665" y="140"/>
                  </a:lnTo>
                  <a:lnTo>
                    <a:pt x="665" y="155"/>
                  </a:lnTo>
                  <a:lnTo>
                    <a:pt x="664" y="160"/>
                  </a:lnTo>
                  <a:lnTo>
                    <a:pt x="664" y="168"/>
                  </a:lnTo>
                  <a:lnTo>
                    <a:pt x="664" y="175"/>
                  </a:lnTo>
                  <a:lnTo>
                    <a:pt x="664" y="187"/>
                  </a:lnTo>
                  <a:lnTo>
                    <a:pt x="662" y="205"/>
                  </a:lnTo>
                  <a:lnTo>
                    <a:pt x="662" y="212"/>
                  </a:lnTo>
                  <a:lnTo>
                    <a:pt x="662" y="220"/>
                  </a:lnTo>
                  <a:lnTo>
                    <a:pt x="662" y="244"/>
                  </a:lnTo>
                  <a:lnTo>
                    <a:pt x="666" y="241"/>
                  </a:lnTo>
                  <a:lnTo>
                    <a:pt x="677" y="250"/>
                  </a:lnTo>
                  <a:lnTo>
                    <a:pt x="686" y="260"/>
                  </a:lnTo>
                  <a:lnTo>
                    <a:pt x="710" y="262"/>
                  </a:lnTo>
                  <a:lnTo>
                    <a:pt x="712" y="263"/>
                  </a:lnTo>
                  <a:lnTo>
                    <a:pt x="734" y="267"/>
                  </a:lnTo>
                  <a:lnTo>
                    <a:pt x="734" y="268"/>
                  </a:lnTo>
                  <a:lnTo>
                    <a:pt x="738" y="270"/>
                  </a:lnTo>
                  <a:lnTo>
                    <a:pt x="739" y="285"/>
                  </a:lnTo>
                  <a:lnTo>
                    <a:pt x="746" y="288"/>
                  </a:lnTo>
                  <a:lnTo>
                    <a:pt x="752" y="287"/>
                  </a:lnTo>
                  <a:lnTo>
                    <a:pt x="763" y="288"/>
                  </a:lnTo>
                  <a:lnTo>
                    <a:pt x="781" y="297"/>
                  </a:lnTo>
                  <a:lnTo>
                    <a:pt x="794" y="293"/>
                  </a:lnTo>
                  <a:lnTo>
                    <a:pt x="795" y="293"/>
                  </a:lnTo>
                  <a:lnTo>
                    <a:pt x="800" y="296"/>
                  </a:lnTo>
                  <a:lnTo>
                    <a:pt x="806" y="303"/>
                  </a:lnTo>
                  <a:lnTo>
                    <a:pt x="813" y="304"/>
                  </a:lnTo>
                  <a:lnTo>
                    <a:pt x="831" y="296"/>
                  </a:lnTo>
                  <a:lnTo>
                    <a:pt x="837" y="298"/>
                  </a:lnTo>
                  <a:lnTo>
                    <a:pt x="840" y="295"/>
                  </a:lnTo>
                  <a:lnTo>
                    <a:pt x="845" y="295"/>
                  </a:lnTo>
                  <a:lnTo>
                    <a:pt x="847" y="312"/>
                  </a:lnTo>
                  <a:lnTo>
                    <a:pt x="856" y="312"/>
                  </a:lnTo>
                  <a:lnTo>
                    <a:pt x="856" y="325"/>
                  </a:lnTo>
                  <a:lnTo>
                    <a:pt x="866" y="330"/>
                  </a:lnTo>
                  <a:lnTo>
                    <a:pt x="890" y="315"/>
                  </a:lnTo>
                  <a:lnTo>
                    <a:pt x="896" y="324"/>
                  </a:lnTo>
                  <a:lnTo>
                    <a:pt x="899" y="322"/>
                  </a:lnTo>
                  <a:lnTo>
                    <a:pt x="902" y="321"/>
                  </a:lnTo>
                  <a:lnTo>
                    <a:pt x="904" y="321"/>
                  </a:lnTo>
                  <a:lnTo>
                    <a:pt x="914" y="334"/>
                  </a:lnTo>
                  <a:lnTo>
                    <a:pt x="933" y="326"/>
                  </a:lnTo>
                  <a:lnTo>
                    <a:pt x="932" y="340"/>
                  </a:lnTo>
                  <a:lnTo>
                    <a:pt x="938" y="345"/>
                  </a:lnTo>
                  <a:lnTo>
                    <a:pt x="956" y="317"/>
                  </a:lnTo>
                  <a:lnTo>
                    <a:pt x="957" y="317"/>
                  </a:lnTo>
                  <a:lnTo>
                    <a:pt x="974" y="332"/>
                  </a:lnTo>
                  <a:lnTo>
                    <a:pt x="990" y="323"/>
                  </a:lnTo>
                  <a:lnTo>
                    <a:pt x="988" y="326"/>
                  </a:lnTo>
                  <a:lnTo>
                    <a:pt x="999" y="338"/>
                  </a:lnTo>
                  <a:lnTo>
                    <a:pt x="1006" y="338"/>
                  </a:lnTo>
                  <a:lnTo>
                    <a:pt x="1010" y="343"/>
                  </a:lnTo>
                  <a:lnTo>
                    <a:pt x="1023" y="339"/>
                  </a:lnTo>
                  <a:lnTo>
                    <a:pt x="1046" y="325"/>
                  </a:lnTo>
                  <a:lnTo>
                    <a:pt x="1062" y="329"/>
                  </a:lnTo>
                  <a:lnTo>
                    <a:pt x="1070" y="324"/>
                  </a:lnTo>
                  <a:lnTo>
                    <a:pt x="1071" y="322"/>
                  </a:lnTo>
                  <a:lnTo>
                    <a:pt x="1085" y="319"/>
                  </a:lnTo>
                  <a:lnTo>
                    <a:pt x="1085" y="316"/>
                  </a:lnTo>
                  <a:lnTo>
                    <a:pt x="1089" y="317"/>
                  </a:lnTo>
                  <a:lnTo>
                    <a:pt x="1092" y="321"/>
                  </a:lnTo>
                  <a:lnTo>
                    <a:pt x="1091" y="322"/>
                  </a:lnTo>
                  <a:lnTo>
                    <a:pt x="1114" y="322"/>
                  </a:lnTo>
                  <a:lnTo>
                    <a:pt x="1117" y="323"/>
                  </a:lnTo>
                  <a:lnTo>
                    <a:pt x="1119" y="316"/>
                  </a:lnTo>
                  <a:lnTo>
                    <a:pt x="1128" y="315"/>
                  </a:lnTo>
                  <a:lnTo>
                    <a:pt x="1131" y="316"/>
                  </a:lnTo>
                  <a:lnTo>
                    <a:pt x="1131" y="319"/>
                  </a:lnTo>
                  <a:lnTo>
                    <a:pt x="1144" y="324"/>
                  </a:lnTo>
                  <a:lnTo>
                    <a:pt x="1156" y="337"/>
                  </a:lnTo>
                  <a:lnTo>
                    <a:pt x="1161" y="339"/>
                  </a:lnTo>
                  <a:lnTo>
                    <a:pt x="1161" y="335"/>
                  </a:lnTo>
                  <a:lnTo>
                    <a:pt x="1167" y="337"/>
                  </a:lnTo>
                  <a:lnTo>
                    <a:pt x="1167" y="341"/>
                  </a:lnTo>
                  <a:lnTo>
                    <a:pt x="1169" y="340"/>
                  </a:lnTo>
                  <a:lnTo>
                    <a:pt x="1168" y="342"/>
                  </a:lnTo>
                  <a:lnTo>
                    <a:pt x="1181" y="344"/>
                  </a:lnTo>
                  <a:lnTo>
                    <a:pt x="1190" y="352"/>
                  </a:lnTo>
                  <a:lnTo>
                    <a:pt x="1194" y="349"/>
                  </a:lnTo>
                  <a:lnTo>
                    <a:pt x="1205" y="360"/>
                  </a:lnTo>
                  <a:lnTo>
                    <a:pt x="1217" y="354"/>
                  </a:lnTo>
                  <a:lnTo>
                    <a:pt x="1237" y="358"/>
                  </a:lnTo>
                  <a:lnTo>
                    <a:pt x="1237" y="362"/>
                  </a:lnTo>
                  <a:lnTo>
                    <a:pt x="1238" y="379"/>
                  </a:lnTo>
                  <a:lnTo>
                    <a:pt x="1238" y="392"/>
                  </a:lnTo>
                  <a:lnTo>
                    <a:pt x="1238" y="394"/>
                  </a:lnTo>
                  <a:lnTo>
                    <a:pt x="1240" y="409"/>
                  </a:lnTo>
                  <a:lnTo>
                    <a:pt x="1240" y="422"/>
                  </a:lnTo>
                  <a:lnTo>
                    <a:pt x="1240" y="424"/>
                  </a:lnTo>
                  <a:lnTo>
                    <a:pt x="1241" y="438"/>
                  </a:lnTo>
                  <a:lnTo>
                    <a:pt x="1242" y="454"/>
                  </a:lnTo>
                  <a:lnTo>
                    <a:pt x="1242" y="456"/>
                  </a:lnTo>
                  <a:lnTo>
                    <a:pt x="1242" y="460"/>
                  </a:lnTo>
                  <a:lnTo>
                    <a:pt x="1242" y="468"/>
                  </a:lnTo>
                  <a:lnTo>
                    <a:pt x="1243" y="484"/>
                  </a:lnTo>
                  <a:lnTo>
                    <a:pt x="1243" y="496"/>
                  </a:lnTo>
                  <a:lnTo>
                    <a:pt x="1243" y="498"/>
                  </a:lnTo>
                  <a:lnTo>
                    <a:pt x="1244" y="514"/>
                  </a:lnTo>
                  <a:lnTo>
                    <a:pt x="1244" y="520"/>
                  </a:lnTo>
                  <a:lnTo>
                    <a:pt x="1245" y="543"/>
                  </a:lnTo>
                  <a:lnTo>
                    <a:pt x="1247" y="545"/>
                  </a:lnTo>
                  <a:lnTo>
                    <a:pt x="1248" y="546"/>
                  </a:lnTo>
                  <a:lnTo>
                    <a:pt x="1249" y="548"/>
                  </a:lnTo>
                  <a:lnTo>
                    <a:pt x="1261" y="562"/>
                  </a:lnTo>
                  <a:lnTo>
                    <a:pt x="1266" y="572"/>
                  </a:lnTo>
                  <a:lnTo>
                    <a:pt x="1267" y="592"/>
                  </a:lnTo>
                  <a:lnTo>
                    <a:pt x="1279" y="602"/>
                  </a:lnTo>
                  <a:lnTo>
                    <a:pt x="1276" y="604"/>
                  </a:lnTo>
                  <a:lnTo>
                    <a:pt x="1292" y="640"/>
                  </a:lnTo>
                  <a:lnTo>
                    <a:pt x="1297" y="638"/>
                  </a:lnTo>
                  <a:lnTo>
                    <a:pt x="1296" y="661"/>
                  </a:lnTo>
                  <a:lnTo>
                    <a:pt x="1298" y="677"/>
                  </a:lnTo>
                  <a:lnTo>
                    <a:pt x="1294" y="691"/>
                  </a:lnTo>
                  <a:lnTo>
                    <a:pt x="1285" y="721"/>
                  </a:lnTo>
                  <a:lnTo>
                    <a:pt x="1283" y="733"/>
                  </a:lnTo>
                  <a:lnTo>
                    <a:pt x="1282" y="734"/>
                  </a:lnTo>
                  <a:lnTo>
                    <a:pt x="1282" y="743"/>
                  </a:lnTo>
                  <a:lnTo>
                    <a:pt x="1287" y="751"/>
                  </a:lnTo>
                  <a:lnTo>
                    <a:pt x="1288" y="766"/>
                  </a:lnTo>
                  <a:lnTo>
                    <a:pt x="1286" y="774"/>
                  </a:lnTo>
                  <a:lnTo>
                    <a:pt x="1285" y="777"/>
                  </a:lnTo>
                  <a:lnTo>
                    <a:pt x="1282" y="780"/>
                  </a:lnTo>
                  <a:lnTo>
                    <a:pt x="1274" y="797"/>
                  </a:lnTo>
                  <a:lnTo>
                    <a:pt x="1270" y="800"/>
                  </a:lnTo>
                  <a:lnTo>
                    <a:pt x="1273" y="812"/>
                  </a:lnTo>
                  <a:lnTo>
                    <a:pt x="1278" y="824"/>
                  </a:lnTo>
                  <a:lnTo>
                    <a:pt x="1272" y="821"/>
                  </a:lnTo>
                  <a:lnTo>
                    <a:pt x="1255" y="821"/>
                  </a:lnTo>
                  <a:lnTo>
                    <a:pt x="1224" y="835"/>
                  </a:lnTo>
                  <a:lnTo>
                    <a:pt x="1223" y="836"/>
                  </a:lnTo>
                  <a:lnTo>
                    <a:pt x="1187" y="860"/>
                  </a:lnTo>
                  <a:lnTo>
                    <a:pt x="1182" y="859"/>
                  </a:lnTo>
                  <a:lnTo>
                    <a:pt x="1200" y="843"/>
                  </a:lnTo>
                  <a:lnTo>
                    <a:pt x="1210" y="840"/>
                  </a:lnTo>
                  <a:lnTo>
                    <a:pt x="1210" y="838"/>
                  </a:lnTo>
                  <a:lnTo>
                    <a:pt x="1197" y="837"/>
                  </a:lnTo>
                  <a:lnTo>
                    <a:pt x="1184" y="841"/>
                  </a:lnTo>
                  <a:lnTo>
                    <a:pt x="1184" y="811"/>
                  </a:lnTo>
                  <a:lnTo>
                    <a:pt x="1177" y="813"/>
                  </a:lnTo>
                  <a:lnTo>
                    <a:pt x="1171" y="825"/>
                  </a:lnTo>
                  <a:lnTo>
                    <a:pt x="1165" y="824"/>
                  </a:lnTo>
                  <a:lnTo>
                    <a:pt x="1162" y="823"/>
                  </a:lnTo>
                  <a:lnTo>
                    <a:pt x="1161" y="823"/>
                  </a:lnTo>
                  <a:lnTo>
                    <a:pt x="1160" y="824"/>
                  </a:lnTo>
                  <a:lnTo>
                    <a:pt x="1157" y="830"/>
                  </a:lnTo>
                  <a:lnTo>
                    <a:pt x="1159" y="835"/>
                  </a:lnTo>
                  <a:lnTo>
                    <a:pt x="1157" y="838"/>
                  </a:lnTo>
                  <a:lnTo>
                    <a:pt x="1159" y="841"/>
                  </a:lnTo>
                  <a:lnTo>
                    <a:pt x="1168" y="845"/>
                  </a:lnTo>
                  <a:lnTo>
                    <a:pt x="1172" y="858"/>
                  </a:lnTo>
                  <a:lnTo>
                    <a:pt x="1187" y="864"/>
                  </a:lnTo>
                  <a:lnTo>
                    <a:pt x="1148" y="895"/>
                  </a:lnTo>
                  <a:lnTo>
                    <a:pt x="1122" y="920"/>
                  </a:lnTo>
                  <a:lnTo>
                    <a:pt x="1110" y="926"/>
                  </a:lnTo>
                  <a:lnTo>
                    <a:pt x="1109" y="926"/>
                  </a:lnTo>
                  <a:lnTo>
                    <a:pt x="1069" y="951"/>
                  </a:lnTo>
                  <a:lnTo>
                    <a:pt x="1034" y="970"/>
                  </a:lnTo>
                  <a:lnTo>
                    <a:pt x="1021" y="981"/>
                  </a:lnTo>
                  <a:lnTo>
                    <a:pt x="1008" y="992"/>
                  </a:lnTo>
                  <a:lnTo>
                    <a:pt x="996" y="1000"/>
                  </a:lnTo>
                  <a:lnTo>
                    <a:pt x="972" y="1020"/>
                  </a:lnTo>
                  <a:lnTo>
                    <a:pt x="954" y="1043"/>
                  </a:lnTo>
                  <a:lnTo>
                    <a:pt x="954" y="1047"/>
                  </a:lnTo>
                  <a:lnTo>
                    <a:pt x="954" y="1048"/>
                  </a:lnTo>
                  <a:lnTo>
                    <a:pt x="944" y="1059"/>
                  </a:lnTo>
                  <a:lnTo>
                    <a:pt x="935" y="1078"/>
                  </a:lnTo>
                  <a:lnTo>
                    <a:pt x="922" y="1113"/>
                  </a:lnTo>
                  <a:lnTo>
                    <a:pt x="922" y="1116"/>
                  </a:lnTo>
                  <a:lnTo>
                    <a:pt x="918" y="1146"/>
                  </a:lnTo>
                  <a:lnTo>
                    <a:pt x="929" y="1194"/>
                  </a:lnTo>
                  <a:lnTo>
                    <a:pt x="936" y="1215"/>
                  </a:lnTo>
                  <a:lnTo>
                    <a:pt x="943" y="1264"/>
                  </a:lnTo>
                  <a:lnTo>
                    <a:pt x="922" y="1280"/>
                  </a:lnTo>
                  <a:lnTo>
                    <a:pt x="907" y="1277"/>
                  </a:lnTo>
                  <a:lnTo>
                    <a:pt x="894" y="1264"/>
                  </a:lnTo>
                  <a:lnTo>
                    <a:pt x="868" y="1256"/>
                  </a:lnTo>
                  <a:lnTo>
                    <a:pt x="828" y="1256"/>
                  </a:lnTo>
                  <a:lnTo>
                    <a:pt x="825" y="1250"/>
                  </a:lnTo>
                  <a:lnTo>
                    <a:pt x="819" y="1250"/>
                  </a:lnTo>
                  <a:lnTo>
                    <a:pt x="792" y="1234"/>
                  </a:lnTo>
                  <a:lnTo>
                    <a:pt x="782" y="1235"/>
                  </a:lnTo>
                  <a:lnTo>
                    <a:pt x="774" y="1229"/>
                  </a:lnTo>
                  <a:lnTo>
                    <a:pt x="775" y="1225"/>
                  </a:lnTo>
                  <a:lnTo>
                    <a:pt x="748" y="1218"/>
                  </a:lnTo>
                  <a:lnTo>
                    <a:pt x="731" y="1196"/>
                  </a:lnTo>
                  <a:lnTo>
                    <a:pt x="721" y="1165"/>
                  </a:lnTo>
                  <a:lnTo>
                    <a:pt x="707" y="1145"/>
                  </a:lnTo>
                  <a:lnTo>
                    <a:pt x="702" y="1114"/>
                  </a:lnTo>
                  <a:lnTo>
                    <a:pt x="698" y="1086"/>
                  </a:lnTo>
                  <a:lnTo>
                    <a:pt x="685" y="1068"/>
                  </a:lnTo>
                  <a:lnTo>
                    <a:pt x="672" y="1061"/>
                  </a:lnTo>
                  <a:lnTo>
                    <a:pt x="670" y="1058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2068560" y="3456000"/>
              <a:ext cx="1326960" cy="1579680"/>
            </a:xfrm>
            <a:custGeom>
              <a:avLst/>
              <a:gdLst/>
              <a:ahLst/>
              <a:rect l="l" t="t" r="r" b="b"/>
              <a:pathLst>
                <a:path w="617" h="737">
                  <a:moveTo>
                    <a:pt x="0" y="511"/>
                  </a:moveTo>
                  <a:lnTo>
                    <a:pt x="12" y="496"/>
                  </a:lnTo>
                  <a:lnTo>
                    <a:pt x="29" y="496"/>
                  </a:lnTo>
                  <a:lnTo>
                    <a:pt x="38" y="465"/>
                  </a:lnTo>
                  <a:lnTo>
                    <a:pt x="30" y="462"/>
                  </a:lnTo>
                  <a:lnTo>
                    <a:pt x="20" y="451"/>
                  </a:lnTo>
                  <a:lnTo>
                    <a:pt x="26" y="419"/>
                  </a:lnTo>
                  <a:lnTo>
                    <a:pt x="34" y="413"/>
                  </a:lnTo>
                  <a:lnTo>
                    <a:pt x="52" y="384"/>
                  </a:lnTo>
                  <a:lnTo>
                    <a:pt x="57" y="353"/>
                  </a:lnTo>
                  <a:lnTo>
                    <a:pt x="61" y="349"/>
                  </a:lnTo>
                  <a:lnTo>
                    <a:pt x="65" y="340"/>
                  </a:lnTo>
                  <a:lnTo>
                    <a:pt x="84" y="332"/>
                  </a:lnTo>
                  <a:lnTo>
                    <a:pt x="94" y="324"/>
                  </a:lnTo>
                  <a:lnTo>
                    <a:pt x="97" y="317"/>
                  </a:lnTo>
                  <a:lnTo>
                    <a:pt x="78" y="297"/>
                  </a:lnTo>
                  <a:lnTo>
                    <a:pt x="79" y="290"/>
                  </a:lnTo>
                  <a:lnTo>
                    <a:pt x="71" y="261"/>
                  </a:lnTo>
                  <a:lnTo>
                    <a:pt x="62" y="245"/>
                  </a:lnTo>
                  <a:lnTo>
                    <a:pt x="64" y="227"/>
                  </a:lnTo>
                  <a:lnTo>
                    <a:pt x="73" y="199"/>
                  </a:lnTo>
                  <a:lnTo>
                    <a:pt x="72" y="138"/>
                  </a:lnTo>
                  <a:lnTo>
                    <a:pt x="78" y="124"/>
                  </a:lnTo>
                  <a:lnTo>
                    <a:pt x="74" y="97"/>
                  </a:lnTo>
                  <a:lnTo>
                    <a:pt x="98" y="95"/>
                  </a:lnTo>
                  <a:lnTo>
                    <a:pt x="120" y="113"/>
                  </a:lnTo>
                  <a:lnTo>
                    <a:pt x="141" y="96"/>
                  </a:lnTo>
                  <a:lnTo>
                    <a:pt x="154" y="19"/>
                  </a:lnTo>
                  <a:lnTo>
                    <a:pt x="157" y="0"/>
                  </a:lnTo>
                  <a:lnTo>
                    <a:pt x="186" y="4"/>
                  </a:lnTo>
                  <a:lnTo>
                    <a:pt x="217" y="10"/>
                  </a:lnTo>
                  <a:lnTo>
                    <a:pt x="262" y="17"/>
                  </a:lnTo>
                  <a:lnTo>
                    <a:pt x="264" y="17"/>
                  </a:lnTo>
                  <a:lnTo>
                    <a:pt x="276" y="18"/>
                  </a:lnTo>
                  <a:lnTo>
                    <a:pt x="295" y="21"/>
                  </a:lnTo>
                  <a:lnTo>
                    <a:pt x="368" y="31"/>
                  </a:lnTo>
                  <a:lnTo>
                    <a:pt x="391" y="34"/>
                  </a:lnTo>
                  <a:lnTo>
                    <a:pt x="399" y="35"/>
                  </a:lnTo>
                  <a:lnTo>
                    <a:pt x="414" y="38"/>
                  </a:lnTo>
                  <a:lnTo>
                    <a:pt x="437" y="41"/>
                  </a:lnTo>
                  <a:lnTo>
                    <a:pt x="461" y="43"/>
                  </a:lnTo>
                  <a:lnTo>
                    <a:pt x="484" y="46"/>
                  </a:lnTo>
                  <a:lnTo>
                    <a:pt x="486" y="47"/>
                  </a:lnTo>
                  <a:lnTo>
                    <a:pt x="530" y="52"/>
                  </a:lnTo>
                  <a:lnTo>
                    <a:pt x="564" y="56"/>
                  </a:lnTo>
                  <a:lnTo>
                    <a:pt x="575" y="57"/>
                  </a:lnTo>
                  <a:lnTo>
                    <a:pt x="617" y="62"/>
                  </a:lnTo>
                  <a:lnTo>
                    <a:pt x="614" y="92"/>
                  </a:lnTo>
                  <a:lnTo>
                    <a:pt x="611" y="121"/>
                  </a:lnTo>
                  <a:lnTo>
                    <a:pt x="604" y="181"/>
                  </a:lnTo>
                  <a:lnTo>
                    <a:pt x="599" y="236"/>
                  </a:lnTo>
                  <a:lnTo>
                    <a:pt x="598" y="241"/>
                  </a:lnTo>
                  <a:lnTo>
                    <a:pt x="591" y="305"/>
                  </a:lnTo>
                  <a:lnTo>
                    <a:pt x="589" y="327"/>
                  </a:lnTo>
                  <a:lnTo>
                    <a:pt x="589" y="328"/>
                  </a:lnTo>
                  <a:lnTo>
                    <a:pt x="586" y="350"/>
                  </a:lnTo>
                  <a:lnTo>
                    <a:pt x="583" y="375"/>
                  </a:lnTo>
                  <a:lnTo>
                    <a:pt x="578" y="420"/>
                  </a:lnTo>
                  <a:lnTo>
                    <a:pt x="575" y="446"/>
                  </a:lnTo>
                  <a:lnTo>
                    <a:pt x="575" y="449"/>
                  </a:lnTo>
                  <a:lnTo>
                    <a:pt x="568" y="513"/>
                  </a:lnTo>
                  <a:lnTo>
                    <a:pt x="568" y="520"/>
                  </a:lnTo>
                  <a:lnTo>
                    <a:pt x="566" y="538"/>
                  </a:lnTo>
                  <a:lnTo>
                    <a:pt x="563" y="565"/>
                  </a:lnTo>
                  <a:lnTo>
                    <a:pt x="562" y="568"/>
                  </a:lnTo>
                  <a:lnTo>
                    <a:pt x="559" y="598"/>
                  </a:lnTo>
                  <a:lnTo>
                    <a:pt x="558" y="606"/>
                  </a:lnTo>
                  <a:lnTo>
                    <a:pt x="546" y="711"/>
                  </a:lnTo>
                  <a:lnTo>
                    <a:pt x="546" y="714"/>
                  </a:lnTo>
                  <a:lnTo>
                    <a:pt x="543" y="737"/>
                  </a:lnTo>
                  <a:lnTo>
                    <a:pt x="404" y="720"/>
                  </a:lnTo>
                  <a:lnTo>
                    <a:pt x="343" y="712"/>
                  </a:lnTo>
                  <a:lnTo>
                    <a:pt x="319" y="700"/>
                  </a:lnTo>
                  <a:lnTo>
                    <a:pt x="316" y="698"/>
                  </a:lnTo>
                  <a:lnTo>
                    <a:pt x="304" y="691"/>
                  </a:lnTo>
                  <a:lnTo>
                    <a:pt x="303" y="690"/>
                  </a:lnTo>
                  <a:lnTo>
                    <a:pt x="133" y="598"/>
                  </a:lnTo>
                  <a:lnTo>
                    <a:pt x="12" y="529"/>
                  </a:lnTo>
                  <a:lnTo>
                    <a:pt x="0" y="511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600120" y="1798560"/>
              <a:ext cx="1676520" cy="2720880"/>
            </a:xfrm>
            <a:custGeom>
              <a:avLst/>
              <a:gdLst/>
              <a:ahLst/>
              <a:rect l="l" t="t" r="r" b="b"/>
              <a:pathLst>
                <a:path w="780" h="1270">
                  <a:moveTo>
                    <a:pt x="691" y="1270"/>
                  </a:moveTo>
                  <a:lnTo>
                    <a:pt x="695" y="1270"/>
                  </a:lnTo>
                  <a:lnTo>
                    <a:pt x="712" y="1270"/>
                  </a:lnTo>
                  <a:lnTo>
                    <a:pt x="721" y="1239"/>
                  </a:lnTo>
                  <a:lnTo>
                    <a:pt x="713" y="1236"/>
                  </a:lnTo>
                  <a:lnTo>
                    <a:pt x="703" y="1225"/>
                  </a:lnTo>
                  <a:lnTo>
                    <a:pt x="709" y="1193"/>
                  </a:lnTo>
                  <a:lnTo>
                    <a:pt x="717" y="1187"/>
                  </a:lnTo>
                  <a:lnTo>
                    <a:pt x="735" y="1158"/>
                  </a:lnTo>
                  <a:lnTo>
                    <a:pt x="740" y="1127"/>
                  </a:lnTo>
                  <a:lnTo>
                    <a:pt x="744" y="1123"/>
                  </a:lnTo>
                  <a:lnTo>
                    <a:pt x="748" y="1114"/>
                  </a:lnTo>
                  <a:lnTo>
                    <a:pt x="767" y="1106"/>
                  </a:lnTo>
                  <a:lnTo>
                    <a:pt x="777" y="1098"/>
                  </a:lnTo>
                  <a:lnTo>
                    <a:pt x="780" y="1091"/>
                  </a:lnTo>
                  <a:lnTo>
                    <a:pt x="761" y="1071"/>
                  </a:lnTo>
                  <a:lnTo>
                    <a:pt x="762" y="1064"/>
                  </a:lnTo>
                  <a:lnTo>
                    <a:pt x="754" y="1035"/>
                  </a:lnTo>
                  <a:lnTo>
                    <a:pt x="745" y="1019"/>
                  </a:lnTo>
                  <a:lnTo>
                    <a:pt x="747" y="1001"/>
                  </a:lnTo>
                  <a:lnTo>
                    <a:pt x="724" y="969"/>
                  </a:lnTo>
                  <a:lnTo>
                    <a:pt x="700" y="934"/>
                  </a:lnTo>
                  <a:lnTo>
                    <a:pt x="670" y="892"/>
                  </a:lnTo>
                  <a:lnTo>
                    <a:pt x="660" y="879"/>
                  </a:lnTo>
                  <a:lnTo>
                    <a:pt x="650" y="863"/>
                  </a:lnTo>
                  <a:lnTo>
                    <a:pt x="649" y="862"/>
                  </a:lnTo>
                  <a:lnTo>
                    <a:pt x="622" y="825"/>
                  </a:lnTo>
                  <a:lnTo>
                    <a:pt x="601" y="794"/>
                  </a:lnTo>
                  <a:lnTo>
                    <a:pt x="554" y="728"/>
                  </a:lnTo>
                  <a:lnTo>
                    <a:pt x="526" y="688"/>
                  </a:lnTo>
                  <a:lnTo>
                    <a:pt x="521" y="681"/>
                  </a:lnTo>
                  <a:lnTo>
                    <a:pt x="505" y="657"/>
                  </a:lnTo>
                  <a:lnTo>
                    <a:pt x="500" y="652"/>
                  </a:lnTo>
                  <a:lnTo>
                    <a:pt x="489" y="635"/>
                  </a:lnTo>
                  <a:lnTo>
                    <a:pt x="461" y="596"/>
                  </a:lnTo>
                  <a:lnTo>
                    <a:pt x="437" y="563"/>
                  </a:lnTo>
                  <a:lnTo>
                    <a:pt x="425" y="545"/>
                  </a:lnTo>
                  <a:lnTo>
                    <a:pt x="408" y="521"/>
                  </a:lnTo>
                  <a:lnTo>
                    <a:pt x="401" y="512"/>
                  </a:lnTo>
                  <a:lnTo>
                    <a:pt x="399" y="509"/>
                  </a:lnTo>
                  <a:lnTo>
                    <a:pt x="396" y="504"/>
                  </a:lnTo>
                  <a:lnTo>
                    <a:pt x="384" y="487"/>
                  </a:lnTo>
                  <a:lnTo>
                    <a:pt x="378" y="478"/>
                  </a:lnTo>
                  <a:lnTo>
                    <a:pt x="373" y="473"/>
                  </a:lnTo>
                  <a:lnTo>
                    <a:pt x="359" y="453"/>
                  </a:lnTo>
                  <a:lnTo>
                    <a:pt x="355" y="447"/>
                  </a:lnTo>
                  <a:lnTo>
                    <a:pt x="352" y="443"/>
                  </a:lnTo>
                  <a:lnTo>
                    <a:pt x="348" y="436"/>
                  </a:lnTo>
                  <a:lnTo>
                    <a:pt x="350" y="429"/>
                  </a:lnTo>
                  <a:lnTo>
                    <a:pt x="351" y="423"/>
                  </a:lnTo>
                  <a:lnTo>
                    <a:pt x="351" y="422"/>
                  </a:lnTo>
                  <a:lnTo>
                    <a:pt x="352" y="417"/>
                  </a:lnTo>
                  <a:lnTo>
                    <a:pt x="354" y="407"/>
                  </a:lnTo>
                  <a:lnTo>
                    <a:pt x="356" y="399"/>
                  </a:lnTo>
                  <a:lnTo>
                    <a:pt x="357" y="393"/>
                  </a:lnTo>
                  <a:lnTo>
                    <a:pt x="359" y="385"/>
                  </a:lnTo>
                  <a:lnTo>
                    <a:pt x="361" y="378"/>
                  </a:lnTo>
                  <a:lnTo>
                    <a:pt x="364" y="364"/>
                  </a:lnTo>
                  <a:lnTo>
                    <a:pt x="366" y="353"/>
                  </a:lnTo>
                  <a:lnTo>
                    <a:pt x="372" y="325"/>
                  </a:lnTo>
                  <a:lnTo>
                    <a:pt x="387" y="261"/>
                  </a:lnTo>
                  <a:lnTo>
                    <a:pt x="403" y="182"/>
                  </a:lnTo>
                  <a:lnTo>
                    <a:pt x="409" y="163"/>
                  </a:lnTo>
                  <a:lnTo>
                    <a:pt x="419" y="113"/>
                  </a:lnTo>
                  <a:lnTo>
                    <a:pt x="425" y="87"/>
                  </a:lnTo>
                  <a:lnTo>
                    <a:pt x="408" y="83"/>
                  </a:lnTo>
                  <a:lnTo>
                    <a:pt x="403" y="83"/>
                  </a:lnTo>
                  <a:lnTo>
                    <a:pt x="350" y="71"/>
                  </a:lnTo>
                  <a:lnTo>
                    <a:pt x="333" y="67"/>
                  </a:lnTo>
                  <a:lnTo>
                    <a:pt x="315" y="61"/>
                  </a:lnTo>
                  <a:lnTo>
                    <a:pt x="302" y="59"/>
                  </a:lnTo>
                  <a:lnTo>
                    <a:pt x="255" y="47"/>
                  </a:lnTo>
                  <a:lnTo>
                    <a:pt x="240" y="43"/>
                  </a:lnTo>
                  <a:lnTo>
                    <a:pt x="231" y="41"/>
                  </a:lnTo>
                  <a:lnTo>
                    <a:pt x="167" y="25"/>
                  </a:lnTo>
                  <a:lnTo>
                    <a:pt x="159" y="22"/>
                  </a:lnTo>
                  <a:lnTo>
                    <a:pt x="152" y="21"/>
                  </a:lnTo>
                  <a:lnTo>
                    <a:pt x="141" y="19"/>
                  </a:lnTo>
                  <a:lnTo>
                    <a:pt x="134" y="17"/>
                  </a:lnTo>
                  <a:lnTo>
                    <a:pt x="127" y="16"/>
                  </a:lnTo>
                  <a:lnTo>
                    <a:pt x="117" y="13"/>
                  </a:lnTo>
                  <a:lnTo>
                    <a:pt x="115" y="13"/>
                  </a:lnTo>
                  <a:lnTo>
                    <a:pt x="101" y="10"/>
                  </a:lnTo>
                  <a:lnTo>
                    <a:pt x="87" y="5"/>
                  </a:lnTo>
                  <a:lnTo>
                    <a:pt x="75" y="2"/>
                  </a:lnTo>
                  <a:lnTo>
                    <a:pt x="68" y="0"/>
                  </a:lnTo>
                  <a:lnTo>
                    <a:pt x="58" y="25"/>
                  </a:lnTo>
                  <a:lnTo>
                    <a:pt x="65" y="35"/>
                  </a:lnTo>
                  <a:lnTo>
                    <a:pt x="64" y="65"/>
                  </a:lnTo>
                  <a:lnTo>
                    <a:pt x="62" y="75"/>
                  </a:lnTo>
                  <a:lnTo>
                    <a:pt x="48" y="101"/>
                  </a:lnTo>
                  <a:lnTo>
                    <a:pt x="44" y="101"/>
                  </a:lnTo>
                  <a:lnTo>
                    <a:pt x="44" y="112"/>
                  </a:lnTo>
                  <a:lnTo>
                    <a:pt x="46" y="111"/>
                  </a:lnTo>
                  <a:lnTo>
                    <a:pt x="46" y="117"/>
                  </a:lnTo>
                  <a:lnTo>
                    <a:pt x="39" y="131"/>
                  </a:lnTo>
                  <a:lnTo>
                    <a:pt x="7" y="169"/>
                  </a:lnTo>
                  <a:lnTo>
                    <a:pt x="6" y="184"/>
                  </a:lnTo>
                  <a:lnTo>
                    <a:pt x="0" y="196"/>
                  </a:lnTo>
                  <a:lnTo>
                    <a:pt x="18" y="220"/>
                  </a:lnTo>
                  <a:lnTo>
                    <a:pt x="24" y="235"/>
                  </a:lnTo>
                  <a:lnTo>
                    <a:pt x="33" y="269"/>
                  </a:lnTo>
                  <a:lnTo>
                    <a:pt x="33" y="284"/>
                  </a:lnTo>
                  <a:lnTo>
                    <a:pt x="23" y="312"/>
                  </a:lnTo>
                  <a:lnTo>
                    <a:pt x="21" y="373"/>
                  </a:lnTo>
                  <a:lnTo>
                    <a:pt x="29" y="389"/>
                  </a:lnTo>
                  <a:lnTo>
                    <a:pt x="47" y="425"/>
                  </a:lnTo>
                  <a:lnTo>
                    <a:pt x="56" y="437"/>
                  </a:lnTo>
                  <a:lnTo>
                    <a:pt x="58" y="454"/>
                  </a:lnTo>
                  <a:lnTo>
                    <a:pt x="63" y="456"/>
                  </a:lnTo>
                  <a:lnTo>
                    <a:pt x="65" y="462"/>
                  </a:lnTo>
                  <a:lnTo>
                    <a:pt x="62" y="462"/>
                  </a:lnTo>
                  <a:lnTo>
                    <a:pt x="62" y="476"/>
                  </a:lnTo>
                  <a:lnTo>
                    <a:pt x="58" y="492"/>
                  </a:lnTo>
                  <a:lnTo>
                    <a:pt x="62" y="488"/>
                  </a:lnTo>
                  <a:lnTo>
                    <a:pt x="67" y="490"/>
                  </a:lnTo>
                  <a:lnTo>
                    <a:pt x="74" y="504"/>
                  </a:lnTo>
                  <a:lnTo>
                    <a:pt x="83" y="510"/>
                  </a:lnTo>
                  <a:lnTo>
                    <a:pt x="91" y="522"/>
                  </a:lnTo>
                  <a:lnTo>
                    <a:pt x="96" y="522"/>
                  </a:lnTo>
                  <a:lnTo>
                    <a:pt x="94" y="526"/>
                  </a:lnTo>
                  <a:lnTo>
                    <a:pt x="91" y="527"/>
                  </a:lnTo>
                  <a:lnTo>
                    <a:pt x="91" y="535"/>
                  </a:lnTo>
                  <a:lnTo>
                    <a:pt x="84" y="560"/>
                  </a:lnTo>
                  <a:lnTo>
                    <a:pt x="87" y="560"/>
                  </a:lnTo>
                  <a:lnTo>
                    <a:pt x="90" y="576"/>
                  </a:lnTo>
                  <a:lnTo>
                    <a:pt x="84" y="591"/>
                  </a:lnTo>
                  <a:lnTo>
                    <a:pt x="89" y="606"/>
                  </a:lnTo>
                  <a:lnTo>
                    <a:pt x="92" y="609"/>
                  </a:lnTo>
                  <a:lnTo>
                    <a:pt x="98" y="624"/>
                  </a:lnTo>
                  <a:lnTo>
                    <a:pt x="110" y="633"/>
                  </a:lnTo>
                  <a:lnTo>
                    <a:pt x="124" y="635"/>
                  </a:lnTo>
                  <a:lnTo>
                    <a:pt x="129" y="650"/>
                  </a:lnTo>
                  <a:lnTo>
                    <a:pt x="122" y="672"/>
                  </a:lnTo>
                  <a:lnTo>
                    <a:pt x="115" y="678"/>
                  </a:lnTo>
                  <a:lnTo>
                    <a:pt x="111" y="673"/>
                  </a:lnTo>
                  <a:lnTo>
                    <a:pt x="105" y="678"/>
                  </a:lnTo>
                  <a:lnTo>
                    <a:pt x="109" y="719"/>
                  </a:lnTo>
                  <a:lnTo>
                    <a:pt x="116" y="727"/>
                  </a:lnTo>
                  <a:lnTo>
                    <a:pt x="133" y="757"/>
                  </a:lnTo>
                  <a:lnTo>
                    <a:pt x="134" y="772"/>
                  </a:lnTo>
                  <a:lnTo>
                    <a:pt x="141" y="784"/>
                  </a:lnTo>
                  <a:lnTo>
                    <a:pt x="143" y="795"/>
                  </a:lnTo>
                  <a:lnTo>
                    <a:pt x="155" y="807"/>
                  </a:lnTo>
                  <a:lnTo>
                    <a:pt x="162" y="824"/>
                  </a:lnTo>
                  <a:lnTo>
                    <a:pt x="174" y="835"/>
                  </a:lnTo>
                  <a:lnTo>
                    <a:pt x="175" y="843"/>
                  </a:lnTo>
                  <a:lnTo>
                    <a:pt x="168" y="856"/>
                  </a:lnTo>
                  <a:lnTo>
                    <a:pt x="179" y="871"/>
                  </a:lnTo>
                  <a:lnTo>
                    <a:pt x="190" y="877"/>
                  </a:lnTo>
                  <a:lnTo>
                    <a:pt x="185" y="894"/>
                  </a:lnTo>
                  <a:lnTo>
                    <a:pt x="184" y="906"/>
                  </a:lnTo>
                  <a:lnTo>
                    <a:pt x="175" y="943"/>
                  </a:lnTo>
                  <a:lnTo>
                    <a:pt x="196" y="961"/>
                  </a:lnTo>
                  <a:lnTo>
                    <a:pt x="231" y="968"/>
                  </a:lnTo>
                  <a:lnTo>
                    <a:pt x="241" y="976"/>
                  </a:lnTo>
                  <a:lnTo>
                    <a:pt x="265" y="980"/>
                  </a:lnTo>
                  <a:lnTo>
                    <a:pt x="279" y="989"/>
                  </a:lnTo>
                  <a:lnTo>
                    <a:pt x="294" y="1007"/>
                  </a:lnTo>
                  <a:lnTo>
                    <a:pt x="301" y="1024"/>
                  </a:lnTo>
                  <a:lnTo>
                    <a:pt x="320" y="1037"/>
                  </a:lnTo>
                  <a:lnTo>
                    <a:pt x="350" y="1045"/>
                  </a:lnTo>
                  <a:lnTo>
                    <a:pt x="361" y="1051"/>
                  </a:lnTo>
                  <a:lnTo>
                    <a:pt x="366" y="1065"/>
                  </a:lnTo>
                  <a:lnTo>
                    <a:pt x="366" y="1085"/>
                  </a:lnTo>
                  <a:lnTo>
                    <a:pt x="376" y="1091"/>
                  </a:lnTo>
                  <a:lnTo>
                    <a:pt x="391" y="1090"/>
                  </a:lnTo>
                  <a:lnTo>
                    <a:pt x="400" y="1102"/>
                  </a:lnTo>
                  <a:lnTo>
                    <a:pt x="411" y="1112"/>
                  </a:lnTo>
                  <a:lnTo>
                    <a:pt x="432" y="1141"/>
                  </a:lnTo>
                  <a:lnTo>
                    <a:pt x="441" y="1149"/>
                  </a:lnTo>
                  <a:lnTo>
                    <a:pt x="452" y="1176"/>
                  </a:lnTo>
                  <a:lnTo>
                    <a:pt x="451" y="1222"/>
                  </a:lnTo>
                  <a:lnTo>
                    <a:pt x="459" y="1239"/>
                  </a:lnTo>
                  <a:lnTo>
                    <a:pt x="458" y="1250"/>
                  </a:lnTo>
                  <a:lnTo>
                    <a:pt x="558" y="1258"/>
                  </a:lnTo>
                  <a:lnTo>
                    <a:pt x="691" y="1270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092240" y="3973680"/>
              <a:ext cx="73080" cy="33120"/>
            </a:xfrm>
            <a:custGeom>
              <a:avLst/>
              <a:gdLst/>
              <a:ahLst/>
              <a:rect l="l" t="t" r="r" b="b"/>
              <a:pathLst>
                <a:path w="34" h="16">
                  <a:moveTo>
                    <a:pt x="0" y="0"/>
                  </a:moveTo>
                  <a:lnTo>
                    <a:pt x="25" y="12"/>
                  </a:lnTo>
                  <a:lnTo>
                    <a:pt x="31" y="9"/>
                  </a:lnTo>
                  <a:lnTo>
                    <a:pt x="34" y="13"/>
                  </a:lnTo>
                  <a:lnTo>
                    <a:pt x="30" y="16"/>
                  </a:lnTo>
                  <a:lnTo>
                    <a:pt x="4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028880" y="3976560"/>
              <a:ext cx="45720" cy="25560"/>
            </a:xfrm>
            <a:custGeom>
              <a:avLst/>
              <a:gdLst/>
              <a:ahLst/>
              <a:rect l="l" t="t" r="r" b="b"/>
              <a:pathLst>
                <a:path w="22" h="12">
                  <a:moveTo>
                    <a:pt x="0" y="3"/>
                  </a:moveTo>
                  <a:lnTo>
                    <a:pt x="2" y="11"/>
                  </a:lnTo>
                  <a:lnTo>
                    <a:pt x="22" y="12"/>
                  </a:lnTo>
                  <a:lnTo>
                    <a:pt x="17" y="4"/>
                  </a:lnTo>
                  <a:lnTo>
                    <a:pt x="18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1333440" y="4179960"/>
              <a:ext cx="44640" cy="460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0"/>
                  </a:moveTo>
                  <a:lnTo>
                    <a:pt x="0" y="5"/>
                  </a:lnTo>
                  <a:lnTo>
                    <a:pt x="6" y="7"/>
                  </a:lnTo>
                  <a:lnTo>
                    <a:pt x="11" y="21"/>
                  </a:lnTo>
                  <a:lnTo>
                    <a:pt x="21" y="20"/>
                  </a:lnTo>
                  <a:lnTo>
                    <a:pt x="18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308240" y="4289400"/>
              <a:ext cx="36360" cy="60480"/>
            </a:xfrm>
            <a:custGeom>
              <a:avLst/>
              <a:gdLst/>
              <a:ahLst/>
              <a:rect l="l" t="t" r="r" b="b"/>
              <a:pathLst>
                <a:path w="17" h="28">
                  <a:moveTo>
                    <a:pt x="0" y="0"/>
                  </a:moveTo>
                  <a:lnTo>
                    <a:pt x="8" y="27"/>
                  </a:lnTo>
                  <a:lnTo>
                    <a:pt x="17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395520" y="2571840"/>
              <a:ext cx="1433520" cy="1122120"/>
            </a:xfrm>
            <a:custGeom>
              <a:avLst/>
              <a:gdLst/>
              <a:ahLst/>
              <a:rect l="l" t="t" r="r" b="b"/>
              <a:pathLst>
                <a:path w="667" h="524">
                  <a:moveTo>
                    <a:pt x="661" y="215"/>
                  </a:moveTo>
                  <a:lnTo>
                    <a:pt x="661" y="216"/>
                  </a:lnTo>
                  <a:lnTo>
                    <a:pt x="660" y="225"/>
                  </a:lnTo>
                  <a:lnTo>
                    <a:pt x="660" y="239"/>
                  </a:lnTo>
                  <a:lnTo>
                    <a:pt x="659" y="268"/>
                  </a:lnTo>
                  <a:lnTo>
                    <a:pt x="659" y="269"/>
                  </a:lnTo>
                  <a:lnTo>
                    <a:pt x="659" y="275"/>
                  </a:lnTo>
                  <a:lnTo>
                    <a:pt x="659" y="279"/>
                  </a:lnTo>
                  <a:lnTo>
                    <a:pt x="658" y="285"/>
                  </a:lnTo>
                  <a:lnTo>
                    <a:pt x="658" y="309"/>
                  </a:lnTo>
                  <a:lnTo>
                    <a:pt x="657" y="321"/>
                  </a:lnTo>
                  <a:lnTo>
                    <a:pt x="657" y="329"/>
                  </a:lnTo>
                  <a:lnTo>
                    <a:pt x="657" y="330"/>
                  </a:lnTo>
                  <a:lnTo>
                    <a:pt x="656" y="351"/>
                  </a:lnTo>
                  <a:lnTo>
                    <a:pt x="656" y="359"/>
                  </a:lnTo>
                  <a:lnTo>
                    <a:pt x="655" y="372"/>
                  </a:lnTo>
                  <a:lnTo>
                    <a:pt x="655" y="373"/>
                  </a:lnTo>
                  <a:lnTo>
                    <a:pt x="655" y="389"/>
                  </a:lnTo>
                  <a:lnTo>
                    <a:pt x="654" y="404"/>
                  </a:lnTo>
                  <a:lnTo>
                    <a:pt x="653" y="435"/>
                  </a:lnTo>
                  <a:lnTo>
                    <a:pt x="653" y="446"/>
                  </a:lnTo>
                  <a:lnTo>
                    <a:pt x="653" y="448"/>
                  </a:lnTo>
                  <a:lnTo>
                    <a:pt x="652" y="464"/>
                  </a:lnTo>
                  <a:lnTo>
                    <a:pt x="651" y="477"/>
                  </a:lnTo>
                  <a:lnTo>
                    <a:pt x="651" y="494"/>
                  </a:lnTo>
                  <a:lnTo>
                    <a:pt x="650" y="509"/>
                  </a:lnTo>
                  <a:lnTo>
                    <a:pt x="650" y="524"/>
                  </a:lnTo>
                  <a:lnTo>
                    <a:pt x="595" y="522"/>
                  </a:lnTo>
                  <a:lnTo>
                    <a:pt x="583" y="521"/>
                  </a:lnTo>
                  <a:lnTo>
                    <a:pt x="560" y="520"/>
                  </a:lnTo>
                  <a:lnTo>
                    <a:pt x="553" y="519"/>
                  </a:lnTo>
                  <a:lnTo>
                    <a:pt x="531" y="518"/>
                  </a:lnTo>
                  <a:lnTo>
                    <a:pt x="526" y="518"/>
                  </a:lnTo>
                  <a:lnTo>
                    <a:pt x="467" y="515"/>
                  </a:lnTo>
                  <a:lnTo>
                    <a:pt x="433" y="514"/>
                  </a:lnTo>
                  <a:lnTo>
                    <a:pt x="380" y="510"/>
                  </a:lnTo>
                  <a:lnTo>
                    <a:pt x="361" y="509"/>
                  </a:lnTo>
                  <a:lnTo>
                    <a:pt x="355" y="508"/>
                  </a:lnTo>
                  <a:lnTo>
                    <a:pt x="308" y="504"/>
                  </a:lnTo>
                  <a:lnTo>
                    <a:pt x="305" y="504"/>
                  </a:lnTo>
                  <a:lnTo>
                    <a:pt x="294" y="503"/>
                  </a:lnTo>
                  <a:lnTo>
                    <a:pt x="281" y="502"/>
                  </a:lnTo>
                  <a:lnTo>
                    <a:pt x="238" y="499"/>
                  </a:lnTo>
                  <a:lnTo>
                    <a:pt x="151" y="491"/>
                  </a:lnTo>
                  <a:lnTo>
                    <a:pt x="148" y="490"/>
                  </a:lnTo>
                  <a:lnTo>
                    <a:pt x="145" y="490"/>
                  </a:lnTo>
                  <a:lnTo>
                    <a:pt x="144" y="490"/>
                  </a:lnTo>
                  <a:lnTo>
                    <a:pt x="85" y="485"/>
                  </a:lnTo>
                  <a:lnTo>
                    <a:pt x="62" y="482"/>
                  </a:lnTo>
                  <a:lnTo>
                    <a:pt x="36" y="480"/>
                  </a:lnTo>
                  <a:lnTo>
                    <a:pt x="27" y="479"/>
                  </a:lnTo>
                  <a:lnTo>
                    <a:pt x="0" y="475"/>
                  </a:lnTo>
                  <a:lnTo>
                    <a:pt x="7" y="417"/>
                  </a:lnTo>
                  <a:lnTo>
                    <a:pt x="8" y="415"/>
                  </a:lnTo>
                  <a:lnTo>
                    <a:pt x="11" y="386"/>
                  </a:lnTo>
                  <a:lnTo>
                    <a:pt x="12" y="371"/>
                  </a:lnTo>
                  <a:lnTo>
                    <a:pt x="14" y="356"/>
                  </a:lnTo>
                  <a:lnTo>
                    <a:pt x="16" y="338"/>
                  </a:lnTo>
                  <a:lnTo>
                    <a:pt x="16" y="337"/>
                  </a:lnTo>
                  <a:lnTo>
                    <a:pt x="16" y="323"/>
                  </a:lnTo>
                  <a:lnTo>
                    <a:pt x="19" y="296"/>
                  </a:lnTo>
                  <a:lnTo>
                    <a:pt x="22" y="267"/>
                  </a:lnTo>
                  <a:lnTo>
                    <a:pt x="26" y="237"/>
                  </a:lnTo>
                  <a:lnTo>
                    <a:pt x="30" y="194"/>
                  </a:lnTo>
                  <a:lnTo>
                    <a:pt x="30" y="193"/>
                  </a:lnTo>
                  <a:lnTo>
                    <a:pt x="32" y="178"/>
                  </a:lnTo>
                  <a:lnTo>
                    <a:pt x="33" y="162"/>
                  </a:lnTo>
                  <a:lnTo>
                    <a:pt x="35" y="158"/>
                  </a:lnTo>
                  <a:lnTo>
                    <a:pt x="38" y="133"/>
                  </a:lnTo>
                  <a:lnTo>
                    <a:pt x="39" y="118"/>
                  </a:lnTo>
                  <a:lnTo>
                    <a:pt x="42" y="92"/>
                  </a:lnTo>
                  <a:lnTo>
                    <a:pt x="45" y="66"/>
                  </a:lnTo>
                  <a:lnTo>
                    <a:pt x="47" y="44"/>
                  </a:lnTo>
                  <a:lnTo>
                    <a:pt x="48" y="40"/>
                  </a:lnTo>
                  <a:lnTo>
                    <a:pt x="49" y="29"/>
                  </a:lnTo>
                  <a:lnTo>
                    <a:pt x="50" y="14"/>
                  </a:lnTo>
                  <a:lnTo>
                    <a:pt x="52" y="0"/>
                  </a:lnTo>
                  <a:lnTo>
                    <a:pt x="74" y="2"/>
                  </a:lnTo>
                  <a:lnTo>
                    <a:pt x="128" y="7"/>
                  </a:lnTo>
                  <a:lnTo>
                    <a:pt x="151" y="9"/>
                  </a:lnTo>
                  <a:lnTo>
                    <a:pt x="177" y="12"/>
                  </a:lnTo>
                  <a:lnTo>
                    <a:pt x="199" y="14"/>
                  </a:lnTo>
                  <a:lnTo>
                    <a:pt x="204" y="14"/>
                  </a:lnTo>
                  <a:lnTo>
                    <a:pt x="241" y="17"/>
                  </a:lnTo>
                  <a:lnTo>
                    <a:pt x="242" y="17"/>
                  </a:lnTo>
                  <a:lnTo>
                    <a:pt x="244" y="18"/>
                  </a:lnTo>
                  <a:lnTo>
                    <a:pt x="276" y="21"/>
                  </a:lnTo>
                  <a:lnTo>
                    <a:pt x="286" y="22"/>
                  </a:lnTo>
                  <a:lnTo>
                    <a:pt x="292" y="23"/>
                  </a:lnTo>
                  <a:lnTo>
                    <a:pt x="295" y="23"/>
                  </a:lnTo>
                  <a:lnTo>
                    <a:pt x="302" y="24"/>
                  </a:lnTo>
                  <a:lnTo>
                    <a:pt x="303" y="24"/>
                  </a:lnTo>
                  <a:lnTo>
                    <a:pt x="313" y="25"/>
                  </a:lnTo>
                  <a:lnTo>
                    <a:pt x="368" y="29"/>
                  </a:lnTo>
                  <a:lnTo>
                    <a:pt x="383" y="30"/>
                  </a:lnTo>
                  <a:lnTo>
                    <a:pt x="385" y="30"/>
                  </a:lnTo>
                  <a:lnTo>
                    <a:pt x="397" y="31"/>
                  </a:lnTo>
                  <a:lnTo>
                    <a:pt x="412" y="32"/>
                  </a:lnTo>
                  <a:lnTo>
                    <a:pt x="419" y="32"/>
                  </a:lnTo>
                  <a:lnTo>
                    <a:pt x="440" y="33"/>
                  </a:lnTo>
                  <a:lnTo>
                    <a:pt x="491" y="36"/>
                  </a:lnTo>
                  <a:lnTo>
                    <a:pt x="529" y="39"/>
                  </a:lnTo>
                  <a:lnTo>
                    <a:pt x="534" y="39"/>
                  </a:lnTo>
                  <a:lnTo>
                    <a:pt x="533" y="39"/>
                  </a:lnTo>
                  <a:lnTo>
                    <a:pt x="551" y="40"/>
                  </a:lnTo>
                  <a:lnTo>
                    <a:pt x="615" y="43"/>
                  </a:lnTo>
                  <a:lnTo>
                    <a:pt x="617" y="43"/>
                  </a:lnTo>
                  <a:lnTo>
                    <a:pt x="618" y="43"/>
                  </a:lnTo>
                  <a:lnTo>
                    <a:pt x="667" y="45"/>
                  </a:lnTo>
                  <a:lnTo>
                    <a:pt x="666" y="75"/>
                  </a:lnTo>
                  <a:lnTo>
                    <a:pt x="666" y="82"/>
                  </a:lnTo>
                  <a:lnTo>
                    <a:pt x="665" y="90"/>
                  </a:lnTo>
                  <a:lnTo>
                    <a:pt x="665" y="105"/>
                  </a:lnTo>
                  <a:lnTo>
                    <a:pt x="665" y="113"/>
                  </a:lnTo>
                  <a:lnTo>
                    <a:pt x="664" y="123"/>
                  </a:lnTo>
                  <a:lnTo>
                    <a:pt x="663" y="165"/>
                  </a:lnTo>
                  <a:lnTo>
                    <a:pt x="661" y="215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2057400" y="360360"/>
              <a:ext cx="1184400" cy="1911240"/>
            </a:xfrm>
            <a:custGeom>
              <a:avLst/>
              <a:gdLst/>
              <a:ahLst/>
              <a:rect l="l" t="t" r="r" b="b"/>
              <a:pathLst>
                <a:path w="551" h="893">
                  <a:moveTo>
                    <a:pt x="59" y="561"/>
                  </a:moveTo>
                  <a:lnTo>
                    <a:pt x="57" y="564"/>
                  </a:lnTo>
                  <a:lnTo>
                    <a:pt x="56" y="565"/>
                  </a:lnTo>
                  <a:lnTo>
                    <a:pt x="45" y="592"/>
                  </a:lnTo>
                  <a:lnTo>
                    <a:pt x="43" y="593"/>
                  </a:lnTo>
                  <a:lnTo>
                    <a:pt x="40" y="600"/>
                  </a:lnTo>
                  <a:lnTo>
                    <a:pt x="37" y="614"/>
                  </a:lnTo>
                  <a:lnTo>
                    <a:pt x="35" y="627"/>
                  </a:lnTo>
                  <a:lnTo>
                    <a:pt x="26" y="675"/>
                  </a:lnTo>
                  <a:lnTo>
                    <a:pt x="0" y="811"/>
                  </a:lnTo>
                  <a:lnTo>
                    <a:pt x="5" y="812"/>
                  </a:lnTo>
                  <a:lnTo>
                    <a:pt x="84" y="827"/>
                  </a:lnTo>
                  <a:lnTo>
                    <a:pt x="171" y="842"/>
                  </a:lnTo>
                  <a:lnTo>
                    <a:pt x="195" y="846"/>
                  </a:lnTo>
                  <a:lnTo>
                    <a:pt x="209" y="848"/>
                  </a:lnTo>
                  <a:lnTo>
                    <a:pt x="235" y="854"/>
                  </a:lnTo>
                  <a:lnTo>
                    <a:pt x="238" y="854"/>
                  </a:lnTo>
                  <a:lnTo>
                    <a:pt x="239" y="854"/>
                  </a:lnTo>
                  <a:lnTo>
                    <a:pt x="256" y="857"/>
                  </a:lnTo>
                  <a:lnTo>
                    <a:pt x="281" y="861"/>
                  </a:lnTo>
                  <a:lnTo>
                    <a:pt x="324" y="867"/>
                  </a:lnTo>
                  <a:lnTo>
                    <a:pt x="346" y="870"/>
                  </a:lnTo>
                  <a:lnTo>
                    <a:pt x="415" y="879"/>
                  </a:lnTo>
                  <a:lnTo>
                    <a:pt x="417" y="880"/>
                  </a:lnTo>
                  <a:lnTo>
                    <a:pt x="418" y="880"/>
                  </a:lnTo>
                  <a:lnTo>
                    <a:pt x="421" y="880"/>
                  </a:lnTo>
                  <a:lnTo>
                    <a:pt x="422" y="882"/>
                  </a:lnTo>
                  <a:lnTo>
                    <a:pt x="431" y="883"/>
                  </a:lnTo>
                  <a:lnTo>
                    <a:pt x="453" y="885"/>
                  </a:lnTo>
                  <a:lnTo>
                    <a:pt x="475" y="888"/>
                  </a:lnTo>
                  <a:lnTo>
                    <a:pt x="479" y="889"/>
                  </a:lnTo>
                  <a:lnTo>
                    <a:pt x="482" y="889"/>
                  </a:lnTo>
                  <a:lnTo>
                    <a:pt x="514" y="893"/>
                  </a:lnTo>
                  <a:lnTo>
                    <a:pt x="516" y="878"/>
                  </a:lnTo>
                  <a:lnTo>
                    <a:pt x="521" y="837"/>
                  </a:lnTo>
                  <a:lnTo>
                    <a:pt x="522" y="833"/>
                  </a:lnTo>
                  <a:lnTo>
                    <a:pt x="526" y="805"/>
                  </a:lnTo>
                  <a:lnTo>
                    <a:pt x="530" y="775"/>
                  </a:lnTo>
                  <a:lnTo>
                    <a:pt x="530" y="773"/>
                  </a:lnTo>
                  <a:lnTo>
                    <a:pt x="531" y="768"/>
                  </a:lnTo>
                  <a:lnTo>
                    <a:pt x="534" y="746"/>
                  </a:lnTo>
                  <a:lnTo>
                    <a:pt x="535" y="737"/>
                  </a:lnTo>
                  <a:lnTo>
                    <a:pt x="537" y="722"/>
                  </a:lnTo>
                  <a:lnTo>
                    <a:pt x="537" y="717"/>
                  </a:lnTo>
                  <a:lnTo>
                    <a:pt x="537" y="716"/>
                  </a:lnTo>
                  <a:lnTo>
                    <a:pt x="541" y="687"/>
                  </a:lnTo>
                  <a:lnTo>
                    <a:pt x="543" y="672"/>
                  </a:lnTo>
                  <a:lnTo>
                    <a:pt x="544" y="660"/>
                  </a:lnTo>
                  <a:lnTo>
                    <a:pt x="546" y="642"/>
                  </a:lnTo>
                  <a:lnTo>
                    <a:pt x="548" y="628"/>
                  </a:lnTo>
                  <a:lnTo>
                    <a:pt x="551" y="602"/>
                  </a:lnTo>
                  <a:lnTo>
                    <a:pt x="548" y="600"/>
                  </a:lnTo>
                  <a:lnTo>
                    <a:pt x="545" y="598"/>
                  </a:lnTo>
                  <a:lnTo>
                    <a:pt x="538" y="579"/>
                  </a:lnTo>
                  <a:lnTo>
                    <a:pt x="529" y="565"/>
                  </a:lnTo>
                  <a:lnTo>
                    <a:pt x="527" y="565"/>
                  </a:lnTo>
                  <a:lnTo>
                    <a:pt x="519" y="570"/>
                  </a:lnTo>
                  <a:lnTo>
                    <a:pt x="515" y="577"/>
                  </a:lnTo>
                  <a:lnTo>
                    <a:pt x="515" y="589"/>
                  </a:lnTo>
                  <a:lnTo>
                    <a:pt x="506" y="586"/>
                  </a:lnTo>
                  <a:lnTo>
                    <a:pt x="462" y="583"/>
                  </a:lnTo>
                  <a:lnTo>
                    <a:pt x="453" y="577"/>
                  </a:lnTo>
                  <a:lnTo>
                    <a:pt x="443" y="584"/>
                  </a:lnTo>
                  <a:lnTo>
                    <a:pt x="430" y="586"/>
                  </a:lnTo>
                  <a:lnTo>
                    <a:pt x="412" y="579"/>
                  </a:lnTo>
                  <a:lnTo>
                    <a:pt x="402" y="586"/>
                  </a:lnTo>
                  <a:lnTo>
                    <a:pt x="403" y="592"/>
                  </a:lnTo>
                  <a:lnTo>
                    <a:pt x="399" y="594"/>
                  </a:lnTo>
                  <a:lnTo>
                    <a:pt x="388" y="582"/>
                  </a:lnTo>
                  <a:lnTo>
                    <a:pt x="383" y="544"/>
                  </a:lnTo>
                  <a:lnTo>
                    <a:pt x="358" y="526"/>
                  </a:lnTo>
                  <a:lnTo>
                    <a:pt x="361" y="512"/>
                  </a:lnTo>
                  <a:lnTo>
                    <a:pt x="333" y="425"/>
                  </a:lnTo>
                  <a:lnTo>
                    <a:pt x="305" y="441"/>
                  </a:lnTo>
                  <a:lnTo>
                    <a:pt x="293" y="441"/>
                  </a:lnTo>
                  <a:lnTo>
                    <a:pt x="280" y="432"/>
                  </a:lnTo>
                  <a:lnTo>
                    <a:pt x="311" y="325"/>
                  </a:lnTo>
                  <a:lnTo>
                    <a:pt x="313" y="325"/>
                  </a:lnTo>
                  <a:lnTo>
                    <a:pt x="320" y="312"/>
                  </a:lnTo>
                  <a:lnTo>
                    <a:pt x="319" y="307"/>
                  </a:lnTo>
                  <a:lnTo>
                    <a:pt x="316" y="305"/>
                  </a:lnTo>
                  <a:lnTo>
                    <a:pt x="306" y="307"/>
                  </a:lnTo>
                  <a:lnTo>
                    <a:pt x="297" y="306"/>
                  </a:lnTo>
                  <a:lnTo>
                    <a:pt x="295" y="303"/>
                  </a:lnTo>
                  <a:lnTo>
                    <a:pt x="296" y="297"/>
                  </a:lnTo>
                  <a:lnTo>
                    <a:pt x="293" y="294"/>
                  </a:lnTo>
                  <a:lnTo>
                    <a:pt x="285" y="297"/>
                  </a:lnTo>
                  <a:lnTo>
                    <a:pt x="284" y="295"/>
                  </a:lnTo>
                  <a:lnTo>
                    <a:pt x="286" y="291"/>
                  </a:lnTo>
                  <a:lnTo>
                    <a:pt x="275" y="267"/>
                  </a:lnTo>
                  <a:lnTo>
                    <a:pt x="267" y="258"/>
                  </a:lnTo>
                  <a:lnTo>
                    <a:pt x="251" y="226"/>
                  </a:lnTo>
                  <a:lnTo>
                    <a:pt x="239" y="219"/>
                  </a:lnTo>
                  <a:lnTo>
                    <a:pt x="221" y="198"/>
                  </a:lnTo>
                  <a:lnTo>
                    <a:pt x="231" y="195"/>
                  </a:lnTo>
                  <a:lnTo>
                    <a:pt x="223" y="186"/>
                  </a:lnTo>
                  <a:lnTo>
                    <a:pt x="227" y="166"/>
                  </a:lnTo>
                  <a:lnTo>
                    <a:pt x="209" y="131"/>
                  </a:lnTo>
                  <a:lnTo>
                    <a:pt x="209" y="129"/>
                  </a:lnTo>
                  <a:lnTo>
                    <a:pt x="214" y="104"/>
                  </a:lnTo>
                  <a:lnTo>
                    <a:pt x="219" y="75"/>
                  </a:lnTo>
                  <a:lnTo>
                    <a:pt x="219" y="71"/>
                  </a:lnTo>
                  <a:lnTo>
                    <a:pt x="227" y="29"/>
                  </a:lnTo>
                  <a:lnTo>
                    <a:pt x="229" y="17"/>
                  </a:lnTo>
                  <a:lnTo>
                    <a:pt x="229" y="14"/>
                  </a:lnTo>
                  <a:lnTo>
                    <a:pt x="153" y="0"/>
                  </a:lnTo>
                  <a:lnTo>
                    <a:pt x="153" y="5"/>
                  </a:lnTo>
                  <a:lnTo>
                    <a:pt x="152" y="9"/>
                  </a:lnTo>
                  <a:lnTo>
                    <a:pt x="150" y="17"/>
                  </a:lnTo>
                  <a:lnTo>
                    <a:pt x="137" y="82"/>
                  </a:lnTo>
                  <a:lnTo>
                    <a:pt x="133" y="100"/>
                  </a:lnTo>
                  <a:lnTo>
                    <a:pt x="132" y="110"/>
                  </a:lnTo>
                  <a:lnTo>
                    <a:pt x="131" y="113"/>
                  </a:lnTo>
                  <a:lnTo>
                    <a:pt x="131" y="115"/>
                  </a:lnTo>
                  <a:lnTo>
                    <a:pt x="130" y="117"/>
                  </a:lnTo>
                  <a:lnTo>
                    <a:pt x="125" y="143"/>
                  </a:lnTo>
                  <a:lnTo>
                    <a:pt x="123" y="157"/>
                  </a:lnTo>
                  <a:lnTo>
                    <a:pt x="117" y="187"/>
                  </a:lnTo>
                  <a:lnTo>
                    <a:pt x="115" y="200"/>
                  </a:lnTo>
                  <a:lnTo>
                    <a:pt x="115" y="201"/>
                  </a:lnTo>
                  <a:lnTo>
                    <a:pt x="111" y="214"/>
                  </a:lnTo>
                  <a:lnTo>
                    <a:pt x="103" y="258"/>
                  </a:lnTo>
                  <a:lnTo>
                    <a:pt x="102" y="264"/>
                  </a:lnTo>
                  <a:lnTo>
                    <a:pt x="99" y="283"/>
                  </a:lnTo>
                  <a:lnTo>
                    <a:pt x="98" y="287"/>
                  </a:lnTo>
                  <a:lnTo>
                    <a:pt x="97" y="296"/>
                  </a:lnTo>
                  <a:lnTo>
                    <a:pt x="95" y="301"/>
                  </a:lnTo>
                  <a:lnTo>
                    <a:pt x="99" y="317"/>
                  </a:lnTo>
                  <a:lnTo>
                    <a:pt x="97" y="347"/>
                  </a:lnTo>
                  <a:lnTo>
                    <a:pt x="99" y="353"/>
                  </a:lnTo>
                  <a:lnTo>
                    <a:pt x="103" y="362"/>
                  </a:lnTo>
                  <a:lnTo>
                    <a:pt x="104" y="365"/>
                  </a:lnTo>
                  <a:lnTo>
                    <a:pt x="122" y="381"/>
                  </a:lnTo>
                  <a:lnTo>
                    <a:pt x="125" y="397"/>
                  </a:lnTo>
                  <a:lnTo>
                    <a:pt x="100" y="435"/>
                  </a:lnTo>
                  <a:lnTo>
                    <a:pt x="99" y="436"/>
                  </a:lnTo>
                  <a:lnTo>
                    <a:pt x="92" y="452"/>
                  </a:lnTo>
                  <a:lnTo>
                    <a:pt x="88" y="456"/>
                  </a:lnTo>
                  <a:lnTo>
                    <a:pt x="82" y="464"/>
                  </a:lnTo>
                  <a:lnTo>
                    <a:pt x="73" y="482"/>
                  </a:lnTo>
                  <a:lnTo>
                    <a:pt x="61" y="490"/>
                  </a:lnTo>
                  <a:lnTo>
                    <a:pt x="35" y="530"/>
                  </a:lnTo>
                  <a:lnTo>
                    <a:pt x="35" y="540"/>
                  </a:lnTo>
                  <a:lnTo>
                    <a:pt x="45" y="548"/>
                  </a:lnTo>
                  <a:lnTo>
                    <a:pt x="52" y="549"/>
                  </a:lnTo>
                  <a:lnTo>
                    <a:pt x="59" y="561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3235320" y="3589200"/>
              <a:ext cx="1363680" cy="1462320"/>
            </a:xfrm>
            <a:custGeom>
              <a:avLst/>
              <a:gdLst/>
              <a:ahLst/>
              <a:rect l="l" t="t" r="r" b="b"/>
              <a:pathLst>
                <a:path w="634" h="683">
                  <a:moveTo>
                    <a:pt x="19" y="677"/>
                  </a:moveTo>
                  <a:lnTo>
                    <a:pt x="84" y="683"/>
                  </a:lnTo>
                  <a:lnTo>
                    <a:pt x="89" y="629"/>
                  </a:lnTo>
                  <a:lnTo>
                    <a:pt x="179" y="639"/>
                  </a:lnTo>
                  <a:lnTo>
                    <a:pt x="255" y="645"/>
                  </a:lnTo>
                  <a:lnTo>
                    <a:pt x="245" y="631"/>
                  </a:lnTo>
                  <a:lnTo>
                    <a:pt x="248" y="628"/>
                  </a:lnTo>
                  <a:lnTo>
                    <a:pt x="246" y="621"/>
                  </a:lnTo>
                  <a:lnTo>
                    <a:pt x="248" y="619"/>
                  </a:lnTo>
                  <a:lnTo>
                    <a:pt x="272" y="621"/>
                  </a:lnTo>
                  <a:lnTo>
                    <a:pt x="285" y="621"/>
                  </a:lnTo>
                  <a:lnTo>
                    <a:pt x="296" y="622"/>
                  </a:lnTo>
                  <a:lnTo>
                    <a:pt x="310" y="623"/>
                  </a:lnTo>
                  <a:lnTo>
                    <a:pt x="371" y="628"/>
                  </a:lnTo>
                  <a:lnTo>
                    <a:pt x="399" y="630"/>
                  </a:lnTo>
                  <a:lnTo>
                    <a:pt x="416" y="631"/>
                  </a:lnTo>
                  <a:lnTo>
                    <a:pt x="422" y="632"/>
                  </a:lnTo>
                  <a:lnTo>
                    <a:pt x="471" y="636"/>
                  </a:lnTo>
                  <a:lnTo>
                    <a:pt x="480" y="636"/>
                  </a:lnTo>
                  <a:lnTo>
                    <a:pt x="504" y="638"/>
                  </a:lnTo>
                  <a:lnTo>
                    <a:pt x="508" y="638"/>
                  </a:lnTo>
                  <a:lnTo>
                    <a:pt x="531" y="639"/>
                  </a:lnTo>
                  <a:lnTo>
                    <a:pt x="533" y="639"/>
                  </a:lnTo>
                  <a:lnTo>
                    <a:pt x="534" y="639"/>
                  </a:lnTo>
                  <a:lnTo>
                    <a:pt x="543" y="640"/>
                  </a:lnTo>
                  <a:lnTo>
                    <a:pt x="569" y="641"/>
                  </a:lnTo>
                  <a:lnTo>
                    <a:pt x="573" y="641"/>
                  </a:lnTo>
                  <a:lnTo>
                    <a:pt x="593" y="642"/>
                  </a:lnTo>
                  <a:lnTo>
                    <a:pt x="599" y="643"/>
                  </a:lnTo>
                  <a:lnTo>
                    <a:pt x="599" y="632"/>
                  </a:lnTo>
                  <a:lnTo>
                    <a:pt x="600" y="613"/>
                  </a:lnTo>
                  <a:lnTo>
                    <a:pt x="601" y="586"/>
                  </a:lnTo>
                  <a:lnTo>
                    <a:pt x="602" y="580"/>
                  </a:lnTo>
                  <a:lnTo>
                    <a:pt x="602" y="568"/>
                  </a:lnTo>
                  <a:lnTo>
                    <a:pt x="603" y="544"/>
                  </a:lnTo>
                  <a:lnTo>
                    <a:pt x="604" y="528"/>
                  </a:lnTo>
                  <a:lnTo>
                    <a:pt x="606" y="508"/>
                  </a:lnTo>
                  <a:lnTo>
                    <a:pt x="607" y="478"/>
                  </a:lnTo>
                  <a:lnTo>
                    <a:pt x="608" y="477"/>
                  </a:lnTo>
                  <a:lnTo>
                    <a:pt x="608" y="464"/>
                  </a:lnTo>
                  <a:lnTo>
                    <a:pt x="609" y="459"/>
                  </a:lnTo>
                  <a:lnTo>
                    <a:pt x="609" y="455"/>
                  </a:lnTo>
                  <a:lnTo>
                    <a:pt x="610" y="443"/>
                  </a:lnTo>
                  <a:lnTo>
                    <a:pt x="610" y="439"/>
                  </a:lnTo>
                  <a:lnTo>
                    <a:pt x="611" y="424"/>
                  </a:lnTo>
                  <a:lnTo>
                    <a:pt x="612" y="403"/>
                  </a:lnTo>
                  <a:lnTo>
                    <a:pt x="614" y="373"/>
                  </a:lnTo>
                  <a:lnTo>
                    <a:pt x="614" y="367"/>
                  </a:lnTo>
                  <a:lnTo>
                    <a:pt x="614" y="366"/>
                  </a:lnTo>
                  <a:lnTo>
                    <a:pt x="615" y="353"/>
                  </a:lnTo>
                  <a:lnTo>
                    <a:pt x="615" y="343"/>
                  </a:lnTo>
                  <a:lnTo>
                    <a:pt x="617" y="314"/>
                  </a:lnTo>
                  <a:lnTo>
                    <a:pt x="617" y="300"/>
                  </a:lnTo>
                  <a:lnTo>
                    <a:pt x="617" y="299"/>
                  </a:lnTo>
                  <a:lnTo>
                    <a:pt x="618" y="290"/>
                  </a:lnTo>
                  <a:lnTo>
                    <a:pt x="618" y="284"/>
                  </a:lnTo>
                  <a:lnTo>
                    <a:pt x="619" y="269"/>
                  </a:lnTo>
                  <a:lnTo>
                    <a:pt x="619" y="262"/>
                  </a:lnTo>
                  <a:lnTo>
                    <a:pt x="621" y="251"/>
                  </a:lnTo>
                  <a:lnTo>
                    <a:pt x="621" y="245"/>
                  </a:lnTo>
                  <a:lnTo>
                    <a:pt x="623" y="210"/>
                  </a:lnTo>
                  <a:lnTo>
                    <a:pt x="623" y="209"/>
                  </a:lnTo>
                  <a:lnTo>
                    <a:pt x="623" y="195"/>
                  </a:lnTo>
                  <a:lnTo>
                    <a:pt x="624" y="194"/>
                  </a:lnTo>
                  <a:lnTo>
                    <a:pt x="624" y="191"/>
                  </a:lnTo>
                  <a:lnTo>
                    <a:pt x="625" y="158"/>
                  </a:lnTo>
                  <a:lnTo>
                    <a:pt x="628" y="104"/>
                  </a:lnTo>
                  <a:lnTo>
                    <a:pt x="631" y="105"/>
                  </a:lnTo>
                  <a:lnTo>
                    <a:pt x="633" y="78"/>
                  </a:lnTo>
                  <a:lnTo>
                    <a:pt x="634" y="59"/>
                  </a:lnTo>
                  <a:lnTo>
                    <a:pt x="634" y="45"/>
                  </a:lnTo>
                  <a:lnTo>
                    <a:pt x="627" y="44"/>
                  </a:lnTo>
                  <a:lnTo>
                    <a:pt x="605" y="43"/>
                  </a:lnTo>
                  <a:lnTo>
                    <a:pt x="600" y="43"/>
                  </a:lnTo>
                  <a:lnTo>
                    <a:pt x="541" y="40"/>
                  </a:lnTo>
                  <a:lnTo>
                    <a:pt x="507" y="39"/>
                  </a:lnTo>
                  <a:lnTo>
                    <a:pt x="454" y="35"/>
                  </a:lnTo>
                  <a:lnTo>
                    <a:pt x="435" y="34"/>
                  </a:lnTo>
                  <a:lnTo>
                    <a:pt x="429" y="33"/>
                  </a:lnTo>
                  <a:lnTo>
                    <a:pt x="382" y="29"/>
                  </a:lnTo>
                  <a:lnTo>
                    <a:pt x="379" y="29"/>
                  </a:lnTo>
                  <a:lnTo>
                    <a:pt x="368" y="28"/>
                  </a:lnTo>
                  <a:lnTo>
                    <a:pt x="355" y="27"/>
                  </a:lnTo>
                  <a:lnTo>
                    <a:pt x="312" y="24"/>
                  </a:lnTo>
                  <a:lnTo>
                    <a:pt x="225" y="16"/>
                  </a:lnTo>
                  <a:lnTo>
                    <a:pt x="222" y="15"/>
                  </a:lnTo>
                  <a:lnTo>
                    <a:pt x="219" y="15"/>
                  </a:lnTo>
                  <a:lnTo>
                    <a:pt x="218" y="15"/>
                  </a:lnTo>
                  <a:lnTo>
                    <a:pt x="159" y="10"/>
                  </a:lnTo>
                  <a:lnTo>
                    <a:pt x="136" y="7"/>
                  </a:lnTo>
                  <a:lnTo>
                    <a:pt x="110" y="5"/>
                  </a:lnTo>
                  <a:lnTo>
                    <a:pt x="101" y="4"/>
                  </a:lnTo>
                  <a:lnTo>
                    <a:pt x="74" y="0"/>
                  </a:lnTo>
                  <a:lnTo>
                    <a:pt x="71" y="30"/>
                  </a:lnTo>
                  <a:lnTo>
                    <a:pt x="68" y="59"/>
                  </a:lnTo>
                  <a:lnTo>
                    <a:pt x="61" y="119"/>
                  </a:lnTo>
                  <a:lnTo>
                    <a:pt x="56" y="174"/>
                  </a:lnTo>
                  <a:lnTo>
                    <a:pt x="55" y="179"/>
                  </a:lnTo>
                  <a:lnTo>
                    <a:pt x="48" y="243"/>
                  </a:lnTo>
                  <a:lnTo>
                    <a:pt x="46" y="265"/>
                  </a:lnTo>
                  <a:lnTo>
                    <a:pt x="46" y="266"/>
                  </a:lnTo>
                  <a:lnTo>
                    <a:pt x="43" y="288"/>
                  </a:lnTo>
                  <a:lnTo>
                    <a:pt x="40" y="313"/>
                  </a:lnTo>
                  <a:lnTo>
                    <a:pt x="35" y="358"/>
                  </a:lnTo>
                  <a:lnTo>
                    <a:pt x="32" y="384"/>
                  </a:lnTo>
                  <a:lnTo>
                    <a:pt x="32" y="387"/>
                  </a:lnTo>
                  <a:lnTo>
                    <a:pt x="25" y="451"/>
                  </a:lnTo>
                  <a:lnTo>
                    <a:pt x="25" y="458"/>
                  </a:lnTo>
                  <a:lnTo>
                    <a:pt x="23" y="476"/>
                  </a:lnTo>
                  <a:lnTo>
                    <a:pt x="20" y="503"/>
                  </a:lnTo>
                  <a:lnTo>
                    <a:pt x="19" y="506"/>
                  </a:lnTo>
                  <a:lnTo>
                    <a:pt x="16" y="536"/>
                  </a:lnTo>
                  <a:lnTo>
                    <a:pt x="15" y="544"/>
                  </a:lnTo>
                  <a:lnTo>
                    <a:pt x="3" y="649"/>
                  </a:lnTo>
                  <a:lnTo>
                    <a:pt x="3" y="652"/>
                  </a:lnTo>
                  <a:lnTo>
                    <a:pt x="0" y="675"/>
                  </a:lnTo>
                  <a:lnTo>
                    <a:pt x="19" y="67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1347840" y="1986120"/>
              <a:ext cx="1260360" cy="1957320"/>
            </a:xfrm>
            <a:custGeom>
              <a:avLst/>
              <a:gdLst/>
              <a:ahLst/>
              <a:rect l="l" t="t" r="r" b="b"/>
              <a:pathLst>
                <a:path w="586" h="914">
                  <a:moveTo>
                    <a:pt x="3" y="336"/>
                  </a:moveTo>
                  <a:lnTo>
                    <a:pt x="2" y="342"/>
                  </a:lnTo>
                  <a:lnTo>
                    <a:pt x="0" y="349"/>
                  </a:lnTo>
                  <a:lnTo>
                    <a:pt x="4" y="356"/>
                  </a:lnTo>
                  <a:lnTo>
                    <a:pt x="7" y="360"/>
                  </a:lnTo>
                  <a:lnTo>
                    <a:pt x="11" y="366"/>
                  </a:lnTo>
                  <a:lnTo>
                    <a:pt x="25" y="386"/>
                  </a:lnTo>
                  <a:lnTo>
                    <a:pt x="30" y="391"/>
                  </a:lnTo>
                  <a:lnTo>
                    <a:pt x="36" y="400"/>
                  </a:lnTo>
                  <a:lnTo>
                    <a:pt x="48" y="417"/>
                  </a:lnTo>
                  <a:lnTo>
                    <a:pt x="51" y="422"/>
                  </a:lnTo>
                  <a:lnTo>
                    <a:pt x="53" y="425"/>
                  </a:lnTo>
                  <a:lnTo>
                    <a:pt x="60" y="434"/>
                  </a:lnTo>
                  <a:lnTo>
                    <a:pt x="77" y="458"/>
                  </a:lnTo>
                  <a:lnTo>
                    <a:pt x="89" y="476"/>
                  </a:lnTo>
                  <a:lnTo>
                    <a:pt x="113" y="509"/>
                  </a:lnTo>
                  <a:lnTo>
                    <a:pt x="141" y="548"/>
                  </a:lnTo>
                  <a:lnTo>
                    <a:pt x="152" y="565"/>
                  </a:lnTo>
                  <a:lnTo>
                    <a:pt x="157" y="570"/>
                  </a:lnTo>
                  <a:lnTo>
                    <a:pt x="173" y="594"/>
                  </a:lnTo>
                  <a:lnTo>
                    <a:pt x="178" y="601"/>
                  </a:lnTo>
                  <a:lnTo>
                    <a:pt x="206" y="641"/>
                  </a:lnTo>
                  <a:lnTo>
                    <a:pt x="253" y="707"/>
                  </a:lnTo>
                  <a:lnTo>
                    <a:pt x="274" y="738"/>
                  </a:lnTo>
                  <a:lnTo>
                    <a:pt x="301" y="775"/>
                  </a:lnTo>
                  <a:lnTo>
                    <a:pt x="302" y="776"/>
                  </a:lnTo>
                  <a:lnTo>
                    <a:pt x="312" y="792"/>
                  </a:lnTo>
                  <a:lnTo>
                    <a:pt x="322" y="805"/>
                  </a:lnTo>
                  <a:lnTo>
                    <a:pt x="352" y="847"/>
                  </a:lnTo>
                  <a:lnTo>
                    <a:pt x="376" y="882"/>
                  </a:lnTo>
                  <a:lnTo>
                    <a:pt x="399" y="914"/>
                  </a:lnTo>
                  <a:lnTo>
                    <a:pt x="408" y="886"/>
                  </a:lnTo>
                  <a:lnTo>
                    <a:pt x="407" y="825"/>
                  </a:lnTo>
                  <a:lnTo>
                    <a:pt x="413" y="811"/>
                  </a:lnTo>
                  <a:lnTo>
                    <a:pt x="409" y="784"/>
                  </a:lnTo>
                  <a:lnTo>
                    <a:pt x="433" y="782"/>
                  </a:lnTo>
                  <a:lnTo>
                    <a:pt x="455" y="800"/>
                  </a:lnTo>
                  <a:lnTo>
                    <a:pt x="476" y="783"/>
                  </a:lnTo>
                  <a:lnTo>
                    <a:pt x="489" y="706"/>
                  </a:lnTo>
                  <a:lnTo>
                    <a:pt x="492" y="687"/>
                  </a:lnTo>
                  <a:lnTo>
                    <a:pt x="493" y="675"/>
                  </a:lnTo>
                  <a:lnTo>
                    <a:pt x="499" y="636"/>
                  </a:lnTo>
                  <a:lnTo>
                    <a:pt x="502" y="616"/>
                  </a:lnTo>
                  <a:lnTo>
                    <a:pt x="505" y="598"/>
                  </a:lnTo>
                  <a:lnTo>
                    <a:pt x="507" y="596"/>
                  </a:lnTo>
                  <a:lnTo>
                    <a:pt x="514" y="552"/>
                  </a:lnTo>
                  <a:lnTo>
                    <a:pt x="516" y="534"/>
                  </a:lnTo>
                  <a:lnTo>
                    <a:pt x="520" y="510"/>
                  </a:lnTo>
                  <a:lnTo>
                    <a:pt x="521" y="501"/>
                  </a:lnTo>
                  <a:lnTo>
                    <a:pt x="522" y="495"/>
                  </a:lnTo>
                  <a:lnTo>
                    <a:pt x="523" y="488"/>
                  </a:lnTo>
                  <a:lnTo>
                    <a:pt x="527" y="467"/>
                  </a:lnTo>
                  <a:lnTo>
                    <a:pt x="539" y="392"/>
                  </a:lnTo>
                  <a:lnTo>
                    <a:pt x="540" y="387"/>
                  </a:lnTo>
                  <a:lnTo>
                    <a:pt x="544" y="362"/>
                  </a:lnTo>
                  <a:lnTo>
                    <a:pt x="547" y="343"/>
                  </a:lnTo>
                  <a:lnTo>
                    <a:pt x="549" y="333"/>
                  </a:lnTo>
                  <a:lnTo>
                    <a:pt x="551" y="318"/>
                  </a:lnTo>
                  <a:lnTo>
                    <a:pt x="555" y="291"/>
                  </a:lnTo>
                  <a:lnTo>
                    <a:pt x="560" y="258"/>
                  </a:lnTo>
                  <a:lnTo>
                    <a:pt x="567" y="215"/>
                  </a:lnTo>
                  <a:lnTo>
                    <a:pt x="574" y="176"/>
                  </a:lnTo>
                  <a:lnTo>
                    <a:pt x="584" y="110"/>
                  </a:lnTo>
                  <a:lnTo>
                    <a:pt x="586" y="98"/>
                  </a:lnTo>
                  <a:lnTo>
                    <a:pt x="569" y="95"/>
                  </a:lnTo>
                  <a:lnTo>
                    <a:pt x="568" y="95"/>
                  </a:lnTo>
                  <a:lnTo>
                    <a:pt x="565" y="95"/>
                  </a:lnTo>
                  <a:lnTo>
                    <a:pt x="539" y="89"/>
                  </a:lnTo>
                  <a:lnTo>
                    <a:pt x="525" y="87"/>
                  </a:lnTo>
                  <a:lnTo>
                    <a:pt x="501" y="83"/>
                  </a:lnTo>
                  <a:lnTo>
                    <a:pt x="414" y="68"/>
                  </a:lnTo>
                  <a:lnTo>
                    <a:pt x="335" y="53"/>
                  </a:lnTo>
                  <a:lnTo>
                    <a:pt x="330" y="52"/>
                  </a:lnTo>
                  <a:lnTo>
                    <a:pt x="311" y="48"/>
                  </a:lnTo>
                  <a:lnTo>
                    <a:pt x="307" y="48"/>
                  </a:lnTo>
                  <a:lnTo>
                    <a:pt x="230" y="32"/>
                  </a:lnTo>
                  <a:lnTo>
                    <a:pt x="204" y="27"/>
                  </a:lnTo>
                  <a:lnTo>
                    <a:pt x="188" y="24"/>
                  </a:lnTo>
                  <a:lnTo>
                    <a:pt x="134" y="13"/>
                  </a:lnTo>
                  <a:lnTo>
                    <a:pt x="131" y="13"/>
                  </a:lnTo>
                  <a:lnTo>
                    <a:pt x="119" y="10"/>
                  </a:lnTo>
                  <a:lnTo>
                    <a:pt x="87" y="2"/>
                  </a:lnTo>
                  <a:lnTo>
                    <a:pt x="77" y="0"/>
                  </a:lnTo>
                  <a:lnTo>
                    <a:pt x="71" y="26"/>
                  </a:lnTo>
                  <a:lnTo>
                    <a:pt x="61" y="76"/>
                  </a:lnTo>
                  <a:lnTo>
                    <a:pt x="55" y="95"/>
                  </a:lnTo>
                  <a:lnTo>
                    <a:pt x="39" y="174"/>
                  </a:lnTo>
                  <a:lnTo>
                    <a:pt x="24" y="238"/>
                  </a:lnTo>
                  <a:lnTo>
                    <a:pt x="18" y="266"/>
                  </a:lnTo>
                  <a:lnTo>
                    <a:pt x="16" y="277"/>
                  </a:lnTo>
                  <a:lnTo>
                    <a:pt x="13" y="291"/>
                  </a:lnTo>
                  <a:lnTo>
                    <a:pt x="11" y="298"/>
                  </a:lnTo>
                  <a:lnTo>
                    <a:pt x="9" y="306"/>
                  </a:lnTo>
                  <a:lnTo>
                    <a:pt x="8" y="312"/>
                  </a:lnTo>
                  <a:lnTo>
                    <a:pt x="6" y="320"/>
                  </a:lnTo>
                  <a:lnTo>
                    <a:pt x="4" y="330"/>
                  </a:lnTo>
                  <a:lnTo>
                    <a:pt x="3" y="335"/>
                  </a:lnTo>
                  <a:lnTo>
                    <a:pt x="3" y="336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727200" y="768240"/>
              <a:ext cx="1598400" cy="1328760"/>
            </a:xfrm>
            <a:custGeom>
              <a:avLst/>
              <a:gdLst/>
              <a:ahLst/>
              <a:rect l="l" t="t" r="r" b="b"/>
              <a:pathLst>
                <a:path w="744" h="620">
                  <a:moveTo>
                    <a:pt x="654" y="349"/>
                  </a:moveTo>
                  <a:lnTo>
                    <a:pt x="664" y="357"/>
                  </a:lnTo>
                  <a:lnTo>
                    <a:pt x="671" y="358"/>
                  </a:lnTo>
                  <a:lnTo>
                    <a:pt x="678" y="370"/>
                  </a:lnTo>
                  <a:lnTo>
                    <a:pt x="676" y="373"/>
                  </a:lnTo>
                  <a:lnTo>
                    <a:pt x="675" y="374"/>
                  </a:lnTo>
                  <a:lnTo>
                    <a:pt x="664" y="401"/>
                  </a:lnTo>
                  <a:lnTo>
                    <a:pt x="662" y="402"/>
                  </a:lnTo>
                  <a:lnTo>
                    <a:pt x="659" y="409"/>
                  </a:lnTo>
                  <a:lnTo>
                    <a:pt x="656" y="423"/>
                  </a:lnTo>
                  <a:lnTo>
                    <a:pt x="654" y="436"/>
                  </a:lnTo>
                  <a:lnTo>
                    <a:pt x="645" y="484"/>
                  </a:lnTo>
                  <a:lnTo>
                    <a:pt x="619" y="620"/>
                  </a:lnTo>
                  <a:lnTo>
                    <a:pt x="600" y="616"/>
                  </a:lnTo>
                  <a:lnTo>
                    <a:pt x="596" y="616"/>
                  </a:lnTo>
                  <a:lnTo>
                    <a:pt x="519" y="600"/>
                  </a:lnTo>
                  <a:lnTo>
                    <a:pt x="493" y="595"/>
                  </a:lnTo>
                  <a:lnTo>
                    <a:pt x="477" y="592"/>
                  </a:lnTo>
                  <a:lnTo>
                    <a:pt x="423" y="581"/>
                  </a:lnTo>
                  <a:lnTo>
                    <a:pt x="420" y="581"/>
                  </a:lnTo>
                  <a:lnTo>
                    <a:pt x="408" y="578"/>
                  </a:lnTo>
                  <a:lnTo>
                    <a:pt x="376" y="570"/>
                  </a:lnTo>
                  <a:lnTo>
                    <a:pt x="366" y="568"/>
                  </a:lnTo>
                  <a:lnTo>
                    <a:pt x="349" y="564"/>
                  </a:lnTo>
                  <a:lnTo>
                    <a:pt x="344" y="564"/>
                  </a:lnTo>
                  <a:lnTo>
                    <a:pt x="291" y="552"/>
                  </a:lnTo>
                  <a:lnTo>
                    <a:pt x="274" y="548"/>
                  </a:lnTo>
                  <a:lnTo>
                    <a:pt x="256" y="542"/>
                  </a:lnTo>
                  <a:lnTo>
                    <a:pt x="243" y="540"/>
                  </a:lnTo>
                  <a:lnTo>
                    <a:pt x="196" y="528"/>
                  </a:lnTo>
                  <a:lnTo>
                    <a:pt x="181" y="524"/>
                  </a:lnTo>
                  <a:lnTo>
                    <a:pt x="172" y="522"/>
                  </a:lnTo>
                  <a:lnTo>
                    <a:pt x="108" y="506"/>
                  </a:lnTo>
                  <a:lnTo>
                    <a:pt x="100" y="503"/>
                  </a:lnTo>
                  <a:lnTo>
                    <a:pt x="93" y="502"/>
                  </a:lnTo>
                  <a:lnTo>
                    <a:pt x="82" y="500"/>
                  </a:lnTo>
                  <a:lnTo>
                    <a:pt x="75" y="498"/>
                  </a:lnTo>
                  <a:lnTo>
                    <a:pt x="68" y="497"/>
                  </a:lnTo>
                  <a:lnTo>
                    <a:pt x="58" y="494"/>
                  </a:lnTo>
                  <a:lnTo>
                    <a:pt x="56" y="494"/>
                  </a:lnTo>
                  <a:lnTo>
                    <a:pt x="42" y="491"/>
                  </a:lnTo>
                  <a:lnTo>
                    <a:pt x="28" y="486"/>
                  </a:lnTo>
                  <a:lnTo>
                    <a:pt x="16" y="483"/>
                  </a:lnTo>
                  <a:lnTo>
                    <a:pt x="9" y="481"/>
                  </a:lnTo>
                  <a:lnTo>
                    <a:pt x="0" y="465"/>
                  </a:lnTo>
                  <a:lnTo>
                    <a:pt x="12" y="402"/>
                  </a:lnTo>
                  <a:lnTo>
                    <a:pt x="4" y="377"/>
                  </a:lnTo>
                  <a:lnTo>
                    <a:pt x="16" y="365"/>
                  </a:lnTo>
                  <a:lnTo>
                    <a:pt x="37" y="323"/>
                  </a:lnTo>
                  <a:lnTo>
                    <a:pt x="42" y="321"/>
                  </a:lnTo>
                  <a:lnTo>
                    <a:pt x="57" y="296"/>
                  </a:lnTo>
                  <a:lnTo>
                    <a:pt x="70" y="269"/>
                  </a:lnTo>
                  <a:lnTo>
                    <a:pt x="70" y="268"/>
                  </a:lnTo>
                  <a:lnTo>
                    <a:pt x="86" y="222"/>
                  </a:lnTo>
                  <a:lnTo>
                    <a:pt x="117" y="138"/>
                  </a:lnTo>
                  <a:lnTo>
                    <a:pt x="117" y="137"/>
                  </a:lnTo>
                  <a:lnTo>
                    <a:pt x="117" y="136"/>
                  </a:lnTo>
                  <a:lnTo>
                    <a:pt x="128" y="113"/>
                  </a:lnTo>
                  <a:lnTo>
                    <a:pt x="143" y="57"/>
                  </a:lnTo>
                  <a:lnTo>
                    <a:pt x="143" y="52"/>
                  </a:lnTo>
                  <a:lnTo>
                    <a:pt x="154" y="14"/>
                  </a:lnTo>
                  <a:lnTo>
                    <a:pt x="152" y="0"/>
                  </a:lnTo>
                  <a:lnTo>
                    <a:pt x="154" y="0"/>
                  </a:lnTo>
                  <a:lnTo>
                    <a:pt x="162" y="10"/>
                  </a:lnTo>
                  <a:lnTo>
                    <a:pt x="173" y="9"/>
                  </a:lnTo>
                  <a:lnTo>
                    <a:pt x="181" y="5"/>
                  </a:lnTo>
                  <a:lnTo>
                    <a:pt x="197" y="8"/>
                  </a:lnTo>
                  <a:lnTo>
                    <a:pt x="199" y="10"/>
                  </a:lnTo>
                  <a:lnTo>
                    <a:pt x="202" y="23"/>
                  </a:lnTo>
                  <a:lnTo>
                    <a:pt x="211" y="25"/>
                  </a:lnTo>
                  <a:lnTo>
                    <a:pt x="214" y="24"/>
                  </a:lnTo>
                  <a:lnTo>
                    <a:pt x="231" y="33"/>
                  </a:lnTo>
                  <a:lnTo>
                    <a:pt x="240" y="56"/>
                  </a:lnTo>
                  <a:lnTo>
                    <a:pt x="240" y="69"/>
                  </a:lnTo>
                  <a:lnTo>
                    <a:pt x="239" y="81"/>
                  </a:lnTo>
                  <a:lnTo>
                    <a:pt x="238" y="83"/>
                  </a:lnTo>
                  <a:lnTo>
                    <a:pt x="236" y="92"/>
                  </a:lnTo>
                  <a:lnTo>
                    <a:pt x="260" y="109"/>
                  </a:lnTo>
                  <a:lnTo>
                    <a:pt x="274" y="114"/>
                  </a:lnTo>
                  <a:lnTo>
                    <a:pt x="280" y="112"/>
                  </a:lnTo>
                  <a:lnTo>
                    <a:pt x="288" y="113"/>
                  </a:lnTo>
                  <a:lnTo>
                    <a:pt x="303" y="109"/>
                  </a:lnTo>
                  <a:lnTo>
                    <a:pt x="314" y="105"/>
                  </a:lnTo>
                  <a:lnTo>
                    <a:pt x="320" y="107"/>
                  </a:lnTo>
                  <a:lnTo>
                    <a:pt x="337" y="108"/>
                  </a:lnTo>
                  <a:lnTo>
                    <a:pt x="339" y="109"/>
                  </a:lnTo>
                  <a:lnTo>
                    <a:pt x="342" y="112"/>
                  </a:lnTo>
                  <a:lnTo>
                    <a:pt x="343" y="113"/>
                  </a:lnTo>
                  <a:lnTo>
                    <a:pt x="361" y="121"/>
                  </a:lnTo>
                  <a:lnTo>
                    <a:pt x="362" y="128"/>
                  </a:lnTo>
                  <a:lnTo>
                    <a:pt x="385" y="129"/>
                  </a:lnTo>
                  <a:lnTo>
                    <a:pt x="390" y="127"/>
                  </a:lnTo>
                  <a:lnTo>
                    <a:pt x="404" y="125"/>
                  </a:lnTo>
                  <a:lnTo>
                    <a:pt x="408" y="123"/>
                  </a:lnTo>
                  <a:lnTo>
                    <a:pt x="421" y="131"/>
                  </a:lnTo>
                  <a:lnTo>
                    <a:pt x="444" y="132"/>
                  </a:lnTo>
                  <a:lnTo>
                    <a:pt x="463" y="126"/>
                  </a:lnTo>
                  <a:lnTo>
                    <a:pt x="466" y="126"/>
                  </a:lnTo>
                  <a:lnTo>
                    <a:pt x="470" y="126"/>
                  </a:lnTo>
                  <a:lnTo>
                    <a:pt x="473" y="126"/>
                  </a:lnTo>
                  <a:lnTo>
                    <a:pt x="490" y="127"/>
                  </a:lnTo>
                  <a:lnTo>
                    <a:pt x="500" y="121"/>
                  </a:lnTo>
                  <a:lnTo>
                    <a:pt x="512" y="124"/>
                  </a:lnTo>
                  <a:lnTo>
                    <a:pt x="526" y="125"/>
                  </a:lnTo>
                  <a:lnTo>
                    <a:pt x="536" y="128"/>
                  </a:lnTo>
                  <a:lnTo>
                    <a:pt x="549" y="123"/>
                  </a:lnTo>
                  <a:lnTo>
                    <a:pt x="565" y="126"/>
                  </a:lnTo>
                  <a:lnTo>
                    <a:pt x="609" y="134"/>
                  </a:lnTo>
                  <a:lnTo>
                    <a:pt x="629" y="138"/>
                  </a:lnTo>
                  <a:lnTo>
                    <a:pt x="630" y="139"/>
                  </a:lnTo>
                  <a:lnTo>
                    <a:pt x="652" y="143"/>
                  </a:lnTo>
                  <a:lnTo>
                    <a:pt x="659" y="144"/>
                  </a:lnTo>
                  <a:lnTo>
                    <a:pt x="660" y="145"/>
                  </a:lnTo>
                  <a:lnTo>
                    <a:pt x="669" y="147"/>
                  </a:lnTo>
                  <a:lnTo>
                    <a:pt x="670" y="148"/>
                  </a:lnTo>
                  <a:lnTo>
                    <a:pt x="671" y="148"/>
                  </a:lnTo>
                  <a:lnTo>
                    <a:pt x="681" y="150"/>
                  </a:lnTo>
                  <a:lnTo>
                    <a:pt x="682" y="150"/>
                  </a:lnTo>
                  <a:lnTo>
                    <a:pt x="716" y="156"/>
                  </a:lnTo>
                  <a:lnTo>
                    <a:pt x="718" y="162"/>
                  </a:lnTo>
                  <a:lnTo>
                    <a:pt x="722" y="171"/>
                  </a:lnTo>
                  <a:lnTo>
                    <a:pt x="723" y="174"/>
                  </a:lnTo>
                  <a:lnTo>
                    <a:pt x="741" y="190"/>
                  </a:lnTo>
                  <a:lnTo>
                    <a:pt x="744" y="206"/>
                  </a:lnTo>
                  <a:lnTo>
                    <a:pt x="719" y="244"/>
                  </a:lnTo>
                  <a:lnTo>
                    <a:pt x="718" y="245"/>
                  </a:lnTo>
                  <a:lnTo>
                    <a:pt x="711" y="261"/>
                  </a:lnTo>
                  <a:lnTo>
                    <a:pt x="707" y="265"/>
                  </a:lnTo>
                  <a:lnTo>
                    <a:pt x="701" y="273"/>
                  </a:lnTo>
                  <a:lnTo>
                    <a:pt x="692" y="291"/>
                  </a:lnTo>
                  <a:lnTo>
                    <a:pt x="680" y="299"/>
                  </a:lnTo>
                  <a:lnTo>
                    <a:pt x="654" y="339"/>
                  </a:lnTo>
                  <a:lnTo>
                    <a:pt x="654" y="349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1128600" y="441360"/>
              <a:ext cx="1341720" cy="1644480"/>
            </a:xfrm>
            <a:custGeom>
              <a:avLst/>
              <a:gdLst/>
              <a:ahLst/>
              <a:rect l="l" t="t" r="r" b="b"/>
              <a:pathLst>
                <a:path w="78" h="87">
                  <a:moveTo>
                    <a:pt x="78" y="0"/>
                  </a:moveTo>
                  <a:cubicBezTo>
                    <a:pt x="77" y="2"/>
                    <a:pt x="77" y="4"/>
                    <a:pt x="77" y="5"/>
                  </a:cubicBezTo>
                  <a:cubicBezTo>
                    <a:pt x="77" y="6"/>
                    <a:pt x="76" y="7"/>
                    <a:pt x="76" y="8"/>
                  </a:cubicBezTo>
                  <a:cubicBezTo>
                    <a:pt x="76" y="9"/>
                    <a:pt x="76" y="10"/>
                    <a:pt x="76" y="12"/>
                  </a:cubicBezTo>
                  <a:cubicBezTo>
                    <a:pt x="76" y="14"/>
                    <a:pt x="74" y="18"/>
                    <a:pt x="74" y="20"/>
                  </a:cubicBezTo>
                  <a:cubicBezTo>
                    <a:pt x="74" y="22"/>
                    <a:pt x="74" y="23"/>
                    <a:pt x="74" y="24"/>
                  </a:cubicBezTo>
                  <a:cubicBezTo>
                    <a:pt x="74" y="25"/>
                    <a:pt x="74" y="25"/>
                    <a:pt x="73" y="26"/>
                  </a:cubicBezTo>
                  <a:cubicBezTo>
                    <a:pt x="72" y="27"/>
                    <a:pt x="71" y="28"/>
                    <a:pt x="70" y="28"/>
                  </a:cubicBezTo>
                  <a:cubicBezTo>
                    <a:pt x="69" y="28"/>
                    <a:pt x="68" y="29"/>
                    <a:pt x="67" y="29"/>
                  </a:cubicBezTo>
                  <a:cubicBezTo>
                    <a:pt x="66" y="29"/>
                    <a:pt x="65" y="31"/>
                    <a:pt x="64" y="31"/>
                  </a:cubicBezTo>
                  <a:cubicBezTo>
                    <a:pt x="63" y="31"/>
                    <a:pt x="63" y="31"/>
                    <a:pt x="62" y="31"/>
                  </a:cubicBezTo>
                  <a:cubicBezTo>
                    <a:pt x="61" y="31"/>
                    <a:pt x="61" y="31"/>
                    <a:pt x="60" y="31"/>
                  </a:cubicBezTo>
                  <a:cubicBezTo>
                    <a:pt x="59" y="31"/>
                    <a:pt x="58" y="32"/>
                    <a:pt x="57" y="32"/>
                  </a:cubicBezTo>
                  <a:cubicBezTo>
                    <a:pt x="56" y="32"/>
                    <a:pt x="54" y="33"/>
                    <a:pt x="53" y="34"/>
                  </a:cubicBezTo>
                  <a:cubicBezTo>
                    <a:pt x="52" y="35"/>
                    <a:pt x="51" y="36"/>
                    <a:pt x="51" y="37"/>
                  </a:cubicBezTo>
                  <a:cubicBezTo>
                    <a:pt x="51" y="38"/>
                    <a:pt x="50" y="38"/>
                    <a:pt x="50" y="39"/>
                  </a:cubicBezTo>
                  <a:cubicBezTo>
                    <a:pt x="50" y="40"/>
                    <a:pt x="49" y="41"/>
                    <a:pt x="48" y="41"/>
                  </a:cubicBezTo>
                  <a:cubicBezTo>
                    <a:pt x="47" y="41"/>
                    <a:pt x="45" y="42"/>
                    <a:pt x="44" y="42"/>
                  </a:cubicBezTo>
                  <a:cubicBezTo>
                    <a:pt x="43" y="42"/>
                    <a:pt x="42" y="43"/>
                    <a:pt x="41" y="44"/>
                  </a:cubicBezTo>
                  <a:cubicBezTo>
                    <a:pt x="40" y="45"/>
                    <a:pt x="38" y="45"/>
                    <a:pt x="36" y="46"/>
                  </a:cubicBezTo>
                  <a:cubicBezTo>
                    <a:pt x="34" y="47"/>
                    <a:pt x="33" y="48"/>
                    <a:pt x="30" y="49"/>
                  </a:cubicBezTo>
                  <a:cubicBezTo>
                    <a:pt x="27" y="50"/>
                    <a:pt x="22" y="51"/>
                    <a:pt x="20" y="52"/>
                  </a:cubicBezTo>
                  <a:cubicBezTo>
                    <a:pt x="18" y="53"/>
                    <a:pt x="16" y="55"/>
                    <a:pt x="15" y="56"/>
                  </a:cubicBezTo>
                  <a:cubicBezTo>
                    <a:pt x="14" y="57"/>
                    <a:pt x="12" y="58"/>
                    <a:pt x="11" y="59"/>
                  </a:cubicBezTo>
                  <a:cubicBezTo>
                    <a:pt x="10" y="60"/>
                    <a:pt x="8" y="63"/>
                    <a:pt x="7" y="65"/>
                  </a:cubicBezTo>
                  <a:cubicBezTo>
                    <a:pt x="6" y="67"/>
                    <a:pt x="6" y="68"/>
                    <a:pt x="6" y="69"/>
                  </a:cubicBezTo>
                  <a:cubicBezTo>
                    <a:pt x="6" y="70"/>
                    <a:pt x="5" y="72"/>
                    <a:pt x="4" y="73"/>
                  </a:cubicBezTo>
                  <a:cubicBezTo>
                    <a:pt x="3" y="74"/>
                    <a:pt x="3" y="75"/>
                    <a:pt x="2" y="77"/>
                  </a:cubicBezTo>
                  <a:cubicBezTo>
                    <a:pt x="1" y="79"/>
                    <a:pt x="0" y="81"/>
                    <a:pt x="0" y="83"/>
                  </a:cubicBezTo>
                  <a:cubicBezTo>
                    <a:pt x="0" y="85"/>
                    <a:pt x="1" y="86"/>
                    <a:pt x="1" y="87"/>
                  </a:cubicBezTo>
                </a:path>
              </a:pathLst>
            </a:custGeom>
            <a:noFill/>
            <a:ln w="284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2160720" y="4038480"/>
              <a:ext cx="2373120" cy="1233720"/>
            </a:xfrm>
            <a:custGeom>
              <a:avLst/>
              <a:gdLst/>
              <a:ahLst/>
              <a:rect l="l" t="t" r="r" b="b"/>
              <a:pathLst>
                <a:path w="135" h="74">
                  <a:moveTo>
                    <a:pt x="0" y="3"/>
                  </a:moveTo>
                  <a:cubicBezTo>
                    <a:pt x="2" y="2"/>
                    <a:pt x="5" y="2"/>
                    <a:pt x="8" y="2"/>
                  </a:cubicBezTo>
                  <a:cubicBezTo>
                    <a:pt x="11" y="2"/>
                    <a:pt x="14" y="1"/>
                    <a:pt x="16" y="1"/>
                  </a:cubicBezTo>
                  <a:cubicBezTo>
                    <a:pt x="18" y="1"/>
                    <a:pt x="18" y="0"/>
                    <a:pt x="20" y="0"/>
                  </a:cubicBezTo>
                  <a:cubicBezTo>
                    <a:pt x="22" y="0"/>
                    <a:pt x="26" y="1"/>
                    <a:pt x="28" y="1"/>
                  </a:cubicBezTo>
                  <a:cubicBezTo>
                    <a:pt x="30" y="1"/>
                    <a:pt x="31" y="1"/>
                    <a:pt x="34" y="1"/>
                  </a:cubicBezTo>
                  <a:cubicBezTo>
                    <a:pt x="37" y="1"/>
                    <a:pt x="43" y="2"/>
                    <a:pt x="46" y="2"/>
                  </a:cubicBezTo>
                  <a:cubicBezTo>
                    <a:pt x="49" y="2"/>
                    <a:pt x="51" y="3"/>
                    <a:pt x="53" y="3"/>
                  </a:cubicBezTo>
                  <a:cubicBezTo>
                    <a:pt x="55" y="3"/>
                    <a:pt x="59" y="3"/>
                    <a:pt x="61" y="3"/>
                  </a:cubicBezTo>
                  <a:cubicBezTo>
                    <a:pt x="63" y="3"/>
                    <a:pt x="64" y="3"/>
                    <a:pt x="65" y="4"/>
                  </a:cubicBezTo>
                  <a:cubicBezTo>
                    <a:pt x="66" y="5"/>
                    <a:pt x="67" y="5"/>
                    <a:pt x="69" y="6"/>
                  </a:cubicBezTo>
                  <a:cubicBezTo>
                    <a:pt x="71" y="7"/>
                    <a:pt x="72" y="7"/>
                    <a:pt x="75" y="7"/>
                  </a:cubicBezTo>
                  <a:cubicBezTo>
                    <a:pt x="78" y="7"/>
                    <a:pt x="84" y="4"/>
                    <a:pt x="86" y="4"/>
                  </a:cubicBezTo>
                  <a:cubicBezTo>
                    <a:pt x="88" y="4"/>
                    <a:pt x="87" y="7"/>
                    <a:pt x="87" y="8"/>
                  </a:cubicBezTo>
                  <a:cubicBezTo>
                    <a:pt x="87" y="9"/>
                    <a:pt x="88" y="8"/>
                    <a:pt x="89" y="9"/>
                  </a:cubicBezTo>
                  <a:cubicBezTo>
                    <a:pt x="90" y="10"/>
                    <a:pt x="92" y="11"/>
                    <a:pt x="93" y="12"/>
                  </a:cubicBezTo>
                  <a:cubicBezTo>
                    <a:pt x="94" y="13"/>
                    <a:pt x="94" y="14"/>
                    <a:pt x="95" y="15"/>
                  </a:cubicBezTo>
                  <a:cubicBezTo>
                    <a:pt x="96" y="16"/>
                    <a:pt x="98" y="17"/>
                    <a:pt x="99" y="18"/>
                  </a:cubicBezTo>
                  <a:cubicBezTo>
                    <a:pt x="100" y="19"/>
                    <a:pt x="101" y="21"/>
                    <a:pt x="102" y="22"/>
                  </a:cubicBezTo>
                  <a:cubicBezTo>
                    <a:pt x="103" y="23"/>
                    <a:pt x="103" y="24"/>
                    <a:pt x="104" y="25"/>
                  </a:cubicBezTo>
                  <a:cubicBezTo>
                    <a:pt x="105" y="26"/>
                    <a:pt x="105" y="28"/>
                    <a:pt x="106" y="29"/>
                  </a:cubicBezTo>
                  <a:cubicBezTo>
                    <a:pt x="107" y="30"/>
                    <a:pt x="107" y="29"/>
                    <a:pt x="108" y="30"/>
                  </a:cubicBezTo>
                  <a:cubicBezTo>
                    <a:pt x="109" y="31"/>
                    <a:pt x="112" y="34"/>
                    <a:pt x="113" y="35"/>
                  </a:cubicBezTo>
                  <a:cubicBezTo>
                    <a:pt x="114" y="36"/>
                    <a:pt x="115" y="36"/>
                    <a:pt x="116" y="37"/>
                  </a:cubicBezTo>
                  <a:cubicBezTo>
                    <a:pt x="117" y="38"/>
                    <a:pt x="121" y="41"/>
                    <a:pt x="122" y="42"/>
                  </a:cubicBezTo>
                  <a:cubicBezTo>
                    <a:pt x="123" y="43"/>
                    <a:pt x="122" y="42"/>
                    <a:pt x="123" y="44"/>
                  </a:cubicBezTo>
                  <a:cubicBezTo>
                    <a:pt x="124" y="46"/>
                    <a:pt x="125" y="51"/>
                    <a:pt x="126" y="54"/>
                  </a:cubicBezTo>
                  <a:cubicBezTo>
                    <a:pt x="127" y="57"/>
                    <a:pt x="128" y="58"/>
                    <a:pt x="129" y="60"/>
                  </a:cubicBezTo>
                  <a:cubicBezTo>
                    <a:pt x="130" y="62"/>
                    <a:pt x="130" y="66"/>
                    <a:pt x="131" y="68"/>
                  </a:cubicBezTo>
                  <a:cubicBezTo>
                    <a:pt x="132" y="70"/>
                    <a:pt x="134" y="73"/>
                    <a:pt x="135" y="7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502080" y="3525840"/>
              <a:ext cx="102960" cy="615960"/>
            </a:xfrm>
            <a:custGeom>
              <a:avLst/>
              <a:gdLst/>
              <a:ahLst/>
              <a:rect l="l" t="t" r="r" b="b"/>
              <a:pathLst>
                <a:path w="8" h="32">
                  <a:moveTo>
                    <a:pt x="8" y="0"/>
                  </a:moveTo>
                  <a:cubicBezTo>
                    <a:pt x="8" y="1"/>
                    <a:pt x="8" y="2"/>
                    <a:pt x="8" y="3"/>
                  </a:cubicBezTo>
                  <a:cubicBezTo>
                    <a:pt x="8" y="4"/>
                    <a:pt x="7" y="5"/>
                    <a:pt x="7" y="6"/>
                  </a:cubicBezTo>
                  <a:cubicBezTo>
                    <a:pt x="7" y="7"/>
                    <a:pt x="6" y="10"/>
                    <a:pt x="6" y="12"/>
                  </a:cubicBezTo>
                  <a:cubicBezTo>
                    <a:pt x="6" y="14"/>
                    <a:pt x="5" y="17"/>
                    <a:pt x="4" y="19"/>
                  </a:cubicBezTo>
                  <a:cubicBezTo>
                    <a:pt x="3" y="21"/>
                    <a:pt x="3" y="23"/>
                    <a:pt x="2" y="24"/>
                  </a:cubicBezTo>
                  <a:cubicBezTo>
                    <a:pt x="1" y="25"/>
                    <a:pt x="0" y="27"/>
                    <a:pt x="0" y="28"/>
                  </a:cubicBezTo>
                  <a:cubicBezTo>
                    <a:pt x="0" y="29"/>
                    <a:pt x="0" y="30"/>
                    <a:pt x="0" y="32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4327560" y="4141800"/>
              <a:ext cx="619200" cy="603360"/>
            </a:xfrm>
            <a:custGeom>
              <a:avLst/>
              <a:gdLst/>
              <a:ahLst/>
              <a:rect l="l" t="t" r="r" b="b"/>
              <a:pathLst>
                <a:path w="34" h="35">
                  <a:moveTo>
                    <a:pt x="34" y="0"/>
                  </a:moveTo>
                  <a:cubicBezTo>
                    <a:pt x="33" y="1"/>
                    <a:pt x="32" y="3"/>
                    <a:pt x="31" y="4"/>
                  </a:cubicBezTo>
                  <a:cubicBezTo>
                    <a:pt x="30" y="5"/>
                    <a:pt x="28" y="7"/>
                    <a:pt x="27" y="8"/>
                  </a:cubicBezTo>
                  <a:cubicBezTo>
                    <a:pt x="26" y="9"/>
                    <a:pt x="27" y="10"/>
                    <a:pt x="26" y="10"/>
                  </a:cubicBezTo>
                  <a:cubicBezTo>
                    <a:pt x="25" y="10"/>
                    <a:pt x="24" y="10"/>
                    <a:pt x="23" y="11"/>
                  </a:cubicBezTo>
                  <a:cubicBezTo>
                    <a:pt x="22" y="12"/>
                    <a:pt x="19" y="14"/>
                    <a:pt x="17" y="15"/>
                  </a:cubicBezTo>
                  <a:cubicBezTo>
                    <a:pt x="15" y="16"/>
                    <a:pt x="15" y="17"/>
                    <a:pt x="13" y="19"/>
                  </a:cubicBezTo>
                  <a:cubicBezTo>
                    <a:pt x="11" y="21"/>
                    <a:pt x="9" y="25"/>
                    <a:pt x="7" y="27"/>
                  </a:cubicBezTo>
                  <a:cubicBezTo>
                    <a:pt x="5" y="29"/>
                    <a:pt x="3" y="31"/>
                    <a:pt x="2" y="32"/>
                  </a:cubicBezTo>
                  <a:cubicBezTo>
                    <a:pt x="1" y="33"/>
                    <a:pt x="0" y="34"/>
                    <a:pt x="0" y="35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946760" y="4038480"/>
              <a:ext cx="193680" cy="18108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cubicBezTo>
                    <a:pt x="0" y="1"/>
                    <a:pt x="0" y="3"/>
                    <a:pt x="0" y="4"/>
                  </a:cubicBezTo>
                  <a:cubicBezTo>
                    <a:pt x="0" y="5"/>
                    <a:pt x="0" y="5"/>
                    <a:pt x="0" y="6"/>
                  </a:cubicBezTo>
                  <a:cubicBezTo>
                    <a:pt x="0" y="7"/>
                    <a:pt x="0" y="9"/>
                    <a:pt x="0" y="10"/>
                  </a:cubicBezTo>
                  <a:cubicBezTo>
                    <a:pt x="0" y="11"/>
                    <a:pt x="0" y="12"/>
                    <a:pt x="0" y="12"/>
                  </a:cubicBezTo>
                  <a:cubicBezTo>
                    <a:pt x="0" y="12"/>
                    <a:pt x="1" y="13"/>
                    <a:pt x="2" y="13"/>
                  </a:cubicBezTo>
                  <a:cubicBezTo>
                    <a:pt x="3" y="13"/>
                    <a:pt x="4" y="14"/>
                    <a:pt x="5" y="14"/>
                  </a:cubicBezTo>
                  <a:cubicBezTo>
                    <a:pt x="6" y="14"/>
                    <a:pt x="7" y="14"/>
                    <a:pt x="8" y="14"/>
                  </a:cubicBezTo>
                  <a:cubicBezTo>
                    <a:pt x="9" y="14"/>
                    <a:pt x="9" y="14"/>
                    <a:pt x="10" y="14"/>
                  </a:cubicBezTo>
                  <a:cubicBezTo>
                    <a:pt x="11" y="14"/>
                    <a:pt x="11" y="14"/>
                    <a:pt x="12" y="14"/>
                  </a:cubicBezTo>
                  <a:cubicBezTo>
                    <a:pt x="13" y="14"/>
                    <a:pt x="14" y="14"/>
                    <a:pt x="15" y="1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8" name=""/>
          <p:cNvSpPr/>
          <p:nvPr/>
        </p:nvSpPr>
        <p:spPr>
          <a:xfrm>
            <a:off x="2133720" y="4343400"/>
            <a:ext cx="2286000" cy="838080"/>
          </a:xfrm>
          <a:custGeom>
            <a:avLst/>
            <a:gdLst/>
            <a:ahLst/>
            <a:rect l="l" t="t" r="r" b="b"/>
            <a:pathLst>
              <a:path w="128" h="44">
                <a:moveTo>
                  <a:pt x="128" y="36"/>
                </a:moveTo>
                <a:cubicBezTo>
                  <a:pt x="126" y="36"/>
                  <a:pt x="124" y="37"/>
                  <a:pt x="122" y="38"/>
                </a:cubicBezTo>
                <a:cubicBezTo>
                  <a:pt x="120" y="39"/>
                  <a:pt x="120" y="41"/>
                  <a:pt x="118" y="42"/>
                </a:cubicBezTo>
                <a:cubicBezTo>
                  <a:pt x="116" y="43"/>
                  <a:pt x="113" y="44"/>
                  <a:pt x="111" y="44"/>
                </a:cubicBezTo>
                <a:cubicBezTo>
                  <a:pt x="109" y="44"/>
                  <a:pt x="108" y="44"/>
                  <a:pt x="106" y="43"/>
                </a:cubicBezTo>
                <a:cubicBezTo>
                  <a:pt x="104" y="42"/>
                  <a:pt x="101" y="41"/>
                  <a:pt x="100" y="40"/>
                </a:cubicBezTo>
                <a:cubicBezTo>
                  <a:pt x="99" y="39"/>
                  <a:pt x="99" y="37"/>
                  <a:pt x="97" y="36"/>
                </a:cubicBezTo>
                <a:cubicBezTo>
                  <a:pt x="95" y="35"/>
                  <a:pt x="92" y="32"/>
                  <a:pt x="90" y="31"/>
                </a:cubicBezTo>
                <a:cubicBezTo>
                  <a:pt x="88" y="30"/>
                  <a:pt x="87" y="30"/>
                  <a:pt x="86" y="30"/>
                </a:cubicBezTo>
                <a:cubicBezTo>
                  <a:pt x="85" y="30"/>
                  <a:pt x="84" y="30"/>
                  <a:pt x="82" y="30"/>
                </a:cubicBezTo>
                <a:cubicBezTo>
                  <a:pt x="80" y="30"/>
                  <a:pt x="77" y="31"/>
                  <a:pt x="75" y="31"/>
                </a:cubicBezTo>
                <a:cubicBezTo>
                  <a:pt x="73" y="31"/>
                  <a:pt x="70" y="33"/>
                  <a:pt x="67" y="33"/>
                </a:cubicBezTo>
                <a:cubicBezTo>
                  <a:pt x="64" y="33"/>
                  <a:pt x="60" y="34"/>
                  <a:pt x="58" y="34"/>
                </a:cubicBezTo>
                <a:cubicBezTo>
                  <a:pt x="56" y="34"/>
                  <a:pt x="54" y="34"/>
                  <a:pt x="52" y="34"/>
                </a:cubicBezTo>
                <a:cubicBezTo>
                  <a:pt x="50" y="34"/>
                  <a:pt x="47" y="33"/>
                  <a:pt x="45" y="32"/>
                </a:cubicBezTo>
                <a:cubicBezTo>
                  <a:pt x="43" y="31"/>
                  <a:pt x="42" y="29"/>
                  <a:pt x="40" y="28"/>
                </a:cubicBezTo>
                <a:cubicBezTo>
                  <a:pt x="38" y="27"/>
                  <a:pt x="36" y="26"/>
                  <a:pt x="34" y="25"/>
                </a:cubicBezTo>
                <a:cubicBezTo>
                  <a:pt x="32" y="24"/>
                  <a:pt x="32" y="23"/>
                  <a:pt x="30" y="22"/>
                </a:cubicBezTo>
                <a:cubicBezTo>
                  <a:pt x="28" y="21"/>
                  <a:pt x="24" y="18"/>
                  <a:pt x="22" y="16"/>
                </a:cubicBezTo>
                <a:cubicBezTo>
                  <a:pt x="20" y="14"/>
                  <a:pt x="18" y="13"/>
                  <a:pt x="17" y="11"/>
                </a:cubicBezTo>
                <a:cubicBezTo>
                  <a:pt x="16" y="9"/>
                  <a:pt x="15" y="8"/>
                  <a:pt x="13" y="6"/>
                </a:cubicBezTo>
                <a:cubicBezTo>
                  <a:pt x="11" y="4"/>
                  <a:pt x="6" y="2"/>
                  <a:pt x="4" y="1"/>
                </a:cubicBezTo>
                <a:cubicBezTo>
                  <a:pt x="2" y="0"/>
                  <a:pt x="1" y="0"/>
                  <a:pt x="0" y="1"/>
                </a:cubicBezTo>
              </a:path>
            </a:pathLst>
          </a:custGeom>
          <a:noFill/>
          <a:ln w="28440">
            <a:solidFill>
              <a:srgbClr val="9900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H="1">
            <a:off x="4647960" y="4267080"/>
            <a:ext cx="228600" cy="7621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419720" y="5029200"/>
            <a:ext cx="228600" cy="0"/>
          </a:xfrm>
          <a:prstGeom prst="line">
            <a:avLst/>
          </a:prstGeom>
          <a:ln w="28440">
            <a:solidFill>
              <a:srgbClr val="99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2286000" y="3885840"/>
            <a:ext cx="1371600" cy="22860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3657600" y="3580920"/>
            <a:ext cx="0" cy="3049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657600" y="3886200"/>
            <a:ext cx="1066680" cy="83808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828800" y="2438280"/>
            <a:ext cx="1447920" cy="1447920"/>
          </a:xfrm>
          <a:custGeom>
            <a:avLst/>
            <a:gdLst/>
            <a:ahLst/>
            <a:rect l="l" t="t" r="r" b="b"/>
            <a:pathLst>
              <a:path w="85" h="84">
                <a:moveTo>
                  <a:pt x="85" y="0"/>
                </a:moveTo>
                <a:cubicBezTo>
                  <a:pt x="83" y="1"/>
                  <a:pt x="82" y="2"/>
                  <a:pt x="80" y="2"/>
                </a:cubicBezTo>
                <a:cubicBezTo>
                  <a:pt x="78" y="2"/>
                  <a:pt x="74" y="2"/>
                  <a:pt x="72" y="2"/>
                </a:cubicBezTo>
                <a:cubicBezTo>
                  <a:pt x="70" y="2"/>
                  <a:pt x="67" y="1"/>
                  <a:pt x="65" y="2"/>
                </a:cubicBezTo>
                <a:cubicBezTo>
                  <a:pt x="63" y="3"/>
                  <a:pt x="61" y="4"/>
                  <a:pt x="59" y="6"/>
                </a:cubicBezTo>
                <a:cubicBezTo>
                  <a:pt x="57" y="8"/>
                  <a:pt x="57" y="10"/>
                  <a:pt x="55" y="13"/>
                </a:cubicBezTo>
                <a:cubicBezTo>
                  <a:pt x="53" y="16"/>
                  <a:pt x="50" y="19"/>
                  <a:pt x="48" y="22"/>
                </a:cubicBezTo>
                <a:cubicBezTo>
                  <a:pt x="46" y="25"/>
                  <a:pt x="45" y="27"/>
                  <a:pt x="42" y="30"/>
                </a:cubicBezTo>
                <a:cubicBezTo>
                  <a:pt x="39" y="33"/>
                  <a:pt x="35" y="37"/>
                  <a:pt x="32" y="41"/>
                </a:cubicBezTo>
                <a:cubicBezTo>
                  <a:pt x="29" y="45"/>
                  <a:pt x="28" y="48"/>
                  <a:pt x="25" y="52"/>
                </a:cubicBezTo>
                <a:cubicBezTo>
                  <a:pt x="22" y="56"/>
                  <a:pt x="19" y="63"/>
                  <a:pt x="16" y="66"/>
                </a:cubicBezTo>
                <a:cubicBezTo>
                  <a:pt x="13" y="69"/>
                  <a:pt x="10" y="70"/>
                  <a:pt x="8" y="72"/>
                </a:cubicBezTo>
                <a:cubicBezTo>
                  <a:pt x="6" y="74"/>
                  <a:pt x="4" y="77"/>
                  <a:pt x="3" y="79"/>
                </a:cubicBezTo>
                <a:cubicBezTo>
                  <a:pt x="2" y="81"/>
                  <a:pt x="0" y="83"/>
                  <a:pt x="0" y="84"/>
                </a:cubicBezTo>
              </a:path>
            </a:pathLst>
          </a:custGeom>
          <a:noFill/>
          <a:ln w="28440">
            <a:solidFill>
              <a:srgbClr val="00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1599840" y="3657600"/>
            <a:ext cx="1981080" cy="609480"/>
          </a:xfrm>
          <a:prstGeom prst="line">
            <a:avLst/>
          </a:prstGeom>
          <a:ln w="2844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6" name=""/>
          <p:cNvGrpSpPr/>
          <p:nvPr/>
        </p:nvGrpSpPr>
        <p:grpSpPr>
          <a:xfrm>
            <a:off x="5410080" y="1523880"/>
            <a:ext cx="3053160" cy="2193480"/>
            <a:chOff x="5410080" y="1523880"/>
            <a:chExt cx="3053160" cy="2193480"/>
          </a:xfrm>
        </p:grpSpPr>
        <p:sp>
          <p:nvSpPr>
            <p:cNvPr id="77" name=""/>
            <p:cNvSpPr/>
            <p:nvPr/>
          </p:nvSpPr>
          <p:spPr>
            <a:xfrm>
              <a:off x="5410080" y="1781280"/>
              <a:ext cx="604800" cy="0"/>
            </a:xfrm>
            <a:prstGeom prst="line">
              <a:avLst/>
            </a:prstGeom>
            <a:ln w="284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6214320" y="1523880"/>
              <a:ext cx="807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00ff"/>
                  </a:solidFill>
                  <a:effectLst/>
                  <a:uFillTx/>
                  <a:latin typeface="Arial"/>
                </a:rPr>
                <a:t>PGT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5410080" y="2205000"/>
              <a:ext cx="604800" cy="0"/>
            </a:xfrm>
            <a:prstGeom prst="line">
              <a:avLst/>
            </a:prstGeom>
            <a:ln w="28440">
              <a:solidFill>
                <a:srgbClr val="00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215400" y="1947960"/>
              <a:ext cx="8244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66ff"/>
                  </a:solidFill>
                  <a:effectLst/>
                  <a:uFillTx/>
                  <a:latin typeface="Arial"/>
                </a:rPr>
                <a:t>Kern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5410080" y="3054240"/>
              <a:ext cx="604800" cy="0"/>
            </a:xfrm>
            <a:prstGeom prst="line">
              <a:avLst/>
            </a:prstGeom>
            <a:ln w="28440">
              <a:solidFill>
                <a:srgbClr val="99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6215040" y="2797200"/>
              <a:ext cx="1044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990099"/>
                  </a:solidFill>
                  <a:effectLst/>
                  <a:uFillTx/>
                  <a:latin typeface="Arial"/>
                </a:rPr>
                <a:t>EPNG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5410080" y="2629080"/>
              <a:ext cx="604800" cy="0"/>
            </a:xfrm>
            <a:prstGeom prst="line">
              <a:avLst/>
            </a:prstGeom>
            <a:ln w="28440">
              <a:solidFill>
                <a:srgbClr val="00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6215760" y="2373480"/>
              <a:ext cx="2247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9900"/>
                  </a:solidFill>
                  <a:effectLst/>
                  <a:uFillTx/>
                  <a:latin typeface="Arial"/>
                </a:rPr>
                <a:t>Southern Trails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5410080" y="3478320"/>
              <a:ext cx="604800" cy="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6217920" y="3257640"/>
              <a:ext cx="10274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TWPL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7" name=""/>
          <p:cNvSpPr/>
          <p:nvPr/>
        </p:nvSpPr>
        <p:spPr>
          <a:xfrm rot="18527400">
            <a:off x="1245600" y="2634120"/>
            <a:ext cx="2332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1,010,000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752480" y="228600"/>
            <a:ext cx="655344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Filed With the FERC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20515800">
            <a:off x="1519200" y="3546000"/>
            <a:ext cx="2357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120,000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261000">
            <a:off x="2212560" y="4098960"/>
            <a:ext cx="1780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150,000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rot="2325000">
            <a:off x="1891800" y="5059080"/>
            <a:ext cx="2362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990099"/>
                </a:solidFill>
                <a:effectLst/>
                <a:uFillTx/>
                <a:latin typeface="Arial"/>
              </a:rPr>
              <a:t>230,000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rot="19410000">
            <a:off x="662400" y="845640"/>
            <a:ext cx="2168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200,000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181480" y="5029200"/>
            <a:ext cx="520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562720" y="3962520"/>
            <a:ext cx="40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957480" y="3048120"/>
            <a:ext cx="3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505320" y="4495680"/>
            <a:ext cx="80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819520" y="449568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819520" y="297180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657600" y="19810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753920" y="251136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128600" y="320040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457360" y="1676520"/>
            <a:ext cx="344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486080" y="1523880"/>
            <a:ext cx="3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523880" y="6094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9327DC-C8E7-4D4D-9B35-B5868D662BB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br>
              <a:rPr sz="2400"/>
            </a:b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Filed With the FERC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6" name=""/>
          <p:cNvGraphicFramePr/>
          <p:nvPr/>
        </p:nvGraphicFramePr>
        <p:xfrm>
          <a:off x="685800" y="1981080"/>
          <a:ext cx="7772400" cy="407988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Red Rock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3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August, 2001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 (Ph I)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2001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July,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 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125,000/d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75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885,000/d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30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1,710,000/d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C8D971-7206-451F-8770-D1AB1EF7E4F5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2001-07-05T13:47:57Z</dcterms:created>
  <dc:creator>ldonoho</dc:creator>
  <dc:description/>
  <dc:language>en-US</dc:language>
  <cp:lastModifiedBy>ldonoho</cp:lastModifiedBy>
  <dcterms:modified xsi:type="dcterms:W3CDTF">2001-10-10T17:58:38Z</dcterms:modified>
  <cp:revision>560</cp:revision>
  <dc:subject/>
  <dc:title>Transwestern Pipeline Company</dc:title>
</cp:coreProperties>
</file>