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_rels/slide5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6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17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slides/slide6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media/image7.wmf" ContentType="image/x-wmf"/>
  <Override PartName="/ppt/media/image8.wmf" ContentType="image/x-wmf"/>
  <Override PartName="/ppt/embeddings/oleObject1.xlsx" ContentType="application/vnd.openxmlformats-officedocument.spreadsheetml.sheet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02CCCCC-BCBD-4505-9163-0744DCC655EE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bl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dt" idx="4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4"/>
          <p:cNvSpPr>
            <a:spLocks noGrp="1"/>
          </p:cNvSpPr>
          <p:nvPr>
            <p:ph type="ftr" idx="5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5"/>
          <p:cNvSpPr>
            <a:spLocks noGrp="1"/>
          </p:cNvSpPr>
          <p:nvPr>
            <p:ph type="sldNum" idx="6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C4FF633-E3DB-4EFD-9714-4375F950BB11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dt" idx="7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4"/>
          <p:cNvSpPr>
            <a:spLocks noGrp="1"/>
          </p:cNvSpPr>
          <p:nvPr>
            <p:ph type="ftr" idx="8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5"/>
          <p:cNvSpPr>
            <a:spLocks noGrp="1"/>
          </p:cNvSpPr>
          <p:nvPr>
            <p:ph type="sldNum" idx="9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0ABE8AD-AF5A-4A01-BEF9-CD4D72F3965E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dt" idx="10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ftr" idx="11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5"/>
          <p:cNvSpPr>
            <a:spLocks noGrp="1"/>
          </p:cNvSpPr>
          <p:nvPr>
            <p:ph type="sldNum" idx="12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7E687D6-DD21-49EB-B058-9E3813D63A68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dt" idx="13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ftr" idx="14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5"/>
          <p:cNvSpPr>
            <a:spLocks noGrp="1"/>
          </p:cNvSpPr>
          <p:nvPr>
            <p:ph type="sldNum" idx="15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D2BF213-CD6B-4004-9A87-1E3CB1A68C8B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dt" idx="16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 type="ftr" idx="17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4"/>
          <p:cNvSpPr>
            <a:spLocks noGrp="1"/>
          </p:cNvSpPr>
          <p:nvPr>
            <p:ph type="sldNum" idx="18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D4D2FB3-81A1-47B4-8A32-ADF05B08685F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0"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 algn="ctr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371600" algn="ctr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1828800" algn="ctr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18288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18288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4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slideLayout" Target="../slideLayouts/slideLayout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slideLayout" Target="../slideLayouts/slideLayout4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 Plan Review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100000"/>
              </a:lnSpc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October 12, 2001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7" name=""/>
          <p:cNvGraphicFramePr/>
          <p:nvPr/>
        </p:nvGraphicFramePr>
        <p:xfrm>
          <a:off x="-228600" y="0"/>
          <a:ext cx="9372600" cy="68580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0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-228600" y="0"/>
                    <a:ext cx="9372600" cy="685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09" name=""/>
          <p:cNvSpPr/>
          <p:nvPr/>
        </p:nvSpPr>
        <p:spPr>
          <a:xfrm>
            <a:off x="2286720" y="685800"/>
            <a:ext cx="4889520" cy="1069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NYMEX Prices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($/MMBtu)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43D93B2-1623-4043-96D4-27A0F7A98089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0" name="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1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0"/>
                    <a:ext cx="9144000" cy="685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12" name=""/>
          <p:cNvSpPr/>
          <p:nvPr/>
        </p:nvSpPr>
        <p:spPr>
          <a:xfrm>
            <a:off x="1760400" y="5965920"/>
            <a:ext cx="31212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 Transport Rates are net of fuel.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916560" y="380880"/>
            <a:ext cx="7109280" cy="1069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Basin Prices, Border Prices &amp; Transport Rates *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($/MMBtu)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7697160" y="4419720"/>
            <a:ext cx="1269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average $0.236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7697160" y="4952880"/>
            <a:ext cx="1269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average $0.057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 flipH="1">
            <a:off x="7162560" y="4572000"/>
            <a:ext cx="609480" cy="3808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 flipH="1" flipV="1">
            <a:off x="7162560" y="5029200"/>
            <a:ext cx="609480" cy="763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D728807-26D0-4D17-8941-6CCD48F036AD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PlaceHolder 1"/>
          <p:cNvSpPr>
            <a:spLocks noGrp="1"/>
          </p:cNvSpPr>
          <p:nvPr>
            <p:ph type="title"/>
          </p:nvPr>
        </p:nvSpPr>
        <p:spPr>
          <a:xfrm>
            <a:off x="76212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br>
              <a:rPr sz="32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Unhedged Fuel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9" name="PlaceHolder 2"/>
          <p:cNvSpPr>
            <a:spLocks noGrp="1"/>
          </p:cNvSpPr>
          <p:nvPr>
            <p:ph/>
          </p:nvPr>
        </p:nvSpPr>
        <p:spPr>
          <a:xfrm>
            <a:off x="685440" y="160020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2001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Actual prices 107% of plan prices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Actual unhedged volumes 213% of plan volumes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PlaceHolder 3"/>
          <p:cNvSpPr>
            <a:spLocks noGrp="1"/>
          </p:cNvSpPr>
          <p:nvPr>
            <p:ph/>
          </p:nvPr>
        </p:nvSpPr>
        <p:spPr>
          <a:xfrm>
            <a:off x="4800240" y="1676520"/>
            <a:ext cx="39625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2002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Volumes to be significantly impacted by Red Rock outages (180,000/d April-May)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 to I deals reduce volumes received in-kind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B40A240-1CDD-4B3C-AF3B-6037B0AA515E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1" name="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2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0"/>
                    <a:ext cx="9144000" cy="685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23" name=""/>
          <p:cNvSpPr/>
          <p:nvPr/>
        </p:nvSpPr>
        <p:spPr>
          <a:xfrm>
            <a:off x="7786440" y="3121200"/>
            <a:ext cx="1394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15,000/d @ $3.96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7786440" y="3882960"/>
            <a:ext cx="1394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20,000/d @ $3.55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 flipH="1">
            <a:off x="7315200" y="3276720"/>
            <a:ext cx="53352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 flipH="1" flipV="1">
            <a:off x="7315200" y="3733560"/>
            <a:ext cx="53352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1996200" y="279360"/>
            <a:ext cx="4889520" cy="109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Fuel Prices 2001 vs. 2002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($/MMBtu)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F4E3F16-6253-469C-AEB6-31C86FD2643B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8" name="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2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0"/>
                    <a:ext cx="9144000" cy="685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30" name=""/>
          <p:cNvSpPr/>
          <p:nvPr/>
        </p:nvSpPr>
        <p:spPr>
          <a:xfrm>
            <a:off x="7603920" y="1785960"/>
            <a:ext cx="1394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20,000/d @ $3.55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 flipH="1">
            <a:off x="7314840" y="1981080"/>
            <a:ext cx="304920" cy="1526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7619760" y="2511360"/>
            <a:ext cx="1394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15,000/d @ $3.96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 flipH="1">
            <a:off x="7315200" y="2666880"/>
            <a:ext cx="3808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7696080" y="4645080"/>
            <a:ext cx="13100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8,175/d @ $3.82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 flipH="1" flipV="1">
            <a:off x="7315200" y="4724280"/>
            <a:ext cx="457200" cy="763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7696080" y="4264200"/>
            <a:ext cx="13100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8,942/d @ $2.79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 flipH="1">
            <a:off x="7315200" y="4419720"/>
            <a:ext cx="457200" cy="1522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2134440" y="457200"/>
            <a:ext cx="488952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Fuel Revenues 2001 vs. 2002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2C9F81F-8431-4929-AB11-940C4CB957C4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Potential Impacts 2002 Plan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0" name="PlaceHolder 2"/>
          <p:cNvSpPr>
            <a:spLocks noGrp="1"/>
          </p:cNvSpPr>
          <p:nvPr>
            <p:ph/>
          </p:nvPr>
        </p:nvSpPr>
        <p:spPr>
          <a:xfrm>
            <a:off x="761760" y="160020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Upside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Negotiated rate proceeding:  $10MM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SoCal rate dispute: $2.2MM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PlaceHolder 3"/>
          <p:cNvSpPr>
            <a:spLocks noGrp="1"/>
          </p:cNvSpPr>
          <p:nvPr>
            <p:ph/>
          </p:nvPr>
        </p:nvSpPr>
        <p:spPr>
          <a:xfrm>
            <a:off x="4647960" y="160020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Downside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Red Rock in-service delay:  $1.1MM/month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prices:  $.4MM/year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(per $.10 variance)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Agave &amp; Amoco options to reduce MAXDTQ:  $1.3MM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71ADDE9-7D83-4239-AAD9-DEE711CD759A}" type="slidenum">
              <a:t>15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laceHolder 1"/>
          <p:cNvSpPr>
            <a:spLocks noGrp="1"/>
          </p:cNvSpPr>
          <p:nvPr>
            <p:ph type="title"/>
          </p:nvPr>
        </p:nvSpPr>
        <p:spPr>
          <a:xfrm>
            <a:off x="685800" y="6854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Load Factor Upside/Downside</a:t>
            </a:r>
            <a:br>
              <a:rPr sz="2400"/>
            </a:b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(Millions)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43" name=""/>
          <p:cNvGraphicFramePr/>
          <p:nvPr/>
        </p:nvGraphicFramePr>
        <p:xfrm>
          <a:off x="533520" y="2133720"/>
          <a:ext cx="8153280" cy="1949400"/>
        </p:xfrm>
        <a:graphic>
          <a:graphicData uri="http://schemas.openxmlformats.org/drawingml/2006/table">
            <a:tbl>
              <a:tblPr/>
              <a:tblGrid>
                <a:gridCol w="1630080"/>
                <a:gridCol w="1630440"/>
                <a:gridCol w="1631880"/>
                <a:gridCol w="1630440"/>
                <a:gridCol w="1630440"/>
              </a:tblGrid>
              <a:tr h="70380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Load Factor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Revenue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Load Factor*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Revenue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Difference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4784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85%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$202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90%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$203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($1.8)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9888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92%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$204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90%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$203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  $ .7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9888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95%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$205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90%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$203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 $1.7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44" name=""/>
          <p:cNvSpPr/>
          <p:nvPr/>
        </p:nvSpPr>
        <p:spPr>
          <a:xfrm>
            <a:off x="449280" y="4160880"/>
            <a:ext cx="820404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92% load factor assumption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1,065,000/d average throughput with Red Rock outages excluded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613080" y="5889600"/>
            <a:ext cx="27946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 Red Rock outages included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EE8119C-3A9D-42B6-B792-813A935E189D}" type="slidenum">
              <a:t>16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685800" y="990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br>
              <a:rPr sz="3200"/>
            </a:b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7" name="PlaceHolder 2"/>
          <p:cNvSpPr>
            <a:spLocks noGrp="1"/>
          </p:cNvSpPr>
          <p:nvPr>
            <p:ph/>
          </p:nvPr>
        </p:nvSpPr>
        <p:spPr>
          <a:xfrm>
            <a:off x="1371240" y="2514240"/>
            <a:ext cx="6553080" cy="3505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 Pecos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Southern Trails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Caithness/Big Sandy       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79ACC56-DBDF-470B-98F4-3A24AA5CC4C1}" type="slidenum">
              <a:t>17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8" name=""/>
          <p:cNvGrpSpPr/>
          <p:nvPr/>
        </p:nvGrpSpPr>
        <p:grpSpPr>
          <a:xfrm>
            <a:off x="5713560" y="2971800"/>
            <a:ext cx="2361600" cy="1599840"/>
            <a:chOff x="5713560" y="2971800"/>
            <a:chExt cx="2361600" cy="1599840"/>
          </a:xfrm>
        </p:grpSpPr>
        <p:sp>
          <p:nvSpPr>
            <p:cNvPr id="149" name=""/>
            <p:cNvSpPr/>
            <p:nvPr/>
          </p:nvSpPr>
          <p:spPr>
            <a:xfrm>
              <a:off x="5713560" y="2971800"/>
              <a:ext cx="2361600" cy="1599840"/>
            </a:xfrm>
            <a:custGeom>
              <a:avLst/>
              <a:gdLst/>
              <a:ahLst/>
              <a:rect l="l" t="t" r="r" b="b"/>
              <a:pathLst>
                <a:path w="888" h="511">
                  <a:moveTo>
                    <a:pt x="4" y="0"/>
                  </a:moveTo>
                  <a:lnTo>
                    <a:pt x="33" y="2"/>
                  </a:lnTo>
                  <a:lnTo>
                    <a:pt x="59" y="6"/>
                  </a:lnTo>
                  <a:lnTo>
                    <a:pt x="86" y="8"/>
                  </a:lnTo>
                  <a:lnTo>
                    <a:pt x="114" y="12"/>
                  </a:lnTo>
                  <a:lnTo>
                    <a:pt x="141" y="14"/>
                  </a:lnTo>
                  <a:lnTo>
                    <a:pt x="169" y="16"/>
                  </a:lnTo>
                  <a:lnTo>
                    <a:pt x="196" y="20"/>
                  </a:lnTo>
                  <a:lnTo>
                    <a:pt x="224" y="20"/>
                  </a:lnTo>
                  <a:lnTo>
                    <a:pt x="279" y="24"/>
                  </a:lnTo>
                  <a:lnTo>
                    <a:pt x="332" y="26"/>
                  </a:lnTo>
                  <a:lnTo>
                    <a:pt x="387" y="28"/>
                  </a:lnTo>
                  <a:lnTo>
                    <a:pt x="440" y="30"/>
                  </a:lnTo>
                  <a:lnTo>
                    <a:pt x="495" y="30"/>
                  </a:lnTo>
                  <a:lnTo>
                    <a:pt x="548" y="32"/>
                  </a:lnTo>
                  <a:lnTo>
                    <a:pt x="603" y="32"/>
                  </a:lnTo>
                  <a:lnTo>
                    <a:pt x="656" y="32"/>
                  </a:lnTo>
                  <a:lnTo>
                    <a:pt x="764" y="32"/>
                  </a:lnTo>
                  <a:lnTo>
                    <a:pt x="868" y="32"/>
                  </a:lnTo>
                  <a:lnTo>
                    <a:pt x="868" y="108"/>
                  </a:lnTo>
                  <a:lnTo>
                    <a:pt x="878" y="197"/>
                  </a:lnTo>
                  <a:lnTo>
                    <a:pt x="888" y="511"/>
                  </a:lnTo>
                  <a:lnTo>
                    <a:pt x="852" y="511"/>
                  </a:lnTo>
                  <a:lnTo>
                    <a:pt x="852" y="509"/>
                  </a:lnTo>
                  <a:lnTo>
                    <a:pt x="852" y="507"/>
                  </a:lnTo>
                  <a:lnTo>
                    <a:pt x="852" y="503"/>
                  </a:lnTo>
                  <a:lnTo>
                    <a:pt x="852" y="499"/>
                  </a:lnTo>
                  <a:lnTo>
                    <a:pt x="850" y="494"/>
                  </a:lnTo>
                  <a:lnTo>
                    <a:pt x="846" y="488"/>
                  </a:lnTo>
                  <a:lnTo>
                    <a:pt x="844" y="484"/>
                  </a:lnTo>
                  <a:lnTo>
                    <a:pt x="844" y="482"/>
                  </a:lnTo>
                  <a:lnTo>
                    <a:pt x="842" y="480"/>
                  </a:lnTo>
                  <a:lnTo>
                    <a:pt x="838" y="478"/>
                  </a:lnTo>
                  <a:lnTo>
                    <a:pt x="838" y="476"/>
                  </a:lnTo>
                  <a:lnTo>
                    <a:pt x="837" y="474"/>
                  </a:lnTo>
                  <a:lnTo>
                    <a:pt x="835" y="474"/>
                  </a:lnTo>
                  <a:lnTo>
                    <a:pt x="831" y="474"/>
                  </a:lnTo>
                  <a:lnTo>
                    <a:pt x="829" y="474"/>
                  </a:lnTo>
                  <a:lnTo>
                    <a:pt x="825" y="474"/>
                  </a:lnTo>
                  <a:lnTo>
                    <a:pt x="821" y="476"/>
                  </a:lnTo>
                  <a:lnTo>
                    <a:pt x="819" y="478"/>
                  </a:lnTo>
                  <a:lnTo>
                    <a:pt x="815" y="480"/>
                  </a:lnTo>
                  <a:lnTo>
                    <a:pt x="813" y="482"/>
                  </a:lnTo>
                  <a:lnTo>
                    <a:pt x="813" y="484"/>
                  </a:lnTo>
                  <a:lnTo>
                    <a:pt x="811" y="486"/>
                  </a:lnTo>
                  <a:lnTo>
                    <a:pt x="807" y="492"/>
                  </a:lnTo>
                  <a:lnTo>
                    <a:pt x="805" y="494"/>
                  </a:lnTo>
                  <a:lnTo>
                    <a:pt x="803" y="496"/>
                  </a:lnTo>
                  <a:lnTo>
                    <a:pt x="801" y="498"/>
                  </a:lnTo>
                  <a:lnTo>
                    <a:pt x="799" y="498"/>
                  </a:lnTo>
                  <a:lnTo>
                    <a:pt x="797" y="498"/>
                  </a:lnTo>
                  <a:lnTo>
                    <a:pt x="793" y="498"/>
                  </a:lnTo>
                  <a:lnTo>
                    <a:pt x="791" y="498"/>
                  </a:lnTo>
                  <a:lnTo>
                    <a:pt x="787" y="498"/>
                  </a:lnTo>
                  <a:lnTo>
                    <a:pt x="785" y="498"/>
                  </a:lnTo>
                  <a:lnTo>
                    <a:pt x="781" y="496"/>
                  </a:lnTo>
                  <a:lnTo>
                    <a:pt x="778" y="494"/>
                  </a:lnTo>
                  <a:lnTo>
                    <a:pt x="772" y="490"/>
                  </a:lnTo>
                  <a:lnTo>
                    <a:pt x="766" y="486"/>
                  </a:lnTo>
                  <a:lnTo>
                    <a:pt x="764" y="486"/>
                  </a:lnTo>
                  <a:lnTo>
                    <a:pt x="760" y="488"/>
                  </a:lnTo>
                  <a:lnTo>
                    <a:pt x="754" y="490"/>
                  </a:lnTo>
                  <a:lnTo>
                    <a:pt x="746" y="492"/>
                  </a:lnTo>
                  <a:lnTo>
                    <a:pt x="736" y="494"/>
                  </a:lnTo>
                  <a:lnTo>
                    <a:pt x="726" y="496"/>
                  </a:lnTo>
                  <a:lnTo>
                    <a:pt x="723" y="498"/>
                  </a:lnTo>
                  <a:lnTo>
                    <a:pt x="719" y="498"/>
                  </a:lnTo>
                  <a:lnTo>
                    <a:pt x="713" y="498"/>
                  </a:lnTo>
                  <a:lnTo>
                    <a:pt x="709" y="498"/>
                  </a:lnTo>
                  <a:lnTo>
                    <a:pt x="703" y="498"/>
                  </a:lnTo>
                  <a:lnTo>
                    <a:pt x="697" y="496"/>
                  </a:lnTo>
                  <a:lnTo>
                    <a:pt x="691" y="494"/>
                  </a:lnTo>
                  <a:lnTo>
                    <a:pt x="685" y="492"/>
                  </a:lnTo>
                  <a:lnTo>
                    <a:pt x="679" y="488"/>
                  </a:lnTo>
                  <a:lnTo>
                    <a:pt x="673" y="486"/>
                  </a:lnTo>
                  <a:lnTo>
                    <a:pt x="668" y="486"/>
                  </a:lnTo>
                  <a:lnTo>
                    <a:pt x="664" y="484"/>
                  </a:lnTo>
                  <a:lnTo>
                    <a:pt x="658" y="484"/>
                  </a:lnTo>
                  <a:lnTo>
                    <a:pt x="656" y="486"/>
                  </a:lnTo>
                  <a:lnTo>
                    <a:pt x="652" y="486"/>
                  </a:lnTo>
                  <a:lnTo>
                    <a:pt x="648" y="488"/>
                  </a:lnTo>
                  <a:lnTo>
                    <a:pt x="644" y="490"/>
                  </a:lnTo>
                  <a:lnTo>
                    <a:pt x="642" y="492"/>
                  </a:lnTo>
                  <a:lnTo>
                    <a:pt x="640" y="494"/>
                  </a:lnTo>
                  <a:lnTo>
                    <a:pt x="636" y="498"/>
                  </a:lnTo>
                  <a:lnTo>
                    <a:pt x="632" y="501"/>
                  </a:lnTo>
                  <a:lnTo>
                    <a:pt x="626" y="505"/>
                  </a:lnTo>
                  <a:lnTo>
                    <a:pt x="624" y="507"/>
                  </a:lnTo>
                  <a:lnTo>
                    <a:pt x="622" y="507"/>
                  </a:lnTo>
                  <a:lnTo>
                    <a:pt x="620" y="509"/>
                  </a:lnTo>
                  <a:lnTo>
                    <a:pt x="618" y="509"/>
                  </a:lnTo>
                  <a:lnTo>
                    <a:pt x="615" y="507"/>
                  </a:lnTo>
                  <a:lnTo>
                    <a:pt x="611" y="505"/>
                  </a:lnTo>
                  <a:lnTo>
                    <a:pt x="609" y="501"/>
                  </a:lnTo>
                  <a:lnTo>
                    <a:pt x="605" y="499"/>
                  </a:lnTo>
                  <a:lnTo>
                    <a:pt x="603" y="498"/>
                  </a:lnTo>
                  <a:lnTo>
                    <a:pt x="601" y="496"/>
                  </a:lnTo>
                  <a:lnTo>
                    <a:pt x="599" y="494"/>
                  </a:lnTo>
                  <a:lnTo>
                    <a:pt x="599" y="492"/>
                  </a:lnTo>
                  <a:lnTo>
                    <a:pt x="597" y="488"/>
                  </a:lnTo>
                  <a:lnTo>
                    <a:pt x="597" y="486"/>
                  </a:lnTo>
                  <a:lnTo>
                    <a:pt x="595" y="484"/>
                  </a:lnTo>
                  <a:lnTo>
                    <a:pt x="587" y="484"/>
                  </a:lnTo>
                  <a:lnTo>
                    <a:pt x="577" y="486"/>
                  </a:lnTo>
                  <a:lnTo>
                    <a:pt x="567" y="486"/>
                  </a:lnTo>
                  <a:lnTo>
                    <a:pt x="556" y="486"/>
                  </a:lnTo>
                  <a:lnTo>
                    <a:pt x="552" y="486"/>
                  </a:lnTo>
                  <a:lnTo>
                    <a:pt x="548" y="486"/>
                  </a:lnTo>
                  <a:lnTo>
                    <a:pt x="544" y="486"/>
                  </a:lnTo>
                  <a:lnTo>
                    <a:pt x="538" y="484"/>
                  </a:lnTo>
                  <a:lnTo>
                    <a:pt x="538" y="482"/>
                  </a:lnTo>
                  <a:lnTo>
                    <a:pt x="536" y="482"/>
                  </a:lnTo>
                  <a:lnTo>
                    <a:pt x="534" y="480"/>
                  </a:lnTo>
                  <a:lnTo>
                    <a:pt x="532" y="478"/>
                  </a:lnTo>
                  <a:lnTo>
                    <a:pt x="530" y="478"/>
                  </a:lnTo>
                  <a:lnTo>
                    <a:pt x="530" y="476"/>
                  </a:lnTo>
                  <a:lnTo>
                    <a:pt x="530" y="472"/>
                  </a:lnTo>
                  <a:lnTo>
                    <a:pt x="528" y="470"/>
                  </a:lnTo>
                  <a:lnTo>
                    <a:pt x="528" y="470"/>
                  </a:lnTo>
                  <a:lnTo>
                    <a:pt x="526" y="470"/>
                  </a:lnTo>
                  <a:lnTo>
                    <a:pt x="526" y="470"/>
                  </a:lnTo>
                  <a:lnTo>
                    <a:pt x="524" y="468"/>
                  </a:lnTo>
                  <a:lnTo>
                    <a:pt x="522" y="466"/>
                  </a:lnTo>
                  <a:lnTo>
                    <a:pt x="522" y="464"/>
                  </a:lnTo>
                  <a:lnTo>
                    <a:pt x="518" y="458"/>
                  </a:lnTo>
                  <a:lnTo>
                    <a:pt x="516" y="452"/>
                  </a:lnTo>
                  <a:lnTo>
                    <a:pt x="514" y="448"/>
                  </a:lnTo>
                  <a:lnTo>
                    <a:pt x="512" y="444"/>
                  </a:lnTo>
                  <a:lnTo>
                    <a:pt x="510" y="441"/>
                  </a:lnTo>
                  <a:lnTo>
                    <a:pt x="508" y="439"/>
                  </a:lnTo>
                  <a:lnTo>
                    <a:pt x="506" y="437"/>
                  </a:lnTo>
                  <a:lnTo>
                    <a:pt x="503" y="435"/>
                  </a:lnTo>
                  <a:lnTo>
                    <a:pt x="501" y="433"/>
                  </a:lnTo>
                  <a:lnTo>
                    <a:pt x="499" y="433"/>
                  </a:lnTo>
                  <a:lnTo>
                    <a:pt x="497" y="433"/>
                  </a:lnTo>
                  <a:lnTo>
                    <a:pt x="495" y="433"/>
                  </a:lnTo>
                  <a:lnTo>
                    <a:pt x="493" y="433"/>
                  </a:lnTo>
                  <a:lnTo>
                    <a:pt x="491" y="433"/>
                  </a:lnTo>
                  <a:lnTo>
                    <a:pt x="489" y="433"/>
                  </a:lnTo>
                  <a:lnTo>
                    <a:pt x="487" y="435"/>
                  </a:lnTo>
                  <a:lnTo>
                    <a:pt x="483" y="437"/>
                  </a:lnTo>
                  <a:lnTo>
                    <a:pt x="477" y="439"/>
                  </a:lnTo>
                  <a:lnTo>
                    <a:pt x="471" y="441"/>
                  </a:lnTo>
                  <a:lnTo>
                    <a:pt x="465" y="442"/>
                  </a:lnTo>
                  <a:lnTo>
                    <a:pt x="461" y="442"/>
                  </a:lnTo>
                  <a:lnTo>
                    <a:pt x="457" y="444"/>
                  </a:lnTo>
                  <a:lnTo>
                    <a:pt x="453" y="444"/>
                  </a:lnTo>
                  <a:lnTo>
                    <a:pt x="449" y="444"/>
                  </a:lnTo>
                  <a:lnTo>
                    <a:pt x="442" y="444"/>
                  </a:lnTo>
                  <a:lnTo>
                    <a:pt x="434" y="444"/>
                  </a:lnTo>
                  <a:lnTo>
                    <a:pt x="426" y="444"/>
                  </a:lnTo>
                  <a:lnTo>
                    <a:pt x="420" y="442"/>
                  </a:lnTo>
                  <a:lnTo>
                    <a:pt x="416" y="442"/>
                  </a:lnTo>
                  <a:lnTo>
                    <a:pt x="414" y="441"/>
                  </a:lnTo>
                  <a:lnTo>
                    <a:pt x="412" y="441"/>
                  </a:lnTo>
                  <a:lnTo>
                    <a:pt x="410" y="439"/>
                  </a:lnTo>
                  <a:lnTo>
                    <a:pt x="408" y="437"/>
                  </a:lnTo>
                  <a:lnTo>
                    <a:pt x="406" y="437"/>
                  </a:lnTo>
                  <a:lnTo>
                    <a:pt x="404" y="435"/>
                  </a:lnTo>
                  <a:lnTo>
                    <a:pt x="404" y="431"/>
                  </a:lnTo>
                  <a:lnTo>
                    <a:pt x="404" y="429"/>
                  </a:lnTo>
                  <a:lnTo>
                    <a:pt x="402" y="427"/>
                  </a:lnTo>
                  <a:lnTo>
                    <a:pt x="400" y="423"/>
                  </a:lnTo>
                  <a:lnTo>
                    <a:pt x="400" y="421"/>
                  </a:lnTo>
                  <a:lnTo>
                    <a:pt x="398" y="415"/>
                  </a:lnTo>
                  <a:lnTo>
                    <a:pt x="398" y="409"/>
                  </a:lnTo>
                  <a:lnTo>
                    <a:pt x="398" y="405"/>
                  </a:lnTo>
                  <a:lnTo>
                    <a:pt x="396" y="401"/>
                  </a:lnTo>
                  <a:lnTo>
                    <a:pt x="396" y="399"/>
                  </a:lnTo>
                  <a:lnTo>
                    <a:pt x="394" y="397"/>
                  </a:lnTo>
                  <a:lnTo>
                    <a:pt x="393" y="395"/>
                  </a:lnTo>
                  <a:lnTo>
                    <a:pt x="389" y="395"/>
                  </a:lnTo>
                  <a:lnTo>
                    <a:pt x="387" y="393"/>
                  </a:lnTo>
                  <a:lnTo>
                    <a:pt x="383" y="393"/>
                  </a:lnTo>
                  <a:lnTo>
                    <a:pt x="381" y="393"/>
                  </a:lnTo>
                  <a:lnTo>
                    <a:pt x="379" y="393"/>
                  </a:lnTo>
                  <a:lnTo>
                    <a:pt x="377" y="395"/>
                  </a:lnTo>
                  <a:lnTo>
                    <a:pt x="375" y="395"/>
                  </a:lnTo>
                  <a:lnTo>
                    <a:pt x="369" y="397"/>
                  </a:lnTo>
                  <a:lnTo>
                    <a:pt x="365" y="399"/>
                  </a:lnTo>
                  <a:lnTo>
                    <a:pt x="359" y="401"/>
                  </a:lnTo>
                  <a:lnTo>
                    <a:pt x="353" y="403"/>
                  </a:lnTo>
                  <a:lnTo>
                    <a:pt x="349" y="405"/>
                  </a:lnTo>
                  <a:lnTo>
                    <a:pt x="345" y="405"/>
                  </a:lnTo>
                  <a:lnTo>
                    <a:pt x="341" y="405"/>
                  </a:lnTo>
                  <a:lnTo>
                    <a:pt x="337" y="405"/>
                  </a:lnTo>
                  <a:lnTo>
                    <a:pt x="336" y="405"/>
                  </a:lnTo>
                  <a:lnTo>
                    <a:pt x="334" y="405"/>
                  </a:lnTo>
                  <a:lnTo>
                    <a:pt x="334" y="403"/>
                  </a:lnTo>
                  <a:lnTo>
                    <a:pt x="332" y="403"/>
                  </a:lnTo>
                  <a:lnTo>
                    <a:pt x="328" y="399"/>
                  </a:lnTo>
                  <a:lnTo>
                    <a:pt x="328" y="399"/>
                  </a:lnTo>
                  <a:lnTo>
                    <a:pt x="328" y="397"/>
                  </a:lnTo>
                  <a:lnTo>
                    <a:pt x="326" y="395"/>
                  </a:lnTo>
                  <a:lnTo>
                    <a:pt x="326" y="393"/>
                  </a:lnTo>
                  <a:lnTo>
                    <a:pt x="326" y="391"/>
                  </a:lnTo>
                  <a:lnTo>
                    <a:pt x="326" y="387"/>
                  </a:lnTo>
                  <a:lnTo>
                    <a:pt x="326" y="386"/>
                  </a:lnTo>
                  <a:lnTo>
                    <a:pt x="326" y="384"/>
                  </a:lnTo>
                  <a:lnTo>
                    <a:pt x="324" y="380"/>
                  </a:lnTo>
                  <a:lnTo>
                    <a:pt x="322" y="374"/>
                  </a:lnTo>
                  <a:lnTo>
                    <a:pt x="320" y="370"/>
                  </a:lnTo>
                  <a:lnTo>
                    <a:pt x="318" y="364"/>
                  </a:lnTo>
                  <a:lnTo>
                    <a:pt x="318" y="362"/>
                  </a:lnTo>
                  <a:lnTo>
                    <a:pt x="316" y="360"/>
                  </a:lnTo>
                  <a:lnTo>
                    <a:pt x="316" y="358"/>
                  </a:lnTo>
                  <a:lnTo>
                    <a:pt x="316" y="356"/>
                  </a:lnTo>
                  <a:lnTo>
                    <a:pt x="306" y="103"/>
                  </a:lnTo>
                  <a:lnTo>
                    <a:pt x="0" y="73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" name=""/>
            <p:cNvSpPr/>
            <p:nvPr/>
          </p:nvSpPr>
          <p:spPr>
            <a:xfrm>
              <a:off x="5713560" y="2971800"/>
              <a:ext cx="2361600" cy="1599840"/>
            </a:xfrm>
            <a:custGeom>
              <a:avLst/>
              <a:gdLst/>
              <a:ahLst/>
              <a:rect l="l" t="t" r="r" b="b"/>
              <a:pathLst>
                <a:path w="888" h="511">
                  <a:moveTo>
                    <a:pt x="4" y="0"/>
                  </a:moveTo>
                  <a:lnTo>
                    <a:pt x="33" y="2"/>
                  </a:lnTo>
                  <a:lnTo>
                    <a:pt x="59" y="6"/>
                  </a:lnTo>
                  <a:lnTo>
                    <a:pt x="86" y="8"/>
                  </a:lnTo>
                  <a:lnTo>
                    <a:pt x="114" y="12"/>
                  </a:lnTo>
                  <a:lnTo>
                    <a:pt x="141" y="14"/>
                  </a:lnTo>
                  <a:lnTo>
                    <a:pt x="169" y="16"/>
                  </a:lnTo>
                  <a:lnTo>
                    <a:pt x="196" y="20"/>
                  </a:lnTo>
                  <a:lnTo>
                    <a:pt x="224" y="20"/>
                  </a:lnTo>
                  <a:lnTo>
                    <a:pt x="279" y="24"/>
                  </a:lnTo>
                  <a:lnTo>
                    <a:pt x="332" y="26"/>
                  </a:lnTo>
                  <a:lnTo>
                    <a:pt x="387" y="28"/>
                  </a:lnTo>
                  <a:lnTo>
                    <a:pt x="440" y="30"/>
                  </a:lnTo>
                  <a:lnTo>
                    <a:pt x="495" y="30"/>
                  </a:lnTo>
                  <a:lnTo>
                    <a:pt x="548" y="32"/>
                  </a:lnTo>
                  <a:lnTo>
                    <a:pt x="603" y="32"/>
                  </a:lnTo>
                  <a:lnTo>
                    <a:pt x="656" y="32"/>
                  </a:lnTo>
                  <a:lnTo>
                    <a:pt x="764" y="32"/>
                  </a:lnTo>
                  <a:lnTo>
                    <a:pt x="868" y="32"/>
                  </a:lnTo>
                  <a:lnTo>
                    <a:pt x="868" y="108"/>
                  </a:lnTo>
                  <a:lnTo>
                    <a:pt x="878" y="197"/>
                  </a:lnTo>
                  <a:lnTo>
                    <a:pt x="888" y="511"/>
                  </a:lnTo>
                  <a:lnTo>
                    <a:pt x="852" y="511"/>
                  </a:lnTo>
                  <a:lnTo>
                    <a:pt x="852" y="509"/>
                  </a:lnTo>
                  <a:lnTo>
                    <a:pt x="852" y="507"/>
                  </a:lnTo>
                  <a:lnTo>
                    <a:pt x="852" y="503"/>
                  </a:lnTo>
                  <a:lnTo>
                    <a:pt x="852" y="499"/>
                  </a:lnTo>
                  <a:lnTo>
                    <a:pt x="850" y="494"/>
                  </a:lnTo>
                  <a:lnTo>
                    <a:pt x="846" y="488"/>
                  </a:lnTo>
                  <a:lnTo>
                    <a:pt x="844" y="484"/>
                  </a:lnTo>
                  <a:lnTo>
                    <a:pt x="844" y="482"/>
                  </a:lnTo>
                  <a:lnTo>
                    <a:pt x="842" y="480"/>
                  </a:lnTo>
                  <a:lnTo>
                    <a:pt x="838" y="478"/>
                  </a:lnTo>
                  <a:lnTo>
                    <a:pt x="838" y="476"/>
                  </a:lnTo>
                  <a:lnTo>
                    <a:pt x="837" y="474"/>
                  </a:lnTo>
                  <a:lnTo>
                    <a:pt x="835" y="474"/>
                  </a:lnTo>
                  <a:lnTo>
                    <a:pt x="831" y="474"/>
                  </a:lnTo>
                  <a:lnTo>
                    <a:pt x="829" y="474"/>
                  </a:lnTo>
                  <a:lnTo>
                    <a:pt x="825" y="474"/>
                  </a:lnTo>
                  <a:lnTo>
                    <a:pt x="821" y="476"/>
                  </a:lnTo>
                  <a:lnTo>
                    <a:pt x="819" y="478"/>
                  </a:lnTo>
                  <a:lnTo>
                    <a:pt x="815" y="480"/>
                  </a:lnTo>
                  <a:lnTo>
                    <a:pt x="813" y="482"/>
                  </a:lnTo>
                  <a:lnTo>
                    <a:pt x="813" y="484"/>
                  </a:lnTo>
                  <a:lnTo>
                    <a:pt x="811" y="486"/>
                  </a:lnTo>
                  <a:lnTo>
                    <a:pt x="807" y="492"/>
                  </a:lnTo>
                  <a:lnTo>
                    <a:pt x="805" y="494"/>
                  </a:lnTo>
                  <a:lnTo>
                    <a:pt x="803" y="496"/>
                  </a:lnTo>
                  <a:lnTo>
                    <a:pt x="801" y="498"/>
                  </a:lnTo>
                  <a:lnTo>
                    <a:pt x="799" y="498"/>
                  </a:lnTo>
                  <a:lnTo>
                    <a:pt x="797" y="498"/>
                  </a:lnTo>
                  <a:lnTo>
                    <a:pt x="793" y="498"/>
                  </a:lnTo>
                  <a:lnTo>
                    <a:pt x="791" y="498"/>
                  </a:lnTo>
                  <a:lnTo>
                    <a:pt x="787" y="498"/>
                  </a:lnTo>
                  <a:lnTo>
                    <a:pt x="785" y="498"/>
                  </a:lnTo>
                  <a:lnTo>
                    <a:pt x="781" y="496"/>
                  </a:lnTo>
                  <a:lnTo>
                    <a:pt x="778" y="494"/>
                  </a:lnTo>
                  <a:lnTo>
                    <a:pt x="772" y="490"/>
                  </a:lnTo>
                  <a:lnTo>
                    <a:pt x="766" y="486"/>
                  </a:lnTo>
                  <a:lnTo>
                    <a:pt x="764" y="486"/>
                  </a:lnTo>
                  <a:lnTo>
                    <a:pt x="760" y="488"/>
                  </a:lnTo>
                  <a:lnTo>
                    <a:pt x="754" y="490"/>
                  </a:lnTo>
                  <a:lnTo>
                    <a:pt x="746" y="492"/>
                  </a:lnTo>
                  <a:lnTo>
                    <a:pt x="736" y="494"/>
                  </a:lnTo>
                  <a:lnTo>
                    <a:pt x="726" y="496"/>
                  </a:lnTo>
                  <a:lnTo>
                    <a:pt x="723" y="498"/>
                  </a:lnTo>
                  <a:lnTo>
                    <a:pt x="719" y="498"/>
                  </a:lnTo>
                  <a:lnTo>
                    <a:pt x="713" y="498"/>
                  </a:lnTo>
                  <a:lnTo>
                    <a:pt x="709" y="498"/>
                  </a:lnTo>
                  <a:lnTo>
                    <a:pt x="703" y="498"/>
                  </a:lnTo>
                  <a:lnTo>
                    <a:pt x="697" y="496"/>
                  </a:lnTo>
                  <a:lnTo>
                    <a:pt x="691" y="494"/>
                  </a:lnTo>
                  <a:lnTo>
                    <a:pt x="685" y="492"/>
                  </a:lnTo>
                  <a:lnTo>
                    <a:pt x="679" y="488"/>
                  </a:lnTo>
                  <a:lnTo>
                    <a:pt x="673" y="486"/>
                  </a:lnTo>
                  <a:lnTo>
                    <a:pt x="668" y="486"/>
                  </a:lnTo>
                  <a:lnTo>
                    <a:pt x="664" y="484"/>
                  </a:lnTo>
                  <a:lnTo>
                    <a:pt x="658" y="484"/>
                  </a:lnTo>
                  <a:lnTo>
                    <a:pt x="656" y="486"/>
                  </a:lnTo>
                  <a:lnTo>
                    <a:pt x="652" y="486"/>
                  </a:lnTo>
                  <a:lnTo>
                    <a:pt x="648" y="488"/>
                  </a:lnTo>
                  <a:lnTo>
                    <a:pt x="644" y="490"/>
                  </a:lnTo>
                  <a:lnTo>
                    <a:pt x="642" y="492"/>
                  </a:lnTo>
                  <a:lnTo>
                    <a:pt x="640" y="494"/>
                  </a:lnTo>
                  <a:lnTo>
                    <a:pt x="636" y="498"/>
                  </a:lnTo>
                  <a:lnTo>
                    <a:pt x="632" y="501"/>
                  </a:lnTo>
                  <a:lnTo>
                    <a:pt x="626" y="505"/>
                  </a:lnTo>
                  <a:lnTo>
                    <a:pt x="624" y="507"/>
                  </a:lnTo>
                  <a:lnTo>
                    <a:pt x="622" y="507"/>
                  </a:lnTo>
                  <a:lnTo>
                    <a:pt x="620" y="509"/>
                  </a:lnTo>
                  <a:lnTo>
                    <a:pt x="618" y="509"/>
                  </a:lnTo>
                  <a:lnTo>
                    <a:pt x="615" y="507"/>
                  </a:lnTo>
                  <a:lnTo>
                    <a:pt x="611" y="505"/>
                  </a:lnTo>
                  <a:lnTo>
                    <a:pt x="609" y="501"/>
                  </a:lnTo>
                  <a:lnTo>
                    <a:pt x="605" y="499"/>
                  </a:lnTo>
                  <a:lnTo>
                    <a:pt x="603" y="498"/>
                  </a:lnTo>
                  <a:lnTo>
                    <a:pt x="601" y="496"/>
                  </a:lnTo>
                  <a:lnTo>
                    <a:pt x="599" y="494"/>
                  </a:lnTo>
                  <a:lnTo>
                    <a:pt x="599" y="492"/>
                  </a:lnTo>
                  <a:lnTo>
                    <a:pt x="597" y="488"/>
                  </a:lnTo>
                  <a:lnTo>
                    <a:pt x="597" y="486"/>
                  </a:lnTo>
                  <a:lnTo>
                    <a:pt x="595" y="484"/>
                  </a:lnTo>
                  <a:lnTo>
                    <a:pt x="587" y="484"/>
                  </a:lnTo>
                  <a:lnTo>
                    <a:pt x="577" y="486"/>
                  </a:lnTo>
                  <a:lnTo>
                    <a:pt x="567" y="486"/>
                  </a:lnTo>
                  <a:lnTo>
                    <a:pt x="556" y="486"/>
                  </a:lnTo>
                  <a:lnTo>
                    <a:pt x="552" y="486"/>
                  </a:lnTo>
                  <a:lnTo>
                    <a:pt x="548" y="486"/>
                  </a:lnTo>
                  <a:lnTo>
                    <a:pt x="544" y="486"/>
                  </a:lnTo>
                  <a:lnTo>
                    <a:pt x="538" y="484"/>
                  </a:lnTo>
                  <a:lnTo>
                    <a:pt x="538" y="482"/>
                  </a:lnTo>
                  <a:lnTo>
                    <a:pt x="536" y="482"/>
                  </a:lnTo>
                  <a:lnTo>
                    <a:pt x="534" y="480"/>
                  </a:lnTo>
                  <a:lnTo>
                    <a:pt x="532" y="478"/>
                  </a:lnTo>
                  <a:lnTo>
                    <a:pt x="530" y="478"/>
                  </a:lnTo>
                  <a:lnTo>
                    <a:pt x="530" y="476"/>
                  </a:lnTo>
                  <a:lnTo>
                    <a:pt x="530" y="472"/>
                  </a:lnTo>
                  <a:lnTo>
                    <a:pt x="528" y="470"/>
                  </a:lnTo>
                  <a:lnTo>
                    <a:pt x="528" y="470"/>
                  </a:lnTo>
                  <a:lnTo>
                    <a:pt x="526" y="470"/>
                  </a:lnTo>
                  <a:lnTo>
                    <a:pt x="526" y="470"/>
                  </a:lnTo>
                  <a:lnTo>
                    <a:pt x="524" y="468"/>
                  </a:lnTo>
                  <a:lnTo>
                    <a:pt x="522" y="466"/>
                  </a:lnTo>
                  <a:lnTo>
                    <a:pt x="522" y="464"/>
                  </a:lnTo>
                  <a:lnTo>
                    <a:pt x="518" y="458"/>
                  </a:lnTo>
                  <a:lnTo>
                    <a:pt x="516" y="452"/>
                  </a:lnTo>
                  <a:lnTo>
                    <a:pt x="514" y="448"/>
                  </a:lnTo>
                  <a:lnTo>
                    <a:pt x="512" y="444"/>
                  </a:lnTo>
                  <a:lnTo>
                    <a:pt x="510" y="441"/>
                  </a:lnTo>
                  <a:lnTo>
                    <a:pt x="508" y="439"/>
                  </a:lnTo>
                  <a:lnTo>
                    <a:pt x="506" y="437"/>
                  </a:lnTo>
                  <a:lnTo>
                    <a:pt x="503" y="435"/>
                  </a:lnTo>
                  <a:lnTo>
                    <a:pt x="501" y="433"/>
                  </a:lnTo>
                  <a:lnTo>
                    <a:pt x="499" y="433"/>
                  </a:lnTo>
                  <a:lnTo>
                    <a:pt x="497" y="433"/>
                  </a:lnTo>
                  <a:lnTo>
                    <a:pt x="495" y="433"/>
                  </a:lnTo>
                  <a:lnTo>
                    <a:pt x="493" y="433"/>
                  </a:lnTo>
                  <a:lnTo>
                    <a:pt x="491" y="433"/>
                  </a:lnTo>
                  <a:lnTo>
                    <a:pt x="489" y="433"/>
                  </a:lnTo>
                  <a:lnTo>
                    <a:pt x="487" y="435"/>
                  </a:lnTo>
                  <a:lnTo>
                    <a:pt x="483" y="437"/>
                  </a:lnTo>
                  <a:lnTo>
                    <a:pt x="477" y="439"/>
                  </a:lnTo>
                  <a:lnTo>
                    <a:pt x="471" y="441"/>
                  </a:lnTo>
                  <a:lnTo>
                    <a:pt x="465" y="442"/>
                  </a:lnTo>
                  <a:lnTo>
                    <a:pt x="461" y="442"/>
                  </a:lnTo>
                  <a:lnTo>
                    <a:pt x="457" y="444"/>
                  </a:lnTo>
                  <a:lnTo>
                    <a:pt x="453" y="444"/>
                  </a:lnTo>
                  <a:lnTo>
                    <a:pt x="449" y="444"/>
                  </a:lnTo>
                  <a:lnTo>
                    <a:pt x="442" y="444"/>
                  </a:lnTo>
                  <a:lnTo>
                    <a:pt x="434" y="444"/>
                  </a:lnTo>
                  <a:lnTo>
                    <a:pt x="426" y="444"/>
                  </a:lnTo>
                  <a:lnTo>
                    <a:pt x="420" y="442"/>
                  </a:lnTo>
                  <a:lnTo>
                    <a:pt x="416" y="442"/>
                  </a:lnTo>
                  <a:lnTo>
                    <a:pt x="414" y="441"/>
                  </a:lnTo>
                  <a:lnTo>
                    <a:pt x="412" y="441"/>
                  </a:lnTo>
                  <a:lnTo>
                    <a:pt x="410" y="439"/>
                  </a:lnTo>
                  <a:lnTo>
                    <a:pt x="408" y="437"/>
                  </a:lnTo>
                  <a:lnTo>
                    <a:pt x="406" y="437"/>
                  </a:lnTo>
                  <a:lnTo>
                    <a:pt x="404" y="435"/>
                  </a:lnTo>
                  <a:lnTo>
                    <a:pt x="404" y="431"/>
                  </a:lnTo>
                  <a:lnTo>
                    <a:pt x="404" y="429"/>
                  </a:lnTo>
                  <a:lnTo>
                    <a:pt x="402" y="427"/>
                  </a:lnTo>
                  <a:lnTo>
                    <a:pt x="400" y="423"/>
                  </a:lnTo>
                  <a:lnTo>
                    <a:pt x="400" y="421"/>
                  </a:lnTo>
                  <a:lnTo>
                    <a:pt x="398" y="415"/>
                  </a:lnTo>
                  <a:lnTo>
                    <a:pt x="398" y="409"/>
                  </a:lnTo>
                  <a:lnTo>
                    <a:pt x="398" y="405"/>
                  </a:lnTo>
                  <a:lnTo>
                    <a:pt x="396" y="401"/>
                  </a:lnTo>
                  <a:lnTo>
                    <a:pt x="396" y="399"/>
                  </a:lnTo>
                  <a:lnTo>
                    <a:pt x="394" y="397"/>
                  </a:lnTo>
                  <a:lnTo>
                    <a:pt x="393" y="395"/>
                  </a:lnTo>
                  <a:lnTo>
                    <a:pt x="389" y="395"/>
                  </a:lnTo>
                  <a:lnTo>
                    <a:pt x="387" y="393"/>
                  </a:lnTo>
                  <a:lnTo>
                    <a:pt x="383" y="393"/>
                  </a:lnTo>
                  <a:lnTo>
                    <a:pt x="381" y="393"/>
                  </a:lnTo>
                  <a:lnTo>
                    <a:pt x="379" y="393"/>
                  </a:lnTo>
                  <a:lnTo>
                    <a:pt x="377" y="395"/>
                  </a:lnTo>
                  <a:lnTo>
                    <a:pt x="375" y="395"/>
                  </a:lnTo>
                  <a:lnTo>
                    <a:pt x="369" y="397"/>
                  </a:lnTo>
                  <a:lnTo>
                    <a:pt x="365" y="399"/>
                  </a:lnTo>
                  <a:lnTo>
                    <a:pt x="359" y="401"/>
                  </a:lnTo>
                  <a:lnTo>
                    <a:pt x="353" y="403"/>
                  </a:lnTo>
                  <a:lnTo>
                    <a:pt x="349" y="405"/>
                  </a:lnTo>
                  <a:lnTo>
                    <a:pt x="345" y="405"/>
                  </a:lnTo>
                  <a:lnTo>
                    <a:pt x="341" y="405"/>
                  </a:lnTo>
                  <a:lnTo>
                    <a:pt x="337" y="405"/>
                  </a:lnTo>
                  <a:lnTo>
                    <a:pt x="336" y="405"/>
                  </a:lnTo>
                  <a:lnTo>
                    <a:pt x="334" y="405"/>
                  </a:lnTo>
                  <a:lnTo>
                    <a:pt x="334" y="403"/>
                  </a:lnTo>
                  <a:lnTo>
                    <a:pt x="332" y="403"/>
                  </a:lnTo>
                  <a:lnTo>
                    <a:pt x="328" y="399"/>
                  </a:lnTo>
                  <a:lnTo>
                    <a:pt x="328" y="399"/>
                  </a:lnTo>
                  <a:lnTo>
                    <a:pt x="328" y="397"/>
                  </a:lnTo>
                  <a:lnTo>
                    <a:pt x="326" y="395"/>
                  </a:lnTo>
                  <a:lnTo>
                    <a:pt x="326" y="393"/>
                  </a:lnTo>
                  <a:lnTo>
                    <a:pt x="326" y="391"/>
                  </a:lnTo>
                  <a:lnTo>
                    <a:pt x="326" y="387"/>
                  </a:lnTo>
                  <a:lnTo>
                    <a:pt x="326" y="386"/>
                  </a:lnTo>
                  <a:lnTo>
                    <a:pt x="326" y="384"/>
                  </a:lnTo>
                  <a:lnTo>
                    <a:pt x="324" y="380"/>
                  </a:lnTo>
                  <a:lnTo>
                    <a:pt x="322" y="374"/>
                  </a:lnTo>
                  <a:lnTo>
                    <a:pt x="320" y="370"/>
                  </a:lnTo>
                  <a:lnTo>
                    <a:pt x="318" y="364"/>
                  </a:lnTo>
                  <a:lnTo>
                    <a:pt x="318" y="362"/>
                  </a:lnTo>
                  <a:lnTo>
                    <a:pt x="316" y="360"/>
                  </a:lnTo>
                  <a:lnTo>
                    <a:pt x="316" y="358"/>
                  </a:lnTo>
                  <a:lnTo>
                    <a:pt x="316" y="356"/>
                  </a:lnTo>
                  <a:lnTo>
                    <a:pt x="306" y="103"/>
                  </a:lnTo>
                  <a:lnTo>
                    <a:pt x="0" y="73"/>
                  </a:lnTo>
                  <a:lnTo>
                    <a:pt x="4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51" name=""/>
          <p:cNvGrpSpPr/>
          <p:nvPr/>
        </p:nvGrpSpPr>
        <p:grpSpPr>
          <a:xfrm>
            <a:off x="1676520" y="838080"/>
            <a:ext cx="1828440" cy="2590560"/>
            <a:chOff x="1676520" y="838080"/>
            <a:chExt cx="1828440" cy="2590560"/>
          </a:xfrm>
        </p:grpSpPr>
        <p:sp>
          <p:nvSpPr>
            <p:cNvPr id="152" name=""/>
            <p:cNvSpPr/>
            <p:nvPr/>
          </p:nvSpPr>
          <p:spPr>
            <a:xfrm>
              <a:off x="1676520" y="838080"/>
              <a:ext cx="1828440" cy="2590560"/>
            </a:xfrm>
            <a:custGeom>
              <a:avLst/>
              <a:gdLst/>
              <a:ahLst/>
              <a:rect l="l" t="t" r="r" b="b"/>
              <a:pathLst>
                <a:path w="679" h="1035">
                  <a:moveTo>
                    <a:pt x="86" y="0"/>
                  </a:moveTo>
                  <a:lnTo>
                    <a:pt x="0" y="408"/>
                  </a:lnTo>
                  <a:lnTo>
                    <a:pt x="463" y="1035"/>
                  </a:lnTo>
                  <a:lnTo>
                    <a:pt x="491" y="1008"/>
                  </a:lnTo>
                  <a:lnTo>
                    <a:pt x="489" y="884"/>
                  </a:lnTo>
                  <a:lnTo>
                    <a:pt x="548" y="894"/>
                  </a:lnTo>
                  <a:lnTo>
                    <a:pt x="607" y="515"/>
                  </a:lnTo>
                  <a:lnTo>
                    <a:pt x="648" y="255"/>
                  </a:lnTo>
                  <a:lnTo>
                    <a:pt x="658" y="177"/>
                  </a:lnTo>
                  <a:lnTo>
                    <a:pt x="679" y="106"/>
                  </a:lnTo>
                  <a:lnTo>
                    <a:pt x="375" y="61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" name=""/>
            <p:cNvSpPr/>
            <p:nvPr/>
          </p:nvSpPr>
          <p:spPr>
            <a:xfrm>
              <a:off x="1676520" y="838080"/>
              <a:ext cx="1828440" cy="2590560"/>
            </a:xfrm>
            <a:custGeom>
              <a:avLst/>
              <a:gdLst/>
              <a:ahLst/>
              <a:rect l="l" t="t" r="r" b="b"/>
              <a:pathLst>
                <a:path w="679" h="1035">
                  <a:moveTo>
                    <a:pt x="86" y="0"/>
                  </a:moveTo>
                  <a:lnTo>
                    <a:pt x="0" y="408"/>
                  </a:lnTo>
                  <a:lnTo>
                    <a:pt x="463" y="1035"/>
                  </a:lnTo>
                  <a:lnTo>
                    <a:pt x="491" y="1008"/>
                  </a:lnTo>
                  <a:lnTo>
                    <a:pt x="489" y="884"/>
                  </a:lnTo>
                  <a:lnTo>
                    <a:pt x="548" y="894"/>
                  </a:lnTo>
                  <a:lnTo>
                    <a:pt x="607" y="515"/>
                  </a:lnTo>
                  <a:lnTo>
                    <a:pt x="648" y="255"/>
                  </a:lnTo>
                  <a:lnTo>
                    <a:pt x="658" y="177"/>
                  </a:lnTo>
                  <a:lnTo>
                    <a:pt x="679" y="106"/>
                  </a:lnTo>
                  <a:lnTo>
                    <a:pt x="375" y="61"/>
                  </a:lnTo>
                  <a:lnTo>
                    <a:pt x="86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54" name=""/>
          <p:cNvGrpSpPr/>
          <p:nvPr/>
        </p:nvGrpSpPr>
        <p:grpSpPr>
          <a:xfrm>
            <a:off x="3124080" y="1066680"/>
            <a:ext cx="1341720" cy="1890360"/>
            <a:chOff x="3124080" y="1066680"/>
            <a:chExt cx="1341720" cy="1890360"/>
          </a:xfrm>
        </p:grpSpPr>
        <p:sp>
          <p:nvSpPr>
            <p:cNvPr id="155" name=""/>
            <p:cNvSpPr/>
            <p:nvPr/>
          </p:nvSpPr>
          <p:spPr>
            <a:xfrm>
              <a:off x="3124080" y="1066680"/>
              <a:ext cx="1341720" cy="1890360"/>
            </a:xfrm>
            <a:custGeom>
              <a:avLst/>
              <a:gdLst/>
              <a:ahLst/>
              <a:rect l="l" t="t" r="r" b="b"/>
              <a:pathLst>
                <a:path w="556" h="739">
                  <a:moveTo>
                    <a:pt x="104" y="0"/>
                  </a:moveTo>
                  <a:lnTo>
                    <a:pt x="395" y="44"/>
                  </a:lnTo>
                  <a:lnTo>
                    <a:pt x="373" y="183"/>
                  </a:lnTo>
                  <a:lnTo>
                    <a:pt x="556" y="205"/>
                  </a:lnTo>
                  <a:lnTo>
                    <a:pt x="501" y="739"/>
                  </a:lnTo>
                  <a:lnTo>
                    <a:pt x="0" y="659"/>
                  </a:lnTo>
                  <a:lnTo>
                    <a:pt x="104" y="0"/>
                  </a:lnTo>
                  <a:close/>
                </a:path>
              </a:pathLst>
            </a:custGeom>
            <a:solidFill>
              <a:srgbClr val="ccff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" name=""/>
            <p:cNvSpPr/>
            <p:nvPr/>
          </p:nvSpPr>
          <p:spPr>
            <a:xfrm>
              <a:off x="3124080" y="1066680"/>
              <a:ext cx="1341720" cy="1890360"/>
            </a:xfrm>
            <a:custGeom>
              <a:avLst/>
              <a:gdLst/>
              <a:ahLst/>
              <a:rect l="l" t="t" r="r" b="b"/>
              <a:pathLst>
                <a:path w="556" h="739">
                  <a:moveTo>
                    <a:pt x="104" y="0"/>
                  </a:moveTo>
                  <a:lnTo>
                    <a:pt x="395" y="44"/>
                  </a:lnTo>
                  <a:lnTo>
                    <a:pt x="373" y="183"/>
                  </a:lnTo>
                  <a:lnTo>
                    <a:pt x="556" y="205"/>
                  </a:lnTo>
                  <a:lnTo>
                    <a:pt x="501" y="739"/>
                  </a:lnTo>
                  <a:lnTo>
                    <a:pt x="0" y="659"/>
                  </a:lnTo>
                  <a:lnTo>
                    <a:pt x="104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57" name=""/>
          <p:cNvGrpSpPr/>
          <p:nvPr/>
        </p:nvGrpSpPr>
        <p:grpSpPr>
          <a:xfrm>
            <a:off x="2741760" y="2727360"/>
            <a:ext cx="1596600" cy="1775880"/>
            <a:chOff x="2741760" y="2727360"/>
            <a:chExt cx="1596600" cy="1775880"/>
          </a:xfrm>
        </p:grpSpPr>
        <p:sp>
          <p:nvSpPr>
            <p:cNvPr id="158" name=""/>
            <p:cNvSpPr/>
            <p:nvPr/>
          </p:nvSpPr>
          <p:spPr>
            <a:xfrm>
              <a:off x="2741760" y="2727360"/>
              <a:ext cx="1596600" cy="1775880"/>
            </a:xfrm>
            <a:custGeom>
              <a:avLst/>
              <a:gdLst/>
              <a:ahLst/>
              <a:rect l="l" t="t" r="r" b="b"/>
              <a:pathLst>
                <a:path w="662" h="918">
                  <a:moveTo>
                    <a:pt x="163" y="0"/>
                  </a:moveTo>
                  <a:lnTo>
                    <a:pt x="144" y="122"/>
                  </a:lnTo>
                  <a:lnTo>
                    <a:pt x="144" y="124"/>
                  </a:lnTo>
                  <a:lnTo>
                    <a:pt x="142" y="128"/>
                  </a:lnTo>
                  <a:lnTo>
                    <a:pt x="142" y="130"/>
                  </a:lnTo>
                  <a:lnTo>
                    <a:pt x="140" y="132"/>
                  </a:lnTo>
                  <a:lnTo>
                    <a:pt x="140" y="134"/>
                  </a:lnTo>
                  <a:lnTo>
                    <a:pt x="138" y="136"/>
                  </a:lnTo>
                  <a:lnTo>
                    <a:pt x="136" y="138"/>
                  </a:lnTo>
                  <a:lnTo>
                    <a:pt x="136" y="140"/>
                  </a:lnTo>
                  <a:lnTo>
                    <a:pt x="132" y="140"/>
                  </a:lnTo>
                  <a:lnTo>
                    <a:pt x="130" y="142"/>
                  </a:lnTo>
                  <a:lnTo>
                    <a:pt x="130" y="142"/>
                  </a:lnTo>
                  <a:lnTo>
                    <a:pt x="128" y="142"/>
                  </a:lnTo>
                  <a:lnTo>
                    <a:pt x="124" y="140"/>
                  </a:lnTo>
                  <a:lnTo>
                    <a:pt x="122" y="140"/>
                  </a:lnTo>
                  <a:lnTo>
                    <a:pt x="120" y="138"/>
                  </a:lnTo>
                  <a:lnTo>
                    <a:pt x="118" y="136"/>
                  </a:lnTo>
                  <a:lnTo>
                    <a:pt x="118" y="134"/>
                  </a:lnTo>
                  <a:lnTo>
                    <a:pt x="116" y="132"/>
                  </a:lnTo>
                  <a:lnTo>
                    <a:pt x="114" y="130"/>
                  </a:lnTo>
                  <a:lnTo>
                    <a:pt x="114" y="128"/>
                  </a:lnTo>
                  <a:lnTo>
                    <a:pt x="110" y="126"/>
                  </a:lnTo>
                  <a:lnTo>
                    <a:pt x="108" y="124"/>
                  </a:lnTo>
                  <a:lnTo>
                    <a:pt x="106" y="122"/>
                  </a:lnTo>
                  <a:lnTo>
                    <a:pt x="102" y="120"/>
                  </a:lnTo>
                  <a:lnTo>
                    <a:pt x="100" y="118"/>
                  </a:lnTo>
                  <a:lnTo>
                    <a:pt x="97" y="118"/>
                  </a:lnTo>
                  <a:lnTo>
                    <a:pt x="93" y="118"/>
                  </a:lnTo>
                  <a:lnTo>
                    <a:pt x="89" y="118"/>
                  </a:lnTo>
                  <a:lnTo>
                    <a:pt x="83" y="118"/>
                  </a:lnTo>
                  <a:lnTo>
                    <a:pt x="79" y="120"/>
                  </a:lnTo>
                  <a:lnTo>
                    <a:pt x="75" y="122"/>
                  </a:lnTo>
                  <a:lnTo>
                    <a:pt x="73" y="124"/>
                  </a:lnTo>
                  <a:lnTo>
                    <a:pt x="71" y="126"/>
                  </a:lnTo>
                  <a:lnTo>
                    <a:pt x="67" y="128"/>
                  </a:lnTo>
                  <a:lnTo>
                    <a:pt x="67" y="130"/>
                  </a:lnTo>
                  <a:lnTo>
                    <a:pt x="67" y="134"/>
                  </a:lnTo>
                  <a:lnTo>
                    <a:pt x="65" y="136"/>
                  </a:lnTo>
                  <a:lnTo>
                    <a:pt x="65" y="140"/>
                  </a:lnTo>
                  <a:lnTo>
                    <a:pt x="65" y="142"/>
                  </a:lnTo>
                  <a:lnTo>
                    <a:pt x="65" y="146"/>
                  </a:lnTo>
                  <a:lnTo>
                    <a:pt x="65" y="150"/>
                  </a:lnTo>
                  <a:lnTo>
                    <a:pt x="67" y="152"/>
                  </a:lnTo>
                  <a:lnTo>
                    <a:pt x="67" y="155"/>
                  </a:lnTo>
                  <a:lnTo>
                    <a:pt x="69" y="157"/>
                  </a:lnTo>
                  <a:lnTo>
                    <a:pt x="71" y="159"/>
                  </a:lnTo>
                  <a:lnTo>
                    <a:pt x="73" y="163"/>
                  </a:lnTo>
                  <a:lnTo>
                    <a:pt x="73" y="165"/>
                  </a:lnTo>
                  <a:lnTo>
                    <a:pt x="73" y="169"/>
                  </a:lnTo>
                  <a:lnTo>
                    <a:pt x="71" y="169"/>
                  </a:lnTo>
                  <a:lnTo>
                    <a:pt x="69" y="169"/>
                  </a:lnTo>
                  <a:lnTo>
                    <a:pt x="67" y="169"/>
                  </a:lnTo>
                  <a:lnTo>
                    <a:pt x="67" y="171"/>
                  </a:lnTo>
                  <a:lnTo>
                    <a:pt x="65" y="171"/>
                  </a:lnTo>
                  <a:lnTo>
                    <a:pt x="63" y="173"/>
                  </a:lnTo>
                  <a:lnTo>
                    <a:pt x="61" y="175"/>
                  </a:lnTo>
                  <a:lnTo>
                    <a:pt x="61" y="177"/>
                  </a:lnTo>
                  <a:lnTo>
                    <a:pt x="61" y="179"/>
                  </a:lnTo>
                  <a:lnTo>
                    <a:pt x="63" y="181"/>
                  </a:lnTo>
                  <a:lnTo>
                    <a:pt x="65" y="185"/>
                  </a:lnTo>
                  <a:lnTo>
                    <a:pt x="67" y="187"/>
                  </a:lnTo>
                  <a:lnTo>
                    <a:pt x="69" y="187"/>
                  </a:lnTo>
                  <a:lnTo>
                    <a:pt x="71" y="189"/>
                  </a:lnTo>
                  <a:lnTo>
                    <a:pt x="73" y="189"/>
                  </a:lnTo>
                  <a:lnTo>
                    <a:pt x="69" y="193"/>
                  </a:lnTo>
                  <a:lnTo>
                    <a:pt x="67" y="197"/>
                  </a:lnTo>
                  <a:lnTo>
                    <a:pt x="65" y="201"/>
                  </a:lnTo>
                  <a:lnTo>
                    <a:pt x="63" y="205"/>
                  </a:lnTo>
                  <a:lnTo>
                    <a:pt x="61" y="209"/>
                  </a:lnTo>
                  <a:lnTo>
                    <a:pt x="61" y="210"/>
                  </a:lnTo>
                  <a:lnTo>
                    <a:pt x="61" y="212"/>
                  </a:lnTo>
                  <a:lnTo>
                    <a:pt x="61" y="212"/>
                  </a:lnTo>
                  <a:lnTo>
                    <a:pt x="63" y="212"/>
                  </a:lnTo>
                  <a:lnTo>
                    <a:pt x="65" y="212"/>
                  </a:lnTo>
                  <a:lnTo>
                    <a:pt x="67" y="212"/>
                  </a:lnTo>
                  <a:lnTo>
                    <a:pt x="67" y="212"/>
                  </a:lnTo>
                  <a:lnTo>
                    <a:pt x="69" y="214"/>
                  </a:lnTo>
                  <a:lnTo>
                    <a:pt x="69" y="214"/>
                  </a:lnTo>
                  <a:lnTo>
                    <a:pt x="71" y="214"/>
                  </a:lnTo>
                  <a:lnTo>
                    <a:pt x="71" y="216"/>
                  </a:lnTo>
                  <a:lnTo>
                    <a:pt x="73" y="218"/>
                  </a:lnTo>
                  <a:lnTo>
                    <a:pt x="73" y="220"/>
                  </a:lnTo>
                  <a:lnTo>
                    <a:pt x="73" y="222"/>
                  </a:lnTo>
                  <a:lnTo>
                    <a:pt x="73" y="228"/>
                  </a:lnTo>
                  <a:lnTo>
                    <a:pt x="71" y="234"/>
                  </a:lnTo>
                  <a:lnTo>
                    <a:pt x="71" y="244"/>
                  </a:lnTo>
                  <a:lnTo>
                    <a:pt x="69" y="252"/>
                  </a:lnTo>
                  <a:lnTo>
                    <a:pt x="69" y="256"/>
                  </a:lnTo>
                  <a:lnTo>
                    <a:pt x="67" y="262"/>
                  </a:lnTo>
                  <a:lnTo>
                    <a:pt x="67" y="266"/>
                  </a:lnTo>
                  <a:lnTo>
                    <a:pt x="65" y="269"/>
                  </a:lnTo>
                  <a:lnTo>
                    <a:pt x="63" y="273"/>
                  </a:lnTo>
                  <a:lnTo>
                    <a:pt x="63" y="275"/>
                  </a:lnTo>
                  <a:lnTo>
                    <a:pt x="59" y="279"/>
                  </a:lnTo>
                  <a:lnTo>
                    <a:pt x="59" y="281"/>
                  </a:lnTo>
                  <a:lnTo>
                    <a:pt x="59" y="287"/>
                  </a:lnTo>
                  <a:lnTo>
                    <a:pt x="59" y="291"/>
                  </a:lnTo>
                  <a:lnTo>
                    <a:pt x="59" y="297"/>
                  </a:lnTo>
                  <a:lnTo>
                    <a:pt x="59" y="301"/>
                  </a:lnTo>
                  <a:lnTo>
                    <a:pt x="61" y="305"/>
                  </a:lnTo>
                  <a:lnTo>
                    <a:pt x="63" y="311"/>
                  </a:lnTo>
                  <a:lnTo>
                    <a:pt x="65" y="313"/>
                  </a:lnTo>
                  <a:lnTo>
                    <a:pt x="67" y="315"/>
                  </a:lnTo>
                  <a:lnTo>
                    <a:pt x="67" y="317"/>
                  </a:lnTo>
                  <a:lnTo>
                    <a:pt x="69" y="321"/>
                  </a:lnTo>
                  <a:lnTo>
                    <a:pt x="71" y="322"/>
                  </a:lnTo>
                  <a:lnTo>
                    <a:pt x="73" y="324"/>
                  </a:lnTo>
                  <a:lnTo>
                    <a:pt x="75" y="326"/>
                  </a:lnTo>
                  <a:lnTo>
                    <a:pt x="75" y="328"/>
                  </a:lnTo>
                  <a:lnTo>
                    <a:pt x="77" y="334"/>
                  </a:lnTo>
                  <a:lnTo>
                    <a:pt x="79" y="338"/>
                  </a:lnTo>
                  <a:lnTo>
                    <a:pt x="81" y="344"/>
                  </a:lnTo>
                  <a:lnTo>
                    <a:pt x="81" y="348"/>
                  </a:lnTo>
                  <a:lnTo>
                    <a:pt x="81" y="352"/>
                  </a:lnTo>
                  <a:lnTo>
                    <a:pt x="81" y="358"/>
                  </a:lnTo>
                  <a:lnTo>
                    <a:pt x="85" y="362"/>
                  </a:lnTo>
                  <a:lnTo>
                    <a:pt x="89" y="366"/>
                  </a:lnTo>
                  <a:lnTo>
                    <a:pt x="91" y="370"/>
                  </a:lnTo>
                  <a:lnTo>
                    <a:pt x="95" y="372"/>
                  </a:lnTo>
                  <a:lnTo>
                    <a:pt x="97" y="376"/>
                  </a:lnTo>
                  <a:lnTo>
                    <a:pt x="99" y="379"/>
                  </a:lnTo>
                  <a:lnTo>
                    <a:pt x="99" y="381"/>
                  </a:lnTo>
                  <a:lnTo>
                    <a:pt x="99" y="383"/>
                  </a:lnTo>
                  <a:lnTo>
                    <a:pt x="99" y="385"/>
                  </a:lnTo>
                  <a:lnTo>
                    <a:pt x="99" y="387"/>
                  </a:lnTo>
                  <a:lnTo>
                    <a:pt x="97" y="391"/>
                  </a:lnTo>
                  <a:lnTo>
                    <a:pt x="93" y="395"/>
                  </a:lnTo>
                  <a:lnTo>
                    <a:pt x="89" y="399"/>
                  </a:lnTo>
                  <a:lnTo>
                    <a:pt x="85" y="403"/>
                  </a:lnTo>
                  <a:lnTo>
                    <a:pt x="83" y="407"/>
                  </a:lnTo>
                  <a:lnTo>
                    <a:pt x="79" y="413"/>
                  </a:lnTo>
                  <a:lnTo>
                    <a:pt x="73" y="419"/>
                  </a:lnTo>
                  <a:lnTo>
                    <a:pt x="67" y="427"/>
                  </a:lnTo>
                  <a:lnTo>
                    <a:pt x="67" y="429"/>
                  </a:lnTo>
                  <a:lnTo>
                    <a:pt x="65" y="429"/>
                  </a:lnTo>
                  <a:lnTo>
                    <a:pt x="65" y="429"/>
                  </a:lnTo>
                  <a:lnTo>
                    <a:pt x="63" y="427"/>
                  </a:lnTo>
                  <a:lnTo>
                    <a:pt x="61" y="425"/>
                  </a:lnTo>
                  <a:lnTo>
                    <a:pt x="59" y="423"/>
                  </a:lnTo>
                  <a:lnTo>
                    <a:pt x="59" y="421"/>
                  </a:lnTo>
                  <a:lnTo>
                    <a:pt x="59" y="421"/>
                  </a:lnTo>
                  <a:lnTo>
                    <a:pt x="57" y="421"/>
                  </a:lnTo>
                  <a:lnTo>
                    <a:pt x="57" y="423"/>
                  </a:lnTo>
                  <a:lnTo>
                    <a:pt x="57" y="425"/>
                  </a:lnTo>
                  <a:lnTo>
                    <a:pt x="55" y="427"/>
                  </a:lnTo>
                  <a:lnTo>
                    <a:pt x="55" y="433"/>
                  </a:lnTo>
                  <a:lnTo>
                    <a:pt x="53" y="438"/>
                  </a:lnTo>
                  <a:lnTo>
                    <a:pt x="51" y="440"/>
                  </a:lnTo>
                  <a:lnTo>
                    <a:pt x="51" y="444"/>
                  </a:lnTo>
                  <a:lnTo>
                    <a:pt x="49" y="446"/>
                  </a:lnTo>
                  <a:lnTo>
                    <a:pt x="47" y="448"/>
                  </a:lnTo>
                  <a:lnTo>
                    <a:pt x="47" y="450"/>
                  </a:lnTo>
                  <a:lnTo>
                    <a:pt x="47" y="450"/>
                  </a:lnTo>
                  <a:lnTo>
                    <a:pt x="47" y="452"/>
                  </a:lnTo>
                  <a:lnTo>
                    <a:pt x="47" y="454"/>
                  </a:lnTo>
                  <a:lnTo>
                    <a:pt x="47" y="458"/>
                  </a:lnTo>
                  <a:lnTo>
                    <a:pt x="47" y="462"/>
                  </a:lnTo>
                  <a:lnTo>
                    <a:pt x="47" y="466"/>
                  </a:lnTo>
                  <a:lnTo>
                    <a:pt x="47" y="470"/>
                  </a:lnTo>
                  <a:lnTo>
                    <a:pt x="44" y="476"/>
                  </a:lnTo>
                  <a:lnTo>
                    <a:pt x="40" y="482"/>
                  </a:lnTo>
                  <a:lnTo>
                    <a:pt x="34" y="486"/>
                  </a:lnTo>
                  <a:lnTo>
                    <a:pt x="30" y="491"/>
                  </a:lnTo>
                  <a:lnTo>
                    <a:pt x="26" y="497"/>
                  </a:lnTo>
                  <a:lnTo>
                    <a:pt x="24" y="503"/>
                  </a:lnTo>
                  <a:lnTo>
                    <a:pt x="22" y="505"/>
                  </a:lnTo>
                  <a:lnTo>
                    <a:pt x="22" y="507"/>
                  </a:lnTo>
                  <a:lnTo>
                    <a:pt x="20" y="509"/>
                  </a:lnTo>
                  <a:lnTo>
                    <a:pt x="20" y="513"/>
                  </a:lnTo>
                  <a:lnTo>
                    <a:pt x="18" y="519"/>
                  </a:lnTo>
                  <a:lnTo>
                    <a:pt x="16" y="525"/>
                  </a:lnTo>
                  <a:lnTo>
                    <a:pt x="16" y="531"/>
                  </a:lnTo>
                  <a:lnTo>
                    <a:pt x="16" y="537"/>
                  </a:lnTo>
                  <a:lnTo>
                    <a:pt x="16" y="541"/>
                  </a:lnTo>
                  <a:lnTo>
                    <a:pt x="16" y="545"/>
                  </a:lnTo>
                  <a:lnTo>
                    <a:pt x="18" y="548"/>
                  </a:lnTo>
                  <a:lnTo>
                    <a:pt x="18" y="552"/>
                  </a:lnTo>
                  <a:lnTo>
                    <a:pt x="20" y="556"/>
                  </a:lnTo>
                  <a:lnTo>
                    <a:pt x="20" y="560"/>
                  </a:lnTo>
                  <a:lnTo>
                    <a:pt x="22" y="566"/>
                  </a:lnTo>
                  <a:lnTo>
                    <a:pt x="22" y="572"/>
                  </a:lnTo>
                  <a:lnTo>
                    <a:pt x="22" y="578"/>
                  </a:lnTo>
                  <a:lnTo>
                    <a:pt x="22" y="584"/>
                  </a:lnTo>
                  <a:lnTo>
                    <a:pt x="22" y="592"/>
                  </a:lnTo>
                  <a:lnTo>
                    <a:pt x="20" y="601"/>
                  </a:lnTo>
                  <a:lnTo>
                    <a:pt x="18" y="601"/>
                  </a:lnTo>
                  <a:lnTo>
                    <a:pt x="18" y="603"/>
                  </a:lnTo>
                  <a:lnTo>
                    <a:pt x="16" y="605"/>
                  </a:lnTo>
                  <a:lnTo>
                    <a:pt x="14" y="609"/>
                  </a:lnTo>
                  <a:lnTo>
                    <a:pt x="12" y="613"/>
                  </a:lnTo>
                  <a:lnTo>
                    <a:pt x="12" y="617"/>
                  </a:lnTo>
                  <a:lnTo>
                    <a:pt x="12" y="621"/>
                  </a:lnTo>
                  <a:lnTo>
                    <a:pt x="8" y="621"/>
                  </a:lnTo>
                  <a:lnTo>
                    <a:pt x="4" y="621"/>
                  </a:lnTo>
                  <a:lnTo>
                    <a:pt x="4" y="623"/>
                  </a:lnTo>
                  <a:lnTo>
                    <a:pt x="2" y="623"/>
                  </a:lnTo>
                  <a:lnTo>
                    <a:pt x="0" y="625"/>
                  </a:lnTo>
                  <a:lnTo>
                    <a:pt x="0" y="627"/>
                  </a:lnTo>
                  <a:lnTo>
                    <a:pt x="0" y="631"/>
                  </a:lnTo>
                  <a:lnTo>
                    <a:pt x="0" y="635"/>
                  </a:lnTo>
                  <a:lnTo>
                    <a:pt x="368" y="890"/>
                  </a:lnTo>
                  <a:lnTo>
                    <a:pt x="582" y="918"/>
                  </a:lnTo>
                  <a:lnTo>
                    <a:pt x="662" y="93"/>
                  </a:lnTo>
                  <a:lnTo>
                    <a:pt x="163" y="0"/>
                  </a:lnTo>
                  <a:close/>
                </a:path>
              </a:pathLst>
            </a:custGeom>
            <a:solidFill>
              <a:srgbClr val="ccff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" name=""/>
            <p:cNvSpPr/>
            <p:nvPr/>
          </p:nvSpPr>
          <p:spPr>
            <a:xfrm>
              <a:off x="2741760" y="2727360"/>
              <a:ext cx="1596600" cy="1775880"/>
            </a:xfrm>
            <a:custGeom>
              <a:avLst/>
              <a:gdLst/>
              <a:ahLst/>
              <a:rect l="l" t="t" r="r" b="b"/>
              <a:pathLst>
                <a:path w="662" h="918">
                  <a:moveTo>
                    <a:pt x="163" y="0"/>
                  </a:moveTo>
                  <a:lnTo>
                    <a:pt x="144" y="122"/>
                  </a:lnTo>
                  <a:lnTo>
                    <a:pt x="144" y="124"/>
                  </a:lnTo>
                  <a:lnTo>
                    <a:pt x="142" y="128"/>
                  </a:lnTo>
                  <a:lnTo>
                    <a:pt x="142" y="130"/>
                  </a:lnTo>
                  <a:lnTo>
                    <a:pt x="140" y="132"/>
                  </a:lnTo>
                  <a:lnTo>
                    <a:pt x="140" y="134"/>
                  </a:lnTo>
                  <a:lnTo>
                    <a:pt x="138" y="136"/>
                  </a:lnTo>
                  <a:lnTo>
                    <a:pt x="136" y="138"/>
                  </a:lnTo>
                  <a:lnTo>
                    <a:pt x="136" y="140"/>
                  </a:lnTo>
                  <a:lnTo>
                    <a:pt x="132" y="140"/>
                  </a:lnTo>
                  <a:lnTo>
                    <a:pt x="130" y="142"/>
                  </a:lnTo>
                  <a:lnTo>
                    <a:pt x="130" y="142"/>
                  </a:lnTo>
                  <a:lnTo>
                    <a:pt x="128" y="142"/>
                  </a:lnTo>
                  <a:lnTo>
                    <a:pt x="124" y="140"/>
                  </a:lnTo>
                  <a:lnTo>
                    <a:pt x="122" y="140"/>
                  </a:lnTo>
                  <a:lnTo>
                    <a:pt x="120" y="138"/>
                  </a:lnTo>
                  <a:lnTo>
                    <a:pt x="118" y="136"/>
                  </a:lnTo>
                  <a:lnTo>
                    <a:pt x="118" y="134"/>
                  </a:lnTo>
                  <a:lnTo>
                    <a:pt x="116" y="132"/>
                  </a:lnTo>
                  <a:lnTo>
                    <a:pt x="114" y="130"/>
                  </a:lnTo>
                  <a:lnTo>
                    <a:pt x="114" y="128"/>
                  </a:lnTo>
                  <a:lnTo>
                    <a:pt x="110" y="126"/>
                  </a:lnTo>
                  <a:lnTo>
                    <a:pt x="108" y="124"/>
                  </a:lnTo>
                  <a:lnTo>
                    <a:pt x="106" y="122"/>
                  </a:lnTo>
                  <a:lnTo>
                    <a:pt x="102" y="120"/>
                  </a:lnTo>
                  <a:lnTo>
                    <a:pt x="100" y="118"/>
                  </a:lnTo>
                  <a:lnTo>
                    <a:pt x="97" y="118"/>
                  </a:lnTo>
                  <a:lnTo>
                    <a:pt x="93" y="118"/>
                  </a:lnTo>
                  <a:lnTo>
                    <a:pt x="89" y="118"/>
                  </a:lnTo>
                  <a:lnTo>
                    <a:pt x="83" y="118"/>
                  </a:lnTo>
                  <a:lnTo>
                    <a:pt x="79" y="120"/>
                  </a:lnTo>
                  <a:lnTo>
                    <a:pt x="75" y="122"/>
                  </a:lnTo>
                  <a:lnTo>
                    <a:pt x="73" y="124"/>
                  </a:lnTo>
                  <a:lnTo>
                    <a:pt x="71" y="126"/>
                  </a:lnTo>
                  <a:lnTo>
                    <a:pt x="67" y="128"/>
                  </a:lnTo>
                  <a:lnTo>
                    <a:pt x="67" y="130"/>
                  </a:lnTo>
                  <a:lnTo>
                    <a:pt x="67" y="134"/>
                  </a:lnTo>
                  <a:lnTo>
                    <a:pt x="65" y="136"/>
                  </a:lnTo>
                  <a:lnTo>
                    <a:pt x="65" y="140"/>
                  </a:lnTo>
                  <a:lnTo>
                    <a:pt x="65" y="142"/>
                  </a:lnTo>
                  <a:lnTo>
                    <a:pt x="65" y="146"/>
                  </a:lnTo>
                  <a:lnTo>
                    <a:pt x="65" y="150"/>
                  </a:lnTo>
                  <a:lnTo>
                    <a:pt x="67" y="152"/>
                  </a:lnTo>
                  <a:lnTo>
                    <a:pt x="67" y="155"/>
                  </a:lnTo>
                  <a:lnTo>
                    <a:pt x="69" y="157"/>
                  </a:lnTo>
                  <a:lnTo>
                    <a:pt x="71" y="159"/>
                  </a:lnTo>
                  <a:lnTo>
                    <a:pt x="73" y="163"/>
                  </a:lnTo>
                  <a:lnTo>
                    <a:pt x="73" y="165"/>
                  </a:lnTo>
                  <a:lnTo>
                    <a:pt x="73" y="169"/>
                  </a:lnTo>
                  <a:lnTo>
                    <a:pt x="71" y="169"/>
                  </a:lnTo>
                  <a:lnTo>
                    <a:pt x="69" y="169"/>
                  </a:lnTo>
                  <a:lnTo>
                    <a:pt x="67" y="169"/>
                  </a:lnTo>
                  <a:lnTo>
                    <a:pt x="67" y="171"/>
                  </a:lnTo>
                  <a:lnTo>
                    <a:pt x="65" y="171"/>
                  </a:lnTo>
                  <a:lnTo>
                    <a:pt x="63" y="173"/>
                  </a:lnTo>
                  <a:lnTo>
                    <a:pt x="61" y="175"/>
                  </a:lnTo>
                  <a:lnTo>
                    <a:pt x="61" y="177"/>
                  </a:lnTo>
                  <a:lnTo>
                    <a:pt x="61" y="179"/>
                  </a:lnTo>
                  <a:lnTo>
                    <a:pt x="63" y="181"/>
                  </a:lnTo>
                  <a:lnTo>
                    <a:pt x="65" y="185"/>
                  </a:lnTo>
                  <a:lnTo>
                    <a:pt x="67" y="187"/>
                  </a:lnTo>
                  <a:lnTo>
                    <a:pt x="69" y="187"/>
                  </a:lnTo>
                  <a:lnTo>
                    <a:pt x="71" y="189"/>
                  </a:lnTo>
                  <a:lnTo>
                    <a:pt x="73" y="189"/>
                  </a:lnTo>
                  <a:lnTo>
                    <a:pt x="69" y="193"/>
                  </a:lnTo>
                  <a:lnTo>
                    <a:pt x="67" y="197"/>
                  </a:lnTo>
                  <a:lnTo>
                    <a:pt x="65" y="201"/>
                  </a:lnTo>
                  <a:lnTo>
                    <a:pt x="63" y="205"/>
                  </a:lnTo>
                  <a:lnTo>
                    <a:pt x="61" y="209"/>
                  </a:lnTo>
                  <a:lnTo>
                    <a:pt x="61" y="210"/>
                  </a:lnTo>
                  <a:lnTo>
                    <a:pt x="61" y="212"/>
                  </a:lnTo>
                  <a:lnTo>
                    <a:pt x="61" y="212"/>
                  </a:lnTo>
                  <a:lnTo>
                    <a:pt x="63" y="212"/>
                  </a:lnTo>
                  <a:lnTo>
                    <a:pt x="65" y="212"/>
                  </a:lnTo>
                  <a:lnTo>
                    <a:pt x="67" y="212"/>
                  </a:lnTo>
                  <a:lnTo>
                    <a:pt x="67" y="212"/>
                  </a:lnTo>
                  <a:lnTo>
                    <a:pt x="69" y="214"/>
                  </a:lnTo>
                  <a:lnTo>
                    <a:pt x="69" y="214"/>
                  </a:lnTo>
                  <a:lnTo>
                    <a:pt x="71" y="214"/>
                  </a:lnTo>
                  <a:lnTo>
                    <a:pt x="71" y="216"/>
                  </a:lnTo>
                  <a:lnTo>
                    <a:pt x="73" y="218"/>
                  </a:lnTo>
                  <a:lnTo>
                    <a:pt x="73" y="220"/>
                  </a:lnTo>
                  <a:lnTo>
                    <a:pt x="73" y="222"/>
                  </a:lnTo>
                  <a:lnTo>
                    <a:pt x="73" y="228"/>
                  </a:lnTo>
                  <a:lnTo>
                    <a:pt x="71" y="234"/>
                  </a:lnTo>
                  <a:lnTo>
                    <a:pt x="71" y="244"/>
                  </a:lnTo>
                  <a:lnTo>
                    <a:pt x="69" y="252"/>
                  </a:lnTo>
                  <a:lnTo>
                    <a:pt x="69" y="256"/>
                  </a:lnTo>
                  <a:lnTo>
                    <a:pt x="67" y="262"/>
                  </a:lnTo>
                  <a:lnTo>
                    <a:pt x="67" y="266"/>
                  </a:lnTo>
                  <a:lnTo>
                    <a:pt x="65" y="269"/>
                  </a:lnTo>
                  <a:lnTo>
                    <a:pt x="63" y="273"/>
                  </a:lnTo>
                  <a:lnTo>
                    <a:pt x="63" y="275"/>
                  </a:lnTo>
                  <a:lnTo>
                    <a:pt x="59" y="279"/>
                  </a:lnTo>
                  <a:lnTo>
                    <a:pt x="59" y="281"/>
                  </a:lnTo>
                  <a:lnTo>
                    <a:pt x="59" y="287"/>
                  </a:lnTo>
                  <a:lnTo>
                    <a:pt x="59" y="291"/>
                  </a:lnTo>
                  <a:lnTo>
                    <a:pt x="59" y="297"/>
                  </a:lnTo>
                  <a:lnTo>
                    <a:pt x="59" y="301"/>
                  </a:lnTo>
                  <a:lnTo>
                    <a:pt x="61" y="305"/>
                  </a:lnTo>
                  <a:lnTo>
                    <a:pt x="63" y="311"/>
                  </a:lnTo>
                  <a:lnTo>
                    <a:pt x="65" y="313"/>
                  </a:lnTo>
                  <a:lnTo>
                    <a:pt x="67" y="315"/>
                  </a:lnTo>
                  <a:lnTo>
                    <a:pt x="67" y="317"/>
                  </a:lnTo>
                  <a:lnTo>
                    <a:pt x="69" y="321"/>
                  </a:lnTo>
                  <a:lnTo>
                    <a:pt x="71" y="322"/>
                  </a:lnTo>
                  <a:lnTo>
                    <a:pt x="73" y="324"/>
                  </a:lnTo>
                  <a:lnTo>
                    <a:pt x="75" y="326"/>
                  </a:lnTo>
                  <a:lnTo>
                    <a:pt x="75" y="328"/>
                  </a:lnTo>
                  <a:lnTo>
                    <a:pt x="77" y="334"/>
                  </a:lnTo>
                  <a:lnTo>
                    <a:pt x="79" y="338"/>
                  </a:lnTo>
                  <a:lnTo>
                    <a:pt x="81" y="344"/>
                  </a:lnTo>
                  <a:lnTo>
                    <a:pt x="81" y="348"/>
                  </a:lnTo>
                  <a:lnTo>
                    <a:pt x="81" y="352"/>
                  </a:lnTo>
                  <a:lnTo>
                    <a:pt x="81" y="358"/>
                  </a:lnTo>
                  <a:lnTo>
                    <a:pt x="85" y="362"/>
                  </a:lnTo>
                  <a:lnTo>
                    <a:pt x="89" y="366"/>
                  </a:lnTo>
                  <a:lnTo>
                    <a:pt x="91" y="370"/>
                  </a:lnTo>
                  <a:lnTo>
                    <a:pt x="95" y="372"/>
                  </a:lnTo>
                  <a:lnTo>
                    <a:pt x="97" y="376"/>
                  </a:lnTo>
                  <a:lnTo>
                    <a:pt x="99" y="379"/>
                  </a:lnTo>
                  <a:lnTo>
                    <a:pt x="99" y="381"/>
                  </a:lnTo>
                  <a:lnTo>
                    <a:pt x="99" y="383"/>
                  </a:lnTo>
                  <a:lnTo>
                    <a:pt x="99" y="385"/>
                  </a:lnTo>
                  <a:lnTo>
                    <a:pt x="99" y="387"/>
                  </a:lnTo>
                  <a:lnTo>
                    <a:pt x="97" y="391"/>
                  </a:lnTo>
                  <a:lnTo>
                    <a:pt x="93" y="395"/>
                  </a:lnTo>
                  <a:lnTo>
                    <a:pt x="89" y="399"/>
                  </a:lnTo>
                  <a:lnTo>
                    <a:pt x="85" y="403"/>
                  </a:lnTo>
                  <a:lnTo>
                    <a:pt x="83" y="407"/>
                  </a:lnTo>
                  <a:lnTo>
                    <a:pt x="79" y="413"/>
                  </a:lnTo>
                  <a:lnTo>
                    <a:pt x="73" y="419"/>
                  </a:lnTo>
                  <a:lnTo>
                    <a:pt x="67" y="427"/>
                  </a:lnTo>
                  <a:lnTo>
                    <a:pt x="67" y="429"/>
                  </a:lnTo>
                  <a:lnTo>
                    <a:pt x="65" y="429"/>
                  </a:lnTo>
                  <a:lnTo>
                    <a:pt x="65" y="429"/>
                  </a:lnTo>
                  <a:lnTo>
                    <a:pt x="63" y="427"/>
                  </a:lnTo>
                  <a:lnTo>
                    <a:pt x="61" y="425"/>
                  </a:lnTo>
                  <a:lnTo>
                    <a:pt x="59" y="423"/>
                  </a:lnTo>
                  <a:lnTo>
                    <a:pt x="59" y="421"/>
                  </a:lnTo>
                  <a:lnTo>
                    <a:pt x="59" y="421"/>
                  </a:lnTo>
                  <a:lnTo>
                    <a:pt x="57" y="421"/>
                  </a:lnTo>
                  <a:lnTo>
                    <a:pt x="57" y="423"/>
                  </a:lnTo>
                  <a:lnTo>
                    <a:pt x="57" y="425"/>
                  </a:lnTo>
                  <a:lnTo>
                    <a:pt x="55" y="427"/>
                  </a:lnTo>
                  <a:lnTo>
                    <a:pt x="55" y="433"/>
                  </a:lnTo>
                  <a:lnTo>
                    <a:pt x="53" y="438"/>
                  </a:lnTo>
                  <a:lnTo>
                    <a:pt x="51" y="440"/>
                  </a:lnTo>
                  <a:lnTo>
                    <a:pt x="51" y="444"/>
                  </a:lnTo>
                  <a:lnTo>
                    <a:pt x="49" y="446"/>
                  </a:lnTo>
                  <a:lnTo>
                    <a:pt x="47" y="448"/>
                  </a:lnTo>
                  <a:lnTo>
                    <a:pt x="47" y="450"/>
                  </a:lnTo>
                  <a:lnTo>
                    <a:pt x="47" y="450"/>
                  </a:lnTo>
                  <a:lnTo>
                    <a:pt x="47" y="452"/>
                  </a:lnTo>
                  <a:lnTo>
                    <a:pt x="47" y="454"/>
                  </a:lnTo>
                  <a:lnTo>
                    <a:pt x="47" y="458"/>
                  </a:lnTo>
                  <a:lnTo>
                    <a:pt x="47" y="462"/>
                  </a:lnTo>
                  <a:lnTo>
                    <a:pt x="47" y="466"/>
                  </a:lnTo>
                  <a:lnTo>
                    <a:pt x="47" y="470"/>
                  </a:lnTo>
                  <a:lnTo>
                    <a:pt x="44" y="476"/>
                  </a:lnTo>
                  <a:lnTo>
                    <a:pt x="40" y="482"/>
                  </a:lnTo>
                  <a:lnTo>
                    <a:pt x="34" y="486"/>
                  </a:lnTo>
                  <a:lnTo>
                    <a:pt x="30" y="491"/>
                  </a:lnTo>
                  <a:lnTo>
                    <a:pt x="26" y="497"/>
                  </a:lnTo>
                  <a:lnTo>
                    <a:pt x="24" y="503"/>
                  </a:lnTo>
                  <a:lnTo>
                    <a:pt x="22" y="505"/>
                  </a:lnTo>
                  <a:lnTo>
                    <a:pt x="22" y="507"/>
                  </a:lnTo>
                  <a:lnTo>
                    <a:pt x="20" y="509"/>
                  </a:lnTo>
                  <a:lnTo>
                    <a:pt x="20" y="513"/>
                  </a:lnTo>
                  <a:lnTo>
                    <a:pt x="18" y="519"/>
                  </a:lnTo>
                  <a:lnTo>
                    <a:pt x="16" y="525"/>
                  </a:lnTo>
                  <a:lnTo>
                    <a:pt x="16" y="531"/>
                  </a:lnTo>
                  <a:lnTo>
                    <a:pt x="16" y="537"/>
                  </a:lnTo>
                  <a:lnTo>
                    <a:pt x="16" y="541"/>
                  </a:lnTo>
                  <a:lnTo>
                    <a:pt x="16" y="545"/>
                  </a:lnTo>
                  <a:lnTo>
                    <a:pt x="18" y="548"/>
                  </a:lnTo>
                  <a:lnTo>
                    <a:pt x="18" y="552"/>
                  </a:lnTo>
                  <a:lnTo>
                    <a:pt x="20" y="556"/>
                  </a:lnTo>
                  <a:lnTo>
                    <a:pt x="20" y="560"/>
                  </a:lnTo>
                  <a:lnTo>
                    <a:pt x="22" y="566"/>
                  </a:lnTo>
                  <a:lnTo>
                    <a:pt x="22" y="572"/>
                  </a:lnTo>
                  <a:lnTo>
                    <a:pt x="22" y="578"/>
                  </a:lnTo>
                  <a:lnTo>
                    <a:pt x="22" y="584"/>
                  </a:lnTo>
                  <a:lnTo>
                    <a:pt x="22" y="592"/>
                  </a:lnTo>
                  <a:lnTo>
                    <a:pt x="20" y="601"/>
                  </a:lnTo>
                  <a:lnTo>
                    <a:pt x="18" y="601"/>
                  </a:lnTo>
                  <a:lnTo>
                    <a:pt x="18" y="603"/>
                  </a:lnTo>
                  <a:lnTo>
                    <a:pt x="16" y="605"/>
                  </a:lnTo>
                  <a:lnTo>
                    <a:pt x="14" y="609"/>
                  </a:lnTo>
                  <a:lnTo>
                    <a:pt x="12" y="613"/>
                  </a:lnTo>
                  <a:lnTo>
                    <a:pt x="12" y="617"/>
                  </a:lnTo>
                  <a:lnTo>
                    <a:pt x="12" y="621"/>
                  </a:lnTo>
                  <a:lnTo>
                    <a:pt x="8" y="621"/>
                  </a:lnTo>
                  <a:lnTo>
                    <a:pt x="4" y="621"/>
                  </a:lnTo>
                  <a:lnTo>
                    <a:pt x="4" y="623"/>
                  </a:lnTo>
                  <a:lnTo>
                    <a:pt x="2" y="623"/>
                  </a:lnTo>
                  <a:lnTo>
                    <a:pt x="0" y="625"/>
                  </a:lnTo>
                  <a:lnTo>
                    <a:pt x="0" y="627"/>
                  </a:lnTo>
                  <a:lnTo>
                    <a:pt x="0" y="631"/>
                  </a:lnTo>
                  <a:lnTo>
                    <a:pt x="0" y="635"/>
                  </a:lnTo>
                  <a:lnTo>
                    <a:pt x="368" y="890"/>
                  </a:lnTo>
                  <a:lnTo>
                    <a:pt x="582" y="918"/>
                  </a:lnTo>
                  <a:lnTo>
                    <a:pt x="662" y="93"/>
                  </a:lnTo>
                  <a:lnTo>
                    <a:pt x="163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60" name=""/>
          <p:cNvGrpSpPr/>
          <p:nvPr/>
        </p:nvGrpSpPr>
        <p:grpSpPr>
          <a:xfrm>
            <a:off x="4608720" y="3153960"/>
            <a:ext cx="3660480" cy="3173760"/>
            <a:chOff x="4608720" y="3153960"/>
            <a:chExt cx="3660480" cy="3173760"/>
          </a:xfrm>
        </p:grpSpPr>
        <p:sp>
          <p:nvSpPr>
            <p:cNvPr id="161" name=""/>
            <p:cNvSpPr/>
            <p:nvPr/>
          </p:nvSpPr>
          <p:spPr>
            <a:xfrm rot="90000">
              <a:off x="4648320" y="3200040"/>
              <a:ext cx="3580920" cy="3081240"/>
            </a:xfrm>
            <a:custGeom>
              <a:avLst/>
              <a:gdLst/>
              <a:ahLst/>
              <a:rect l="l" t="t" r="r" b="b"/>
              <a:pathLst>
                <a:path w="1430" h="1592">
                  <a:moveTo>
                    <a:pt x="10" y="627"/>
                  </a:moveTo>
                  <a:lnTo>
                    <a:pt x="387" y="664"/>
                  </a:lnTo>
                  <a:lnTo>
                    <a:pt x="423" y="0"/>
                  </a:lnTo>
                  <a:lnTo>
                    <a:pt x="731" y="30"/>
                  </a:lnTo>
                  <a:lnTo>
                    <a:pt x="741" y="281"/>
                  </a:lnTo>
                  <a:lnTo>
                    <a:pt x="741" y="283"/>
                  </a:lnTo>
                  <a:lnTo>
                    <a:pt x="741" y="287"/>
                  </a:lnTo>
                  <a:lnTo>
                    <a:pt x="741" y="289"/>
                  </a:lnTo>
                  <a:lnTo>
                    <a:pt x="743" y="291"/>
                  </a:lnTo>
                  <a:lnTo>
                    <a:pt x="745" y="295"/>
                  </a:lnTo>
                  <a:lnTo>
                    <a:pt x="747" y="301"/>
                  </a:lnTo>
                  <a:lnTo>
                    <a:pt x="747" y="305"/>
                  </a:lnTo>
                  <a:lnTo>
                    <a:pt x="751" y="311"/>
                  </a:lnTo>
                  <a:lnTo>
                    <a:pt x="751" y="313"/>
                  </a:lnTo>
                  <a:lnTo>
                    <a:pt x="751" y="314"/>
                  </a:lnTo>
                  <a:lnTo>
                    <a:pt x="751" y="316"/>
                  </a:lnTo>
                  <a:lnTo>
                    <a:pt x="751" y="318"/>
                  </a:lnTo>
                  <a:lnTo>
                    <a:pt x="751" y="320"/>
                  </a:lnTo>
                  <a:lnTo>
                    <a:pt x="753" y="322"/>
                  </a:lnTo>
                  <a:lnTo>
                    <a:pt x="753" y="324"/>
                  </a:lnTo>
                  <a:lnTo>
                    <a:pt x="753" y="326"/>
                  </a:lnTo>
                  <a:lnTo>
                    <a:pt x="755" y="328"/>
                  </a:lnTo>
                  <a:lnTo>
                    <a:pt x="757" y="330"/>
                  </a:lnTo>
                  <a:lnTo>
                    <a:pt x="759" y="330"/>
                  </a:lnTo>
                  <a:lnTo>
                    <a:pt x="761" y="332"/>
                  </a:lnTo>
                  <a:lnTo>
                    <a:pt x="762" y="332"/>
                  </a:lnTo>
                  <a:lnTo>
                    <a:pt x="768" y="332"/>
                  </a:lnTo>
                  <a:lnTo>
                    <a:pt x="772" y="330"/>
                  </a:lnTo>
                  <a:lnTo>
                    <a:pt x="778" y="328"/>
                  </a:lnTo>
                  <a:lnTo>
                    <a:pt x="786" y="326"/>
                  </a:lnTo>
                  <a:lnTo>
                    <a:pt x="792" y="324"/>
                  </a:lnTo>
                  <a:lnTo>
                    <a:pt x="798" y="320"/>
                  </a:lnTo>
                  <a:lnTo>
                    <a:pt x="802" y="320"/>
                  </a:lnTo>
                  <a:lnTo>
                    <a:pt x="808" y="320"/>
                  </a:lnTo>
                  <a:lnTo>
                    <a:pt x="812" y="320"/>
                  </a:lnTo>
                  <a:lnTo>
                    <a:pt x="814" y="320"/>
                  </a:lnTo>
                  <a:lnTo>
                    <a:pt x="818" y="322"/>
                  </a:lnTo>
                  <a:lnTo>
                    <a:pt x="818" y="324"/>
                  </a:lnTo>
                  <a:lnTo>
                    <a:pt x="819" y="326"/>
                  </a:lnTo>
                  <a:lnTo>
                    <a:pt x="821" y="328"/>
                  </a:lnTo>
                  <a:lnTo>
                    <a:pt x="823" y="330"/>
                  </a:lnTo>
                  <a:lnTo>
                    <a:pt x="823" y="334"/>
                  </a:lnTo>
                  <a:lnTo>
                    <a:pt x="823" y="340"/>
                  </a:lnTo>
                  <a:lnTo>
                    <a:pt x="825" y="346"/>
                  </a:lnTo>
                  <a:lnTo>
                    <a:pt x="825" y="350"/>
                  </a:lnTo>
                  <a:lnTo>
                    <a:pt x="825" y="352"/>
                  </a:lnTo>
                  <a:lnTo>
                    <a:pt x="827" y="356"/>
                  </a:lnTo>
                  <a:lnTo>
                    <a:pt x="829" y="358"/>
                  </a:lnTo>
                  <a:lnTo>
                    <a:pt x="829" y="360"/>
                  </a:lnTo>
                  <a:lnTo>
                    <a:pt x="829" y="360"/>
                  </a:lnTo>
                  <a:lnTo>
                    <a:pt x="831" y="362"/>
                  </a:lnTo>
                  <a:lnTo>
                    <a:pt x="831" y="362"/>
                  </a:lnTo>
                  <a:lnTo>
                    <a:pt x="833" y="364"/>
                  </a:lnTo>
                  <a:lnTo>
                    <a:pt x="835" y="366"/>
                  </a:lnTo>
                  <a:lnTo>
                    <a:pt x="837" y="366"/>
                  </a:lnTo>
                  <a:lnTo>
                    <a:pt x="841" y="368"/>
                  </a:lnTo>
                  <a:lnTo>
                    <a:pt x="845" y="368"/>
                  </a:lnTo>
                  <a:lnTo>
                    <a:pt x="849" y="369"/>
                  </a:lnTo>
                  <a:lnTo>
                    <a:pt x="855" y="369"/>
                  </a:lnTo>
                  <a:lnTo>
                    <a:pt x="863" y="369"/>
                  </a:lnTo>
                  <a:lnTo>
                    <a:pt x="869" y="371"/>
                  </a:lnTo>
                  <a:lnTo>
                    <a:pt x="874" y="371"/>
                  </a:lnTo>
                  <a:lnTo>
                    <a:pt x="876" y="371"/>
                  </a:lnTo>
                  <a:lnTo>
                    <a:pt x="878" y="369"/>
                  </a:lnTo>
                  <a:lnTo>
                    <a:pt x="880" y="369"/>
                  </a:lnTo>
                  <a:lnTo>
                    <a:pt x="882" y="369"/>
                  </a:lnTo>
                  <a:lnTo>
                    <a:pt x="888" y="368"/>
                  </a:lnTo>
                  <a:lnTo>
                    <a:pt x="892" y="364"/>
                  </a:lnTo>
                  <a:lnTo>
                    <a:pt x="898" y="362"/>
                  </a:lnTo>
                  <a:lnTo>
                    <a:pt x="904" y="360"/>
                  </a:lnTo>
                  <a:lnTo>
                    <a:pt x="908" y="360"/>
                  </a:lnTo>
                  <a:lnTo>
                    <a:pt x="912" y="360"/>
                  </a:lnTo>
                  <a:lnTo>
                    <a:pt x="916" y="360"/>
                  </a:lnTo>
                  <a:lnTo>
                    <a:pt x="920" y="358"/>
                  </a:lnTo>
                  <a:lnTo>
                    <a:pt x="922" y="360"/>
                  </a:lnTo>
                  <a:lnTo>
                    <a:pt x="924" y="360"/>
                  </a:lnTo>
                  <a:lnTo>
                    <a:pt x="928" y="362"/>
                  </a:lnTo>
                  <a:lnTo>
                    <a:pt x="929" y="364"/>
                  </a:lnTo>
                  <a:lnTo>
                    <a:pt x="935" y="371"/>
                  </a:lnTo>
                  <a:lnTo>
                    <a:pt x="939" y="377"/>
                  </a:lnTo>
                  <a:lnTo>
                    <a:pt x="945" y="385"/>
                  </a:lnTo>
                  <a:lnTo>
                    <a:pt x="949" y="391"/>
                  </a:lnTo>
                  <a:lnTo>
                    <a:pt x="951" y="395"/>
                  </a:lnTo>
                  <a:lnTo>
                    <a:pt x="953" y="397"/>
                  </a:lnTo>
                  <a:lnTo>
                    <a:pt x="953" y="399"/>
                  </a:lnTo>
                  <a:lnTo>
                    <a:pt x="955" y="401"/>
                  </a:lnTo>
                  <a:lnTo>
                    <a:pt x="957" y="403"/>
                  </a:lnTo>
                  <a:lnTo>
                    <a:pt x="959" y="405"/>
                  </a:lnTo>
                  <a:lnTo>
                    <a:pt x="959" y="407"/>
                  </a:lnTo>
                  <a:lnTo>
                    <a:pt x="961" y="407"/>
                  </a:lnTo>
                  <a:lnTo>
                    <a:pt x="963" y="409"/>
                  </a:lnTo>
                  <a:lnTo>
                    <a:pt x="965" y="409"/>
                  </a:lnTo>
                  <a:lnTo>
                    <a:pt x="969" y="411"/>
                  </a:lnTo>
                  <a:lnTo>
                    <a:pt x="973" y="413"/>
                  </a:lnTo>
                  <a:lnTo>
                    <a:pt x="977" y="413"/>
                  </a:lnTo>
                  <a:lnTo>
                    <a:pt x="983" y="413"/>
                  </a:lnTo>
                  <a:lnTo>
                    <a:pt x="990" y="413"/>
                  </a:lnTo>
                  <a:lnTo>
                    <a:pt x="1002" y="411"/>
                  </a:lnTo>
                  <a:lnTo>
                    <a:pt x="1010" y="411"/>
                  </a:lnTo>
                  <a:lnTo>
                    <a:pt x="1020" y="411"/>
                  </a:lnTo>
                  <a:lnTo>
                    <a:pt x="1022" y="411"/>
                  </a:lnTo>
                  <a:lnTo>
                    <a:pt x="1024" y="411"/>
                  </a:lnTo>
                  <a:lnTo>
                    <a:pt x="1024" y="411"/>
                  </a:lnTo>
                  <a:lnTo>
                    <a:pt x="1026" y="413"/>
                  </a:lnTo>
                  <a:lnTo>
                    <a:pt x="1028" y="415"/>
                  </a:lnTo>
                  <a:lnTo>
                    <a:pt x="1032" y="417"/>
                  </a:lnTo>
                  <a:lnTo>
                    <a:pt x="1034" y="421"/>
                  </a:lnTo>
                  <a:lnTo>
                    <a:pt x="1036" y="426"/>
                  </a:lnTo>
                  <a:lnTo>
                    <a:pt x="1038" y="430"/>
                  </a:lnTo>
                  <a:lnTo>
                    <a:pt x="1041" y="434"/>
                  </a:lnTo>
                  <a:lnTo>
                    <a:pt x="1043" y="434"/>
                  </a:lnTo>
                  <a:lnTo>
                    <a:pt x="1047" y="430"/>
                  </a:lnTo>
                  <a:lnTo>
                    <a:pt x="1053" y="426"/>
                  </a:lnTo>
                  <a:lnTo>
                    <a:pt x="1059" y="423"/>
                  </a:lnTo>
                  <a:lnTo>
                    <a:pt x="1067" y="419"/>
                  </a:lnTo>
                  <a:lnTo>
                    <a:pt x="1075" y="415"/>
                  </a:lnTo>
                  <a:lnTo>
                    <a:pt x="1079" y="413"/>
                  </a:lnTo>
                  <a:lnTo>
                    <a:pt x="1083" y="411"/>
                  </a:lnTo>
                  <a:lnTo>
                    <a:pt x="1085" y="411"/>
                  </a:lnTo>
                  <a:lnTo>
                    <a:pt x="1087" y="411"/>
                  </a:lnTo>
                  <a:lnTo>
                    <a:pt x="1132" y="423"/>
                  </a:lnTo>
                  <a:lnTo>
                    <a:pt x="1136" y="425"/>
                  </a:lnTo>
                  <a:lnTo>
                    <a:pt x="1140" y="425"/>
                  </a:lnTo>
                  <a:lnTo>
                    <a:pt x="1146" y="423"/>
                  </a:lnTo>
                  <a:lnTo>
                    <a:pt x="1150" y="423"/>
                  </a:lnTo>
                  <a:lnTo>
                    <a:pt x="1157" y="421"/>
                  </a:lnTo>
                  <a:lnTo>
                    <a:pt x="1165" y="419"/>
                  </a:lnTo>
                  <a:lnTo>
                    <a:pt x="1171" y="415"/>
                  </a:lnTo>
                  <a:lnTo>
                    <a:pt x="1177" y="413"/>
                  </a:lnTo>
                  <a:lnTo>
                    <a:pt x="1181" y="413"/>
                  </a:lnTo>
                  <a:lnTo>
                    <a:pt x="1183" y="413"/>
                  </a:lnTo>
                  <a:lnTo>
                    <a:pt x="1185" y="411"/>
                  </a:lnTo>
                  <a:lnTo>
                    <a:pt x="1187" y="411"/>
                  </a:lnTo>
                  <a:lnTo>
                    <a:pt x="1191" y="411"/>
                  </a:lnTo>
                  <a:lnTo>
                    <a:pt x="1195" y="413"/>
                  </a:lnTo>
                  <a:lnTo>
                    <a:pt x="1199" y="413"/>
                  </a:lnTo>
                  <a:lnTo>
                    <a:pt x="1201" y="413"/>
                  </a:lnTo>
                  <a:lnTo>
                    <a:pt x="1205" y="415"/>
                  </a:lnTo>
                  <a:lnTo>
                    <a:pt x="1208" y="419"/>
                  </a:lnTo>
                  <a:lnTo>
                    <a:pt x="1210" y="421"/>
                  </a:lnTo>
                  <a:lnTo>
                    <a:pt x="1214" y="423"/>
                  </a:lnTo>
                  <a:lnTo>
                    <a:pt x="1216" y="423"/>
                  </a:lnTo>
                  <a:lnTo>
                    <a:pt x="1216" y="425"/>
                  </a:lnTo>
                  <a:lnTo>
                    <a:pt x="1218" y="425"/>
                  </a:lnTo>
                  <a:lnTo>
                    <a:pt x="1222" y="425"/>
                  </a:lnTo>
                  <a:lnTo>
                    <a:pt x="1224" y="425"/>
                  </a:lnTo>
                  <a:lnTo>
                    <a:pt x="1224" y="423"/>
                  </a:lnTo>
                  <a:lnTo>
                    <a:pt x="1226" y="423"/>
                  </a:lnTo>
                  <a:lnTo>
                    <a:pt x="1228" y="421"/>
                  </a:lnTo>
                  <a:lnTo>
                    <a:pt x="1232" y="417"/>
                  </a:lnTo>
                  <a:lnTo>
                    <a:pt x="1234" y="413"/>
                  </a:lnTo>
                  <a:lnTo>
                    <a:pt x="1236" y="409"/>
                  </a:lnTo>
                  <a:lnTo>
                    <a:pt x="1238" y="407"/>
                  </a:lnTo>
                  <a:lnTo>
                    <a:pt x="1240" y="405"/>
                  </a:lnTo>
                  <a:lnTo>
                    <a:pt x="1242" y="403"/>
                  </a:lnTo>
                  <a:lnTo>
                    <a:pt x="1244" y="401"/>
                  </a:lnTo>
                  <a:lnTo>
                    <a:pt x="1248" y="401"/>
                  </a:lnTo>
                  <a:lnTo>
                    <a:pt x="1252" y="399"/>
                  </a:lnTo>
                  <a:lnTo>
                    <a:pt x="1256" y="399"/>
                  </a:lnTo>
                  <a:lnTo>
                    <a:pt x="1258" y="399"/>
                  </a:lnTo>
                  <a:lnTo>
                    <a:pt x="1260" y="399"/>
                  </a:lnTo>
                  <a:lnTo>
                    <a:pt x="1262" y="401"/>
                  </a:lnTo>
                  <a:lnTo>
                    <a:pt x="1263" y="401"/>
                  </a:lnTo>
                  <a:lnTo>
                    <a:pt x="1265" y="403"/>
                  </a:lnTo>
                  <a:lnTo>
                    <a:pt x="1267" y="405"/>
                  </a:lnTo>
                  <a:lnTo>
                    <a:pt x="1269" y="407"/>
                  </a:lnTo>
                  <a:lnTo>
                    <a:pt x="1271" y="409"/>
                  </a:lnTo>
                  <a:lnTo>
                    <a:pt x="1271" y="411"/>
                  </a:lnTo>
                  <a:lnTo>
                    <a:pt x="1273" y="415"/>
                  </a:lnTo>
                  <a:lnTo>
                    <a:pt x="1273" y="417"/>
                  </a:lnTo>
                  <a:lnTo>
                    <a:pt x="1275" y="421"/>
                  </a:lnTo>
                  <a:lnTo>
                    <a:pt x="1277" y="425"/>
                  </a:lnTo>
                  <a:lnTo>
                    <a:pt x="1277" y="428"/>
                  </a:lnTo>
                  <a:lnTo>
                    <a:pt x="1277" y="432"/>
                  </a:lnTo>
                  <a:lnTo>
                    <a:pt x="1277" y="438"/>
                  </a:lnTo>
                  <a:lnTo>
                    <a:pt x="1311" y="438"/>
                  </a:lnTo>
                  <a:lnTo>
                    <a:pt x="1311" y="438"/>
                  </a:lnTo>
                  <a:lnTo>
                    <a:pt x="1311" y="440"/>
                  </a:lnTo>
                  <a:lnTo>
                    <a:pt x="1311" y="442"/>
                  </a:lnTo>
                  <a:lnTo>
                    <a:pt x="1313" y="444"/>
                  </a:lnTo>
                  <a:lnTo>
                    <a:pt x="1313" y="446"/>
                  </a:lnTo>
                  <a:lnTo>
                    <a:pt x="1315" y="448"/>
                  </a:lnTo>
                  <a:lnTo>
                    <a:pt x="1317" y="450"/>
                  </a:lnTo>
                  <a:lnTo>
                    <a:pt x="1318" y="450"/>
                  </a:lnTo>
                  <a:lnTo>
                    <a:pt x="1318" y="450"/>
                  </a:lnTo>
                  <a:lnTo>
                    <a:pt x="1322" y="450"/>
                  </a:lnTo>
                  <a:lnTo>
                    <a:pt x="1322" y="452"/>
                  </a:lnTo>
                  <a:lnTo>
                    <a:pt x="1322" y="452"/>
                  </a:lnTo>
                  <a:lnTo>
                    <a:pt x="1322" y="454"/>
                  </a:lnTo>
                  <a:lnTo>
                    <a:pt x="1324" y="454"/>
                  </a:lnTo>
                  <a:lnTo>
                    <a:pt x="1326" y="454"/>
                  </a:lnTo>
                  <a:lnTo>
                    <a:pt x="1328" y="454"/>
                  </a:lnTo>
                  <a:lnTo>
                    <a:pt x="1336" y="454"/>
                  </a:lnTo>
                  <a:lnTo>
                    <a:pt x="1344" y="454"/>
                  </a:lnTo>
                  <a:lnTo>
                    <a:pt x="1348" y="454"/>
                  </a:lnTo>
                  <a:lnTo>
                    <a:pt x="1352" y="454"/>
                  </a:lnTo>
                  <a:lnTo>
                    <a:pt x="1354" y="456"/>
                  </a:lnTo>
                  <a:lnTo>
                    <a:pt x="1356" y="456"/>
                  </a:lnTo>
                  <a:lnTo>
                    <a:pt x="1358" y="456"/>
                  </a:lnTo>
                  <a:lnTo>
                    <a:pt x="1360" y="458"/>
                  </a:lnTo>
                  <a:lnTo>
                    <a:pt x="1362" y="460"/>
                  </a:lnTo>
                  <a:lnTo>
                    <a:pt x="1362" y="460"/>
                  </a:lnTo>
                  <a:lnTo>
                    <a:pt x="1364" y="462"/>
                  </a:lnTo>
                  <a:lnTo>
                    <a:pt x="1366" y="464"/>
                  </a:lnTo>
                  <a:lnTo>
                    <a:pt x="1366" y="468"/>
                  </a:lnTo>
                  <a:lnTo>
                    <a:pt x="1366" y="470"/>
                  </a:lnTo>
                  <a:lnTo>
                    <a:pt x="1366" y="472"/>
                  </a:lnTo>
                  <a:lnTo>
                    <a:pt x="1366" y="476"/>
                  </a:lnTo>
                  <a:lnTo>
                    <a:pt x="1366" y="678"/>
                  </a:lnTo>
                  <a:lnTo>
                    <a:pt x="1366" y="680"/>
                  </a:lnTo>
                  <a:lnTo>
                    <a:pt x="1366" y="682"/>
                  </a:lnTo>
                  <a:lnTo>
                    <a:pt x="1366" y="684"/>
                  </a:lnTo>
                  <a:lnTo>
                    <a:pt x="1366" y="686"/>
                  </a:lnTo>
                  <a:lnTo>
                    <a:pt x="1368" y="688"/>
                  </a:lnTo>
                  <a:lnTo>
                    <a:pt x="1370" y="690"/>
                  </a:lnTo>
                  <a:lnTo>
                    <a:pt x="1373" y="692"/>
                  </a:lnTo>
                  <a:lnTo>
                    <a:pt x="1373" y="696"/>
                  </a:lnTo>
                  <a:lnTo>
                    <a:pt x="1375" y="698"/>
                  </a:lnTo>
                  <a:lnTo>
                    <a:pt x="1375" y="700"/>
                  </a:lnTo>
                  <a:lnTo>
                    <a:pt x="1375" y="700"/>
                  </a:lnTo>
                  <a:lnTo>
                    <a:pt x="1375" y="704"/>
                  </a:lnTo>
                  <a:lnTo>
                    <a:pt x="1379" y="704"/>
                  </a:lnTo>
                  <a:lnTo>
                    <a:pt x="1381" y="704"/>
                  </a:lnTo>
                  <a:lnTo>
                    <a:pt x="1385" y="704"/>
                  </a:lnTo>
                  <a:lnTo>
                    <a:pt x="1387" y="704"/>
                  </a:lnTo>
                  <a:lnTo>
                    <a:pt x="1389" y="705"/>
                  </a:lnTo>
                  <a:lnTo>
                    <a:pt x="1391" y="707"/>
                  </a:lnTo>
                  <a:lnTo>
                    <a:pt x="1395" y="711"/>
                  </a:lnTo>
                  <a:lnTo>
                    <a:pt x="1399" y="715"/>
                  </a:lnTo>
                  <a:lnTo>
                    <a:pt x="1399" y="721"/>
                  </a:lnTo>
                  <a:lnTo>
                    <a:pt x="1399" y="725"/>
                  </a:lnTo>
                  <a:lnTo>
                    <a:pt x="1399" y="729"/>
                  </a:lnTo>
                  <a:lnTo>
                    <a:pt x="1399" y="735"/>
                  </a:lnTo>
                  <a:lnTo>
                    <a:pt x="1401" y="739"/>
                  </a:lnTo>
                  <a:lnTo>
                    <a:pt x="1403" y="745"/>
                  </a:lnTo>
                  <a:lnTo>
                    <a:pt x="1405" y="747"/>
                  </a:lnTo>
                  <a:lnTo>
                    <a:pt x="1405" y="749"/>
                  </a:lnTo>
                  <a:lnTo>
                    <a:pt x="1407" y="751"/>
                  </a:lnTo>
                  <a:lnTo>
                    <a:pt x="1409" y="755"/>
                  </a:lnTo>
                  <a:lnTo>
                    <a:pt x="1409" y="759"/>
                  </a:lnTo>
                  <a:lnTo>
                    <a:pt x="1409" y="762"/>
                  </a:lnTo>
                  <a:lnTo>
                    <a:pt x="1409" y="768"/>
                  </a:lnTo>
                  <a:lnTo>
                    <a:pt x="1411" y="774"/>
                  </a:lnTo>
                  <a:lnTo>
                    <a:pt x="1413" y="780"/>
                  </a:lnTo>
                  <a:lnTo>
                    <a:pt x="1413" y="788"/>
                  </a:lnTo>
                  <a:lnTo>
                    <a:pt x="1417" y="796"/>
                  </a:lnTo>
                  <a:lnTo>
                    <a:pt x="1421" y="804"/>
                  </a:lnTo>
                  <a:lnTo>
                    <a:pt x="1421" y="804"/>
                  </a:lnTo>
                  <a:lnTo>
                    <a:pt x="1423" y="806"/>
                  </a:lnTo>
                  <a:lnTo>
                    <a:pt x="1425" y="806"/>
                  </a:lnTo>
                  <a:lnTo>
                    <a:pt x="1427" y="808"/>
                  </a:lnTo>
                  <a:lnTo>
                    <a:pt x="1428" y="810"/>
                  </a:lnTo>
                  <a:lnTo>
                    <a:pt x="1428" y="812"/>
                  </a:lnTo>
                  <a:lnTo>
                    <a:pt x="1428" y="816"/>
                  </a:lnTo>
                  <a:lnTo>
                    <a:pt x="1428" y="817"/>
                  </a:lnTo>
                  <a:lnTo>
                    <a:pt x="1430" y="825"/>
                  </a:lnTo>
                  <a:lnTo>
                    <a:pt x="1430" y="831"/>
                  </a:lnTo>
                  <a:lnTo>
                    <a:pt x="1430" y="837"/>
                  </a:lnTo>
                  <a:lnTo>
                    <a:pt x="1430" y="841"/>
                  </a:lnTo>
                  <a:lnTo>
                    <a:pt x="1430" y="843"/>
                  </a:lnTo>
                  <a:lnTo>
                    <a:pt x="1430" y="847"/>
                  </a:lnTo>
                  <a:lnTo>
                    <a:pt x="1430" y="851"/>
                  </a:lnTo>
                  <a:lnTo>
                    <a:pt x="1430" y="855"/>
                  </a:lnTo>
                  <a:lnTo>
                    <a:pt x="1428" y="863"/>
                  </a:lnTo>
                  <a:lnTo>
                    <a:pt x="1427" y="874"/>
                  </a:lnTo>
                  <a:lnTo>
                    <a:pt x="1423" y="884"/>
                  </a:lnTo>
                  <a:lnTo>
                    <a:pt x="1421" y="896"/>
                  </a:lnTo>
                  <a:lnTo>
                    <a:pt x="1421" y="902"/>
                  </a:lnTo>
                  <a:lnTo>
                    <a:pt x="1421" y="908"/>
                  </a:lnTo>
                  <a:lnTo>
                    <a:pt x="1421" y="912"/>
                  </a:lnTo>
                  <a:lnTo>
                    <a:pt x="1419" y="918"/>
                  </a:lnTo>
                  <a:lnTo>
                    <a:pt x="1419" y="922"/>
                  </a:lnTo>
                  <a:lnTo>
                    <a:pt x="1421" y="926"/>
                  </a:lnTo>
                  <a:lnTo>
                    <a:pt x="1421" y="929"/>
                  </a:lnTo>
                  <a:lnTo>
                    <a:pt x="1421" y="933"/>
                  </a:lnTo>
                  <a:lnTo>
                    <a:pt x="1421" y="941"/>
                  </a:lnTo>
                  <a:lnTo>
                    <a:pt x="1423" y="947"/>
                  </a:lnTo>
                  <a:lnTo>
                    <a:pt x="1423" y="951"/>
                  </a:lnTo>
                  <a:lnTo>
                    <a:pt x="1425" y="953"/>
                  </a:lnTo>
                  <a:lnTo>
                    <a:pt x="1425" y="955"/>
                  </a:lnTo>
                  <a:lnTo>
                    <a:pt x="1423" y="959"/>
                  </a:lnTo>
                  <a:lnTo>
                    <a:pt x="1423" y="961"/>
                  </a:lnTo>
                  <a:lnTo>
                    <a:pt x="1423" y="963"/>
                  </a:lnTo>
                  <a:lnTo>
                    <a:pt x="1421" y="965"/>
                  </a:lnTo>
                  <a:lnTo>
                    <a:pt x="1419" y="967"/>
                  </a:lnTo>
                  <a:lnTo>
                    <a:pt x="1415" y="977"/>
                  </a:lnTo>
                  <a:lnTo>
                    <a:pt x="1411" y="986"/>
                  </a:lnTo>
                  <a:lnTo>
                    <a:pt x="1405" y="996"/>
                  </a:lnTo>
                  <a:lnTo>
                    <a:pt x="1401" y="1006"/>
                  </a:lnTo>
                  <a:lnTo>
                    <a:pt x="1395" y="1018"/>
                  </a:lnTo>
                  <a:lnTo>
                    <a:pt x="1389" y="1030"/>
                  </a:lnTo>
                  <a:lnTo>
                    <a:pt x="1381" y="1041"/>
                  </a:lnTo>
                  <a:lnTo>
                    <a:pt x="1373" y="1055"/>
                  </a:lnTo>
                  <a:lnTo>
                    <a:pt x="1372" y="1057"/>
                  </a:lnTo>
                  <a:lnTo>
                    <a:pt x="1370" y="1059"/>
                  </a:lnTo>
                  <a:lnTo>
                    <a:pt x="1366" y="1061"/>
                  </a:lnTo>
                  <a:lnTo>
                    <a:pt x="1364" y="1063"/>
                  </a:lnTo>
                  <a:lnTo>
                    <a:pt x="1360" y="1063"/>
                  </a:lnTo>
                  <a:lnTo>
                    <a:pt x="1358" y="1065"/>
                  </a:lnTo>
                  <a:lnTo>
                    <a:pt x="1354" y="1065"/>
                  </a:lnTo>
                  <a:lnTo>
                    <a:pt x="1350" y="1067"/>
                  </a:lnTo>
                  <a:lnTo>
                    <a:pt x="1344" y="1067"/>
                  </a:lnTo>
                  <a:lnTo>
                    <a:pt x="1338" y="1067"/>
                  </a:lnTo>
                  <a:lnTo>
                    <a:pt x="1334" y="1067"/>
                  </a:lnTo>
                  <a:lnTo>
                    <a:pt x="1328" y="1067"/>
                  </a:lnTo>
                  <a:lnTo>
                    <a:pt x="1326" y="1067"/>
                  </a:lnTo>
                  <a:lnTo>
                    <a:pt x="1324" y="1067"/>
                  </a:lnTo>
                  <a:lnTo>
                    <a:pt x="1322" y="1067"/>
                  </a:lnTo>
                  <a:lnTo>
                    <a:pt x="1320" y="1065"/>
                  </a:lnTo>
                  <a:lnTo>
                    <a:pt x="1317" y="1063"/>
                  </a:lnTo>
                  <a:lnTo>
                    <a:pt x="1311" y="1059"/>
                  </a:lnTo>
                  <a:lnTo>
                    <a:pt x="1307" y="1055"/>
                  </a:lnTo>
                  <a:lnTo>
                    <a:pt x="1303" y="1051"/>
                  </a:lnTo>
                  <a:lnTo>
                    <a:pt x="1299" y="1047"/>
                  </a:lnTo>
                  <a:lnTo>
                    <a:pt x="1295" y="1041"/>
                  </a:lnTo>
                  <a:lnTo>
                    <a:pt x="1283" y="1041"/>
                  </a:lnTo>
                  <a:lnTo>
                    <a:pt x="1305" y="1093"/>
                  </a:lnTo>
                  <a:lnTo>
                    <a:pt x="1303" y="1096"/>
                  </a:lnTo>
                  <a:lnTo>
                    <a:pt x="1297" y="1100"/>
                  </a:lnTo>
                  <a:lnTo>
                    <a:pt x="1295" y="1102"/>
                  </a:lnTo>
                  <a:lnTo>
                    <a:pt x="1291" y="1104"/>
                  </a:lnTo>
                  <a:lnTo>
                    <a:pt x="1287" y="1104"/>
                  </a:lnTo>
                  <a:lnTo>
                    <a:pt x="1285" y="1104"/>
                  </a:lnTo>
                  <a:lnTo>
                    <a:pt x="1283" y="1104"/>
                  </a:lnTo>
                  <a:lnTo>
                    <a:pt x="1279" y="1110"/>
                  </a:lnTo>
                  <a:lnTo>
                    <a:pt x="1277" y="1112"/>
                  </a:lnTo>
                  <a:lnTo>
                    <a:pt x="1275" y="1114"/>
                  </a:lnTo>
                  <a:lnTo>
                    <a:pt x="1273" y="1118"/>
                  </a:lnTo>
                  <a:lnTo>
                    <a:pt x="1271" y="1120"/>
                  </a:lnTo>
                  <a:lnTo>
                    <a:pt x="1271" y="1122"/>
                  </a:lnTo>
                  <a:lnTo>
                    <a:pt x="1271" y="1126"/>
                  </a:lnTo>
                  <a:lnTo>
                    <a:pt x="1271" y="1130"/>
                  </a:lnTo>
                  <a:lnTo>
                    <a:pt x="1263" y="1136"/>
                  </a:lnTo>
                  <a:lnTo>
                    <a:pt x="1256" y="1140"/>
                  </a:lnTo>
                  <a:lnTo>
                    <a:pt x="1248" y="1144"/>
                  </a:lnTo>
                  <a:lnTo>
                    <a:pt x="1238" y="1151"/>
                  </a:lnTo>
                  <a:lnTo>
                    <a:pt x="1230" y="1155"/>
                  </a:lnTo>
                  <a:lnTo>
                    <a:pt x="1222" y="1163"/>
                  </a:lnTo>
                  <a:lnTo>
                    <a:pt x="1216" y="1167"/>
                  </a:lnTo>
                  <a:lnTo>
                    <a:pt x="1212" y="1171"/>
                  </a:lnTo>
                  <a:lnTo>
                    <a:pt x="1208" y="1175"/>
                  </a:lnTo>
                  <a:lnTo>
                    <a:pt x="1205" y="1179"/>
                  </a:lnTo>
                  <a:lnTo>
                    <a:pt x="1199" y="1185"/>
                  </a:lnTo>
                  <a:lnTo>
                    <a:pt x="1193" y="1189"/>
                  </a:lnTo>
                  <a:lnTo>
                    <a:pt x="1187" y="1193"/>
                  </a:lnTo>
                  <a:lnTo>
                    <a:pt x="1181" y="1197"/>
                  </a:lnTo>
                  <a:lnTo>
                    <a:pt x="1175" y="1199"/>
                  </a:lnTo>
                  <a:lnTo>
                    <a:pt x="1169" y="1201"/>
                  </a:lnTo>
                  <a:lnTo>
                    <a:pt x="1163" y="1203"/>
                  </a:lnTo>
                  <a:lnTo>
                    <a:pt x="1157" y="1205"/>
                  </a:lnTo>
                  <a:lnTo>
                    <a:pt x="1151" y="1207"/>
                  </a:lnTo>
                  <a:lnTo>
                    <a:pt x="1146" y="1207"/>
                  </a:lnTo>
                  <a:lnTo>
                    <a:pt x="1140" y="1205"/>
                  </a:lnTo>
                  <a:lnTo>
                    <a:pt x="1134" y="1205"/>
                  </a:lnTo>
                  <a:lnTo>
                    <a:pt x="1126" y="1203"/>
                  </a:lnTo>
                  <a:lnTo>
                    <a:pt x="1120" y="1199"/>
                  </a:lnTo>
                  <a:lnTo>
                    <a:pt x="1112" y="1197"/>
                  </a:lnTo>
                  <a:lnTo>
                    <a:pt x="1104" y="1191"/>
                  </a:lnTo>
                  <a:lnTo>
                    <a:pt x="1106" y="1195"/>
                  </a:lnTo>
                  <a:lnTo>
                    <a:pt x="1106" y="1197"/>
                  </a:lnTo>
                  <a:lnTo>
                    <a:pt x="1108" y="1199"/>
                  </a:lnTo>
                  <a:lnTo>
                    <a:pt x="1110" y="1201"/>
                  </a:lnTo>
                  <a:lnTo>
                    <a:pt x="1112" y="1207"/>
                  </a:lnTo>
                  <a:lnTo>
                    <a:pt x="1114" y="1210"/>
                  </a:lnTo>
                  <a:lnTo>
                    <a:pt x="1114" y="1214"/>
                  </a:lnTo>
                  <a:lnTo>
                    <a:pt x="1114" y="1220"/>
                  </a:lnTo>
                  <a:lnTo>
                    <a:pt x="1114" y="1224"/>
                  </a:lnTo>
                  <a:lnTo>
                    <a:pt x="1114" y="1230"/>
                  </a:lnTo>
                  <a:lnTo>
                    <a:pt x="1112" y="1230"/>
                  </a:lnTo>
                  <a:lnTo>
                    <a:pt x="1110" y="1230"/>
                  </a:lnTo>
                  <a:lnTo>
                    <a:pt x="1108" y="1230"/>
                  </a:lnTo>
                  <a:lnTo>
                    <a:pt x="1106" y="1232"/>
                  </a:lnTo>
                  <a:lnTo>
                    <a:pt x="1104" y="1232"/>
                  </a:lnTo>
                  <a:lnTo>
                    <a:pt x="1102" y="1234"/>
                  </a:lnTo>
                  <a:lnTo>
                    <a:pt x="1100" y="1234"/>
                  </a:lnTo>
                  <a:lnTo>
                    <a:pt x="1098" y="1234"/>
                  </a:lnTo>
                  <a:lnTo>
                    <a:pt x="1096" y="1234"/>
                  </a:lnTo>
                  <a:lnTo>
                    <a:pt x="1095" y="1234"/>
                  </a:lnTo>
                  <a:lnTo>
                    <a:pt x="1091" y="1234"/>
                  </a:lnTo>
                  <a:lnTo>
                    <a:pt x="1089" y="1232"/>
                  </a:lnTo>
                  <a:lnTo>
                    <a:pt x="1085" y="1232"/>
                  </a:lnTo>
                  <a:lnTo>
                    <a:pt x="1081" y="1228"/>
                  </a:lnTo>
                  <a:lnTo>
                    <a:pt x="1079" y="1236"/>
                  </a:lnTo>
                  <a:lnTo>
                    <a:pt x="1077" y="1242"/>
                  </a:lnTo>
                  <a:lnTo>
                    <a:pt x="1075" y="1246"/>
                  </a:lnTo>
                  <a:lnTo>
                    <a:pt x="1073" y="1252"/>
                  </a:lnTo>
                  <a:lnTo>
                    <a:pt x="1069" y="1254"/>
                  </a:lnTo>
                  <a:lnTo>
                    <a:pt x="1067" y="1258"/>
                  </a:lnTo>
                  <a:lnTo>
                    <a:pt x="1065" y="1260"/>
                  </a:lnTo>
                  <a:lnTo>
                    <a:pt x="1063" y="1262"/>
                  </a:lnTo>
                  <a:lnTo>
                    <a:pt x="1059" y="1263"/>
                  </a:lnTo>
                  <a:lnTo>
                    <a:pt x="1057" y="1265"/>
                  </a:lnTo>
                  <a:lnTo>
                    <a:pt x="1053" y="1265"/>
                  </a:lnTo>
                  <a:lnTo>
                    <a:pt x="1051" y="1265"/>
                  </a:lnTo>
                  <a:lnTo>
                    <a:pt x="1043" y="1265"/>
                  </a:lnTo>
                  <a:lnTo>
                    <a:pt x="1036" y="1265"/>
                  </a:lnTo>
                  <a:lnTo>
                    <a:pt x="1036" y="1271"/>
                  </a:lnTo>
                  <a:lnTo>
                    <a:pt x="1036" y="1277"/>
                  </a:lnTo>
                  <a:lnTo>
                    <a:pt x="1036" y="1281"/>
                  </a:lnTo>
                  <a:lnTo>
                    <a:pt x="1034" y="1283"/>
                  </a:lnTo>
                  <a:lnTo>
                    <a:pt x="1034" y="1287"/>
                  </a:lnTo>
                  <a:lnTo>
                    <a:pt x="1032" y="1291"/>
                  </a:lnTo>
                  <a:lnTo>
                    <a:pt x="1032" y="1293"/>
                  </a:lnTo>
                  <a:lnTo>
                    <a:pt x="1030" y="1295"/>
                  </a:lnTo>
                  <a:lnTo>
                    <a:pt x="1028" y="1299"/>
                  </a:lnTo>
                  <a:lnTo>
                    <a:pt x="1026" y="1301"/>
                  </a:lnTo>
                  <a:lnTo>
                    <a:pt x="1024" y="1303"/>
                  </a:lnTo>
                  <a:lnTo>
                    <a:pt x="1020" y="1303"/>
                  </a:lnTo>
                  <a:lnTo>
                    <a:pt x="1018" y="1303"/>
                  </a:lnTo>
                  <a:lnTo>
                    <a:pt x="1012" y="1305"/>
                  </a:lnTo>
                  <a:lnTo>
                    <a:pt x="1014" y="1309"/>
                  </a:lnTo>
                  <a:lnTo>
                    <a:pt x="1016" y="1315"/>
                  </a:lnTo>
                  <a:lnTo>
                    <a:pt x="1018" y="1318"/>
                  </a:lnTo>
                  <a:lnTo>
                    <a:pt x="1018" y="1322"/>
                  </a:lnTo>
                  <a:lnTo>
                    <a:pt x="1018" y="1328"/>
                  </a:lnTo>
                  <a:lnTo>
                    <a:pt x="1018" y="1332"/>
                  </a:lnTo>
                  <a:lnTo>
                    <a:pt x="1018" y="1336"/>
                  </a:lnTo>
                  <a:lnTo>
                    <a:pt x="1018" y="1340"/>
                  </a:lnTo>
                  <a:lnTo>
                    <a:pt x="1016" y="1348"/>
                  </a:lnTo>
                  <a:lnTo>
                    <a:pt x="1014" y="1356"/>
                  </a:lnTo>
                  <a:lnTo>
                    <a:pt x="1012" y="1362"/>
                  </a:lnTo>
                  <a:lnTo>
                    <a:pt x="1012" y="1368"/>
                  </a:lnTo>
                  <a:lnTo>
                    <a:pt x="979" y="1379"/>
                  </a:lnTo>
                  <a:lnTo>
                    <a:pt x="983" y="1379"/>
                  </a:lnTo>
                  <a:lnTo>
                    <a:pt x="986" y="1379"/>
                  </a:lnTo>
                  <a:lnTo>
                    <a:pt x="990" y="1381"/>
                  </a:lnTo>
                  <a:lnTo>
                    <a:pt x="992" y="1381"/>
                  </a:lnTo>
                  <a:lnTo>
                    <a:pt x="994" y="1383"/>
                  </a:lnTo>
                  <a:lnTo>
                    <a:pt x="996" y="1383"/>
                  </a:lnTo>
                  <a:lnTo>
                    <a:pt x="998" y="1385"/>
                  </a:lnTo>
                  <a:lnTo>
                    <a:pt x="998" y="1387"/>
                  </a:lnTo>
                  <a:lnTo>
                    <a:pt x="1000" y="1389"/>
                  </a:lnTo>
                  <a:lnTo>
                    <a:pt x="1000" y="1391"/>
                  </a:lnTo>
                  <a:lnTo>
                    <a:pt x="1000" y="1393"/>
                  </a:lnTo>
                  <a:lnTo>
                    <a:pt x="1000" y="1395"/>
                  </a:lnTo>
                  <a:lnTo>
                    <a:pt x="1002" y="1399"/>
                  </a:lnTo>
                  <a:lnTo>
                    <a:pt x="1002" y="1405"/>
                  </a:lnTo>
                  <a:lnTo>
                    <a:pt x="1002" y="1409"/>
                  </a:lnTo>
                  <a:lnTo>
                    <a:pt x="1000" y="1415"/>
                  </a:lnTo>
                  <a:lnTo>
                    <a:pt x="1000" y="1419"/>
                  </a:lnTo>
                  <a:lnTo>
                    <a:pt x="1000" y="1423"/>
                  </a:lnTo>
                  <a:lnTo>
                    <a:pt x="998" y="1425"/>
                  </a:lnTo>
                  <a:lnTo>
                    <a:pt x="998" y="1425"/>
                  </a:lnTo>
                  <a:lnTo>
                    <a:pt x="998" y="1427"/>
                  </a:lnTo>
                  <a:lnTo>
                    <a:pt x="996" y="1429"/>
                  </a:lnTo>
                  <a:lnTo>
                    <a:pt x="996" y="1429"/>
                  </a:lnTo>
                  <a:lnTo>
                    <a:pt x="994" y="1429"/>
                  </a:lnTo>
                  <a:lnTo>
                    <a:pt x="990" y="1429"/>
                  </a:lnTo>
                  <a:lnTo>
                    <a:pt x="990" y="1430"/>
                  </a:lnTo>
                  <a:lnTo>
                    <a:pt x="990" y="1432"/>
                  </a:lnTo>
                  <a:lnTo>
                    <a:pt x="994" y="1434"/>
                  </a:lnTo>
                  <a:lnTo>
                    <a:pt x="996" y="1436"/>
                  </a:lnTo>
                  <a:lnTo>
                    <a:pt x="996" y="1440"/>
                  </a:lnTo>
                  <a:lnTo>
                    <a:pt x="998" y="1442"/>
                  </a:lnTo>
                  <a:lnTo>
                    <a:pt x="998" y="1444"/>
                  </a:lnTo>
                  <a:lnTo>
                    <a:pt x="998" y="1448"/>
                  </a:lnTo>
                  <a:lnTo>
                    <a:pt x="1000" y="1450"/>
                  </a:lnTo>
                  <a:lnTo>
                    <a:pt x="1000" y="1456"/>
                  </a:lnTo>
                  <a:lnTo>
                    <a:pt x="1000" y="1464"/>
                  </a:lnTo>
                  <a:lnTo>
                    <a:pt x="1000" y="1472"/>
                  </a:lnTo>
                  <a:lnTo>
                    <a:pt x="1000" y="1480"/>
                  </a:lnTo>
                  <a:lnTo>
                    <a:pt x="1000" y="1486"/>
                  </a:lnTo>
                  <a:lnTo>
                    <a:pt x="1000" y="1489"/>
                  </a:lnTo>
                  <a:lnTo>
                    <a:pt x="1000" y="1493"/>
                  </a:lnTo>
                  <a:lnTo>
                    <a:pt x="1000" y="1497"/>
                  </a:lnTo>
                  <a:lnTo>
                    <a:pt x="1000" y="1501"/>
                  </a:lnTo>
                  <a:lnTo>
                    <a:pt x="1000" y="1503"/>
                  </a:lnTo>
                  <a:lnTo>
                    <a:pt x="1000" y="1505"/>
                  </a:lnTo>
                  <a:lnTo>
                    <a:pt x="1000" y="1505"/>
                  </a:lnTo>
                  <a:lnTo>
                    <a:pt x="1000" y="1511"/>
                  </a:lnTo>
                  <a:lnTo>
                    <a:pt x="1002" y="1515"/>
                  </a:lnTo>
                  <a:lnTo>
                    <a:pt x="1002" y="1519"/>
                  </a:lnTo>
                  <a:lnTo>
                    <a:pt x="1002" y="1523"/>
                  </a:lnTo>
                  <a:lnTo>
                    <a:pt x="1004" y="1525"/>
                  </a:lnTo>
                  <a:lnTo>
                    <a:pt x="1004" y="1529"/>
                  </a:lnTo>
                  <a:lnTo>
                    <a:pt x="1004" y="1531"/>
                  </a:lnTo>
                  <a:lnTo>
                    <a:pt x="1006" y="1535"/>
                  </a:lnTo>
                  <a:lnTo>
                    <a:pt x="1006" y="1541"/>
                  </a:lnTo>
                  <a:lnTo>
                    <a:pt x="1006" y="1544"/>
                  </a:lnTo>
                  <a:lnTo>
                    <a:pt x="1008" y="1548"/>
                  </a:lnTo>
                  <a:lnTo>
                    <a:pt x="1008" y="1552"/>
                  </a:lnTo>
                  <a:lnTo>
                    <a:pt x="1008" y="1554"/>
                  </a:lnTo>
                  <a:lnTo>
                    <a:pt x="1010" y="1556"/>
                  </a:lnTo>
                  <a:lnTo>
                    <a:pt x="1010" y="1556"/>
                  </a:lnTo>
                  <a:lnTo>
                    <a:pt x="1018" y="1576"/>
                  </a:lnTo>
                  <a:lnTo>
                    <a:pt x="1012" y="1580"/>
                  </a:lnTo>
                  <a:lnTo>
                    <a:pt x="1010" y="1582"/>
                  </a:lnTo>
                  <a:lnTo>
                    <a:pt x="1008" y="1584"/>
                  </a:lnTo>
                  <a:lnTo>
                    <a:pt x="1008" y="1586"/>
                  </a:lnTo>
                  <a:lnTo>
                    <a:pt x="1006" y="1586"/>
                  </a:lnTo>
                  <a:lnTo>
                    <a:pt x="1006" y="1584"/>
                  </a:lnTo>
                  <a:lnTo>
                    <a:pt x="1004" y="1586"/>
                  </a:lnTo>
                  <a:lnTo>
                    <a:pt x="1004" y="1588"/>
                  </a:lnTo>
                  <a:lnTo>
                    <a:pt x="1002" y="1590"/>
                  </a:lnTo>
                  <a:lnTo>
                    <a:pt x="1000" y="1590"/>
                  </a:lnTo>
                  <a:lnTo>
                    <a:pt x="998" y="1592"/>
                  </a:lnTo>
                  <a:lnTo>
                    <a:pt x="996" y="1592"/>
                  </a:lnTo>
                  <a:lnTo>
                    <a:pt x="992" y="1592"/>
                  </a:lnTo>
                  <a:lnTo>
                    <a:pt x="988" y="1592"/>
                  </a:lnTo>
                  <a:lnTo>
                    <a:pt x="988" y="1590"/>
                  </a:lnTo>
                  <a:lnTo>
                    <a:pt x="986" y="1590"/>
                  </a:lnTo>
                  <a:lnTo>
                    <a:pt x="984" y="1588"/>
                  </a:lnTo>
                  <a:lnTo>
                    <a:pt x="983" y="1588"/>
                  </a:lnTo>
                  <a:lnTo>
                    <a:pt x="979" y="1584"/>
                  </a:lnTo>
                  <a:lnTo>
                    <a:pt x="975" y="1580"/>
                  </a:lnTo>
                  <a:lnTo>
                    <a:pt x="973" y="1576"/>
                  </a:lnTo>
                  <a:lnTo>
                    <a:pt x="969" y="1572"/>
                  </a:lnTo>
                  <a:lnTo>
                    <a:pt x="967" y="1568"/>
                  </a:lnTo>
                  <a:lnTo>
                    <a:pt x="967" y="1570"/>
                  </a:lnTo>
                  <a:lnTo>
                    <a:pt x="967" y="1570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5" y="1574"/>
                  </a:lnTo>
                  <a:lnTo>
                    <a:pt x="961" y="1574"/>
                  </a:lnTo>
                  <a:lnTo>
                    <a:pt x="959" y="1572"/>
                  </a:lnTo>
                  <a:lnTo>
                    <a:pt x="953" y="1572"/>
                  </a:lnTo>
                  <a:lnTo>
                    <a:pt x="949" y="1572"/>
                  </a:lnTo>
                  <a:lnTo>
                    <a:pt x="937" y="1570"/>
                  </a:lnTo>
                  <a:lnTo>
                    <a:pt x="928" y="1568"/>
                  </a:lnTo>
                  <a:lnTo>
                    <a:pt x="922" y="1568"/>
                  </a:lnTo>
                  <a:lnTo>
                    <a:pt x="918" y="1568"/>
                  </a:lnTo>
                  <a:lnTo>
                    <a:pt x="914" y="1568"/>
                  </a:lnTo>
                  <a:lnTo>
                    <a:pt x="910" y="1568"/>
                  </a:lnTo>
                  <a:lnTo>
                    <a:pt x="910" y="1568"/>
                  </a:lnTo>
                  <a:lnTo>
                    <a:pt x="908" y="1566"/>
                  </a:lnTo>
                  <a:lnTo>
                    <a:pt x="906" y="1566"/>
                  </a:lnTo>
                  <a:lnTo>
                    <a:pt x="904" y="1564"/>
                  </a:lnTo>
                  <a:lnTo>
                    <a:pt x="902" y="1560"/>
                  </a:lnTo>
                  <a:lnTo>
                    <a:pt x="896" y="1556"/>
                  </a:lnTo>
                  <a:lnTo>
                    <a:pt x="892" y="1552"/>
                  </a:lnTo>
                  <a:lnTo>
                    <a:pt x="888" y="1548"/>
                  </a:lnTo>
                  <a:lnTo>
                    <a:pt x="886" y="1546"/>
                  </a:lnTo>
                  <a:lnTo>
                    <a:pt x="886" y="1544"/>
                  </a:lnTo>
                  <a:lnTo>
                    <a:pt x="880" y="1544"/>
                  </a:lnTo>
                  <a:lnTo>
                    <a:pt x="876" y="1544"/>
                  </a:lnTo>
                  <a:lnTo>
                    <a:pt x="873" y="1544"/>
                  </a:lnTo>
                  <a:lnTo>
                    <a:pt x="869" y="1544"/>
                  </a:lnTo>
                  <a:lnTo>
                    <a:pt x="867" y="1544"/>
                  </a:lnTo>
                  <a:lnTo>
                    <a:pt x="865" y="1542"/>
                  </a:lnTo>
                  <a:lnTo>
                    <a:pt x="863" y="1542"/>
                  </a:lnTo>
                  <a:lnTo>
                    <a:pt x="861" y="1542"/>
                  </a:lnTo>
                  <a:lnTo>
                    <a:pt x="859" y="1541"/>
                  </a:lnTo>
                  <a:lnTo>
                    <a:pt x="857" y="1539"/>
                  </a:lnTo>
                  <a:lnTo>
                    <a:pt x="855" y="1537"/>
                  </a:lnTo>
                  <a:lnTo>
                    <a:pt x="853" y="1535"/>
                  </a:lnTo>
                  <a:lnTo>
                    <a:pt x="851" y="1535"/>
                  </a:lnTo>
                  <a:lnTo>
                    <a:pt x="849" y="1533"/>
                  </a:lnTo>
                  <a:lnTo>
                    <a:pt x="845" y="1529"/>
                  </a:lnTo>
                  <a:lnTo>
                    <a:pt x="841" y="1527"/>
                  </a:lnTo>
                  <a:lnTo>
                    <a:pt x="837" y="1525"/>
                  </a:lnTo>
                  <a:lnTo>
                    <a:pt x="833" y="1521"/>
                  </a:lnTo>
                  <a:lnTo>
                    <a:pt x="831" y="1519"/>
                  </a:lnTo>
                  <a:lnTo>
                    <a:pt x="827" y="1517"/>
                  </a:lnTo>
                  <a:lnTo>
                    <a:pt x="827" y="1517"/>
                  </a:lnTo>
                  <a:lnTo>
                    <a:pt x="825" y="1519"/>
                  </a:lnTo>
                  <a:lnTo>
                    <a:pt x="825" y="1519"/>
                  </a:lnTo>
                  <a:lnTo>
                    <a:pt x="819" y="1517"/>
                  </a:lnTo>
                  <a:lnTo>
                    <a:pt x="816" y="1517"/>
                  </a:lnTo>
                  <a:lnTo>
                    <a:pt x="812" y="1515"/>
                  </a:lnTo>
                  <a:lnTo>
                    <a:pt x="810" y="1515"/>
                  </a:lnTo>
                  <a:lnTo>
                    <a:pt x="808" y="1513"/>
                  </a:lnTo>
                  <a:lnTo>
                    <a:pt x="804" y="1511"/>
                  </a:lnTo>
                  <a:lnTo>
                    <a:pt x="802" y="1511"/>
                  </a:lnTo>
                  <a:lnTo>
                    <a:pt x="802" y="1509"/>
                  </a:lnTo>
                  <a:lnTo>
                    <a:pt x="800" y="1507"/>
                  </a:lnTo>
                  <a:lnTo>
                    <a:pt x="800" y="1507"/>
                  </a:lnTo>
                  <a:lnTo>
                    <a:pt x="800" y="1505"/>
                  </a:lnTo>
                  <a:lnTo>
                    <a:pt x="800" y="1505"/>
                  </a:lnTo>
                  <a:lnTo>
                    <a:pt x="800" y="1501"/>
                  </a:lnTo>
                  <a:lnTo>
                    <a:pt x="800" y="1499"/>
                  </a:lnTo>
                  <a:lnTo>
                    <a:pt x="798" y="1497"/>
                  </a:lnTo>
                  <a:lnTo>
                    <a:pt x="798" y="1493"/>
                  </a:lnTo>
                  <a:lnTo>
                    <a:pt x="796" y="1487"/>
                  </a:lnTo>
                  <a:lnTo>
                    <a:pt x="794" y="1482"/>
                  </a:lnTo>
                  <a:lnTo>
                    <a:pt x="790" y="1476"/>
                  </a:lnTo>
                  <a:lnTo>
                    <a:pt x="788" y="1470"/>
                  </a:lnTo>
                  <a:lnTo>
                    <a:pt x="788" y="1468"/>
                  </a:lnTo>
                  <a:lnTo>
                    <a:pt x="786" y="1464"/>
                  </a:lnTo>
                  <a:lnTo>
                    <a:pt x="786" y="1462"/>
                  </a:lnTo>
                  <a:lnTo>
                    <a:pt x="786" y="1460"/>
                  </a:lnTo>
                  <a:lnTo>
                    <a:pt x="786" y="1456"/>
                  </a:lnTo>
                  <a:lnTo>
                    <a:pt x="786" y="1454"/>
                  </a:lnTo>
                  <a:lnTo>
                    <a:pt x="784" y="1450"/>
                  </a:lnTo>
                  <a:lnTo>
                    <a:pt x="784" y="1446"/>
                  </a:lnTo>
                  <a:lnTo>
                    <a:pt x="780" y="1438"/>
                  </a:lnTo>
                  <a:lnTo>
                    <a:pt x="774" y="1429"/>
                  </a:lnTo>
                  <a:lnTo>
                    <a:pt x="770" y="1421"/>
                  </a:lnTo>
                  <a:lnTo>
                    <a:pt x="766" y="1413"/>
                  </a:lnTo>
                  <a:lnTo>
                    <a:pt x="766" y="1409"/>
                  </a:lnTo>
                  <a:lnTo>
                    <a:pt x="764" y="1405"/>
                  </a:lnTo>
                  <a:lnTo>
                    <a:pt x="762" y="1403"/>
                  </a:lnTo>
                  <a:lnTo>
                    <a:pt x="762" y="1399"/>
                  </a:lnTo>
                  <a:lnTo>
                    <a:pt x="762" y="1399"/>
                  </a:lnTo>
                  <a:lnTo>
                    <a:pt x="762" y="1397"/>
                  </a:lnTo>
                  <a:lnTo>
                    <a:pt x="762" y="1393"/>
                  </a:lnTo>
                  <a:lnTo>
                    <a:pt x="762" y="1391"/>
                  </a:lnTo>
                  <a:lnTo>
                    <a:pt x="764" y="1387"/>
                  </a:lnTo>
                  <a:lnTo>
                    <a:pt x="764" y="1383"/>
                  </a:lnTo>
                  <a:lnTo>
                    <a:pt x="764" y="1381"/>
                  </a:lnTo>
                  <a:lnTo>
                    <a:pt x="764" y="1379"/>
                  </a:lnTo>
                  <a:lnTo>
                    <a:pt x="762" y="1377"/>
                  </a:lnTo>
                  <a:lnTo>
                    <a:pt x="762" y="1375"/>
                  </a:lnTo>
                  <a:lnTo>
                    <a:pt x="762" y="1374"/>
                  </a:lnTo>
                  <a:lnTo>
                    <a:pt x="762" y="1372"/>
                  </a:lnTo>
                  <a:lnTo>
                    <a:pt x="761" y="1370"/>
                  </a:lnTo>
                  <a:lnTo>
                    <a:pt x="759" y="1368"/>
                  </a:lnTo>
                  <a:lnTo>
                    <a:pt x="757" y="1364"/>
                  </a:lnTo>
                  <a:lnTo>
                    <a:pt x="757" y="1364"/>
                  </a:lnTo>
                  <a:lnTo>
                    <a:pt x="757" y="1362"/>
                  </a:lnTo>
                  <a:lnTo>
                    <a:pt x="757" y="1360"/>
                  </a:lnTo>
                  <a:lnTo>
                    <a:pt x="757" y="1358"/>
                  </a:lnTo>
                  <a:lnTo>
                    <a:pt x="755" y="1354"/>
                  </a:lnTo>
                  <a:lnTo>
                    <a:pt x="753" y="1352"/>
                  </a:lnTo>
                  <a:lnTo>
                    <a:pt x="753" y="1348"/>
                  </a:lnTo>
                  <a:lnTo>
                    <a:pt x="751" y="1344"/>
                  </a:lnTo>
                  <a:lnTo>
                    <a:pt x="751" y="1342"/>
                  </a:lnTo>
                  <a:lnTo>
                    <a:pt x="751" y="1336"/>
                  </a:lnTo>
                  <a:lnTo>
                    <a:pt x="751" y="1334"/>
                  </a:lnTo>
                  <a:lnTo>
                    <a:pt x="751" y="1330"/>
                  </a:lnTo>
                  <a:lnTo>
                    <a:pt x="751" y="1322"/>
                  </a:lnTo>
                  <a:lnTo>
                    <a:pt x="751" y="1317"/>
                  </a:lnTo>
                  <a:lnTo>
                    <a:pt x="753" y="1313"/>
                  </a:lnTo>
                  <a:lnTo>
                    <a:pt x="753" y="1311"/>
                  </a:lnTo>
                  <a:lnTo>
                    <a:pt x="749" y="1309"/>
                  </a:lnTo>
                  <a:lnTo>
                    <a:pt x="745" y="1307"/>
                  </a:lnTo>
                  <a:lnTo>
                    <a:pt x="741" y="1305"/>
                  </a:lnTo>
                  <a:lnTo>
                    <a:pt x="739" y="1303"/>
                  </a:lnTo>
                  <a:lnTo>
                    <a:pt x="735" y="1301"/>
                  </a:lnTo>
                  <a:lnTo>
                    <a:pt x="733" y="1297"/>
                  </a:lnTo>
                  <a:lnTo>
                    <a:pt x="731" y="1295"/>
                  </a:lnTo>
                  <a:lnTo>
                    <a:pt x="727" y="1291"/>
                  </a:lnTo>
                  <a:lnTo>
                    <a:pt x="723" y="1285"/>
                  </a:lnTo>
                  <a:lnTo>
                    <a:pt x="719" y="1277"/>
                  </a:lnTo>
                  <a:lnTo>
                    <a:pt x="715" y="1271"/>
                  </a:lnTo>
                  <a:lnTo>
                    <a:pt x="713" y="1263"/>
                  </a:lnTo>
                  <a:lnTo>
                    <a:pt x="707" y="1250"/>
                  </a:lnTo>
                  <a:lnTo>
                    <a:pt x="702" y="1238"/>
                  </a:lnTo>
                  <a:lnTo>
                    <a:pt x="698" y="1232"/>
                  </a:lnTo>
                  <a:lnTo>
                    <a:pt x="694" y="1228"/>
                  </a:lnTo>
                  <a:lnTo>
                    <a:pt x="692" y="1226"/>
                  </a:lnTo>
                  <a:lnTo>
                    <a:pt x="692" y="1224"/>
                  </a:lnTo>
                  <a:lnTo>
                    <a:pt x="688" y="1222"/>
                  </a:lnTo>
                  <a:lnTo>
                    <a:pt x="686" y="1220"/>
                  </a:lnTo>
                  <a:lnTo>
                    <a:pt x="684" y="1218"/>
                  </a:lnTo>
                  <a:lnTo>
                    <a:pt x="680" y="1216"/>
                  </a:lnTo>
                  <a:lnTo>
                    <a:pt x="678" y="1212"/>
                  </a:lnTo>
                  <a:lnTo>
                    <a:pt x="676" y="1210"/>
                  </a:lnTo>
                  <a:lnTo>
                    <a:pt x="674" y="1207"/>
                  </a:lnTo>
                  <a:lnTo>
                    <a:pt x="672" y="1203"/>
                  </a:lnTo>
                  <a:lnTo>
                    <a:pt x="670" y="1199"/>
                  </a:lnTo>
                  <a:lnTo>
                    <a:pt x="668" y="1193"/>
                  </a:lnTo>
                  <a:lnTo>
                    <a:pt x="664" y="1183"/>
                  </a:lnTo>
                  <a:lnTo>
                    <a:pt x="658" y="1171"/>
                  </a:lnTo>
                  <a:lnTo>
                    <a:pt x="656" y="1165"/>
                  </a:lnTo>
                  <a:lnTo>
                    <a:pt x="652" y="1159"/>
                  </a:lnTo>
                  <a:lnTo>
                    <a:pt x="649" y="1151"/>
                  </a:lnTo>
                  <a:lnTo>
                    <a:pt x="645" y="1146"/>
                  </a:lnTo>
                  <a:lnTo>
                    <a:pt x="645" y="1140"/>
                  </a:lnTo>
                  <a:lnTo>
                    <a:pt x="645" y="1136"/>
                  </a:lnTo>
                  <a:lnTo>
                    <a:pt x="645" y="1134"/>
                  </a:lnTo>
                  <a:lnTo>
                    <a:pt x="643" y="1130"/>
                  </a:lnTo>
                  <a:lnTo>
                    <a:pt x="641" y="1126"/>
                  </a:lnTo>
                  <a:lnTo>
                    <a:pt x="637" y="1122"/>
                  </a:lnTo>
                  <a:lnTo>
                    <a:pt x="637" y="1118"/>
                  </a:lnTo>
                  <a:lnTo>
                    <a:pt x="633" y="1112"/>
                  </a:lnTo>
                  <a:lnTo>
                    <a:pt x="633" y="1110"/>
                  </a:lnTo>
                  <a:lnTo>
                    <a:pt x="631" y="1106"/>
                  </a:lnTo>
                  <a:lnTo>
                    <a:pt x="631" y="1102"/>
                  </a:lnTo>
                  <a:lnTo>
                    <a:pt x="631" y="1098"/>
                  </a:lnTo>
                  <a:lnTo>
                    <a:pt x="623" y="1089"/>
                  </a:lnTo>
                  <a:lnTo>
                    <a:pt x="615" y="1079"/>
                  </a:lnTo>
                  <a:lnTo>
                    <a:pt x="609" y="1071"/>
                  </a:lnTo>
                  <a:lnTo>
                    <a:pt x="605" y="1063"/>
                  </a:lnTo>
                  <a:lnTo>
                    <a:pt x="599" y="1055"/>
                  </a:lnTo>
                  <a:lnTo>
                    <a:pt x="596" y="1047"/>
                  </a:lnTo>
                  <a:lnTo>
                    <a:pt x="590" y="1041"/>
                  </a:lnTo>
                  <a:lnTo>
                    <a:pt x="586" y="1036"/>
                  </a:lnTo>
                  <a:lnTo>
                    <a:pt x="582" y="1032"/>
                  </a:lnTo>
                  <a:lnTo>
                    <a:pt x="576" y="1026"/>
                  </a:lnTo>
                  <a:lnTo>
                    <a:pt x="570" y="1018"/>
                  </a:lnTo>
                  <a:lnTo>
                    <a:pt x="564" y="1012"/>
                  </a:lnTo>
                  <a:lnTo>
                    <a:pt x="558" y="1006"/>
                  </a:lnTo>
                  <a:lnTo>
                    <a:pt x="550" y="998"/>
                  </a:lnTo>
                  <a:lnTo>
                    <a:pt x="546" y="992"/>
                  </a:lnTo>
                  <a:lnTo>
                    <a:pt x="542" y="988"/>
                  </a:lnTo>
                  <a:lnTo>
                    <a:pt x="535" y="988"/>
                  </a:lnTo>
                  <a:lnTo>
                    <a:pt x="529" y="986"/>
                  </a:lnTo>
                  <a:lnTo>
                    <a:pt x="525" y="986"/>
                  </a:lnTo>
                  <a:lnTo>
                    <a:pt x="521" y="986"/>
                  </a:lnTo>
                  <a:lnTo>
                    <a:pt x="519" y="984"/>
                  </a:lnTo>
                  <a:lnTo>
                    <a:pt x="513" y="984"/>
                  </a:lnTo>
                  <a:lnTo>
                    <a:pt x="509" y="984"/>
                  </a:lnTo>
                  <a:lnTo>
                    <a:pt x="501" y="984"/>
                  </a:lnTo>
                  <a:lnTo>
                    <a:pt x="495" y="984"/>
                  </a:lnTo>
                  <a:lnTo>
                    <a:pt x="489" y="984"/>
                  </a:lnTo>
                  <a:lnTo>
                    <a:pt x="482" y="984"/>
                  </a:lnTo>
                  <a:lnTo>
                    <a:pt x="474" y="984"/>
                  </a:lnTo>
                  <a:lnTo>
                    <a:pt x="468" y="984"/>
                  </a:lnTo>
                  <a:lnTo>
                    <a:pt x="462" y="984"/>
                  </a:lnTo>
                  <a:lnTo>
                    <a:pt x="456" y="984"/>
                  </a:lnTo>
                  <a:lnTo>
                    <a:pt x="454" y="984"/>
                  </a:lnTo>
                  <a:lnTo>
                    <a:pt x="448" y="984"/>
                  </a:lnTo>
                  <a:lnTo>
                    <a:pt x="442" y="984"/>
                  </a:lnTo>
                  <a:lnTo>
                    <a:pt x="436" y="986"/>
                  </a:lnTo>
                  <a:lnTo>
                    <a:pt x="430" y="988"/>
                  </a:lnTo>
                  <a:lnTo>
                    <a:pt x="427" y="990"/>
                  </a:lnTo>
                  <a:lnTo>
                    <a:pt x="425" y="992"/>
                  </a:lnTo>
                  <a:lnTo>
                    <a:pt x="421" y="992"/>
                  </a:lnTo>
                  <a:lnTo>
                    <a:pt x="419" y="996"/>
                  </a:lnTo>
                  <a:lnTo>
                    <a:pt x="417" y="998"/>
                  </a:lnTo>
                  <a:lnTo>
                    <a:pt x="413" y="1002"/>
                  </a:lnTo>
                  <a:lnTo>
                    <a:pt x="413" y="1004"/>
                  </a:lnTo>
                  <a:lnTo>
                    <a:pt x="411" y="1008"/>
                  </a:lnTo>
                  <a:lnTo>
                    <a:pt x="409" y="1012"/>
                  </a:lnTo>
                  <a:lnTo>
                    <a:pt x="409" y="1016"/>
                  </a:lnTo>
                  <a:lnTo>
                    <a:pt x="409" y="1018"/>
                  </a:lnTo>
                  <a:lnTo>
                    <a:pt x="409" y="1018"/>
                  </a:lnTo>
                  <a:lnTo>
                    <a:pt x="409" y="1020"/>
                  </a:lnTo>
                  <a:lnTo>
                    <a:pt x="407" y="1022"/>
                  </a:lnTo>
                  <a:lnTo>
                    <a:pt x="405" y="1024"/>
                  </a:lnTo>
                  <a:lnTo>
                    <a:pt x="401" y="1028"/>
                  </a:lnTo>
                  <a:lnTo>
                    <a:pt x="395" y="1059"/>
                  </a:lnTo>
                  <a:lnTo>
                    <a:pt x="391" y="1061"/>
                  </a:lnTo>
                  <a:lnTo>
                    <a:pt x="387" y="1065"/>
                  </a:lnTo>
                  <a:lnTo>
                    <a:pt x="385" y="1067"/>
                  </a:lnTo>
                  <a:lnTo>
                    <a:pt x="383" y="1071"/>
                  </a:lnTo>
                  <a:lnTo>
                    <a:pt x="379" y="1075"/>
                  </a:lnTo>
                  <a:lnTo>
                    <a:pt x="379" y="1077"/>
                  </a:lnTo>
                  <a:lnTo>
                    <a:pt x="377" y="1081"/>
                  </a:lnTo>
                  <a:lnTo>
                    <a:pt x="375" y="1085"/>
                  </a:lnTo>
                  <a:lnTo>
                    <a:pt x="374" y="1091"/>
                  </a:lnTo>
                  <a:lnTo>
                    <a:pt x="372" y="1098"/>
                  </a:lnTo>
                  <a:lnTo>
                    <a:pt x="370" y="1100"/>
                  </a:lnTo>
                  <a:lnTo>
                    <a:pt x="370" y="1104"/>
                  </a:lnTo>
                  <a:lnTo>
                    <a:pt x="368" y="1106"/>
                  </a:lnTo>
                  <a:lnTo>
                    <a:pt x="364" y="1110"/>
                  </a:lnTo>
                  <a:lnTo>
                    <a:pt x="360" y="1108"/>
                  </a:lnTo>
                  <a:lnTo>
                    <a:pt x="356" y="1106"/>
                  </a:lnTo>
                  <a:lnTo>
                    <a:pt x="348" y="1104"/>
                  </a:lnTo>
                  <a:lnTo>
                    <a:pt x="342" y="1102"/>
                  </a:lnTo>
                  <a:lnTo>
                    <a:pt x="336" y="1100"/>
                  </a:lnTo>
                  <a:lnTo>
                    <a:pt x="330" y="1098"/>
                  </a:lnTo>
                  <a:lnTo>
                    <a:pt x="324" y="1096"/>
                  </a:lnTo>
                  <a:lnTo>
                    <a:pt x="320" y="1096"/>
                  </a:lnTo>
                  <a:lnTo>
                    <a:pt x="319" y="1096"/>
                  </a:lnTo>
                  <a:lnTo>
                    <a:pt x="317" y="1096"/>
                  </a:lnTo>
                  <a:lnTo>
                    <a:pt x="315" y="1095"/>
                  </a:lnTo>
                  <a:lnTo>
                    <a:pt x="313" y="1095"/>
                  </a:lnTo>
                  <a:lnTo>
                    <a:pt x="311" y="1093"/>
                  </a:lnTo>
                  <a:lnTo>
                    <a:pt x="309" y="1091"/>
                  </a:lnTo>
                  <a:lnTo>
                    <a:pt x="307" y="1089"/>
                  </a:lnTo>
                  <a:lnTo>
                    <a:pt x="305" y="1089"/>
                  </a:lnTo>
                  <a:lnTo>
                    <a:pt x="303" y="1087"/>
                  </a:lnTo>
                  <a:lnTo>
                    <a:pt x="301" y="1085"/>
                  </a:lnTo>
                  <a:lnTo>
                    <a:pt x="301" y="1083"/>
                  </a:lnTo>
                  <a:lnTo>
                    <a:pt x="301" y="1081"/>
                  </a:lnTo>
                  <a:lnTo>
                    <a:pt x="299" y="1077"/>
                  </a:lnTo>
                  <a:lnTo>
                    <a:pt x="299" y="1075"/>
                  </a:lnTo>
                  <a:lnTo>
                    <a:pt x="299" y="1073"/>
                  </a:lnTo>
                  <a:lnTo>
                    <a:pt x="297" y="1071"/>
                  </a:lnTo>
                  <a:lnTo>
                    <a:pt x="293" y="1071"/>
                  </a:lnTo>
                  <a:lnTo>
                    <a:pt x="289" y="1071"/>
                  </a:lnTo>
                  <a:lnTo>
                    <a:pt x="285" y="1071"/>
                  </a:lnTo>
                  <a:lnTo>
                    <a:pt x="281" y="1069"/>
                  </a:lnTo>
                  <a:lnTo>
                    <a:pt x="277" y="1067"/>
                  </a:lnTo>
                  <a:lnTo>
                    <a:pt x="273" y="1065"/>
                  </a:lnTo>
                  <a:lnTo>
                    <a:pt x="271" y="1063"/>
                  </a:lnTo>
                  <a:lnTo>
                    <a:pt x="269" y="1061"/>
                  </a:lnTo>
                  <a:lnTo>
                    <a:pt x="267" y="1059"/>
                  </a:lnTo>
                  <a:lnTo>
                    <a:pt x="265" y="1057"/>
                  </a:lnTo>
                  <a:lnTo>
                    <a:pt x="262" y="1057"/>
                  </a:lnTo>
                  <a:lnTo>
                    <a:pt x="262" y="1057"/>
                  </a:lnTo>
                  <a:lnTo>
                    <a:pt x="258" y="1055"/>
                  </a:lnTo>
                  <a:lnTo>
                    <a:pt x="256" y="1053"/>
                  </a:lnTo>
                  <a:lnTo>
                    <a:pt x="252" y="1049"/>
                  </a:lnTo>
                  <a:lnTo>
                    <a:pt x="248" y="1043"/>
                  </a:lnTo>
                  <a:lnTo>
                    <a:pt x="244" y="1038"/>
                  </a:lnTo>
                  <a:lnTo>
                    <a:pt x="240" y="1032"/>
                  </a:lnTo>
                  <a:lnTo>
                    <a:pt x="236" y="1026"/>
                  </a:lnTo>
                  <a:lnTo>
                    <a:pt x="230" y="1020"/>
                  </a:lnTo>
                  <a:lnTo>
                    <a:pt x="226" y="1018"/>
                  </a:lnTo>
                  <a:lnTo>
                    <a:pt x="222" y="1014"/>
                  </a:lnTo>
                  <a:lnTo>
                    <a:pt x="220" y="1012"/>
                  </a:lnTo>
                  <a:lnTo>
                    <a:pt x="216" y="1008"/>
                  </a:lnTo>
                  <a:lnTo>
                    <a:pt x="210" y="1002"/>
                  </a:lnTo>
                  <a:lnTo>
                    <a:pt x="205" y="994"/>
                  </a:lnTo>
                  <a:lnTo>
                    <a:pt x="199" y="986"/>
                  </a:lnTo>
                  <a:lnTo>
                    <a:pt x="195" y="981"/>
                  </a:lnTo>
                  <a:lnTo>
                    <a:pt x="191" y="975"/>
                  </a:lnTo>
                  <a:lnTo>
                    <a:pt x="187" y="969"/>
                  </a:lnTo>
                  <a:lnTo>
                    <a:pt x="187" y="963"/>
                  </a:lnTo>
                  <a:lnTo>
                    <a:pt x="187" y="957"/>
                  </a:lnTo>
                  <a:lnTo>
                    <a:pt x="187" y="949"/>
                  </a:lnTo>
                  <a:lnTo>
                    <a:pt x="187" y="943"/>
                  </a:lnTo>
                  <a:lnTo>
                    <a:pt x="187" y="933"/>
                  </a:lnTo>
                  <a:lnTo>
                    <a:pt x="187" y="924"/>
                  </a:lnTo>
                  <a:lnTo>
                    <a:pt x="187" y="916"/>
                  </a:lnTo>
                  <a:lnTo>
                    <a:pt x="187" y="906"/>
                  </a:lnTo>
                  <a:lnTo>
                    <a:pt x="185" y="904"/>
                  </a:lnTo>
                  <a:lnTo>
                    <a:pt x="183" y="900"/>
                  </a:lnTo>
                  <a:lnTo>
                    <a:pt x="181" y="896"/>
                  </a:lnTo>
                  <a:lnTo>
                    <a:pt x="179" y="890"/>
                  </a:lnTo>
                  <a:lnTo>
                    <a:pt x="177" y="884"/>
                  </a:lnTo>
                  <a:lnTo>
                    <a:pt x="175" y="880"/>
                  </a:lnTo>
                  <a:lnTo>
                    <a:pt x="175" y="874"/>
                  </a:lnTo>
                  <a:lnTo>
                    <a:pt x="173" y="869"/>
                  </a:lnTo>
                  <a:lnTo>
                    <a:pt x="173" y="863"/>
                  </a:lnTo>
                  <a:lnTo>
                    <a:pt x="171" y="857"/>
                  </a:lnTo>
                  <a:lnTo>
                    <a:pt x="171" y="851"/>
                  </a:lnTo>
                  <a:lnTo>
                    <a:pt x="171" y="845"/>
                  </a:lnTo>
                  <a:lnTo>
                    <a:pt x="173" y="841"/>
                  </a:lnTo>
                  <a:lnTo>
                    <a:pt x="173" y="837"/>
                  </a:lnTo>
                  <a:lnTo>
                    <a:pt x="175" y="835"/>
                  </a:lnTo>
                  <a:lnTo>
                    <a:pt x="175" y="833"/>
                  </a:lnTo>
                  <a:lnTo>
                    <a:pt x="175" y="831"/>
                  </a:lnTo>
                  <a:lnTo>
                    <a:pt x="177" y="829"/>
                  </a:lnTo>
                  <a:lnTo>
                    <a:pt x="173" y="829"/>
                  </a:lnTo>
                  <a:lnTo>
                    <a:pt x="167" y="829"/>
                  </a:lnTo>
                  <a:lnTo>
                    <a:pt x="163" y="829"/>
                  </a:lnTo>
                  <a:lnTo>
                    <a:pt x="159" y="829"/>
                  </a:lnTo>
                  <a:lnTo>
                    <a:pt x="155" y="829"/>
                  </a:lnTo>
                  <a:lnTo>
                    <a:pt x="152" y="829"/>
                  </a:lnTo>
                  <a:lnTo>
                    <a:pt x="148" y="829"/>
                  </a:lnTo>
                  <a:lnTo>
                    <a:pt x="144" y="829"/>
                  </a:lnTo>
                  <a:lnTo>
                    <a:pt x="140" y="825"/>
                  </a:lnTo>
                  <a:lnTo>
                    <a:pt x="136" y="821"/>
                  </a:lnTo>
                  <a:lnTo>
                    <a:pt x="132" y="816"/>
                  </a:lnTo>
                  <a:lnTo>
                    <a:pt x="130" y="812"/>
                  </a:lnTo>
                  <a:lnTo>
                    <a:pt x="124" y="804"/>
                  </a:lnTo>
                  <a:lnTo>
                    <a:pt x="120" y="796"/>
                  </a:lnTo>
                  <a:lnTo>
                    <a:pt x="118" y="792"/>
                  </a:lnTo>
                  <a:lnTo>
                    <a:pt x="116" y="788"/>
                  </a:lnTo>
                  <a:lnTo>
                    <a:pt x="114" y="786"/>
                  </a:lnTo>
                  <a:lnTo>
                    <a:pt x="112" y="784"/>
                  </a:lnTo>
                  <a:lnTo>
                    <a:pt x="108" y="782"/>
                  </a:lnTo>
                  <a:lnTo>
                    <a:pt x="106" y="780"/>
                  </a:lnTo>
                  <a:lnTo>
                    <a:pt x="102" y="780"/>
                  </a:lnTo>
                  <a:lnTo>
                    <a:pt x="98" y="780"/>
                  </a:lnTo>
                  <a:lnTo>
                    <a:pt x="97" y="776"/>
                  </a:lnTo>
                  <a:lnTo>
                    <a:pt x="95" y="774"/>
                  </a:lnTo>
                  <a:lnTo>
                    <a:pt x="93" y="770"/>
                  </a:lnTo>
                  <a:lnTo>
                    <a:pt x="93" y="768"/>
                  </a:lnTo>
                  <a:lnTo>
                    <a:pt x="89" y="760"/>
                  </a:lnTo>
                  <a:lnTo>
                    <a:pt x="87" y="755"/>
                  </a:lnTo>
                  <a:lnTo>
                    <a:pt x="85" y="751"/>
                  </a:lnTo>
                  <a:lnTo>
                    <a:pt x="83" y="747"/>
                  </a:lnTo>
                  <a:lnTo>
                    <a:pt x="81" y="743"/>
                  </a:lnTo>
                  <a:lnTo>
                    <a:pt x="79" y="741"/>
                  </a:lnTo>
                  <a:lnTo>
                    <a:pt x="75" y="737"/>
                  </a:lnTo>
                  <a:lnTo>
                    <a:pt x="73" y="733"/>
                  </a:lnTo>
                  <a:lnTo>
                    <a:pt x="69" y="731"/>
                  </a:lnTo>
                  <a:lnTo>
                    <a:pt x="65" y="729"/>
                  </a:lnTo>
                  <a:lnTo>
                    <a:pt x="63" y="729"/>
                  </a:lnTo>
                  <a:lnTo>
                    <a:pt x="61" y="727"/>
                  </a:lnTo>
                  <a:lnTo>
                    <a:pt x="57" y="727"/>
                  </a:lnTo>
                  <a:lnTo>
                    <a:pt x="55" y="725"/>
                  </a:lnTo>
                  <a:lnTo>
                    <a:pt x="51" y="723"/>
                  </a:lnTo>
                  <a:lnTo>
                    <a:pt x="47" y="719"/>
                  </a:lnTo>
                  <a:lnTo>
                    <a:pt x="43" y="715"/>
                  </a:lnTo>
                  <a:lnTo>
                    <a:pt x="43" y="715"/>
                  </a:lnTo>
                  <a:lnTo>
                    <a:pt x="43" y="711"/>
                  </a:lnTo>
                  <a:lnTo>
                    <a:pt x="41" y="707"/>
                  </a:lnTo>
                  <a:lnTo>
                    <a:pt x="41" y="702"/>
                  </a:lnTo>
                  <a:lnTo>
                    <a:pt x="41" y="696"/>
                  </a:lnTo>
                  <a:lnTo>
                    <a:pt x="38" y="690"/>
                  </a:lnTo>
                  <a:lnTo>
                    <a:pt x="38" y="686"/>
                  </a:lnTo>
                  <a:lnTo>
                    <a:pt x="36" y="684"/>
                  </a:lnTo>
                  <a:lnTo>
                    <a:pt x="34" y="680"/>
                  </a:lnTo>
                  <a:lnTo>
                    <a:pt x="32" y="678"/>
                  </a:lnTo>
                  <a:lnTo>
                    <a:pt x="32" y="676"/>
                  </a:lnTo>
                  <a:lnTo>
                    <a:pt x="32" y="674"/>
                  </a:lnTo>
                  <a:lnTo>
                    <a:pt x="30" y="670"/>
                  </a:lnTo>
                  <a:lnTo>
                    <a:pt x="28" y="668"/>
                  </a:lnTo>
                  <a:lnTo>
                    <a:pt x="26" y="666"/>
                  </a:lnTo>
                  <a:lnTo>
                    <a:pt x="24" y="664"/>
                  </a:lnTo>
                  <a:lnTo>
                    <a:pt x="22" y="662"/>
                  </a:lnTo>
                  <a:lnTo>
                    <a:pt x="20" y="660"/>
                  </a:lnTo>
                  <a:lnTo>
                    <a:pt x="14" y="656"/>
                  </a:lnTo>
                  <a:lnTo>
                    <a:pt x="8" y="654"/>
                  </a:lnTo>
                  <a:lnTo>
                    <a:pt x="6" y="654"/>
                  </a:lnTo>
                  <a:lnTo>
                    <a:pt x="2" y="652"/>
                  </a:lnTo>
                  <a:lnTo>
                    <a:pt x="0" y="652"/>
                  </a:lnTo>
                  <a:lnTo>
                    <a:pt x="0" y="652"/>
                  </a:lnTo>
                  <a:lnTo>
                    <a:pt x="10" y="627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" name=""/>
            <p:cNvSpPr/>
            <p:nvPr/>
          </p:nvSpPr>
          <p:spPr>
            <a:xfrm rot="90000">
              <a:off x="4648320" y="3200040"/>
              <a:ext cx="3580920" cy="3081240"/>
            </a:xfrm>
            <a:custGeom>
              <a:avLst/>
              <a:gdLst/>
              <a:ahLst/>
              <a:rect l="l" t="t" r="r" b="b"/>
              <a:pathLst>
                <a:path w="1430" h="1592">
                  <a:moveTo>
                    <a:pt x="10" y="627"/>
                  </a:moveTo>
                  <a:lnTo>
                    <a:pt x="387" y="664"/>
                  </a:lnTo>
                  <a:lnTo>
                    <a:pt x="423" y="0"/>
                  </a:lnTo>
                  <a:lnTo>
                    <a:pt x="731" y="30"/>
                  </a:lnTo>
                  <a:lnTo>
                    <a:pt x="741" y="281"/>
                  </a:lnTo>
                  <a:lnTo>
                    <a:pt x="741" y="283"/>
                  </a:lnTo>
                  <a:lnTo>
                    <a:pt x="741" y="287"/>
                  </a:lnTo>
                  <a:lnTo>
                    <a:pt x="741" y="289"/>
                  </a:lnTo>
                  <a:lnTo>
                    <a:pt x="743" y="291"/>
                  </a:lnTo>
                  <a:lnTo>
                    <a:pt x="745" y="295"/>
                  </a:lnTo>
                  <a:lnTo>
                    <a:pt x="747" y="301"/>
                  </a:lnTo>
                  <a:lnTo>
                    <a:pt x="747" y="305"/>
                  </a:lnTo>
                  <a:lnTo>
                    <a:pt x="751" y="311"/>
                  </a:lnTo>
                  <a:lnTo>
                    <a:pt x="751" y="313"/>
                  </a:lnTo>
                  <a:lnTo>
                    <a:pt x="751" y="314"/>
                  </a:lnTo>
                  <a:lnTo>
                    <a:pt x="751" y="316"/>
                  </a:lnTo>
                  <a:lnTo>
                    <a:pt x="751" y="318"/>
                  </a:lnTo>
                  <a:lnTo>
                    <a:pt x="751" y="320"/>
                  </a:lnTo>
                  <a:lnTo>
                    <a:pt x="753" y="322"/>
                  </a:lnTo>
                  <a:lnTo>
                    <a:pt x="753" y="324"/>
                  </a:lnTo>
                  <a:lnTo>
                    <a:pt x="753" y="326"/>
                  </a:lnTo>
                  <a:lnTo>
                    <a:pt x="755" y="328"/>
                  </a:lnTo>
                  <a:lnTo>
                    <a:pt x="757" y="330"/>
                  </a:lnTo>
                  <a:lnTo>
                    <a:pt x="759" y="330"/>
                  </a:lnTo>
                  <a:lnTo>
                    <a:pt x="761" y="332"/>
                  </a:lnTo>
                  <a:lnTo>
                    <a:pt x="762" y="332"/>
                  </a:lnTo>
                  <a:lnTo>
                    <a:pt x="768" y="332"/>
                  </a:lnTo>
                  <a:lnTo>
                    <a:pt x="772" y="330"/>
                  </a:lnTo>
                  <a:lnTo>
                    <a:pt x="778" y="328"/>
                  </a:lnTo>
                  <a:lnTo>
                    <a:pt x="786" y="326"/>
                  </a:lnTo>
                  <a:lnTo>
                    <a:pt x="792" y="324"/>
                  </a:lnTo>
                  <a:lnTo>
                    <a:pt x="798" y="320"/>
                  </a:lnTo>
                  <a:lnTo>
                    <a:pt x="802" y="320"/>
                  </a:lnTo>
                  <a:lnTo>
                    <a:pt x="808" y="320"/>
                  </a:lnTo>
                  <a:lnTo>
                    <a:pt x="812" y="320"/>
                  </a:lnTo>
                  <a:lnTo>
                    <a:pt x="814" y="320"/>
                  </a:lnTo>
                  <a:lnTo>
                    <a:pt x="818" y="322"/>
                  </a:lnTo>
                  <a:lnTo>
                    <a:pt x="818" y="324"/>
                  </a:lnTo>
                  <a:lnTo>
                    <a:pt x="819" y="326"/>
                  </a:lnTo>
                  <a:lnTo>
                    <a:pt x="821" y="328"/>
                  </a:lnTo>
                  <a:lnTo>
                    <a:pt x="823" y="330"/>
                  </a:lnTo>
                  <a:lnTo>
                    <a:pt x="823" y="334"/>
                  </a:lnTo>
                  <a:lnTo>
                    <a:pt x="823" y="340"/>
                  </a:lnTo>
                  <a:lnTo>
                    <a:pt x="825" y="346"/>
                  </a:lnTo>
                  <a:lnTo>
                    <a:pt x="825" y="350"/>
                  </a:lnTo>
                  <a:lnTo>
                    <a:pt x="825" y="352"/>
                  </a:lnTo>
                  <a:lnTo>
                    <a:pt x="827" y="356"/>
                  </a:lnTo>
                  <a:lnTo>
                    <a:pt x="829" y="358"/>
                  </a:lnTo>
                  <a:lnTo>
                    <a:pt x="829" y="360"/>
                  </a:lnTo>
                  <a:lnTo>
                    <a:pt x="829" y="360"/>
                  </a:lnTo>
                  <a:lnTo>
                    <a:pt x="831" y="362"/>
                  </a:lnTo>
                  <a:lnTo>
                    <a:pt x="831" y="362"/>
                  </a:lnTo>
                  <a:lnTo>
                    <a:pt x="833" y="364"/>
                  </a:lnTo>
                  <a:lnTo>
                    <a:pt x="835" y="366"/>
                  </a:lnTo>
                  <a:lnTo>
                    <a:pt x="837" y="366"/>
                  </a:lnTo>
                  <a:lnTo>
                    <a:pt x="841" y="368"/>
                  </a:lnTo>
                  <a:lnTo>
                    <a:pt x="845" y="368"/>
                  </a:lnTo>
                  <a:lnTo>
                    <a:pt x="849" y="369"/>
                  </a:lnTo>
                  <a:lnTo>
                    <a:pt x="855" y="369"/>
                  </a:lnTo>
                  <a:lnTo>
                    <a:pt x="863" y="369"/>
                  </a:lnTo>
                  <a:lnTo>
                    <a:pt x="869" y="371"/>
                  </a:lnTo>
                  <a:lnTo>
                    <a:pt x="874" y="371"/>
                  </a:lnTo>
                  <a:lnTo>
                    <a:pt x="876" y="371"/>
                  </a:lnTo>
                  <a:lnTo>
                    <a:pt x="878" y="369"/>
                  </a:lnTo>
                  <a:lnTo>
                    <a:pt x="880" y="369"/>
                  </a:lnTo>
                  <a:lnTo>
                    <a:pt x="882" y="369"/>
                  </a:lnTo>
                  <a:lnTo>
                    <a:pt x="888" y="368"/>
                  </a:lnTo>
                  <a:lnTo>
                    <a:pt x="892" y="364"/>
                  </a:lnTo>
                  <a:lnTo>
                    <a:pt x="898" y="362"/>
                  </a:lnTo>
                  <a:lnTo>
                    <a:pt x="904" y="360"/>
                  </a:lnTo>
                  <a:lnTo>
                    <a:pt x="908" y="360"/>
                  </a:lnTo>
                  <a:lnTo>
                    <a:pt x="912" y="360"/>
                  </a:lnTo>
                  <a:lnTo>
                    <a:pt x="916" y="360"/>
                  </a:lnTo>
                  <a:lnTo>
                    <a:pt x="920" y="358"/>
                  </a:lnTo>
                  <a:lnTo>
                    <a:pt x="922" y="360"/>
                  </a:lnTo>
                  <a:lnTo>
                    <a:pt x="924" y="360"/>
                  </a:lnTo>
                  <a:lnTo>
                    <a:pt x="928" y="362"/>
                  </a:lnTo>
                  <a:lnTo>
                    <a:pt x="929" y="364"/>
                  </a:lnTo>
                  <a:lnTo>
                    <a:pt x="935" y="371"/>
                  </a:lnTo>
                  <a:lnTo>
                    <a:pt x="939" y="377"/>
                  </a:lnTo>
                  <a:lnTo>
                    <a:pt x="945" y="385"/>
                  </a:lnTo>
                  <a:lnTo>
                    <a:pt x="949" y="391"/>
                  </a:lnTo>
                  <a:lnTo>
                    <a:pt x="951" y="395"/>
                  </a:lnTo>
                  <a:lnTo>
                    <a:pt x="953" y="397"/>
                  </a:lnTo>
                  <a:lnTo>
                    <a:pt x="953" y="399"/>
                  </a:lnTo>
                  <a:lnTo>
                    <a:pt x="955" y="401"/>
                  </a:lnTo>
                  <a:lnTo>
                    <a:pt x="957" y="403"/>
                  </a:lnTo>
                  <a:lnTo>
                    <a:pt x="959" y="405"/>
                  </a:lnTo>
                  <a:lnTo>
                    <a:pt x="959" y="407"/>
                  </a:lnTo>
                  <a:lnTo>
                    <a:pt x="961" y="407"/>
                  </a:lnTo>
                  <a:lnTo>
                    <a:pt x="963" y="409"/>
                  </a:lnTo>
                  <a:lnTo>
                    <a:pt x="965" y="409"/>
                  </a:lnTo>
                  <a:lnTo>
                    <a:pt x="969" y="411"/>
                  </a:lnTo>
                  <a:lnTo>
                    <a:pt x="973" y="413"/>
                  </a:lnTo>
                  <a:lnTo>
                    <a:pt x="977" y="413"/>
                  </a:lnTo>
                  <a:lnTo>
                    <a:pt x="983" y="413"/>
                  </a:lnTo>
                  <a:lnTo>
                    <a:pt x="990" y="413"/>
                  </a:lnTo>
                  <a:lnTo>
                    <a:pt x="1002" y="411"/>
                  </a:lnTo>
                  <a:lnTo>
                    <a:pt x="1010" y="411"/>
                  </a:lnTo>
                  <a:lnTo>
                    <a:pt x="1020" y="411"/>
                  </a:lnTo>
                  <a:lnTo>
                    <a:pt x="1022" y="411"/>
                  </a:lnTo>
                  <a:lnTo>
                    <a:pt x="1024" y="411"/>
                  </a:lnTo>
                  <a:lnTo>
                    <a:pt x="1024" y="411"/>
                  </a:lnTo>
                  <a:lnTo>
                    <a:pt x="1026" y="413"/>
                  </a:lnTo>
                  <a:lnTo>
                    <a:pt x="1028" y="415"/>
                  </a:lnTo>
                  <a:lnTo>
                    <a:pt x="1032" y="417"/>
                  </a:lnTo>
                  <a:lnTo>
                    <a:pt x="1034" y="421"/>
                  </a:lnTo>
                  <a:lnTo>
                    <a:pt x="1036" y="426"/>
                  </a:lnTo>
                  <a:lnTo>
                    <a:pt x="1038" y="430"/>
                  </a:lnTo>
                  <a:lnTo>
                    <a:pt x="1041" y="434"/>
                  </a:lnTo>
                  <a:lnTo>
                    <a:pt x="1043" y="434"/>
                  </a:lnTo>
                  <a:lnTo>
                    <a:pt x="1047" y="430"/>
                  </a:lnTo>
                  <a:lnTo>
                    <a:pt x="1053" y="426"/>
                  </a:lnTo>
                  <a:lnTo>
                    <a:pt x="1059" y="423"/>
                  </a:lnTo>
                  <a:lnTo>
                    <a:pt x="1067" y="419"/>
                  </a:lnTo>
                  <a:lnTo>
                    <a:pt x="1075" y="415"/>
                  </a:lnTo>
                  <a:lnTo>
                    <a:pt x="1079" y="413"/>
                  </a:lnTo>
                  <a:lnTo>
                    <a:pt x="1083" y="411"/>
                  </a:lnTo>
                  <a:lnTo>
                    <a:pt x="1085" y="411"/>
                  </a:lnTo>
                  <a:lnTo>
                    <a:pt x="1087" y="411"/>
                  </a:lnTo>
                  <a:lnTo>
                    <a:pt x="1132" y="423"/>
                  </a:lnTo>
                  <a:lnTo>
                    <a:pt x="1136" y="425"/>
                  </a:lnTo>
                  <a:lnTo>
                    <a:pt x="1140" y="425"/>
                  </a:lnTo>
                  <a:lnTo>
                    <a:pt x="1146" y="423"/>
                  </a:lnTo>
                  <a:lnTo>
                    <a:pt x="1150" y="423"/>
                  </a:lnTo>
                  <a:lnTo>
                    <a:pt x="1157" y="421"/>
                  </a:lnTo>
                  <a:lnTo>
                    <a:pt x="1165" y="419"/>
                  </a:lnTo>
                  <a:lnTo>
                    <a:pt x="1171" y="415"/>
                  </a:lnTo>
                  <a:lnTo>
                    <a:pt x="1177" y="413"/>
                  </a:lnTo>
                  <a:lnTo>
                    <a:pt x="1181" y="413"/>
                  </a:lnTo>
                  <a:lnTo>
                    <a:pt x="1183" y="413"/>
                  </a:lnTo>
                  <a:lnTo>
                    <a:pt x="1185" y="411"/>
                  </a:lnTo>
                  <a:lnTo>
                    <a:pt x="1187" y="411"/>
                  </a:lnTo>
                  <a:lnTo>
                    <a:pt x="1191" y="411"/>
                  </a:lnTo>
                  <a:lnTo>
                    <a:pt x="1195" y="413"/>
                  </a:lnTo>
                  <a:lnTo>
                    <a:pt x="1199" y="413"/>
                  </a:lnTo>
                  <a:lnTo>
                    <a:pt x="1201" y="413"/>
                  </a:lnTo>
                  <a:lnTo>
                    <a:pt x="1205" y="415"/>
                  </a:lnTo>
                  <a:lnTo>
                    <a:pt x="1208" y="419"/>
                  </a:lnTo>
                  <a:lnTo>
                    <a:pt x="1210" y="421"/>
                  </a:lnTo>
                  <a:lnTo>
                    <a:pt x="1214" y="423"/>
                  </a:lnTo>
                  <a:lnTo>
                    <a:pt x="1216" y="423"/>
                  </a:lnTo>
                  <a:lnTo>
                    <a:pt x="1216" y="425"/>
                  </a:lnTo>
                  <a:lnTo>
                    <a:pt x="1218" y="425"/>
                  </a:lnTo>
                  <a:lnTo>
                    <a:pt x="1222" y="425"/>
                  </a:lnTo>
                  <a:lnTo>
                    <a:pt x="1224" y="425"/>
                  </a:lnTo>
                  <a:lnTo>
                    <a:pt x="1224" y="423"/>
                  </a:lnTo>
                  <a:lnTo>
                    <a:pt x="1226" y="423"/>
                  </a:lnTo>
                  <a:lnTo>
                    <a:pt x="1228" y="421"/>
                  </a:lnTo>
                  <a:lnTo>
                    <a:pt x="1232" y="417"/>
                  </a:lnTo>
                  <a:lnTo>
                    <a:pt x="1234" y="413"/>
                  </a:lnTo>
                  <a:lnTo>
                    <a:pt x="1236" y="409"/>
                  </a:lnTo>
                  <a:lnTo>
                    <a:pt x="1238" y="407"/>
                  </a:lnTo>
                  <a:lnTo>
                    <a:pt x="1240" y="405"/>
                  </a:lnTo>
                  <a:lnTo>
                    <a:pt x="1242" y="403"/>
                  </a:lnTo>
                  <a:lnTo>
                    <a:pt x="1244" y="401"/>
                  </a:lnTo>
                  <a:lnTo>
                    <a:pt x="1248" y="401"/>
                  </a:lnTo>
                  <a:lnTo>
                    <a:pt x="1252" y="399"/>
                  </a:lnTo>
                  <a:lnTo>
                    <a:pt x="1256" y="399"/>
                  </a:lnTo>
                  <a:lnTo>
                    <a:pt x="1258" y="399"/>
                  </a:lnTo>
                  <a:lnTo>
                    <a:pt x="1260" y="399"/>
                  </a:lnTo>
                  <a:lnTo>
                    <a:pt x="1262" y="401"/>
                  </a:lnTo>
                  <a:lnTo>
                    <a:pt x="1263" y="401"/>
                  </a:lnTo>
                  <a:lnTo>
                    <a:pt x="1265" y="403"/>
                  </a:lnTo>
                  <a:lnTo>
                    <a:pt x="1267" y="405"/>
                  </a:lnTo>
                  <a:lnTo>
                    <a:pt x="1269" y="407"/>
                  </a:lnTo>
                  <a:lnTo>
                    <a:pt x="1271" y="409"/>
                  </a:lnTo>
                  <a:lnTo>
                    <a:pt x="1271" y="411"/>
                  </a:lnTo>
                  <a:lnTo>
                    <a:pt x="1273" y="415"/>
                  </a:lnTo>
                  <a:lnTo>
                    <a:pt x="1273" y="417"/>
                  </a:lnTo>
                  <a:lnTo>
                    <a:pt x="1275" y="421"/>
                  </a:lnTo>
                  <a:lnTo>
                    <a:pt x="1277" y="425"/>
                  </a:lnTo>
                  <a:lnTo>
                    <a:pt x="1277" y="428"/>
                  </a:lnTo>
                  <a:lnTo>
                    <a:pt x="1277" y="432"/>
                  </a:lnTo>
                  <a:lnTo>
                    <a:pt x="1277" y="438"/>
                  </a:lnTo>
                  <a:lnTo>
                    <a:pt x="1311" y="438"/>
                  </a:lnTo>
                  <a:lnTo>
                    <a:pt x="1311" y="438"/>
                  </a:lnTo>
                  <a:lnTo>
                    <a:pt x="1311" y="440"/>
                  </a:lnTo>
                  <a:lnTo>
                    <a:pt x="1311" y="442"/>
                  </a:lnTo>
                  <a:lnTo>
                    <a:pt x="1313" y="444"/>
                  </a:lnTo>
                  <a:lnTo>
                    <a:pt x="1313" y="446"/>
                  </a:lnTo>
                  <a:lnTo>
                    <a:pt x="1315" y="448"/>
                  </a:lnTo>
                  <a:lnTo>
                    <a:pt x="1317" y="450"/>
                  </a:lnTo>
                  <a:lnTo>
                    <a:pt x="1318" y="450"/>
                  </a:lnTo>
                  <a:lnTo>
                    <a:pt x="1318" y="450"/>
                  </a:lnTo>
                  <a:lnTo>
                    <a:pt x="1322" y="450"/>
                  </a:lnTo>
                  <a:lnTo>
                    <a:pt x="1322" y="452"/>
                  </a:lnTo>
                  <a:lnTo>
                    <a:pt x="1322" y="452"/>
                  </a:lnTo>
                  <a:lnTo>
                    <a:pt x="1322" y="454"/>
                  </a:lnTo>
                  <a:lnTo>
                    <a:pt x="1324" y="454"/>
                  </a:lnTo>
                  <a:lnTo>
                    <a:pt x="1326" y="454"/>
                  </a:lnTo>
                  <a:lnTo>
                    <a:pt x="1328" y="454"/>
                  </a:lnTo>
                  <a:lnTo>
                    <a:pt x="1336" y="454"/>
                  </a:lnTo>
                  <a:lnTo>
                    <a:pt x="1344" y="454"/>
                  </a:lnTo>
                  <a:lnTo>
                    <a:pt x="1348" y="454"/>
                  </a:lnTo>
                  <a:lnTo>
                    <a:pt x="1352" y="454"/>
                  </a:lnTo>
                  <a:lnTo>
                    <a:pt x="1354" y="456"/>
                  </a:lnTo>
                  <a:lnTo>
                    <a:pt x="1356" y="456"/>
                  </a:lnTo>
                  <a:lnTo>
                    <a:pt x="1358" y="456"/>
                  </a:lnTo>
                  <a:lnTo>
                    <a:pt x="1360" y="458"/>
                  </a:lnTo>
                  <a:lnTo>
                    <a:pt x="1362" y="460"/>
                  </a:lnTo>
                  <a:lnTo>
                    <a:pt x="1362" y="460"/>
                  </a:lnTo>
                  <a:lnTo>
                    <a:pt x="1364" y="462"/>
                  </a:lnTo>
                  <a:lnTo>
                    <a:pt x="1366" y="464"/>
                  </a:lnTo>
                  <a:lnTo>
                    <a:pt x="1366" y="468"/>
                  </a:lnTo>
                  <a:lnTo>
                    <a:pt x="1366" y="470"/>
                  </a:lnTo>
                  <a:lnTo>
                    <a:pt x="1366" y="472"/>
                  </a:lnTo>
                  <a:lnTo>
                    <a:pt x="1366" y="476"/>
                  </a:lnTo>
                  <a:lnTo>
                    <a:pt x="1366" y="678"/>
                  </a:lnTo>
                  <a:lnTo>
                    <a:pt x="1366" y="680"/>
                  </a:lnTo>
                  <a:lnTo>
                    <a:pt x="1366" y="682"/>
                  </a:lnTo>
                  <a:lnTo>
                    <a:pt x="1366" y="684"/>
                  </a:lnTo>
                  <a:lnTo>
                    <a:pt x="1366" y="686"/>
                  </a:lnTo>
                  <a:lnTo>
                    <a:pt x="1368" y="688"/>
                  </a:lnTo>
                  <a:lnTo>
                    <a:pt x="1370" y="690"/>
                  </a:lnTo>
                  <a:lnTo>
                    <a:pt x="1373" y="692"/>
                  </a:lnTo>
                  <a:lnTo>
                    <a:pt x="1373" y="696"/>
                  </a:lnTo>
                  <a:lnTo>
                    <a:pt x="1375" y="698"/>
                  </a:lnTo>
                  <a:lnTo>
                    <a:pt x="1375" y="700"/>
                  </a:lnTo>
                  <a:lnTo>
                    <a:pt x="1375" y="700"/>
                  </a:lnTo>
                  <a:lnTo>
                    <a:pt x="1375" y="704"/>
                  </a:lnTo>
                  <a:lnTo>
                    <a:pt x="1379" y="704"/>
                  </a:lnTo>
                  <a:lnTo>
                    <a:pt x="1381" y="704"/>
                  </a:lnTo>
                  <a:lnTo>
                    <a:pt x="1385" y="704"/>
                  </a:lnTo>
                  <a:lnTo>
                    <a:pt x="1387" y="704"/>
                  </a:lnTo>
                  <a:lnTo>
                    <a:pt x="1389" y="705"/>
                  </a:lnTo>
                  <a:lnTo>
                    <a:pt x="1391" y="707"/>
                  </a:lnTo>
                  <a:lnTo>
                    <a:pt x="1395" y="711"/>
                  </a:lnTo>
                  <a:lnTo>
                    <a:pt x="1399" y="715"/>
                  </a:lnTo>
                  <a:lnTo>
                    <a:pt x="1399" y="721"/>
                  </a:lnTo>
                  <a:lnTo>
                    <a:pt x="1399" y="725"/>
                  </a:lnTo>
                  <a:lnTo>
                    <a:pt x="1399" y="729"/>
                  </a:lnTo>
                  <a:lnTo>
                    <a:pt x="1399" y="735"/>
                  </a:lnTo>
                  <a:lnTo>
                    <a:pt x="1401" y="739"/>
                  </a:lnTo>
                  <a:lnTo>
                    <a:pt x="1403" y="745"/>
                  </a:lnTo>
                  <a:lnTo>
                    <a:pt x="1405" y="747"/>
                  </a:lnTo>
                  <a:lnTo>
                    <a:pt x="1405" y="749"/>
                  </a:lnTo>
                  <a:lnTo>
                    <a:pt x="1407" y="751"/>
                  </a:lnTo>
                  <a:lnTo>
                    <a:pt x="1409" y="755"/>
                  </a:lnTo>
                  <a:lnTo>
                    <a:pt x="1409" y="759"/>
                  </a:lnTo>
                  <a:lnTo>
                    <a:pt x="1409" y="762"/>
                  </a:lnTo>
                  <a:lnTo>
                    <a:pt x="1409" y="768"/>
                  </a:lnTo>
                  <a:lnTo>
                    <a:pt x="1411" y="774"/>
                  </a:lnTo>
                  <a:lnTo>
                    <a:pt x="1413" y="780"/>
                  </a:lnTo>
                  <a:lnTo>
                    <a:pt x="1413" y="788"/>
                  </a:lnTo>
                  <a:lnTo>
                    <a:pt x="1417" y="796"/>
                  </a:lnTo>
                  <a:lnTo>
                    <a:pt x="1421" y="804"/>
                  </a:lnTo>
                  <a:lnTo>
                    <a:pt x="1421" y="804"/>
                  </a:lnTo>
                  <a:lnTo>
                    <a:pt x="1423" y="806"/>
                  </a:lnTo>
                  <a:lnTo>
                    <a:pt x="1425" y="806"/>
                  </a:lnTo>
                  <a:lnTo>
                    <a:pt x="1427" y="808"/>
                  </a:lnTo>
                  <a:lnTo>
                    <a:pt x="1428" y="810"/>
                  </a:lnTo>
                  <a:lnTo>
                    <a:pt x="1428" y="812"/>
                  </a:lnTo>
                  <a:lnTo>
                    <a:pt x="1428" y="816"/>
                  </a:lnTo>
                  <a:lnTo>
                    <a:pt x="1428" y="817"/>
                  </a:lnTo>
                  <a:lnTo>
                    <a:pt x="1430" y="825"/>
                  </a:lnTo>
                  <a:lnTo>
                    <a:pt x="1430" y="831"/>
                  </a:lnTo>
                  <a:lnTo>
                    <a:pt x="1430" y="837"/>
                  </a:lnTo>
                  <a:lnTo>
                    <a:pt x="1430" y="841"/>
                  </a:lnTo>
                  <a:lnTo>
                    <a:pt x="1430" y="843"/>
                  </a:lnTo>
                  <a:lnTo>
                    <a:pt x="1430" y="847"/>
                  </a:lnTo>
                  <a:lnTo>
                    <a:pt x="1430" y="851"/>
                  </a:lnTo>
                  <a:lnTo>
                    <a:pt x="1430" y="855"/>
                  </a:lnTo>
                  <a:lnTo>
                    <a:pt x="1428" y="863"/>
                  </a:lnTo>
                  <a:lnTo>
                    <a:pt x="1427" y="874"/>
                  </a:lnTo>
                  <a:lnTo>
                    <a:pt x="1423" y="884"/>
                  </a:lnTo>
                  <a:lnTo>
                    <a:pt x="1421" y="896"/>
                  </a:lnTo>
                  <a:lnTo>
                    <a:pt x="1421" y="902"/>
                  </a:lnTo>
                  <a:lnTo>
                    <a:pt x="1421" y="908"/>
                  </a:lnTo>
                  <a:lnTo>
                    <a:pt x="1421" y="912"/>
                  </a:lnTo>
                  <a:lnTo>
                    <a:pt x="1419" y="918"/>
                  </a:lnTo>
                  <a:lnTo>
                    <a:pt x="1419" y="922"/>
                  </a:lnTo>
                  <a:lnTo>
                    <a:pt x="1421" y="926"/>
                  </a:lnTo>
                  <a:lnTo>
                    <a:pt x="1421" y="929"/>
                  </a:lnTo>
                  <a:lnTo>
                    <a:pt x="1421" y="933"/>
                  </a:lnTo>
                  <a:lnTo>
                    <a:pt x="1421" y="941"/>
                  </a:lnTo>
                  <a:lnTo>
                    <a:pt x="1423" y="947"/>
                  </a:lnTo>
                  <a:lnTo>
                    <a:pt x="1423" y="951"/>
                  </a:lnTo>
                  <a:lnTo>
                    <a:pt x="1425" y="953"/>
                  </a:lnTo>
                  <a:lnTo>
                    <a:pt x="1425" y="955"/>
                  </a:lnTo>
                  <a:lnTo>
                    <a:pt x="1423" y="959"/>
                  </a:lnTo>
                  <a:lnTo>
                    <a:pt x="1423" y="961"/>
                  </a:lnTo>
                  <a:lnTo>
                    <a:pt x="1423" y="963"/>
                  </a:lnTo>
                  <a:lnTo>
                    <a:pt x="1421" y="965"/>
                  </a:lnTo>
                  <a:lnTo>
                    <a:pt x="1419" y="967"/>
                  </a:lnTo>
                  <a:lnTo>
                    <a:pt x="1415" y="977"/>
                  </a:lnTo>
                  <a:lnTo>
                    <a:pt x="1411" y="986"/>
                  </a:lnTo>
                  <a:lnTo>
                    <a:pt x="1405" y="996"/>
                  </a:lnTo>
                  <a:lnTo>
                    <a:pt x="1401" y="1006"/>
                  </a:lnTo>
                  <a:lnTo>
                    <a:pt x="1395" y="1018"/>
                  </a:lnTo>
                  <a:lnTo>
                    <a:pt x="1389" y="1030"/>
                  </a:lnTo>
                  <a:lnTo>
                    <a:pt x="1381" y="1041"/>
                  </a:lnTo>
                  <a:lnTo>
                    <a:pt x="1373" y="1055"/>
                  </a:lnTo>
                  <a:lnTo>
                    <a:pt x="1372" y="1057"/>
                  </a:lnTo>
                  <a:lnTo>
                    <a:pt x="1370" y="1059"/>
                  </a:lnTo>
                  <a:lnTo>
                    <a:pt x="1366" y="1061"/>
                  </a:lnTo>
                  <a:lnTo>
                    <a:pt x="1364" y="1063"/>
                  </a:lnTo>
                  <a:lnTo>
                    <a:pt x="1360" y="1063"/>
                  </a:lnTo>
                  <a:lnTo>
                    <a:pt x="1358" y="1065"/>
                  </a:lnTo>
                  <a:lnTo>
                    <a:pt x="1354" y="1065"/>
                  </a:lnTo>
                  <a:lnTo>
                    <a:pt x="1350" y="1067"/>
                  </a:lnTo>
                  <a:lnTo>
                    <a:pt x="1344" y="1067"/>
                  </a:lnTo>
                  <a:lnTo>
                    <a:pt x="1338" y="1067"/>
                  </a:lnTo>
                  <a:lnTo>
                    <a:pt x="1334" y="1067"/>
                  </a:lnTo>
                  <a:lnTo>
                    <a:pt x="1328" y="1067"/>
                  </a:lnTo>
                  <a:lnTo>
                    <a:pt x="1326" y="1067"/>
                  </a:lnTo>
                  <a:lnTo>
                    <a:pt x="1324" y="1067"/>
                  </a:lnTo>
                  <a:lnTo>
                    <a:pt x="1322" y="1067"/>
                  </a:lnTo>
                  <a:lnTo>
                    <a:pt x="1320" y="1065"/>
                  </a:lnTo>
                  <a:lnTo>
                    <a:pt x="1317" y="1063"/>
                  </a:lnTo>
                  <a:lnTo>
                    <a:pt x="1311" y="1059"/>
                  </a:lnTo>
                  <a:lnTo>
                    <a:pt x="1307" y="1055"/>
                  </a:lnTo>
                  <a:lnTo>
                    <a:pt x="1303" y="1051"/>
                  </a:lnTo>
                  <a:lnTo>
                    <a:pt x="1299" y="1047"/>
                  </a:lnTo>
                  <a:lnTo>
                    <a:pt x="1295" y="1041"/>
                  </a:lnTo>
                  <a:lnTo>
                    <a:pt x="1283" y="1041"/>
                  </a:lnTo>
                  <a:lnTo>
                    <a:pt x="1305" y="1093"/>
                  </a:lnTo>
                  <a:lnTo>
                    <a:pt x="1303" y="1096"/>
                  </a:lnTo>
                  <a:lnTo>
                    <a:pt x="1297" y="1100"/>
                  </a:lnTo>
                  <a:lnTo>
                    <a:pt x="1295" y="1102"/>
                  </a:lnTo>
                  <a:lnTo>
                    <a:pt x="1291" y="1104"/>
                  </a:lnTo>
                  <a:lnTo>
                    <a:pt x="1287" y="1104"/>
                  </a:lnTo>
                  <a:lnTo>
                    <a:pt x="1285" y="1104"/>
                  </a:lnTo>
                  <a:lnTo>
                    <a:pt x="1283" y="1104"/>
                  </a:lnTo>
                  <a:lnTo>
                    <a:pt x="1279" y="1110"/>
                  </a:lnTo>
                  <a:lnTo>
                    <a:pt x="1277" y="1112"/>
                  </a:lnTo>
                  <a:lnTo>
                    <a:pt x="1275" y="1114"/>
                  </a:lnTo>
                  <a:lnTo>
                    <a:pt x="1273" y="1118"/>
                  </a:lnTo>
                  <a:lnTo>
                    <a:pt x="1271" y="1120"/>
                  </a:lnTo>
                  <a:lnTo>
                    <a:pt x="1271" y="1122"/>
                  </a:lnTo>
                  <a:lnTo>
                    <a:pt x="1271" y="1126"/>
                  </a:lnTo>
                  <a:lnTo>
                    <a:pt x="1271" y="1130"/>
                  </a:lnTo>
                  <a:lnTo>
                    <a:pt x="1263" y="1136"/>
                  </a:lnTo>
                  <a:lnTo>
                    <a:pt x="1256" y="1140"/>
                  </a:lnTo>
                  <a:lnTo>
                    <a:pt x="1248" y="1144"/>
                  </a:lnTo>
                  <a:lnTo>
                    <a:pt x="1238" y="1151"/>
                  </a:lnTo>
                  <a:lnTo>
                    <a:pt x="1230" y="1155"/>
                  </a:lnTo>
                  <a:lnTo>
                    <a:pt x="1222" y="1163"/>
                  </a:lnTo>
                  <a:lnTo>
                    <a:pt x="1216" y="1167"/>
                  </a:lnTo>
                  <a:lnTo>
                    <a:pt x="1212" y="1171"/>
                  </a:lnTo>
                  <a:lnTo>
                    <a:pt x="1208" y="1175"/>
                  </a:lnTo>
                  <a:lnTo>
                    <a:pt x="1205" y="1179"/>
                  </a:lnTo>
                  <a:lnTo>
                    <a:pt x="1199" y="1185"/>
                  </a:lnTo>
                  <a:lnTo>
                    <a:pt x="1193" y="1189"/>
                  </a:lnTo>
                  <a:lnTo>
                    <a:pt x="1187" y="1193"/>
                  </a:lnTo>
                  <a:lnTo>
                    <a:pt x="1181" y="1197"/>
                  </a:lnTo>
                  <a:lnTo>
                    <a:pt x="1175" y="1199"/>
                  </a:lnTo>
                  <a:lnTo>
                    <a:pt x="1169" y="1201"/>
                  </a:lnTo>
                  <a:lnTo>
                    <a:pt x="1163" y="1203"/>
                  </a:lnTo>
                  <a:lnTo>
                    <a:pt x="1157" y="1205"/>
                  </a:lnTo>
                  <a:lnTo>
                    <a:pt x="1151" y="1207"/>
                  </a:lnTo>
                  <a:lnTo>
                    <a:pt x="1146" y="1207"/>
                  </a:lnTo>
                  <a:lnTo>
                    <a:pt x="1140" y="1205"/>
                  </a:lnTo>
                  <a:lnTo>
                    <a:pt x="1134" y="1205"/>
                  </a:lnTo>
                  <a:lnTo>
                    <a:pt x="1126" y="1203"/>
                  </a:lnTo>
                  <a:lnTo>
                    <a:pt x="1120" y="1199"/>
                  </a:lnTo>
                  <a:lnTo>
                    <a:pt x="1112" y="1197"/>
                  </a:lnTo>
                  <a:lnTo>
                    <a:pt x="1104" y="1191"/>
                  </a:lnTo>
                  <a:lnTo>
                    <a:pt x="1106" y="1195"/>
                  </a:lnTo>
                  <a:lnTo>
                    <a:pt x="1106" y="1197"/>
                  </a:lnTo>
                  <a:lnTo>
                    <a:pt x="1108" y="1199"/>
                  </a:lnTo>
                  <a:lnTo>
                    <a:pt x="1110" y="1201"/>
                  </a:lnTo>
                  <a:lnTo>
                    <a:pt x="1112" y="1207"/>
                  </a:lnTo>
                  <a:lnTo>
                    <a:pt x="1114" y="1210"/>
                  </a:lnTo>
                  <a:lnTo>
                    <a:pt x="1114" y="1214"/>
                  </a:lnTo>
                  <a:lnTo>
                    <a:pt x="1114" y="1220"/>
                  </a:lnTo>
                  <a:lnTo>
                    <a:pt x="1114" y="1224"/>
                  </a:lnTo>
                  <a:lnTo>
                    <a:pt x="1114" y="1230"/>
                  </a:lnTo>
                  <a:lnTo>
                    <a:pt x="1112" y="1230"/>
                  </a:lnTo>
                  <a:lnTo>
                    <a:pt x="1110" y="1230"/>
                  </a:lnTo>
                  <a:lnTo>
                    <a:pt x="1108" y="1230"/>
                  </a:lnTo>
                  <a:lnTo>
                    <a:pt x="1106" y="1232"/>
                  </a:lnTo>
                  <a:lnTo>
                    <a:pt x="1104" y="1232"/>
                  </a:lnTo>
                  <a:lnTo>
                    <a:pt x="1102" y="1234"/>
                  </a:lnTo>
                  <a:lnTo>
                    <a:pt x="1100" y="1234"/>
                  </a:lnTo>
                  <a:lnTo>
                    <a:pt x="1098" y="1234"/>
                  </a:lnTo>
                  <a:lnTo>
                    <a:pt x="1096" y="1234"/>
                  </a:lnTo>
                  <a:lnTo>
                    <a:pt x="1095" y="1234"/>
                  </a:lnTo>
                  <a:lnTo>
                    <a:pt x="1091" y="1234"/>
                  </a:lnTo>
                  <a:lnTo>
                    <a:pt x="1089" y="1232"/>
                  </a:lnTo>
                  <a:lnTo>
                    <a:pt x="1085" y="1232"/>
                  </a:lnTo>
                  <a:lnTo>
                    <a:pt x="1081" y="1228"/>
                  </a:lnTo>
                  <a:lnTo>
                    <a:pt x="1079" y="1236"/>
                  </a:lnTo>
                  <a:lnTo>
                    <a:pt x="1077" y="1242"/>
                  </a:lnTo>
                  <a:lnTo>
                    <a:pt x="1075" y="1246"/>
                  </a:lnTo>
                  <a:lnTo>
                    <a:pt x="1073" y="1252"/>
                  </a:lnTo>
                  <a:lnTo>
                    <a:pt x="1069" y="1254"/>
                  </a:lnTo>
                  <a:lnTo>
                    <a:pt x="1067" y="1258"/>
                  </a:lnTo>
                  <a:lnTo>
                    <a:pt x="1065" y="1260"/>
                  </a:lnTo>
                  <a:lnTo>
                    <a:pt x="1063" y="1262"/>
                  </a:lnTo>
                  <a:lnTo>
                    <a:pt x="1059" y="1263"/>
                  </a:lnTo>
                  <a:lnTo>
                    <a:pt x="1057" y="1265"/>
                  </a:lnTo>
                  <a:lnTo>
                    <a:pt x="1053" y="1265"/>
                  </a:lnTo>
                  <a:lnTo>
                    <a:pt x="1051" y="1265"/>
                  </a:lnTo>
                  <a:lnTo>
                    <a:pt x="1043" y="1265"/>
                  </a:lnTo>
                  <a:lnTo>
                    <a:pt x="1036" y="1265"/>
                  </a:lnTo>
                  <a:lnTo>
                    <a:pt x="1036" y="1271"/>
                  </a:lnTo>
                  <a:lnTo>
                    <a:pt x="1036" y="1277"/>
                  </a:lnTo>
                  <a:lnTo>
                    <a:pt x="1036" y="1281"/>
                  </a:lnTo>
                  <a:lnTo>
                    <a:pt x="1034" y="1283"/>
                  </a:lnTo>
                  <a:lnTo>
                    <a:pt x="1034" y="1287"/>
                  </a:lnTo>
                  <a:lnTo>
                    <a:pt x="1032" y="1291"/>
                  </a:lnTo>
                  <a:lnTo>
                    <a:pt x="1032" y="1293"/>
                  </a:lnTo>
                  <a:lnTo>
                    <a:pt x="1030" y="1295"/>
                  </a:lnTo>
                  <a:lnTo>
                    <a:pt x="1028" y="1299"/>
                  </a:lnTo>
                  <a:lnTo>
                    <a:pt x="1026" y="1301"/>
                  </a:lnTo>
                  <a:lnTo>
                    <a:pt x="1024" y="1303"/>
                  </a:lnTo>
                  <a:lnTo>
                    <a:pt x="1020" y="1303"/>
                  </a:lnTo>
                  <a:lnTo>
                    <a:pt x="1018" y="1303"/>
                  </a:lnTo>
                  <a:lnTo>
                    <a:pt x="1012" y="1305"/>
                  </a:lnTo>
                  <a:lnTo>
                    <a:pt x="1014" y="1309"/>
                  </a:lnTo>
                  <a:lnTo>
                    <a:pt x="1016" y="1315"/>
                  </a:lnTo>
                  <a:lnTo>
                    <a:pt x="1018" y="1318"/>
                  </a:lnTo>
                  <a:lnTo>
                    <a:pt x="1018" y="1322"/>
                  </a:lnTo>
                  <a:lnTo>
                    <a:pt x="1018" y="1328"/>
                  </a:lnTo>
                  <a:lnTo>
                    <a:pt x="1018" y="1332"/>
                  </a:lnTo>
                  <a:lnTo>
                    <a:pt x="1018" y="1336"/>
                  </a:lnTo>
                  <a:lnTo>
                    <a:pt x="1018" y="1340"/>
                  </a:lnTo>
                  <a:lnTo>
                    <a:pt x="1016" y="1348"/>
                  </a:lnTo>
                  <a:lnTo>
                    <a:pt x="1014" y="1356"/>
                  </a:lnTo>
                  <a:lnTo>
                    <a:pt x="1012" y="1362"/>
                  </a:lnTo>
                  <a:lnTo>
                    <a:pt x="1012" y="1368"/>
                  </a:lnTo>
                  <a:lnTo>
                    <a:pt x="979" y="1379"/>
                  </a:lnTo>
                  <a:lnTo>
                    <a:pt x="983" y="1379"/>
                  </a:lnTo>
                  <a:lnTo>
                    <a:pt x="986" y="1379"/>
                  </a:lnTo>
                  <a:lnTo>
                    <a:pt x="990" y="1381"/>
                  </a:lnTo>
                  <a:lnTo>
                    <a:pt x="992" y="1381"/>
                  </a:lnTo>
                  <a:lnTo>
                    <a:pt x="994" y="1383"/>
                  </a:lnTo>
                  <a:lnTo>
                    <a:pt x="996" y="1383"/>
                  </a:lnTo>
                  <a:lnTo>
                    <a:pt x="998" y="1385"/>
                  </a:lnTo>
                  <a:lnTo>
                    <a:pt x="998" y="1387"/>
                  </a:lnTo>
                  <a:lnTo>
                    <a:pt x="1000" y="1389"/>
                  </a:lnTo>
                  <a:lnTo>
                    <a:pt x="1000" y="1391"/>
                  </a:lnTo>
                  <a:lnTo>
                    <a:pt x="1000" y="1393"/>
                  </a:lnTo>
                  <a:lnTo>
                    <a:pt x="1000" y="1395"/>
                  </a:lnTo>
                  <a:lnTo>
                    <a:pt x="1002" y="1399"/>
                  </a:lnTo>
                  <a:lnTo>
                    <a:pt x="1002" y="1405"/>
                  </a:lnTo>
                  <a:lnTo>
                    <a:pt x="1002" y="1409"/>
                  </a:lnTo>
                  <a:lnTo>
                    <a:pt x="1000" y="1415"/>
                  </a:lnTo>
                  <a:lnTo>
                    <a:pt x="1000" y="1419"/>
                  </a:lnTo>
                  <a:lnTo>
                    <a:pt x="1000" y="1423"/>
                  </a:lnTo>
                  <a:lnTo>
                    <a:pt x="998" y="1425"/>
                  </a:lnTo>
                  <a:lnTo>
                    <a:pt x="998" y="1425"/>
                  </a:lnTo>
                  <a:lnTo>
                    <a:pt x="998" y="1427"/>
                  </a:lnTo>
                  <a:lnTo>
                    <a:pt x="996" y="1429"/>
                  </a:lnTo>
                  <a:lnTo>
                    <a:pt x="996" y="1429"/>
                  </a:lnTo>
                  <a:lnTo>
                    <a:pt x="994" y="1429"/>
                  </a:lnTo>
                  <a:lnTo>
                    <a:pt x="990" y="1429"/>
                  </a:lnTo>
                  <a:lnTo>
                    <a:pt x="990" y="1430"/>
                  </a:lnTo>
                  <a:lnTo>
                    <a:pt x="990" y="1432"/>
                  </a:lnTo>
                  <a:lnTo>
                    <a:pt x="994" y="1434"/>
                  </a:lnTo>
                  <a:lnTo>
                    <a:pt x="996" y="1436"/>
                  </a:lnTo>
                  <a:lnTo>
                    <a:pt x="996" y="1440"/>
                  </a:lnTo>
                  <a:lnTo>
                    <a:pt x="998" y="1442"/>
                  </a:lnTo>
                  <a:lnTo>
                    <a:pt x="998" y="1444"/>
                  </a:lnTo>
                  <a:lnTo>
                    <a:pt x="998" y="1448"/>
                  </a:lnTo>
                  <a:lnTo>
                    <a:pt x="1000" y="1450"/>
                  </a:lnTo>
                  <a:lnTo>
                    <a:pt x="1000" y="1456"/>
                  </a:lnTo>
                  <a:lnTo>
                    <a:pt x="1000" y="1464"/>
                  </a:lnTo>
                  <a:lnTo>
                    <a:pt x="1000" y="1472"/>
                  </a:lnTo>
                  <a:lnTo>
                    <a:pt x="1000" y="1480"/>
                  </a:lnTo>
                  <a:lnTo>
                    <a:pt x="1000" y="1486"/>
                  </a:lnTo>
                  <a:lnTo>
                    <a:pt x="1000" y="1489"/>
                  </a:lnTo>
                  <a:lnTo>
                    <a:pt x="1000" y="1493"/>
                  </a:lnTo>
                  <a:lnTo>
                    <a:pt x="1000" y="1497"/>
                  </a:lnTo>
                  <a:lnTo>
                    <a:pt x="1000" y="1501"/>
                  </a:lnTo>
                  <a:lnTo>
                    <a:pt x="1000" y="1503"/>
                  </a:lnTo>
                  <a:lnTo>
                    <a:pt x="1000" y="1505"/>
                  </a:lnTo>
                  <a:lnTo>
                    <a:pt x="1000" y="1505"/>
                  </a:lnTo>
                  <a:lnTo>
                    <a:pt x="1000" y="1511"/>
                  </a:lnTo>
                  <a:lnTo>
                    <a:pt x="1002" y="1515"/>
                  </a:lnTo>
                  <a:lnTo>
                    <a:pt x="1002" y="1519"/>
                  </a:lnTo>
                  <a:lnTo>
                    <a:pt x="1002" y="1523"/>
                  </a:lnTo>
                  <a:lnTo>
                    <a:pt x="1004" y="1525"/>
                  </a:lnTo>
                  <a:lnTo>
                    <a:pt x="1004" y="1529"/>
                  </a:lnTo>
                  <a:lnTo>
                    <a:pt x="1004" y="1531"/>
                  </a:lnTo>
                  <a:lnTo>
                    <a:pt x="1006" y="1535"/>
                  </a:lnTo>
                  <a:lnTo>
                    <a:pt x="1006" y="1541"/>
                  </a:lnTo>
                  <a:lnTo>
                    <a:pt x="1006" y="1544"/>
                  </a:lnTo>
                  <a:lnTo>
                    <a:pt x="1008" y="1548"/>
                  </a:lnTo>
                  <a:lnTo>
                    <a:pt x="1008" y="1552"/>
                  </a:lnTo>
                  <a:lnTo>
                    <a:pt x="1008" y="1554"/>
                  </a:lnTo>
                  <a:lnTo>
                    <a:pt x="1010" y="1556"/>
                  </a:lnTo>
                  <a:lnTo>
                    <a:pt x="1010" y="1556"/>
                  </a:lnTo>
                  <a:lnTo>
                    <a:pt x="1018" y="1576"/>
                  </a:lnTo>
                  <a:lnTo>
                    <a:pt x="1012" y="1580"/>
                  </a:lnTo>
                  <a:lnTo>
                    <a:pt x="1010" y="1582"/>
                  </a:lnTo>
                  <a:lnTo>
                    <a:pt x="1008" y="1584"/>
                  </a:lnTo>
                  <a:lnTo>
                    <a:pt x="1008" y="1586"/>
                  </a:lnTo>
                  <a:lnTo>
                    <a:pt x="1006" y="1586"/>
                  </a:lnTo>
                  <a:lnTo>
                    <a:pt x="1006" y="1584"/>
                  </a:lnTo>
                  <a:lnTo>
                    <a:pt x="1004" y="1586"/>
                  </a:lnTo>
                  <a:lnTo>
                    <a:pt x="1004" y="1588"/>
                  </a:lnTo>
                  <a:lnTo>
                    <a:pt x="1002" y="1590"/>
                  </a:lnTo>
                  <a:lnTo>
                    <a:pt x="1000" y="1590"/>
                  </a:lnTo>
                  <a:lnTo>
                    <a:pt x="998" y="1592"/>
                  </a:lnTo>
                  <a:lnTo>
                    <a:pt x="996" y="1592"/>
                  </a:lnTo>
                  <a:lnTo>
                    <a:pt x="992" y="1592"/>
                  </a:lnTo>
                  <a:lnTo>
                    <a:pt x="988" y="1592"/>
                  </a:lnTo>
                  <a:lnTo>
                    <a:pt x="988" y="1590"/>
                  </a:lnTo>
                  <a:lnTo>
                    <a:pt x="986" y="1590"/>
                  </a:lnTo>
                  <a:lnTo>
                    <a:pt x="984" y="1588"/>
                  </a:lnTo>
                  <a:lnTo>
                    <a:pt x="983" y="1588"/>
                  </a:lnTo>
                  <a:lnTo>
                    <a:pt x="979" y="1584"/>
                  </a:lnTo>
                  <a:lnTo>
                    <a:pt x="975" y="1580"/>
                  </a:lnTo>
                  <a:lnTo>
                    <a:pt x="973" y="1576"/>
                  </a:lnTo>
                  <a:lnTo>
                    <a:pt x="969" y="1572"/>
                  </a:lnTo>
                  <a:lnTo>
                    <a:pt x="967" y="1568"/>
                  </a:lnTo>
                  <a:lnTo>
                    <a:pt x="967" y="1570"/>
                  </a:lnTo>
                  <a:lnTo>
                    <a:pt x="967" y="1570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5" y="1574"/>
                  </a:lnTo>
                  <a:lnTo>
                    <a:pt x="961" y="1574"/>
                  </a:lnTo>
                  <a:lnTo>
                    <a:pt x="959" y="1572"/>
                  </a:lnTo>
                  <a:lnTo>
                    <a:pt x="953" y="1572"/>
                  </a:lnTo>
                  <a:lnTo>
                    <a:pt x="949" y="1572"/>
                  </a:lnTo>
                  <a:lnTo>
                    <a:pt x="937" y="1570"/>
                  </a:lnTo>
                  <a:lnTo>
                    <a:pt x="928" y="1568"/>
                  </a:lnTo>
                  <a:lnTo>
                    <a:pt x="922" y="1568"/>
                  </a:lnTo>
                  <a:lnTo>
                    <a:pt x="918" y="1568"/>
                  </a:lnTo>
                  <a:lnTo>
                    <a:pt x="914" y="1568"/>
                  </a:lnTo>
                  <a:lnTo>
                    <a:pt x="910" y="1568"/>
                  </a:lnTo>
                  <a:lnTo>
                    <a:pt x="910" y="1568"/>
                  </a:lnTo>
                  <a:lnTo>
                    <a:pt x="908" y="1566"/>
                  </a:lnTo>
                  <a:lnTo>
                    <a:pt x="906" y="1566"/>
                  </a:lnTo>
                  <a:lnTo>
                    <a:pt x="904" y="1564"/>
                  </a:lnTo>
                  <a:lnTo>
                    <a:pt x="902" y="1560"/>
                  </a:lnTo>
                  <a:lnTo>
                    <a:pt x="896" y="1556"/>
                  </a:lnTo>
                  <a:lnTo>
                    <a:pt x="892" y="1552"/>
                  </a:lnTo>
                  <a:lnTo>
                    <a:pt x="888" y="1548"/>
                  </a:lnTo>
                  <a:lnTo>
                    <a:pt x="886" y="1546"/>
                  </a:lnTo>
                  <a:lnTo>
                    <a:pt x="886" y="1544"/>
                  </a:lnTo>
                  <a:lnTo>
                    <a:pt x="880" y="1544"/>
                  </a:lnTo>
                  <a:lnTo>
                    <a:pt x="876" y="1544"/>
                  </a:lnTo>
                  <a:lnTo>
                    <a:pt x="873" y="1544"/>
                  </a:lnTo>
                  <a:lnTo>
                    <a:pt x="869" y="1544"/>
                  </a:lnTo>
                  <a:lnTo>
                    <a:pt x="867" y="1544"/>
                  </a:lnTo>
                  <a:lnTo>
                    <a:pt x="865" y="1542"/>
                  </a:lnTo>
                  <a:lnTo>
                    <a:pt x="863" y="1542"/>
                  </a:lnTo>
                  <a:lnTo>
                    <a:pt x="861" y="1542"/>
                  </a:lnTo>
                  <a:lnTo>
                    <a:pt x="859" y="1541"/>
                  </a:lnTo>
                  <a:lnTo>
                    <a:pt x="857" y="1539"/>
                  </a:lnTo>
                  <a:lnTo>
                    <a:pt x="855" y="1537"/>
                  </a:lnTo>
                  <a:lnTo>
                    <a:pt x="853" y="1535"/>
                  </a:lnTo>
                  <a:lnTo>
                    <a:pt x="851" y="1535"/>
                  </a:lnTo>
                  <a:lnTo>
                    <a:pt x="849" y="1533"/>
                  </a:lnTo>
                  <a:lnTo>
                    <a:pt x="845" y="1529"/>
                  </a:lnTo>
                  <a:lnTo>
                    <a:pt x="841" y="1527"/>
                  </a:lnTo>
                  <a:lnTo>
                    <a:pt x="837" y="1525"/>
                  </a:lnTo>
                  <a:lnTo>
                    <a:pt x="833" y="1521"/>
                  </a:lnTo>
                  <a:lnTo>
                    <a:pt x="831" y="1519"/>
                  </a:lnTo>
                  <a:lnTo>
                    <a:pt x="827" y="1517"/>
                  </a:lnTo>
                  <a:lnTo>
                    <a:pt x="827" y="1517"/>
                  </a:lnTo>
                  <a:lnTo>
                    <a:pt x="825" y="1519"/>
                  </a:lnTo>
                  <a:lnTo>
                    <a:pt x="825" y="1519"/>
                  </a:lnTo>
                  <a:lnTo>
                    <a:pt x="819" y="1517"/>
                  </a:lnTo>
                  <a:lnTo>
                    <a:pt x="816" y="1517"/>
                  </a:lnTo>
                  <a:lnTo>
                    <a:pt x="812" y="1515"/>
                  </a:lnTo>
                  <a:lnTo>
                    <a:pt x="810" y="1515"/>
                  </a:lnTo>
                  <a:lnTo>
                    <a:pt x="808" y="1513"/>
                  </a:lnTo>
                  <a:lnTo>
                    <a:pt x="804" y="1511"/>
                  </a:lnTo>
                  <a:lnTo>
                    <a:pt x="802" y="1511"/>
                  </a:lnTo>
                  <a:lnTo>
                    <a:pt x="802" y="1509"/>
                  </a:lnTo>
                  <a:lnTo>
                    <a:pt x="800" y="1507"/>
                  </a:lnTo>
                  <a:lnTo>
                    <a:pt x="800" y="1507"/>
                  </a:lnTo>
                  <a:lnTo>
                    <a:pt x="800" y="1505"/>
                  </a:lnTo>
                  <a:lnTo>
                    <a:pt x="800" y="1505"/>
                  </a:lnTo>
                  <a:lnTo>
                    <a:pt x="800" y="1501"/>
                  </a:lnTo>
                  <a:lnTo>
                    <a:pt x="800" y="1499"/>
                  </a:lnTo>
                  <a:lnTo>
                    <a:pt x="798" y="1497"/>
                  </a:lnTo>
                  <a:lnTo>
                    <a:pt x="798" y="1493"/>
                  </a:lnTo>
                  <a:lnTo>
                    <a:pt x="796" y="1487"/>
                  </a:lnTo>
                  <a:lnTo>
                    <a:pt x="794" y="1482"/>
                  </a:lnTo>
                  <a:lnTo>
                    <a:pt x="790" y="1476"/>
                  </a:lnTo>
                  <a:lnTo>
                    <a:pt x="788" y="1470"/>
                  </a:lnTo>
                  <a:lnTo>
                    <a:pt x="788" y="1468"/>
                  </a:lnTo>
                  <a:lnTo>
                    <a:pt x="786" y="1464"/>
                  </a:lnTo>
                  <a:lnTo>
                    <a:pt x="786" y="1462"/>
                  </a:lnTo>
                  <a:lnTo>
                    <a:pt x="786" y="1460"/>
                  </a:lnTo>
                  <a:lnTo>
                    <a:pt x="786" y="1456"/>
                  </a:lnTo>
                  <a:lnTo>
                    <a:pt x="786" y="1454"/>
                  </a:lnTo>
                  <a:lnTo>
                    <a:pt x="784" y="1450"/>
                  </a:lnTo>
                  <a:lnTo>
                    <a:pt x="784" y="1446"/>
                  </a:lnTo>
                  <a:lnTo>
                    <a:pt x="780" y="1438"/>
                  </a:lnTo>
                  <a:lnTo>
                    <a:pt x="774" y="1429"/>
                  </a:lnTo>
                  <a:lnTo>
                    <a:pt x="770" y="1421"/>
                  </a:lnTo>
                  <a:lnTo>
                    <a:pt x="766" y="1413"/>
                  </a:lnTo>
                  <a:lnTo>
                    <a:pt x="766" y="1409"/>
                  </a:lnTo>
                  <a:lnTo>
                    <a:pt x="764" y="1405"/>
                  </a:lnTo>
                  <a:lnTo>
                    <a:pt x="762" y="1403"/>
                  </a:lnTo>
                  <a:lnTo>
                    <a:pt x="762" y="1399"/>
                  </a:lnTo>
                  <a:lnTo>
                    <a:pt x="762" y="1399"/>
                  </a:lnTo>
                  <a:lnTo>
                    <a:pt x="762" y="1397"/>
                  </a:lnTo>
                  <a:lnTo>
                    <a:pt x="762" y="1393"/>
                  </a:lnTo>
                  <a:lnTo>
                    <a:pt x="762" y="1391"/>
                  </a:lnTo>
                  <a:lnTo>
                    <a:pt x="764" y="1387"/>
                  </a:lnTo>
                  <a:lnTo>
                    <a:pt x="764" y="1383"/>
                  </a:lnTo>
                  <a:lnTo>
                    <a:pt x="764" y="1381"/>
                  </a:lnTo>
                  <a:lnTo>
                    <a:pt x="764" y="1379"/>
                  </a:lnTo>
                  <a:lnTo>
                    <a:pt x="762" y="1377"/>
                  </a:lnTo>
                  <a:lnTo>
                    <a:pt x="762" y="1375"/>
                  </a:lnTo>
                  <a:lnTo>
                    <a:pt x="762" y="1374"/>
                  </a:lnTo>
                  <a:lnTo>
                    <a:pt x="762" y="1372"/>
                  </a:lnTo>
                  <a:lnTo>
                    <a:pt x="761" y="1370"/>
                  </a:lnTo>
                  <a:lnTo>
                    <a:pt x="759" y="1368"/>
                  </a:lnTo>
                  <a:lnTo>
                    <a:pt x="757" y="1364"/>
                  </a:lnTo>
                  <a:lnTo>
                    <a:pt x="757" y="1364"/>
                  </a:lnTo>
                  <a:lnTo>
                    <a:pt x="757" y="1362"/>
                  </a:lnTo>
                  <a:lnTo>
                    <a:pt x="757" y="1360"/>
                  </a:lnTo>
                  <a:lnTo>
                    <a:pt x="757" y="1358"/>
                  </a:lnTo>
                  <a:lnTo>
                    <a:pt x="755" y="1354"/>
                  </a:lnTo>
                  <a:lnTo>
                    <a:pt x="753" y="1352"/>
                  </a:lnTo>
                  <a:lnTo>
                    <a:pt x="753" y="1348"/>
                  </a:lnTo>
                  <a:lnTo>
                    <a:pt x="751" y="1344"/>
                  </a:lnTo>
                  <a:lnTo>
                    <a:pt x="751" y="1342"/>
                  </a:lnTo>
                  <a:lnTo>
                    <a:pt x="751" y="1336"/>
                  </a:lnTo>
                  <a:lnTo>
                    <a:pt x="751" y="1334"/>
                  </a:lnTo>
                  <a:lnTo>
                    <a:pt x="751" y="1330"/>
                  </a:lnTo>
                  <a:lnTo>
                    <a:pt x="751" y="1322"/>
                  </a:lnTo>
                  <a:lnTo>
                    <a:pt x="751" y="1317"/>
                  </a:lnTo>
                  <a:lnTo>
                    <a:pt x="753" y="1313"/>
                  </a:lnTo>
                  <a:lnTo>
                    <a:pt x="753" y="1311"/>
                  </a:lnTo>
                  <a:lnTo>
                    <a:pt x="749" y="1309"/>
                  </a:lnTo>
                  <a:lnTo>
                    <a:pt x="745" y="1307"/>
                  </a:lnTo>
                  <a:lnTo>
                    <a:pt x="741" y="1305"/>
                  </a:lnTo>
                  <a:lnTo>
                    <a:pt x="739" y="1303"/>
                  </a:lnTo>
                  <a:lnTo>
                    <a:pt x="735" y="1301"/>
                  </a:lnTo>
                  <a:lnTo>
                    <a:pt x="733" y="1297"/>
                  </a:lnTo>
                  <a:lnTo>
                    <a:pt x="731" y="1295"/>
                  </a:lnTo>
                  <a:lnTo>
                    <a:pt x="727" y="1291"/>
                  </a:lnTo>
                  <a:lnTo>
                    <a:pt x="723" y="1285"/>
                  </a:lnTo>
                  <a:lnTo>
                    <a:pt x="719" y="1277"/>
                  </a:lnTo>
                  <a:lnTo>
                    <a:pt x="715" y="1271"/>
                  </a:lnTo>
                  <a:lnTo>
                    <a:pt x="713" y="1263"/>
                  </a:lnTo>
                  <a:lnTo>
                    <a:pt x="707" y="1250"/>
                  </a:lnTo>
                  <a:lnTo>
                    <a:pt x="702" y="1238"/>
                  </a:lnTo>
                  <a:lnTo>
                    <a:pt x="698" y="1232"/>
                  </a:lnTo>
                  <a:lnTo>
                    <a:pt x="694" y="1228"/>
                  </a:lnTo>
                  <a:lnTo>
                    <a:pt x="692" y="1226"/>
                  </a:lnTo>
                  <a:lnTo>
                    <a:pt x="692" y="1224"/>
                  </a:lnTo>
                  <a:lnTo>
                    <a:pt x="688" y="1222"/>
                  </a:lnTo>
                  <a:lnTo>
                    <a:pt x="686" y="1220"/>
                  </a:lnTo>
                  <a:lnTo>
                    <a:pt x="684" y="1218"/>
                  </a:lnTo>
                  <a:lnTo>
                    <a:pt x="680" y="1216"/>
                  </a:lnTo>
                  <a:lnTo>
                    <a:pt x="678" y="1212"/>
                  </a:lnTo>
                  <a:lnTo>
                    <a:pt x="676" y="1210"/>
                  </a:lnTo>
                  <a:lnTo>
                    <a:pt x="674" y="1207"/>
                  </a:lnTo>
                  <a:lnTo>
                    <a:pt x="672" y="1203"/>
                  </a:lnTo>
                  <a:lnTo>
                    <a:pt x="670" y="1199"/>
                  </a:lnTo>
                  <a:lnTo>
                    <a:pt x="668" y="1193"/>
                  </a:lnTo>
                  <a:lnTo>
                    <a:pt x="664" y="1183"/>
                  </a:lnTo>
                  <a:lnTo>
                    <a:pt x="658" y="1171"/>
                  </a:lnTo>
                  <a:lnTo>
                    <a:pt x="656" y="1165"/>
                  </a:lnTo>
                  <a:lnTo>
                    <a:pt x="652" y="1159"/>
                  </a:lnTo>
                  <a:lnTo>
                    <a:pt x="649" y="1151"/>
                  </a:lnTo>
                  <a:lnTo>
                    <a:pt x="645" y="1146"/>
                  </a:lnTo>
                  <a:lnTo>
                    <a:pt x="645" y="1140"/>
                  </a:lnTo>
                  <a:lnTo>
                    <a:pt x="645" y="1136"/>
                  </a:lnTo>
                  <a:lnTo>
                    <a:pt x="645" y="1134"/>
                  </a:lnTo>
                  <a:lnTo>
                    <a:pt x="643" y="1130"/>
                  </a:lnTo>
                  <a:lnTo>
                    <a:pt x="641" y="1126"/>
                  </a:lnTo>
                  <a:lnTo>
                    <a:pt x="637" y="1122"/>
                  </a:lnTo>
                  <a:lnTo>
                    <a:pt x="637" y="1118"/>
                  </a:lnTo>
                  <a:lnTo>
                    <a:pt x="633" y="1112"/>
                  </a:lnTo>
                  <a:lnTo>
                    <a:pt x="633" y="1110"/>
                  </a:lnTo>
                  <a:lnTo>
                    <a:pt x="631" y="1106"/>
                  </a:lnTo>
                  <a:lnTo>
                    <a:pt x="631" y="1102"/>
                  </a:lnTo>
                  <a:lnTo>
                    <a:pt x="631" y="1098"/>
                  </a:lnTo>
                  <a:lnTo>
                    <a:pt x="623" y="1089"/>
                  </a:lnTo>
                  <a:lnTo>
                    <a:pt x="615" y="1079"/>
                  </a:lnTo>
                  <a:lnTo>
                    <a:pt x="609" y="1071"/>
                  </a:lnTo>
                  <a:lnTo>
                    <a:pt x="605" y="1063"/>
                  </a:lnTo>
                  <a:lnTo>
                    <a:pt x="599" y="1055"/>
                  </a:lnTo>
                  <a:lnTo>
                    <a:pt x="596" y="1047"/>
                  </a:lnTo>
                  <a:lnTo>
                    <a:pt x="590" y="1041"/>
                  </a:lnTo>
                  <a:lnTo>
                    <a:pt x="586" y="1036"/>
                  </a:lnTo>
                  <a:lnTo>
                    <a:pt x="582" y="1032"/>
                  </a:lnTo>
                  <a:lnTo>
                    <a:pt x="576" y="1026"/>
                  </a:lnTo>
                  <a:lnTo>
                    <a:pt x="570" y="1018"/>
                  </a:lnTo>
                  <a:lnTo>
                    <a:pt x="564" y="1012"/>
                  </a:lnTo>
                  <a:lnTo>
                    <a:pt x="558" y="1006"/>
                  </a:lnTo>
                  <a:lnTo>
                    <a:pt x="550" y="998"/>
                  </a:lnTo>
                  <a:lnTo>
                    <a:pt x="546" y="992"/>
                  </a:lnTo>
                  <a:lnTo>
                    <a:pt x="542" y="988"/>
                  </a:lnTo>
                  <a:lnTo>
                    <a:pt x="535" y="988"/>
                  </a:lnTo>
                  <a:lnTo>
                    <a:pt x="529" y="986"/>
                  </a:lnTo>
                  <a:lnTo>
                    <a:pt x="525" y="986"/>
                  </a:lnTo>
                  <a:lnTo>
                    <a:pt x="521" y="986"/>
                  </a:lnTo>
                  <a:lnTo>
                    <a:pt x="519" y="984"/>
                  </a:lnTo>
                  <a:lnTo>
                    <a:pt x="513" y="984"/>
                  </a:lnTo>
                  <a:lnTo>
                    <a:pt x="509" y="984"/>
                  </a:lnTo>
                  <a:lnTo>
                    <a:pt x="501" y="984"/>
                  </a:lnTo>
                  <a:lnTo>
                    <a:pt x="495" y="984"/>
                  </a:lnTo>
                  <a:lnTo>
                    <a:pt x="489" y="984"/>
                  </a:lnTo>
                  <a:lnTo>
                    <a:pt x="482" y="984"/>
                  </a:lnTo>
                  <a:lnTo>
                    <a:pt x="474" y="984"/>
                  </a:lnTo>
                  <a:lnTo>
                    <a:pt x="468" y="984"/>
                  </a:lnTo>
                  <a:lnTo>
                    <a:pt x="462" y="984"/>
                  </a:lnTo>
                  <a:lnTo>
                    <a:pt x="456" y="984"/>
                  </a:lnTo>
                  <a:lnTo>
                    <a:pt x="454" y="984"/>
                  </a:lnTo>
                  <a:lnTo>
                    <a:pt x="448" y="984"/>
                  </a:lnTo>
                  <a:lnTo>
                    <a:pt x="442" y="984"/>
                  </a:lnTo>
                  <a:lnTo>
                    <a:pt x="436" y="986"/>
                  </a:lnTo>
                  <a:lnTo>
                    <a:pt x="430" y="988"/>
                  </a:lnTo>
                  <a:lnTo>
                    <a:pt x="427" y="990"/>
                  </a:lnTo>
                  <a:lnTo>
                    <a:pt x="425" y="992"/>
                  </a:lnTo>
                  <a:lnTo>
                    <a:pt x="421" y="992"/>
                  </a:lnTo>
                  <a:lnTo>
                    <a:pt x="419" y="996"/>
                  </a:lnTo>
                  <a:lnTo>
                    <a:pt x="417" y="998"/>
                  </a:lnTo>
                  <a:lnTo>
                    <a:pt x="413" y="1002"/>
                  </a:lnTo>
                  <a:lnTo>
                    <a:pt x="413" y="1004"/>
                  </a:lnTo>
                  <a:lnTo>
                    <a:pt x="411" y="1008"/>
                  </a:lnTo>
                  <a:lnTo>
                    <a:pt x="409" y="1012"/>
                  </a:lnTo>
                  <a:lnTo>
                    <a:pt x="409" y="1016"/>
                  </a:lnTo>
                  <a:lnTo>
                    <a:pt x="409" y="1018"/>
                  </a:lnTo>
                  <a:lnTo>
                    <a:pt x="409" y="1018"/>
                  </a:lnTo>
                  <a:lnTo>
                    <a:pt x="409" y="1020"/>
                  </a:lnTo>
                  <a:lnTo>
                    <a:pt x="407" y="1022"/>
                  </a:lnTo>
                  <a:lnTo>
                    <a:pt x="405" y="1024"/>
                  </a:lnTo>
                  <a:lnTo>
                    <a:pt x="401" y="1028"/>
                  </a:lnTo>
                  <a:lnTo>
                    <a:pt x="395" y="1059"/>
                  </a:lnTo>
                  <a:lnTo>
                    <a:pt x="391" y="1061"/>
                  </a:lnTo>
                  <a:lnTo>
                    <a:pt x="387" y="1065"/>
                  </a:lnTo>
                  <a:lnTo>
                    <a:pt x="385" y="1067"/>
                  </a:lnTo>
                  <a:lnTo>
                    <a:pt x="383" y="1071"/>
                  </a:lnTo>
                  <a:lnTo>
                    <a:pt x="379" y="1075"/>
                  </a:lnTo>
                  <a:lnTo>
                    <a:pt x="379" y="1077"/>
                  </a:lnTo>
                  <a:lnTo>
                    <a:pt x="377" y="1081"/>
                  </a:lnTo>
                  <a:lnTo>
                    <a:pt x="375" y="1085"/>
                  </a:lnTo>
                  <a:lnTo>
                    <a:pt x="374" y="1091"/>
                  </a:lnTo>
                  <a:lnTo>
                    <a:pt x="372" y="1098"/>
                  </a:lnTo>
                  <a:lnTo>
                    <a:pt x="370" y="1100"/>
                  </a:lnTo>
                  <a:lnTo>
                    <a:pt x="370" y="1104"/>
                  </a:lnTo>
                  <a:lnTo>
                    <a:pt x="368" y="1106"/>
                  </a:lnTo>
                  <a:lnTo>
                    <a:pt x="364" y="1110"/>
                  </a:lnTo>
                  <a:lnTo>
                    <a:pt x="360" y="1108"/>
                  </a:lnTo>
                  <a:lnTo>
                    <a:pt x="356" y="1106"/>
                  </a:lnTo>
                  <a:lnTo>
                    <a:pt x="348" y="1104"/>
                  </a:lnTo>
                  <a:lnTo>
                    <a:pt x="342" y="1102"/>
                  </a:lnTo>
                  <a:lnTo>
                    <a:pt x="336" y="1100"/>
                  </a:lnTo>
                  <a:lnTo>
                    <a:pt x="330" y="1098"/>
                  </a:lnTo>
                  <a:lnTo>
                    <a:pt x="324" y="1096"/>
                  </a:lnTo>
                  <a:lnTo>
                    <a:pt x="320" y="1096"/>
                  </a:lnTo>
                  <a:lnTo>
                    <a:pt x="319" y="1096"/>
                  </a:lnTo>
                  <a:lnTo>
                    <a:pt x="317" y="1096"/>
                  </a:lnTo>
                  <a:lnTo>
                    <a:pt x="315" y="1095"/>
                  </a:lnTo>
                  <a:lnTo>
                    <a:pt x="313" y="1095"/>
                  </a:lnTo>
                  <a:lnTo>
                    <a:pt x="311" y="1093"/>
                  </a:lnTo>
                  <a:lnTo>
                    <a:pt x="309" y="1091"/>
                  </a:lnTo>
                  <a:lnTo>
                    <a:pt x="307" y="1089"/>
                  </a:lnTo>
                  <a:lnTo>
                    <a:pt x="305" y="1089"/>
                  </a:lnTo>
                  <a:lnTo>
                    <a:pt x="303" y="1087"/>
                  </a:lnTo>
                  <a:lnTo>
                    <a:pt x="301" y="1085"/>
                  </a:lnTo>
                  <a:lnTo>
                    <a:pt x="301" y="1083"/>
                  </a:lnTo>
                  <a:lnTo>
                    <a:pt x="301" y="1081"/>
                  </a:lnTo>
                  <a:lnTo>
                    <a:pt x="299" y="1077"/>
                  </a:lnTo>
                  <a:lnTo>
                    <a:pt x="299" y="1075"/>
                  </a:lnTo>
                  <a:lnTo>
                    <a:pt x="299" y="1073"/>
                  </a:lnTo>
                  <a:lnTo>
                    <a:pt x="297" y="1071"/>
                  </a:lnTo>
                  <a:lnTo>
                    <a:pt x="293" y="1071"/>
                  </a:lnTo>
                  <a:lnTo>
                    <a:pt x="289" y="1071"/>
                  </a:lnTo>
                  <a:lnTo>
                    <a:pt x="285" y="1071"/>
                  </a:lnTo>
                  <a:lnTo>
                    <a:pt x="281" y="1069"/>
                  </a:lnTo>
                  <a:lnTo>
                    <a:pt x="277" y="1067"/>
                  </a:lnTo>
                  <a:lnTo>
                    <a:pt x="273" y="1065"/>
                  </a:lnTo>
                  <a:lnTo>
                    <a:pt x="271" y="1063"/>
                  </a:lnTo>
                  <a:lnTo>
                    <a:pt x="269" y="1061"/>
                  </a:lnTo>
                  <a:lnTo>
                    <a:pt x="267" y="1059"/>
                  </a:lnTo>
                  <a:lnTo>
                    <a:pt x="265" y="1057"/>
                  </a:lnTo>
                  <a:lnTo>
                    <a:pt x="262" y="1057"/>
                  </a:lnTo>
                  <a:lnTo>
                    <a:pt x="262" y="1057"/>
                  </a:lnTo>
                  <a:lnTo>
                    <a:pt x="258" y="1055"/>
                  </a:lnTo>
                  <a:lnTo>
                    <a:pt x="256" y="1053"/>
                  </a:lnTo>
                  <a:lnTo>
                    <a:pt x="252" y="1049"/>
                  </a:lnTo>
                  <a:lnTo>
                    <a:pt x="248" y="1043"/>
                  </a:lnTo>
                  <a:lnTo>
                    <a:pt x="244" y="1038"/>
                  </a:lnTo>
                  <a:lnTo>
                    <a:pt x="240" y="1032"/>
                  </a:lnTo>
                  <a:lnTo>
                    <a:pt x="236" y="1026"/>
                  </a:lnTo>
                  <a:lnTo>
                    <a:pt x="230" y="1020"/>
                  </a:lnTo>
                  <a:lnTo>
                    <a:pt x="226" y="1018"/>
                  </a:lnTo>
                  <a:lnTo>
                    <a:pt x="222" y="1014"/>
                  </a:lnTo>
                  <a:lnTo>
                    <a:pt x="220" y="1012"/>
                  </a:lnTo>
                  <a:lnTo>
                    <a:pt x="216" y="1008"/>
                  </a:lnTo>
                  <a:lnTo>
                    <a:pt x="210" y="1002"/>
                  </a:lnTo>
                  <a:lnTo>
                    <a:pt x="205" y="994"/>
                  </a:lnTo>
                  <a:lnTo>
                    <a:pt x="199" y="986"/>
                  </a:lnTo>
                  <a:lnTo>
                    <a:pt x="195" y="981"/>
                  </a:lnTo>
                  <a:lnTo>
                    <a:pt x="191" y="975"/>
                  </a:lnTo>
                  <a:lnTo>
                    <a:pt x="187" y="969"/>
                  </a:lnTo>
                  <a:lnTo>
                    <a:pt x="187" y="963"/>
                  </a:lnTo>
                  <a:lnTo>
                    <a:pt x="187" y="957"/>
                  </a:lnTo>
                  <a:lnTo>
                    <a:pt x="187" y="949"/>
                  </a:lnTo>
                  <a:lnTo>
                    <a:pt x="187" y="943"/>
                  </a:lnTo>
                  <a:lnTo>
                    <a:pt x="187" y="933"/>
                  </a:lnTo>
                  <a:lnTo>
                    <a:pt x="187" y="924"/>
                  </a:lnTo>
                  <a:lnTo>
                    <a:pt x="187" y="916"/>
                  </a:lnTo>
                  <a:lnTo>
                    <a:pt x="187" y="906"/>
                  </a:lnTo>
                  <a:lnTo>
                    <a:pt x="185" y="904"/>
                  </a:lnTo>
                  <a:lnTo>
                    <a:pt x="183" y="900"/>
                  </a:lnTo>
                  <a:lnTo>
                    <a:pt x="181" y="896"/>
                  </a:lnTo>
                  <a:lnTo>
                    <a:pt x="179" y="890"/>
                  </a:lnTo>
                  <a:lnTo>
                    <a:pt x="177" y="884"/>
                  </a:lnTo>
                  <a:lnTo>
                    <a:pt x="175" y="880"/>
                  </a:lnTo>
                  <a:lnTo>
                    <a:pt x="175" y="874"/>
                  </a:lnTo>
                  <a:lnTo>
                    <a:pt x="173" y="869"/>
                  </a:lnTo>
                  <a:lnTo>
                    <a:pt x="173" y="863"/>
                  </a:lnTo>
                  <a:lnTo>
                    <a:pt x="171" y="857"/>
                  </a:lnTo>
                  <a:lnTo>
                    <a:pt x="171" y="851"/>
                  </a:lnTo>
                  <a:lnTo>
                    <a:pt x="171" y="845"/>
                  </a:lnTo>
                  <a:lnTo>
                    <a:pt x="173" y="841"/>
                  </a:lnTo>
                  <a:lnTo>
                    <a:pt x="173" y="837"/>
                  </a:lnTo>
                  <a:lnTo>
                    <a:pt x="175" y="835"/>
                  </a:lnTo>
                  <a:lnTo>
                    <a:pt x="175" y="833"/>
                  </a:lnTo>
                  <a:lnTo>
                    <a:pt x="175" y="831"/>
                  </a:lnTo>
                  <a:lnTo>
                    <a:pt x="177" y="829"/>
                  </a:lnTo>
                  <a:lnTo>
                    <a:pt x="173" y="829"/>
                  </a:lnTo>
                  <a:lnTo>
                    <a:pt x="167" y="829"/>
                  </a:lnTo>
                  <a:lnTo>
                    <a:pt x="163" y="829"/>
                  </a:lnTo>
                  <a:lnTo>
                    <a:pt x="159" y="829"/>
                  </a:lnTo>
                  <a:lnTo>
                    <a:pt x="155" y="829"/>
                  </a:lnTo>
                  <a:lnTo>
                    <a:pt x="152" y="829"/>
                  </a:lnTo>
                  <a:lnTo>
                    <a:pt x="148" y="829"/>
                  </a:lnTo>
                  <a:lnTo>
                    <a:pt x="144" y="829"/>
                  </a:lnTo>
                  <a:lnTo>
                    <a:pt x="140" y="825"/>
                  </a:lnTo>
                  <a:lnTo>
                    <a:pt x="136" y="821"/>
                  </a:lnTo>
                  <a:lnTo>
                    <a:pt x="132" y="816"/>
                  </a:lnTo>
                  <a:lnTo>
                    <a:pt x="130" y="812"/>
                  </a:lnTo>
                  <a:lnTo>
                    <a:pt x="124" y="804"/>
                  </a:lnTo>
                  <a:lnTo>
                    <a:pt x="120" y="796"/>
                  </a:lnTo>
                  <a:lnTo>
                    <a:pt x="118" y="792"/>
                  </a:lnTo>
                  <a:lnTo>
                    <a:pt x="116" y="788"/>
                  </a:lnTo>
                  <a:lnTo>
                    <a:pt x="114" y="786"/>
                  </a:lnTo>
                  <a:lnTo>
                    <a:pt x="112" y="784"/>
                  </a:lnTo>
                  <a:lnTo>
                    <a:pt x="108" y="782"/>
                  </a:lnTo>
                  <a:lnTo>
                    <a:pt x="106" y="780"/>
                  </a:lnTo>
                  <a:lnTo>
                    <a:pt x="102" y="780"/>
                  </a:lnTo>
                  <a:lnTo>
                    <a:pt x="98" y="780"/>
                  </a:lnTo>
                  <a:lnTo>
                    <a:pt x="97" y="776"/>
                  </a:lnTo>
                  <a:lnTo>
                    <a:pt x="95" y="774"/>
                  </a:lnTo>
                  <a:lnTo>
                    <a:pt x="93" y="770"/>
                  </a:lnTo>
                  <a:lnTo>
                    <a:pt x="93" y="768"/>
                  </a:lnTo>
                  <a:lnTo>
                    <a:pt x="89" y="760"/>
                  </a:lnTo>
                  <a:lnTo>
                    <a:pt x="87" y="755"/>
                  </a:lnTo>
                  <a:lnTo>
                    <a:pt x="85" y="751"/>
                  </a:lnTo>
                  <a:lnTo>
                    <a:pt x="83" y="747"/>
                  </a:lnTo>
                  <a:lnTo>
                    <a:pt x="81" y="743"/>
                  </a:lnTo>
                  <a:lnTo>
                    <a:pt x="79" y="741"/>
                  </a:lnTo>
                  <a:lnTo>
                    <a:pt x="75" y="737"/>
                  </a:lnTo>
                  <a:lnTo>
                    <a:pt x="73" y="733"/>
                  </a:lnTo>
                  <a:lnTo>
                    <a:pt x="69" y="731"/>
                  </a:lnTo>
                  <a:lnTo>
                    <a:pt x="65" y="729"/>
                  </a:lnTo>
                  <a:lnTo>
                    <a:pt x="63" y="729"/>
                  </a:lnTo>
                  <a:lnTo>
                    <a:pt x="61" y="727"/>
                  </a:lnTo>
                  <a:lnTo>
                    <a:pt x="57" y="727"/>
                  </a:lnTo>
                  <a:lnTo>
                    <a:pt x="55" y="725"/>
                  </a:lnTo>
                  <a:lnTo>
                    <a:pt x="51" y="723"/>
                  </a:lnTo>
                  <a:lnTo>
                    <a:pt x="47" y="719"/>
                  </a:lnTo>
                  <a:lnTo>
                    <a:pt x="43" y="715"/>
                  </a:lnTo>
                  <a:lnTo>
                    <a:pt x="43" y="715"/>
                  </a:lnTo>
                  <a:lnTo>
                    <a:pt x="43" y="711"/>
                  </a:lnTo>
                  <a:lnTo>
                    <a:pt x="41" y="707"/>
                  </a:lnTo>
                  <a:lnTo>
                    <a:pt x="41" y="702"/>
                  </a:lnTo>
                  <a:lnTo>
                    <a:pt x="41" y="696"/>
                  </a:lnTo>
                  <a:lnTo>
                    <a:pt x="38" y="690"/>
                  </a:lnTo>
                  <a:lnTo>
                    <a:pt x="38" y="686"/>
                  </a:lnTo>
                  <a:lnTo>
                    <a:pt x="36" y="684"/>
                  </a:lnTo>
                  <a:lnTo>
                    <a:pt x="34" y="680"/>
                  </a:lnTo>
                  <a:lnTo>
                    <a:pt x="32" y="678"/>
                  </a:lnTo>
                  <a:lnTo>
                    <a:pt x="32" y="676"/>
                  </a:lnTo>
                  <a:lnTo>
                    <a:pt x="32" y="674"/>
                  </a:lnTo>
                  <a:lnTo>
                    <a:pt x="30" y="670"/>
                  </a:lnTo>
                  <a:lnTo>
                    <a:pt x="28" y="668"/>
                  </a:lnTo>
                  <a:lnTo>
                    <a:pt x="26" y="666"/>
                  </a:lnTo>
                  <a:lnTo>
                    <a:pt x="24" y="664"/>
                  </a:lnTo>
                  <a:lnTo>
                    <a:pt x="22" y="662"/>
                  </a:lnTo>
                  <a:lnTo>
                    <a:pt x="20" y="660"/>
                  </a:lnTo>
                  <a:lnTo>
                    <a:pt x="14" y="656"/>
                  </a:lnTo>
                  <a:lnTo>
                    <a:pt x="8" y="654"/>
                  </a:lnTo>
                  <a:lnTo>
                    <a:pt x="6" y="654"/>
                  </a:lnTo>
                  <a:lnTo>
                    <a:pt x="2" y="652"/>
                  </a:lnTo>
                  <a:lnTo>
                    <a:pt x="0" y="652"/>
                  </a:lnTo>
                  <a:lnTo>
                    <a:pt x="0" y="652"/>
                  </a:lnTo>
                  <a:lnTo>
                    <a:pt x="10" y="627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63" name=""/>
          <p:cNvGrpSpPr/>
          <p:nvPr/>
        </p:nvGrpSpPr>
        <p:grpSpPr>
          <a:xfrm>
            <a:off x="6018120" y="2209680"/>
            <a:ext cx="1981080" cy="906120"/>
            <a:chOff x="6018120" y="2209680"/>
            <a:chExt cx="1981080" cy="906120"/>
          </a:xfrm>
        </p:grpSpPr>
        <p:sp>
          <p:nvSpPr>
            <p:cNvPr id="164" name=""/>
            <p:cNvSpPr/>
            <p:nvPr/>
          </p:nvSpPr>
          <p:spPr>
            <a:xfrm>
              <a:off x="6018120" y="2209680"/>
              <a:ext cx="1981080" cy="906120"/>
            </a:xfrm>
            <a:custGeom>
              <a:avLst/>
              <a:gdLst/>
              <a:ahLst/>
              <a:rect l="l" t="t" r="r" b="b"/>
              <a:pathLst>
                <a:path w="764" h="460">
                  <a:moveTo>
                    <a:pt x="15" y="0"/>
                  </a:moveTo>
                  <a:lnTo>
                    <a:pt x="678" y="14"/>
                  </a:lnTo>
                  <a:lnTo>
                    <a:pt x="685" y="16"/>
                  </a:lnTo>
                  <a:lnTo>
                    <a:pt x="691" y="16"/>
                  </a:lnTo>
                  <a:lnTo>
                    <a:pt x="699" y="18"/>
                  </a:lnTo>
                  <a:lnTo>
                    <a:pt x="703" y="20"/>
                  </a:lnTo>
                  <a:lnTo>
                    <a:pt x="709" y="22"/>
                  </a:lnTo>
                  <a:lnTo>
                    <a:pt x="713" y="24"/>
                  </a:lnTo>
                  <a:lnTo>
                    <a:pt x="717" y="26"/>
                  </a:lnTo>
                  <a:lnTo>
                    <a:pt x="721" y="29"/>
                  </a:lnTo>
                  <a:lnTo>
                    <a:pt x="725" y="31"/>
                  </a:lnTo>
                  <a:lnTo>
                    <a:pt x="727" y="35"/>
                  </a:lnTo>
                  <a:lnTo>
                    <a:pt x="729" y="37"/>
                  </a:lnTo>
                  <a:lnTo>
                    <a:pt x="731" y="41"/>
                  </a:lnTo>
                  <a:lnTo>
                    <a:pt x="733" y="43"/>
                  </a:lnTo>
                  <a:lnTo>
                    <a:pt x="733" y="47"/>
                  </a:lnTo>
                  <a:lnTo>
                    <a:pt x="735" y="49"/>
                  </a:lnTo>
                  <a:lnTo>
                    <a:pt x="735" y="51"/>
                  </a:lnTo>
                  <a:lnTo>
                    <a:pt x="735" y="55"/>
                  </a:lnTo>
                  <a:lnTo>
                    <a:pt x="733" y="57"/>
                  </a:lnTo>
                  <a:lnTo>
                    <a:pt x="731" y="57"/>
                  </a:lnTo>
                  <a:lnTo>
                    <a:pt x="731" y="59"/>
                  </a:lnTo>
                  <a:lnTo>
                    <a:pt x="727" y="61"/>
                  </a:lnTo>
                  <a:lnTo>
                    <a:pt x="723" y="63"/>
                  </a:lnTo>
                  <a:lnTo>
                    <a:pt x="721" y="63"/>
                  </a:lnTo>
                  <a:lnTo>
                    <a:pt x="719" y="65"/>
                  </a:lnTo>
                  <a:lnTo>
                    <a:pt x="717" y="67"/>
                  </a:lnTo>
                  <a:lnTo>
                    <a:pt x="715" y="67"/>
                  </a:lnTo>
                  <a:lnTo>
                    <a:pt x="715" y="69"/>
                  </a:lnTo>
                  <a:lnTo>
                    <a:pt x="713" y="71"/>
                  </a:lnTo>
                  <a:lnTo>
                    <a:pt x="711" y="75"/>
                  </a:lnTo>
                  <a:lnTo>
                    <a:pt x="711" y="77"/>
                  </a:lnTo>
                  <a:lnTo>
                    <a:pt x="711" y="79"/>
                  </a:lnTo>
                  <a:lnTo>
                    <a:pt x="713" y="81"/>
                  </a:lnTo>
                  <a:lnTo>
                    <a:pt x="713" y="83"/>
                  </a:lnTo>
                  <a:lnTo>
                    <a:pt x="713" y="84"/>
                  </a:lnTo>
                  <a:lnTo>
                    <a:pt x="715" y="88"/>
                  </a:lnTo>
                  <a:lnTo>
                    <a:pt x="719" y="90"/>
                  </a:lnTo>
                  <a:lnTo>
                    <a:pt x="723" y="92"/>
                  </a:lnTo>
                  <a:lnTo>
                    <a:pt x="725" y="94"/>
                  </a:lnTo>
                  <a:lnTo>
                    <a:pt x="731" y="98"/>
                  </a:lnTo>
                  <a:lnTo>
                    <a:pt x="735" y="102"/>
                  </a:lnTo>
                  <a:lnTo>
                    <a:pt x="731" y="104"/>
                  </a:lnTo>
                  <a:lnTo>
                    <a:pt x="731" y="106"/>
                  </a:lnTo>
                  <a:lnTo>
                    <a:pt x="731" y="110"/>
                  </a:lnTo>
                  <a:lnTo>
                    <a:pt x="729" y="112"/>
                  </a:lnTo>
                  <a:lnTo>
                    <a:pt x="729" y="114"/>
                  </a:lnTo>
                  <a:lnTo>
                    <a:pt x="729" y="116"/>
                  </a:lnTo>
                  <a:lnTo>
                    <a:pt x="731" y="120"/>
                  </a:lnTo>
                  <a:lnTo>
                    <a:pt x="731" y="122"/>
                  </a:lnTo>
                  <a:lnTo>
                    <a:pt x="733" y="126"/>
                  </a:lnTo>
                  <a:lnTo>
                    <a:pt x="736" y="132"/>
                  </a:lnTo>
                  <a:lnTo>
                    <a:pt x="740" y="136"/>
                  </a:lnTo>
                  <a:lnTo>
                    <a:pt x="744" y="141"/>
                  </a:lnTo>
                  <a:lnTo>
                    <a:pt x="746" y="141"/>
                  </a:lnTo>
                  <a:lnTo>
                    <a:pt x="748" y="141"/>
                  </a:lnTo>
                  <a:lnTo>
                    <a:pt x="750" y="141"/>
                  </a:lnTo>
                  <a:lnTo>
                    <a:pt x="750" y="143"/>
                  </a:lnTo>
                  <a:lnTo>
                    <a:pt x="754" y="145"/>
                  </a:lnTo>
                  <a:lnTo>
                    <a:pt x="754" y="147"/>
                  </a:lnTo>
                  <a:lnTo>
                    <a:pt x="754" y="149"/>
                  </a:lnTo>
                  <a:lnTo>
                    <a:pt x="754" y="151"/>
                  </a:lnTo>
                  <a:lnTo>
                    <a:pt x="756" y="153"/>
                  </a:lnTo>
                  <a:lnTo>
                    <a:pt x="756" y="153"/>
                  </a:lnTo>
                  <a:lnTo>
                    <a:pt x="764" y="456"/>
                  </a:lnTo>
                  <a:lnTo>
                    <a:pt x="717" y="458"/>
                  </a:lnTo>
                  <a:lnTo>
                    <a:pt x="668" y="458"/>
                  </a:lnTo>
                  <a:lnTo>
                    <a:pt x="621" y="460"/>
                  </a:lnTo>
                  <a:lnTo>
                    <a:pt x="573" y="460"/>
                  </a:lnTo>
                  <a:lnTo>
                    <a:pt x="524" y="460"/>
                  </a:lnTo>
                  <a:lnTo>
                    <a:pt x="477" y="458"/>
                  </a:lnTo>
                  <a:lnTo>
                    <a:pt x="430" y="458"/>
                  </a:lnTo>
                  <a:lnTo>
                    <a:pt x="383" y="456"/>
                  </a:lnTo>
                  <a:lnTo>
                    <a:pt x="334" y="454"/>
                  </a:lnTo>
                  <a:lnTo>
                    <a:pt x="287" y="452"/>
                  </a:lnTo>
                  <a:lnTo>
                    <a:pt x="239" y="450"/>
                  </a:lnTo>
                  <a:lnTo>
                    <a:pt x="190" y="446"/>
                  </a:lnTo>
                  <a:lnTo>
                    <a:pt x="143" y="444"/>
                  </a:lnTo>
                  <a:lnTo>
                    <a:pt x="96" y="440"/>
                  </a:lnTo>
                  <a:lnTo>
                    <a:pt x="47" y="436"/>
                  </a:lnTo>
                  <a:lnTo>
                    <a:pt x="0" y="432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" name=""/>
            <p:cNvSpPr/>
            <p:nvPr/>
          </p:nvSpPr>
          <p:spPr>
            <a:xfrm>
              <a:off x="6018120" y="2209680"/>
              <a:ext cx="1981080" cy="906120"/>
            </a:xfrm>
            <a:custGeom>
              <a:avLst/>
              <a:gdLst/>
              <a:ahLst/>
              <a:rect l="l" t="t" r="r" b="b"/>
              <a:pathLst>
                <a:path w="764" h="460">
                  <a:moveTo>
                    <a:pt x="15" y="0"/>
                  </a:moveTo>
                  <a:lnTo>
                    <a:pt x="678" y="14"/>
                  </a:lnTo>
                  <a:lnTo>
                    <a:pt x="685" y="16"/>
                  </a:lnTo>
                  <a:lnTo>
                    <a:pt x="691" y="16"/>
                  </a:lnTo>
                  <a:lnTo>
                    <a:pt x="699" y="18"/>
                  </a:lnTo>
                  <a:lnTo>
                    <a:pt x="703" y="20"/>
                  </a:lnTo>
                  <a:lnTo>
                    <a:pt x="709" y="22"/>
                  </a:lnTo>
                  <a:lnTo>
                    <a:pt x="713" y="24"/>
                  </a:lnTo>
                  <a:lnTo>
                    <a:pt x="717" y="26"/>
                  </a:lnTo>
                  <a:lnTo>
                    <a:pt x="721" y="29"/>
                  </a:lnTo>
                  <a:lnTo>
                    <a:pt x="725" y="31"/>
                  </a:lnTo>
                  <a:lnTo>
                    <a:pt x="727" y="35"/>
                  </a:lnTo>
                  <a:lnTo>
                    <a:pt x="729" y="37"/>
                  </a:lnTo>
                  <a:lnTo>
                    <a:pt x="731" y="41"/>
                  </a:lnTo>
                  <a:lnTo>
                    <a:pt x="733" y="43"/>
                  </a:lnTo>
                  <a:lnTo>
                    <a:pt x="733" y="47"/>
                  </a:lnTo>
                  <a:lnTo>
                    <a:pt x="735" y="49"/>
                  </a:lnTo>
                  <a:lnTo>
                    <a:pt x="735" y="51"/>
                  </a:lnTo>
                  <a:lnTo>
                    <a:pt x="735" y="55"/>
                  </a:lnTo>
                  <a:lnTo>
                    <a:pt x="733" y="57"/>
                  </a:lnTo>
                  <a:lnTo>
                    <a:pt x="731" y="57"/>
                  </a:lnTo>
                  <a:lnTo>
                    <a:pt x="731" y="59"/>
                  </a:lnTo>
                  <a:lnTo>
                    <a:pt x="727" y="61"/>
                  </a:lnTo>
                  <a:lnTo>
                    <a:pt x="723" y="63"/>
                  </a:lnTo>
                  <a:lnTo>
                    <a:pt x="721" y="63"/>
                  </a:lnTo>
                  <a:lnTo>
                    <a:pt x="719" y="65"/>
                  </a:lnTo>
                  <a:lnTo>
                    <a:pt x="717" y="67"/>
                  </a:lnTo>
                  <a:lnTo>
                    <a:pt x="715" y="67"/>
                  </a:lnTo>
                  <a:lnTo>
                    <a:pt x="715" y="69"/>
                  </a:lnTo>
                  <a:lnTo>
                    <a:pt x="713" y="71"/>
                  </a:lnTo>
                  <a:lnTo>
                    <a:pt x="711" y="75"/>
                  </a:lnTo>
                  <a:lnTo>
                    <a:pt x="711" y="77"/>
                  </a:lnTo>
                  <a:lnTo>
                    <a:pt x="711" y="79"/>
                  </a:lnTo>
                  <a:lnTo>
                    <a:pt x="713" y="81"/>
                  </a:lnTo>
                  <a:lnTo>
                    <a:pt x="713" y="83"/>
                  </a:lnTo>
                  <a:lnTo>
                    <a:pt x="713" y="84"/>
                  </a:lnTo>
                  <a:lnTo>
                    <a:pt x="715" y="88"/>
                  </a:lnTo>
                  <a:lnTo>
                    <a:pt x="719" y="90"/>
                  </a:lnTo>
                  <a:lnTo>
                    <a:pt x="723" y="92"/>
                  </a:lnTo>
                  <a:lnTo>
                    <a:pt x="725" y="94"/>
                  </a:lnTo>
                  <a:lnTo>
                    <a:pt x="731" y="98"/>
                  </a:lnTo>
                  <a:lnTo>
                    <a:pt x="735" y="102"/>
                  </a:lnTo>
                  <a:lnTo>
                    <a:pt x="731" y="104"/>
                  </a:lnTo>
                  <a:lnTo>
                    <a:pt x="731" y="106"/>
                  </a:lnTo>
                  <a:lnTo>
                    <a:pt x="731" y="110"/>
                  </a:lnTo>
                  <a:lnTo>
                    <a:pt x="729" y="112"/>
                  </a:lnTo>
                  <a:lnTo>
                    <a:pt x="729" y="114"/>
                  </a:lnTo>
                  <a:lnTo>
                    <a:pt x="729" y="116"/>
                  </a:lnTo>
                  <a:lnTo>
                    <a:pt x="731" y="120"/>
                  </a:lnTo>
                  <a:lnTo>
                    <a:pt x="731" y="122"/>
                  </a:lnTo>
                  <a:lnTo>
                    <a:pt x="733" y="126"/>
                  </a:lnTo>
                  <a:lnTo>
                    <a:pt x="736" y="132"/>
                  </a:lnTo>
                  <a:lnTo>
                    <a:pt x="740" y="136"/>
                  </a:lnTo>
                  <a:lnTo>
                    <a:pt x="744" y="141"/>
                  </a:lnTo>
                  <a:lnTo>
                    <a:pt x="746" y="141"/>
                  </a:lnTo>
                  <a:lnTo>
                    <a:pt x="748" y="141"/>
                  </a:lnTo>
                  <a:lnTo>
                    <a:pt x="750" y="141"/>
                  </a:lnTo>
                  <a:lnTo>
                    <a:pt x="750" y="143"/>
                  </a:lnTo>
                  <a:lnTo>
                    <a:pt x="754" y="145"/>
                  </a:lnTo>
                  <a:lnTo>
                    <a:pt x="754" y="147"/>
                  </a:lnTo>
                  <a:lnTo>
                    <a:pt x="754" y="149"/>
                  </a:lnTo>
                  <a:lnTo>
                    <a:pt x="754" y="151"/>
                  </a:lnTo>
                  <a:lnTo>
                    <a:pt x="756" y="153"/>
                  </a:lnTo>
                  <a:lnTo>
                    <a:pt x="756" y="153"/>
                  </a:lnTo>
                  <a:lnTo>
                    <a:pt x="764" y="456"/>
                  </a:lnTo>
                  <a:lnTo>
                    <a:pt x="717" y="458"/>
                  </a:lnTo>
                  <a:lnTo>
                    <a:pt x="668" y="458"/>
                  </a:lnTo>
                  <a:lnTo>
                    <a:pt x="621" y="460"/>
                  </a:lnTo>
                  <a:lnTo>
                    <a:pt x="573" y="460"/>
                  </a:lnTo>
                  <a:lnTo>
                    <a:pt x="524" y="460"/>
                  </a:lnTo>
                  <a:lnTo>
                    <a:pt x="477" y="458"/>
                  </a:lnTo>
                  <a:lnTo>
                    <a:pt x="430" y="458"/>
                  </a:lnTo>
                  <a:lnTo>
                    <a:pt x="383" y="456"/>
                  </a:lnTo>
                  <a:lnTo>
                    <a:pt x="334" y="454"/>
                  </a:lnTo>
                  <a:lnTo>
                    <a:pt x="287" y="452"/>
                  </a:lnTo>
                  <a:lnTo>
                    <a:pt x="239" y="450"/>
                  </a:lnTo>
                  <a:lnTo>
                    <a:pt x="190" y="446"/>
                  </a:lnTo>
                  <a:lnTo>
                    <a:pt x="143" y="444"/>
                  </a:lnTo>
                  <a:lnTo>
                    <a:pt x="96" y="440"/>
                  </a:lnTo>
                  <a:lnTo>
                    <a:pt x="47" y="436"/>
                  </a:lnTo>
                  <a:lnTo>
                    <a:pt x="0" y="432"/>
                  </a:lnTo>
                  <a:lnTo>
                    <a:pt x="15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66" name=""/>
          <p:cNvGrpSpPr/>
          <p:nvPr/>
        </p:nvGrpSpPr>
        <p:grpSpPr>
          <a:xfrm>
            <a:off x="4113360" y="2819520"/>
            <a:ext cx="1685520" cy="1693440"/>
            <a:chOff x="4113360" y="2819520"/>
            <a:chExt cx="1685520" cy="1693440"/>
          </a:xfrm>
        </p:grpSpPr>
        <p:sp>
          <p:nvSpPr>
            <p:cNvPr id="167" name=""/>
            <p:cNvSpPr/>
            <p:nvPr/>
          </p:nvSpPr>
          <p:spPr>
            <a:xfrm>
              <a:off x="4113360" y="2819520"/>
              <a:ext cx="1685520" cy="1693440"/>
            </a:xfrm>
            <a:custGeom>
              <a:avLst/>
              <a:gdLst/>
              <a:ahLst/>
              <a:rect l="l" t="t" r="r" b="b"/>
              <a:pathLst>
                <a:path w="699" h="835">
                  <a:moveTo>
                    <a:pt x="79" y="0"/>
                  </a:moveTo>
                  <a:lnTo>
                    <a:pt x="120" y="6"/>
                  </a:lnTo>
                  <a:lnTo>
                    <a:pt x="159" y="12"/>
                  </a:lnTo>
                  <a:lnTo>
                    <a:pt x="199" y="17"/>
                  </a:lnTo>
                  <a:lnTo>
                    <a:pt x="238" y="23"/>
                  </a:lnTo>
                  <a:lnTo>
                    <a:pt x="277" y="27"/>
                  </a:lnTo>
                  <a:lnTo>
                    <a:pt x="314" y="33"/>
                  </a:lnTo>
                  <a:lnTo>
                    <a:pt x="354" y="37"/>
                  </a:lnTo>
                  <a:lnTo>
                    <a:pt x="391" y="43"/>
                  </a:lnTo>
                  <a:lnTo>
                    <a:pt x="468" y="49"/>
                  </a:lnTo>
                  <a:lnTo>
                    <a:pt x="544" y="57"/>
                  </a:lnTo>
                  <a:lnTo>
                    <a:pt x="621" y="65"/>
                  </a:lnTo>
                  <a:lnTo>
                    <a:pt x="699" y="70"/>
                  </a:lnTo>
                  <a:lnTo>
                    <a:pt x="656" y="811"/>
                  </a:lnTo>
                  <a:lnTo>
                    <a:pt x="279" y="774"/>
                  </a:lnTo>
                  <a:lnTo>
                    <a:pt x="265" y="799"/>
                  </a:lnTo>
                  <a:lnTo>
                    <a:pt x="96" y="786"/>
                  </a:lnTo>
                  <a:lnTo>
                    <a:pt x="88" y="835"/>
                  </a:lnTo>
                  <a:lnTo>
                    <a:pt x="0" y="821"/>
                  </a:lnTo>
                  <a:lnTo>
                    <a:pt x="79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" name=""/>
            <p:cNvSpPr/>
            <p:nvPr/>
          </p:nvSpPr>
          <p:spPr>
            <a:xfrm>
              <a:off x="4113360" y="2819520"/>
              <a:ext cx="1685520" cy="1693440"/>
            </a:xfrm>
            <a:custGeom>
              <a:avLst/>
              <a:gdLst/>
              <a:ahLst/>
              <a:rect l="l" t="t" r="r" b="b"/>
              <a:pathLst>
                <a:path w="699" h="835">
                  <a:moveTo>
                    <a:pt x="79" y="0"/>
                  </a:moveTo>
                  <a:lnTo>
                    <a:pt x="120" y="6"/>
                  </a:lnTo>
                  <a:lnTo>
                    <a:pt x="159" y="12"/>
                  </a:lnTo>
                  <a:lnTo>
                    <a:pt x="199" y="17"/>
                  </a:lnTo>
                  <a:lnTo>
                    <a:pt x="238" y="23"/>
                  </a:lnTo>
                  <a:lnTo>
                    <a:pt x="277" y="27"/>
                  </a:lnTo>
                  <a:lnTo>
                    <a:pt x="314" y="33"/>
                  </a:lnTo>
                  <a:lnTo>
                    <a:pt x="354" y="37"/>
                  </a:lnTo>
                  <a:lnTo>
                    <a:pt x="391" y="43"/>
                  </a:lnTo>
                  <a:lnTo>
                    <a:pt x="468" y="49"/>
                  </a:lnTo>
                  <a:lnTo>
                    <a:pt x="544" y="57"/>
                  </a:lnTo>
                  <a:lnTo>
                    <a:pt x="621" y="65"/>
                  </a:lnTo>
                  <a:lnTo>
                    <a:pt x="699" y="70"/>
                  </a:lnTo>
                  <a:lnTo>
                    <a:pt x="656" y="811"/>
                  </a:lnTo>
                  <a:lnTo>
                    <a:pt x="279" y="774"/>
                  </a:lnTo>
                  <a:lnTo>
                    <a:pt x="265" y="799"/>
                  </a:lnTo>
                  <a:lnTo>
                    <a:pt x="96" y="786"/>
                  </a:lnTo>
                  <a:lnTo>
                    <a:pt x="88" y="835"/>
                  </a:lnTo>
                  <a:lnTo>
                    <a:pt x="0" y="821"/>
                  </a:lnTo>
                  <a:lnTo>
                    <a:pt x="79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69" name=""/>
          <p:cNvGrpSpPr/>
          <p:nvPr/>
        </p:nvGrpSpPr>
        <p:grpSpPr>
          <a:xfrm>
            <a:off x="4267080" y="1600200"/>
            <a:ext cx="1847520" cy="1447560"/>
            <a:chOff x="4267080" y="1600200"/>
            <a:chExt cx="1847520" cy="1447560"/>
          </a:xfrm>
        </p:grpSpPr>
        <p:sp>
          <p:nvSpPr>
            <p:cNvPr id="170" name=""/>
            <p:cNvSpPr/>
            <p:nvPr/>
          </p:nvSpPr>
          <p:spPr>
            <a:xfrm>
              <a:off x="4267080" y="1600200"/>
              <a:ext cx="1847520" cy="1447560"/>
            </a:xfrm>
            <a:custGeom>
              <a:avLst/>
              <a:gdLst/>
              <a:ahLst/>
              <a:rect l="l" t="t" r="r" b="b"/>
              <a:pathLst>
                <a:path w="734" h="664">
                  <a:moveTo>
                    <a:pt x="59" y="0"/>
                  </a:moveTo>
                  <a:lnTo>
                    <a:pt x="102" y="4"/>
                  </a:lnTo>
                  <a:lnTo>
                    <a:pt x="143" y="10"/>
                  </a:lnTo>
                  <a:lnTo>
                    <a:pt x="186" y="16"/>
                  </a:lnTo>
                  <a:lnTo>
                    <a:pt x="228" y="22"/>
                  </a:lnTo>
                  <a:lnTo>
                    <a:pt x="312" y="36"/>
                  </a:lnTo>
                  <a:lnTo>
                    <a:pt x="396" y="47"/>
                  </a:lnTo>
                  <a:lnTo>
                    <a:pt x="440" y="55"/>
                  </a:lnTo>
                  <a:lnTo>
                    <a:pt x="481" y="59"/>
                  </a:lnTo>
                  <a:lnTo>
                    <a:pt x="524" y="67"/>
                  </a:lnTo>
                  <a:lnTo>
                    <a:pt x="567" y="71"/>
                  </a:lnTo>
                  <a:lnTo>
                    <a:pt x="609" y="77"/>
                  </a:lnTo>
                  <a:lnTo>
                    <a:pt x="650" y="81"/>
                  </a:lnTo>
                  <a:lnTo>
                    <a:pt x="691" y="85"/>
                  </a:lnTo>
                  <a:lnTo>
                    <a:pt x="734" y="89"/>
                  </a:lnTo>
                  <a:lnTo>
                    <a:pt x="713" y="664"/>
                  </a:lnTo>
                  <a:lnTo>
                    <a:pt x="675" y="660"/>
                  </a:lnTo>
                  <a:lnTo>
                    <a:pt x="636" y="656"/>
                  </a:lnTo>
                  <a:lnTo>
                    <a:pt x="595" y="651"/>
                  </a:lnTo>
                  <a:lnTo>
                    <a:pt x="552" y="647"/>
                  </a:lnTo>
                  <a:lnTo>
                    <a:pt x="463" y="637"/>
                  </a:lnTo>
                  <a:lnTo>
                    <a:pt x="369" y="627"/>
                  </a:lnTo>
                  <a:lnTo>
                    <a:pt x="320" y="623"/>
                  </a:lnTo>
                  <a:lnTo>
                    <a:pt x="273" y="617"/>
                  </a:lnTo>
                  <a:lnTo>
                    <a:pt x="226" y="611"/>
                  </a:lnTo>
                  <a:lnTo>
                    <a:pt x="178" y="605"/>
                  </a:lnTo>
                  <a:lnTo>
                    <a:pt x="131" y="599"/>
                  </a:lnTo>
                  <a:lnTo>
                    <a:pt x="86" y="594"/>
                  </a:lnTo>
                  <a:lnTo>
                    <a:pt x="43" y="586"/>
                  </a:lnTo>
                  <a:lnTo>
                    <a:pt x="0" y="578"/>
                  </a:lnTo>
                  <a:lnTo>
                    <a:pt x="59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" name=""/>
            <p:cNvSpPr/>
            <p:nvPr/>
          </p:nvSpPr>
          <p:spPr>
            <a:xfrm>
              <a:off x="4267080" y="1600200"/>
              <a:ext cx="1847520" cy="1447560"/>
            </a:xfrm>
            <a:custGeom>
              <a:avLst/>
              <a:gdLst/>
              <a:ahLst/>
              <a:rect l="l" t="t" r="r" b="b"/>
              <a:pathLst>
                <a:path w="734" h="664">
                  <a:moveTo>
                    <a:pt x="59" y="0"/>
                  </a:moveTo>
                  <a:lnTo>
                    <a:pt x="102" y="4"/>
                  </a:lnTo>
                  <a:lnTo>
                    <a:pt x="143" y="10"/>
                  </a:lnTo>
                  <a:lnTo>
                    <a:pt x="186" y="16"/>
                  </a:lnTo>
                  <a:lnTo>
                    <a:pt x="228" y="22"/>
                  </a:lnTo>
                  <a:lnTo>
                    <a:pt x="312" y="36"/>
                  </a:lnTo>
                  <a:lnTo>
                    <a:pt x="396" y="47"/>
                  </a:lnTo>
                  <a:lnTo>
                    <a:pt x="440" y="55"/>
                  </a:lnTo>
                  <a:lnTo>
                    <a:pt x="481" y="59"/>
                  </a:lnTo>
                  <a:lnTo>
                    <a:pt x="524" y="67"/>
                  </a:lnTo>
                  <a:lnTo>
                    <a:pt x="567" y="71"/>
                  </a:lnTo>
                  <a:lnTo>
                    <a:pt x="609" y="77"/>
                  </a:lnTo>
                  <a:lnTo>
                    <a:pt x="650" y="81"/>
                  </a:lnTo>
                  <a:lnTo>
                    <a:pt x="691" y="85"/>
                  </a:lnTo>
                  <a:lnTo>
                    <a:pt x="734" y="89"/>
                  </a:lnTo>
                  <a:lnTo>
                    <a:pt x="713" y="664"/>
                  </a:lnTo>
                  <a:lnTo>
                    <a:pt x="675" y="660"/>
                  </a:lnTo>
                  <a:lnTo>
                    <a:pt x="636" y="656"/>
                  </a:lnTo>
                  <a:lnTo>
                    <a:pt x="595" y="651"/>
                  </a:lnTo>
                  <a:lnTo>
                    <a:pt x="552" y="647"/>
                  </a:lnTo>
                  <a:lnTo>
                    <a:pt x="463" y="637"/>
                  </a:lnTo>
                  <a:lnTo>
                    <a:pt x="369" y="627"/>
                  </a:lnTo>
                  <a:lnTo>
                    <a:pt x="320" y="623"/>
                  </a:lnTo>
                  <a:lnTo>
                    <a:pt x="273" y="617"/>
                  </a:lnTo>
                  <a:lnTo>
                    <a:pt x="226" y="611"/>
                  </a:lnTo>
                  <a:lnTo>
                    <a:pt x="178" y="605"/>
                  </a:lnTo>
                  <a:lnTo>
                    <a:pt x="131" y="599"/>
                  </a:lnTo>
                  <a:lnTo>
                    <a:pt x="86" y="594"/>
                  </a:lnTo>
                  <a:lnTo>
                    <a:pt x="43" y="586"/>
                  </a:lnTo>
                  <a:lnTo>
                    <a:pt x="0" y="578"/>
                  </a:lnTo>
                  <a:lnTo>
                    <a:pt x="59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72" name=""/>
          <p:cNvSpPr/>
          <p:nvPr/>
        </p:nvSpPr>
        <p:spPr>
          <a:xfrm>
            <a:off x="6781680" y="4343400"/>
            <a:ext cx="47952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Texas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7010280" y="3505320"/>
            <a:ext cx="83844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Oklahoma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4952880" y="3243240"/>
            <a:ext cx="533520" cy="24372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Mexico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7162560" y="2666880"/>
            <a:ext cx="36396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Kansas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4952880" y="2286000"/>
            <a:ext cx="45720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Colorado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3733920" y="2104920"/>
            <a:ext cx="22860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Utah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2405160" y="1752480"/>
            <a:ext cx="307800" cy="24372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Nevada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 rot="97200">
            <a:off x="612360" y="685440"/>
            <a:ext cx="2514600" cy="3130560"/>
          </a:xfrm>
          <a:custGeom>
            <a:avLst/>
            <a:gdLst/>
            <a:ahLst/>
            <a:rect l="l" t="t" r="r" b="b"/>
            <a:pathLst>
              <a:path w="468" h="723">
                <a:moveTo>
                  <a:pt x="36" y="0"/>
                </a:moveTo>
                <a:lnTo>
                  <a:pt x="251" y="43"/>
                </a:lnTo>
                <a:lnTo>
                  <a:pt x="204" y="256"/>
                </a:lnTo>
                <a:lnTo>
                  <a:pt x="446" y="580"/>
                </a:lnTo>
                <a:lnTo>
                  <a:pt x="468" y="621"/>
                </a:lnTo>
                <a:lnTo>
                  <a:pt x="445" y="641"/>
                </a:lnTo>
                <a:lnTo>
                  <a:pt x="430" y="677"/>
                </a:lnTo>
                <a:lnTo>
                  <a:pt x="416" y="698"/>
                </a:lnTo>
                <a:lnTo>
                  <a:pt x="431" y="717"/>
                </a:lnTo>
                <a:lnTo>
                  <a:pt x="406" y="723"/>
                </a:lnTo>
                <a:lnTo>
                  <a:pt x="264" y="718"/>
                </a:lnTo>
                <a:lnTo>
                  <a:pt x="255" y="676"/>
                </a:lnTo>
                <a:lnTo>
                  <a:pt x="230" y="645"/>
                </a:lnTo>
                <a:lnTo>
                  <a:pt x="212" y="634"/>
                </a:lnTo>
                <a:lnTo>
                  <a:pt x="207" y="612"/>
                </a:lnTo>
                <a:lnTo>
                  <a:pt x="192" y="600"/>
                </a:lnTo>
                <a:lnTo>
                  <a:pt x="177" y="585"/>
                </a:lnTo>
                <a:lnTo>
                  <a:pt x="172" y="568"/>
                </a:lnTo>
                <a:lnTo>
                  <a:pt x="158" y="557"/>
                </a:lnTo>
                <a:lnTo>
                  <a:pt x="136" y="563"/>
                </a:lnTo>
                <a:lnTo>
                  <a:pt x="111" y="554"/>
                </a:lnTo>
                <a:lnTo>
                  <a:pt x="111" y="545"/>
                </a:lnTo>
                <a:lnTo>
                  <a:pt x="110" y="525"/>
                </a:lnTo>
                <a:lnTo>
                  <a:pt x="100" y="503"/>
                </a:lnTo>
                <a:lnTo>
                  <a:pt x="99" y="485"/>
                </a:lnTo>
                <a:lnTo>
                  <a:pt x="88" y="469"/>
                </a:lnTo>
                <a:lnTo>
                  <a:pt x="91" y="454"/>
                </a:lnTo>
                <a:lnTo>
                  <a:pt x="60" y="417"/>
                </a:lnTo>
                <a:lnTo>
                  <a:pt x="60" y="396"/>
                </a:lnTo>
                <a:lnTo>
                  <a:pt x="76" y="388"/>
                </a:lnTo>
                <a:lnTo>
                  <a:pt x="76" y="375"/>
                </a:lnTo>
                <a:lnTo>
                  <a:pt x="60" y="371"/>
                </a:lnTo>
                <a:lnTo>
                  <a:pt x="53" y="351"/>
                </a:lnTo>
                <a:lnTo>
                  <a:pt x="45" y="316"/>
                </a:lnTo>
                <a:lnTo>
                  <a:pt x="68" y="335"/>
                </a:lnTo>
                <a:lnTo>
                  <a:pt x="59" y="310"/>
                </a:lnTo>
                <a:lnTo>
                  <a:pt x="76" y="310"/>
                </a:lnTo>
                <a:lnTo>
                  <a:pt x="76" y="292"/>
                </a:lnTo>
                <a:lnTo>
                  <a:pt x="59" y="280"/>
                </a:lnTo>
                <a:lnTo>
                  <a:pt x="51" y="297"/>
                </a:lnTo>
                <a:lnTo>
                  <a:pt x="36" y="291"/>
                </a:lnTo>
                <a:lnTo>
                  <a:pt x="6" y="210"/>
                </a:lnTo>
                <a:lnTo>
                  <a:pt x="14" y="152"/>
                </a:lnTo>
                <a:lnTo>
                  <a:pt x="0" y="119"/>
                </a:lnTo>
                <a:lnTo>
                  <a:pt x="7" y="94"/>
                </a:lnTo>
                <a:lnTo>
                  <a:pt x="22" y="89"/>
                </a:lnTo>
                <a:lnTo>
                  <a:pt x="36" y="49"/>
                </a:lnTo>
                <a:lnTo>
                  <a:pt x="36" y="0"/>
                </a:lnTo>
                <a:close/>
              </a:path>
            </a:pathLst>
          </a:custGeom>
          <a:solidFill>
            <a:srgbClr val="ccffcc"/>
          </a:solidFill>
          <a:ln w="1260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1447920" y="2514600"/>
            <a:ext cx="6555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California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4037040" y="3276720"/>
            <a:ext cx="380880" cy="7596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 flipV="1">
            <a:off x="4417920" y="2819160"/>
            <a:ext cx="228600" cy="53316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4417920" y="3352680"/>
            <a:ext cx="990720" cy="9144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 flipH="1" flipV="1">
            <a:off x="4724280" y="4495320"/>
            <a:ext cx="836640" cy="212760"/>
          </a:xfrm>
          <a:prstGeom prst="line">
            <a:avLst/>
          </a:prstGeom>
          <a:ln w="2844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 flipH="1">
            <a:off x="5560560" y="2117880"/>
            <a:ext cx="1676520" cy="2590560"/>
          </a:xfrm>
          <a:prstGeom prst="line">
            <a:avLst/>
          </a:prstGeom>
          <a:ln w="38160">
            <a:solidFill>
              <a:srgbClr val="0066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 flipV="1">
            <a:off x="7085160" y="4556160"/>
            <a:ext cx="1143000" cy="457200"/>
          </a:xfrm>
          <a:prstGeom prst="line">
            <a:avLst/>
          </a:prstGeom>
          <a:ln w="2844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 rot="18499200">
            <a:off x="6432120" y="2345040"/>
            <a:ext cx="8460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66cc"/>
                </a:solidFill>
                <a:effectLst/>
                <a:uFillTx/>
                <a:latin typeface="Arial"/>
              </a:rPr>
              <a:t>NNG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 rot="676800">
            <a:off x="6109920" y="4549680"/>
            <a:ext cx="71280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00ff"/>
                </a:solidFill>
                <a:effectLst/>
                <a:uFillTx/>
                <a:latin typeface="Arial"/>
              </a:rPr>
              <a:t>NGPL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 rot="2586600">
            <a:off x="4620600" y="3569400"/>
            <a:ext cx="8287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TWPL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4038480" y="4800600"/>
            <a:ext cx="14479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TransPecos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 flipV="1">
            <a:off x="4876920" y="4648320"/>
            <a:ext cx="228600" cy="3045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 rot="20653200">
            <a:off x="3046320" y="2742840"/>
            <a:ext cx="160668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 flipV="1">
            <a:off x="5408640" y="3580920"/>
            <a:ext cx="990720" cy="6858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 flipV="1">
            <a:off x="6399360" y="3124080"/>
            <a:ext cx="0" cy="4572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6399360" y="3581280"/>
            <a:ext cx="304560" cy="7632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3048120" y="3276720"/>
            <a:ext cx="988920" cy="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 flipH="1" flipV="1">
            <a:off x="5560920" y="4723920"/>
            <a:ext cx="1524240" cy="304920"/>
          </a:xfrm>
          <a:prstGeom prst="line">
            <a:avLst/>
          </a:prstGeom>
          <a:ln w="2844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3352680" y="3635280"/>
            <a:ext cx="9082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Arizona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5408640" y="4267080"/>
            <a:ext cx="228600" cy="6858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 flipH="1">
            <a:off x="3047760" y="3276720"/>
            <a:ext cx="228600" cy="15228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1600200" y="228600"/>
            <a:ext cx="655308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TransPecos Project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171720" y="4494240"/>
            <a:ext cx="5030280" cy="192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TW/KM LOI executed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TP/Pemex LOI tendered: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250,000/d @ $.2950/MMBtu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Pemex counter-offer: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240,000/d @ $.25/MMBtu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BE5399E-BDD1-46E8-A1AE-3564EC003296}" type="slidenum">
              <a:t>18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3" name=""/>
          <p:cNvGrpSpPr/>
          <p:nvPr/>
        </p:nvGrpSpPr>
        <p:grpSpPr>
          <a:xfrm>
            <a:off x="5713560" y="2971800"/>
            <a:ext cx="2361600" cy="1599840"/>
            <a:chOff x="5713560" y="2971800"/>
            <a:chExt cx="2361600" cy="1599840"/>
          </a:xfrm>
        </p:grpSpPr>
        <p:sp>
          <p:nvSpPr>
            <p:cNvPr id="204" name=""/>
            <p:cNvSpPr/>
            <p:nvPr/>
          </p:nvSpPr>
          <p:spPr>
            <a:xfrm>
              <a:off x="5713560" y="2971800"/>
              <a:ext cx="2361600" cy="1599840"/>
            </a:xfrm>
            <a:custGeom>
              <a:avLst/>
              <a:gdLst/>
              <a:ahLst/>
              <a:rect l="l" t="t" r="r" b="b"/>
              <a:pathLst>
                <a:path w="888" h="511">
                  <a:moveTo>
                    <a:pt x="4" y="0"/>
                  </a:moveTo>
                  <a:lnTo>
                    <a:pt x="33" y="2"/>
                  </a:lnTo>
                  <a:lnTo>
                    <a:pt x="59" y="6"/>
                  </a:lnTo>
                  <a:lnTo>
                    <a:pt x="86" y="8"/>
                  </a:lnTo>
                  <a:lnTo>
                    <a:pt x="114" y="12"/>
                  </a:lnTo>
                  <a:lnTo>
                    <a:pt x="141" y="14"/>
                  </a:lnTo>
                  <a:lnTo>
                    <a:pt x="169" y="16"/>
                  </a:lnTo>
                  <a:lnTo>
                    <a:pt x="196" y="20"/>
                  </a:lnTo>
                  <a:lnTo>
                    <a:pt x="224" y="20"/>
                  </a:lnTo>
                  <a:lnTo>
                    <a:pt x="279" y="24"/>
                  </a:lnTo>
                  <a:lnTo>
                    <a:pt x="332" y="26"/>
                  </a:lnTo>
                  <a:lnTo>
                    <a:pt x="387" y="28"/>
                  </a:lnTo>
                  <a:lnTo>
                    <a:pt x="440" y="30"/>
                  </a:lnTo>
                  <a:lnTo>
                    <a:pt x="495" y="30"/>
                  </a:lnTo>
                  <a:lnTo>
                    <a:pt x="548" y="32"/>
                  </a:lnTo>
                  <a:lnTo>
                    <a:pt x="603" y="32"/>
                  </a:lnTo>
                  <a:lnTo>
                    <a:pt x="656" y="32"/>
                  </a:lnTo>
                  <a:lnTo>
                    <a:pt x="764" y="32"/>
                  </a:lnTo>
                  <a:lnTo>
                    <a:pt x="868" y="32"/>
                  </a:lnTo>
                  <a:lnTo>
                    <a:pt x="868" y="108"/>
                  </a:lnTo>
                  <a:lnTo>
                    <a:pt x="878" y="197"/>
                  </a:lnTo>
                  <a:lnTo>
                    <a:pt x="888" y="511"/>
                  </a:lnTo>
                  <a:lnTo>
                    <a:pt x="852" y="511"/>
                  </a:lnTo>
                  <a:lnTo>
                    <a:pt x="852" y="509"/>
                  </a:lnTo>
                  <a:lnTo>
                    <a:pt x="852" y="507"/>
                  </a:lnTo>
                  <a:lnTo>
                    <a:pt x="852" y="503"/>
                  </a:lnTo>
                  <a:lnTo>
                    <a:pt x="852" y="499"/>
                  </a:lnTo>
                  <a:lnTo>
                    <a:pt x="850" y="494"/>
                  </a:lnTo>
                  <a:lnTo>
                    <a:pt x="846" y="488"/>
                  </a:lnTo>
                  <a:lnTo>
                    <a:pt x="844" y="484"/>
                  </a:lnTo>
                  <a:lnTo>
                    <a:pt x="844" y="482"/>
                  </a:lnTo>
                  <a:lnTo>
                    <a:pt x="842" y="480"/>
                  </a:lnTo>
                  <a:lnTo>
                    <a:pt x="838" y="478"/>
                  </a:lnTo>
                  <a:lnTo>
                    <a:pt x="838" y="476"/>
                  </a:lnTo>
                  <a:lnTo>
                    <a:pt x="837" y="474"/>
                  </a:lnTo>
                  <a:lnTo>
                    <a:pt x="835" y="474"/>
                  </a:lnTo>
                  <a:lnTo>
                    <a:pt x="831" y="474"/>
                  </a:lnTo>
                  <a:lnTo>
                    <a:pt x="829" y="474"/>
                  </a:lnTo>
                  <a:lnTo>
                    <a:pt x="825" y="474"/>
                  </a:lnTo>
                  <a:lnTo>
                    <a:pt x="821" y="476"/>
                  </a:lnTo>
                  <a:lnTo>
                    <a:pt x="819" y="478"/>
                  </a:lnTo>
                  <a:lnTo>
                    <a:pt x="815" y="480"/>
                  </a:lnTo>
                  <a:lnTo>
                    <a:pt x="813" y="482"/>
                  </a:lnTo>
                  <a:lnTo>
                    <a:pt x="813" y="484"/>
                  </a:lnTo>
                  <a:lnTo>
                    <a:pt x="811" y="486"/>
                  </a:lnTo>
                  <a:lnTo>
                    <a:pt x="807" y="492"/>
                  </a:lnTo>
                  <a:lnTo>
                    <a:pt x="805" y="494"/>
                  </a:lnTo>
                  <a:lnTo>
                    <a:pt x="803" y="496"/>
                  </a:lnTo>
                  <a:lnTo>
                    <a:pt x="801" y="498"/>
                  </a:lnTo>
                  <a:lnTo>
                    <a:pt x="799" y="498"/>
                  </a:lnTo>
                  <a:lnTo>
                    <a:pt x="797" y="498"/>
                  </a:lnTo>
                  <a:lnTo>
                    <a:pt x="793" y="498"/>
                  </a:lnTo>
                  <a:lnTo>
                    <a:pt x="791" y="498"/>
                  </a:lnTo>
                  <a:lnTo>
                    <a:pt x="787" y="498"/>
                  </a:lnTo>
                  <a:lnTo>
                    <a:pt x="785" y="498"/>
                  </a:lnTo>
                  <a:lnTo>
                    <a:pt x="781" y="496"/>
                  </a:lnTo>
                  <a:lnTo>
                    <a:pt x="778" y="494"/>
                  </a:lnTo>
                  <a:lnTo>
                    <a:pt x="772" y="490"/>
                  </a:lnTo>
                  <a:lnTo>
                    <a:pt x="766" y="486"/>
                  </a:lnTo>
                  <a:lnTo>
                    <a:pt x="764" y="486"/>
                  </a:lnTo>
                  <a:lnTo>
                    <a:pt x="760" y="488"/>
                  </a:lnTo>
                  <a:lnTo>
                    <a:pt x="754" y="490"/>
                  </a:lnTo>
                  <a:lnTo>
                    <a:pt x="746" y="492"/>
                  </a:lnTo>
                  <a:lnTo>
                    <a:pt x="736" y="494"/>
                  </a:lnTo>
                  <a:lnTo>
                    <a:pt x="726" y="496"/>
                  </a:lnTo>
                  <a:lnTo>
                    <a:pt x="723" y="498"/>
                  </a:lnTo>
                  <a:lnTo>
                    <a:pt x="719" y="498"/>
                  </a:lnTo>
                  <a:lnTo>
                    <a:pt x="713" y="498"/>
                  </a:lnTo>
                  <a:lnTo>
                    <a:pt x="709" y="498"/>
                  </a:lnTo>
                  <a:lnTo>
                    <a:pt x="703" y="498"/>
                  </a:lnTo>
                  <a:lnTo>
                    <a:pt x="697" y="496"/>
                  </a:lnTo>
                  <a:lnTo>
                    <a:pt x="691" y="494"/>
                  </a:lnTo>
                  <a:lnTo>
                    <a:pt x="685" y="492"/>
                  </a:lnTo>
                  <a:lnTo>
                    <a:pt x="679" y="488"/>
                  </a:lnTo>
                  <a:lnTo>
                    <a:pt x="673" y="486"/>
                  </a:lnTo>
                  <a:lnTo>
                    <a:pt x="668" y="486"/>
                  </a:lnTo>
                  <a:lnTo>
                    <a:pt x="664" y="484"/>
                  </a:lnTo>
                  <a:lnTo>
                    <a:pt x="658" y="484"/>
                  </a:lnTo>
                  <a:lnTo>
                    <a:pt x="656" y="486"/>
                  </a:lnTo>
                  <a:lnTo>
                    <a:pt x="652" y="486"/>
                  </a:lnTo>
                  <a:lnTo>
                    <a:pt x="648" y="488"/>
                  </a:lnTo>
                  <a:lnTo>
                    <a:pt x="644" y="490"/>
                  </a:lnTo>
                  <a:lnTo>
                    <a:pt x="642" y="492"/>
                  </a:lnTo>
                  <a:lnTo>
                    <a:pt x="640" y="494"/>
                  </a:lnTo>
                  <a:lnTo>
                    <a:pt x="636" y="498"/>
                  </a:lnTo>
                  <a:lnTo>
                    <a:pt x="632" y="501"/>
                  </a:lnTo>
                  <a:lnTo>
                    <a:pt x="626" y="505"/>
                  </a:lnTo>
                  <a:lnTo>
                    <a:pt x="624" y="507"/>
                  </a:lnTo>
                  <a:lnTo>
                    <a:pt x="622" y="507"/>
                  </a:lnTo>
                  <a:lnTo>
                    <a:pt x="620" y="509"/>
                  </a:lnTo>
                  <a:lnTo>
                    <a:pt x="618" y="509"/>
                  </a:lnTo>
                  <a:lnTo>
                    <a:pt x="615" y="507"/>
                  </a:lnTo>
                  <a:lnTo>
                    <a:pt x="611" y="505"/>
                  </a:lnTo>
                  <a:lnTo>
                    <a:pt x="609" y="501"/>
                  </a:lnTo>
                  <a:lnTo>
                    <a:pt x="605" y="499"/>
                  </a:lnTo>
                  <a:lnTo>
                    <a:pt x="603" y="498"/>
                  </a:lnTo>
                  <a:lnTo>
                    <a:pt x="601" y="496"/>
                  </a:lnTo>
                  <a:lnTo>
                    <a:pt x="599" y="494"/>
                  </a:lnTo>
                  <a:lnTo>
                    <a:pt x="599" y="492"/>
                  </a:lnTo>
                  <a:lnTo>
                    <a:pt x="597" y="488"/>
                  </a:lnTo>
                  <a:lnTo>
                    <a:pt x="597" y="486"/>
                  </a:lnTo>
                  <a:lnTo>
                    <a:pt x="595" y="484"/>
                  </a:lnTo>
                  <a:lnTo>
                    <a:pt x="587" y="484"/>
                  </a:lnTo>
                  <a:lnTo>
                    <a:pt x="577" y="486"/>
                  </a:lnTo>
                  <a:lnTo>
                    <a:pt x="567" y="486"/>
                  </a:lnTo>
                  <a:lnTo>
                    <a:pt x="556" y="486"/>
                  </a:lnTo>
                  <a:lnTo>
                    <a:pt x="552" y="486"/>
                  </a:lnTo>
                  <a:lnTo>
                    <a:pt x="548" y="486"/>
                  </a:lnTo>
                  <a:lnTo>
                    <a:pt x="544" y="486"/>
                  </a:lnTo>
                  <a:lnTo>
                    <a:pt x="538" y="484"/>
                  </a:lnTo>
                  <a:lnTo>
                    <a:pt x="538" y="482"/>
                  </a:lnTo>
                  <a:lnTo>
                    <a:pt x="536" y="482"/>
                  </a:lnTo>
                  <a:lnTo>
                    <a:pt x="534" y="480"/>
                  </a:lnTo>
                  <a:lnTo>
                    <a:pt x="532" y="478"/>
                  </a:lnTo>
                  <a:lnTo>
                    <a:pt x="530" y="478"/>
                  </a:lnTo>
                  <a:lnTo>
                    <a:pt x="530" y="476"/>
                  </a:lnTo>
                  <a:lnTo>
                    <a:pt x="530" y="472"/>
                  </a:lnTo>
                  <a:lnTo>
                    <a:pt x="528" y="470"/>
                  </a:lnTo>
                  <a:lnTo>
                    <a:pt x="528" y="470"/>
                  </a:lnTo>
                  <a:lnTo>
                    <a:pt x="526" y="470"/>
                  </a:lnTo>
                  <a:lnTo>
                    <a:pt x="526" y="470"/>
                  </a:lnTo>
                  <a:lnTo>
                    <a:pt x="524" y="468"/>
                  </a:lnTo>
                  <a:lnTo>
                    <a:pt x="522" y="466"/>
                  </a:lnTo>
                  <a:lnTo>
                    <a:pt x="522" y="464"/>
                  </a:lnTo>
                  <a:lnTo>
                    <a:pt x="518" y="458"/>
                  </a:lnTo>
                  <a:lnTo>
                    <a:pt x="516" y="452"/>
                  </a:lnTo>
                  <a:lnTo>
                    <a:pt x="514" y="448"/>
                  </a:lnTo>
                  <a:lnTo>
                    <a:pt x="512" y="444"/>
                  </a:lnTo>
                  <a:lnTo>
                    <a:pt x="510" y="441"/>
                  </a:lnTo>
                  <a:lnTo>
                    <a:pt x="508" y="439"/>
                  </a:lnTo>
                  <a:lnTo>
                    <a:pt x="506" y="437"/>
                  </a:lnTo>
                  <a:lnTo>
                    <a:pt x="503" y="435"/>
                  </a:lnTo>
                  <a:lnTo>
                    <a:pt x="501" y="433"/>
                  </a:lnTo>
                  <a:lnTo>
                    <a:pt x="499" y="433"/>
                  </a:lnTo>
                  <a:lnTo>
                    <a:pt x="497" y="433"/>
                  </a:lnTo>
                  <a:lnTo>
                    <a:pt x="495" y="433"/>
                  </a:lnTo>
                  <a:lnTo>
                    <a:pt x="493" y="433"/>
                  </a:lnTo>
                  <a:lnTo>
                    <a:pt x="491" y="433"/>
                  </a:lnTo>
                  <a:lnTo>
                    <a:pt x="489" y="433"/>
                  </a:lnTo>
                  <a:lnTo>
                    <a:pt x="487" y="435"/>
                  </a:lnTo>
                  <a:lnTo>
                    <a:pt x="483" y="437"/>
                  </a:lnTo>
                  <a:lnTo>
                    <a:pt x="477" y="439"/>
                  </a:lnTo>
                  <a:lnTo>
                    <a:pt x="471" y="441"/>
                  </a:lnTo>
                  <a:lnTo>
                    <a:pt x="465" y="442"/>
                  </a:lnTo>
                  <a:lnTo>
                    <a:pt x="461" y="442"/>
                  </a:lnTo>
                  <a:lnTo>
                    <a:pt x="457" y="444"/>
                  </a:lnTo>
                  <a:lnTo>
                    <a:pt x="453" y="444"/>
                  </a:lnTo>
                  <a:lnTo>
                    <a:pt x="449" y="444"/>
                  </a:lnTo>
                  <a:lnTo>
                    <a:pt x="442" y="444"/>
                  </a:lnTo>
                  <a:lnTo>
                    <a:pt x="434" y="444"/>
                  </a:lnTo>
                  <a:lnTo>
                    <a:pt x="426" y="444"/>
                  </a:lnTo>
                  <a:lnTo>
                    <a:pt x="420" y="442"/>
                  </a:lnTo>
                  <a:lnTo>
                    <a:pt x="416" y="442"/>
                  </a:lnTo>
                  <a:lnTo>
                    <a:pt x="414" y="441"/>
                  </a:lnTo>
                  <a:lnTo>
                    <a:pt x="412" y="441"/>
                  </a:lnTo>
                  <a:lnTo>
                    <a:pt x="410" y="439"/>
                  </a:lnTo>
                  <a:lnTo>
                    <a:pt x="408" y="437"/>
                  </a:lnTo>
                  <a:lnTo>
                    <a:pt x="406" y="437"/>
                  </a:lnTo>
                  <a:lnTo>
                    <a:pt x="404" y="435"/>
                  </a:lnTo>
                  <a:lnTo>
                    <a:pt x="404" y="431"/>
                  </a:lnTo>
                  <a:lnTo>
                    <a:pt x="404" y="429"/>
                  </a:lnTo>
                  <a:lnTo>
                    <a:pt x="402" y="427"/>
                  </a:lnTo>
                  <a:lnTo>
                    <a:pt x="400" y="423"/>
                  </a:lnTo>
                  <a:lnTo>
                    <a:pt x="400" y="421"/>
                  </a:lnTo>
                  <a:lnTo>
                    <a:pt x="398" y="415"/>
                  </a:lnTo>
                  <a:lnTo>
                    <a:pt x="398" y="409"/>
                  </a:lnTo>
                  <a:lnTo>
                    <a:pt x="398" y="405"/>
                  </a:lnTo>
                  <a:lnTo>
                    <a:pt x="396" y="401"/>
                  </a:lnTo>
                  <a:lnTo>
                    <a:pt x="396" y="399"/>
                  </a:lnTo>
                  <a:lnTo>
                    <a:pt x="394" y="397"/>
                  </a:lnTo>
                  <a:lnTo>
                    <a:pt x="393" y="395"/>
                  </a:lnTo>
                  <a:lnTo>
                    <a:pt x="389" y="395"/>
                  </a:lnTo>
                  <a:lnTo>
                    <a:pt x="387" y="393"/>
                  </a:lnTo>
                  <a:lnTo>
                    <a:pt x="383" y="393"/>
                  </a:lnTo>
                  <a:lnTo>
                    <a:pt x="381" y="393"/>
                  </a:lnTo>
                  <a:lnTo>
                    <a:pt x="379" y="393"/>
                  </a:lnTo>
                  <a:lnTo>
                    <a:pt x="377" y="395"/>
                  </a:lnTo>
                  <a:lnTo>
                    <a:pt x="375" y="395"/>
                  </a:lnTo>
                  <a:lnTo>
                    <a:pt x="369" y="397"/>
                  </a:lnTo>
                  <a:lnTo>
                    <a:pt x="365" y="399"/>
                  </a:lnTo>
                  <a:lnTo>
                    <a:pt x="359" y="401"/>
                  </a:lnTo>
                  <a:lnTo>
                    <a:pt x="353" y="403"/>
                  </a:lnTo>
                  <a:lnTo>
                    <a:pt x="349" y="405"/>
                  </a:lnTo>
                  <a:lnTo>
                    <a:pt x="345" y="405"/>
                  </a:lnTo>
                  <a:lnTo>
                    <a:pt x="341" y="405"/>
                  </a:lnTo>
                  <a:lnTo>
                    <a:pt x="337" y="405"/>
                  </a:lnTo>
                  <a:lnTo>
                    <a:pt x="336" y="405"/>
                  </a:lnTo>
                  <a:lnTo>
                    <a:pt x="334" y="405"/>
                  </a:lnTo>
                  <a:lnTo>
                    <a:pt x="334" y="403"/>
                  </a:lnTo>
                  <a:lnTo>
                    <a:pt x="332" y="403"/>
                  </a:lnTo>
                  <a:lnTo>
                    <a:pt x="328" y="399"/>
                  </a:lnTo>
                  <a:lnTo>
                    <a:pt x="328" y="399"/>
                  </a:lnTo>
                  <a:lnTo>
                    <a:pt x="328" y="397"/>
                  </a:lnTo>
                  <a:lnTo>
                    <a:pt x="326" y="395"/>
                  </a:lnTo>
                  <a:lnTo>
                    <a:pt x="326" y="393"/>
                  </a:lnTo>
                  <a:lnTo>
                    <a:pt x="326" y="391"/>
                  </a:lnTo>
                  <a:lnTo>
                    <a:pt x="326" y="387"/>
                  </a:lnTo>
                  <a:lnTo>
                    <a:pt x="326" y="386"/>
                  </a:lnTo>
                  <a:lnTo>
                    <a:pt x="326" y="384"/>
                  </a:lnTo>
                  <a:lnTo>
                    <a:pt x="324" y="380"/>
                  </a:lnTo>
                  <a:lnTo>
                    <a:pt x="322" y="374"/>
                  </a:lnTo>
                  <a:lnTo>
                    <a:pt x="320" y="370"/>
                  </a:lnTo>
                  <a:lnTo>
                    <a:pt x="318" y="364"/>
                  </a:lnTo>
                  <a:lnTo>
                    <a:pt x="318" y="362"/>
                  </a:lnTo>
                  <a:lnTo>
                    <a:pt x="316" y="360"/>
                  </a:lnTo>
                  <a:lnTo>
                    <a:pt x="316" y="358"/>
                  </a:lnTo>
                  <a:lnTo>
                    <a:pt x="316" y="356"/>
                  </a:lnTo>
                  <a:lnTo>
                    <a:pt x="306" y="103"/>
                  </a:lnTo>
                  <a:lnTo>
                    <a:pt x="0" y="73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" name=""/>
            <p:cNvSpPr/>
            <p:nvPr/>
          </p:nvSpPr>
          <p:spPr>
            <a:xfrm>
              <a:off x="5713560" y="2971800"/>
              <a:ext cx="2361600" cy="1599840"/>
            </a:xfrm>
            <a:custGeom>
              <a:avLst/>
              <a:gdLst/>
              <a:ahLst/>
              <a:rect l="l" t="t" r="r" b="b"/>
              <a:pathLst>
                <a:path w="888" h="511">
                  <a:moveTo>
                    <a:pt x="4" y="0"/>
                  </a:moveTo>
                  <a:lnTo>
                    <a:pt x="33" y="2"/>
                  </a:lnTo>
                  <a:lnTo>
                    <a:pt x="59" y="6"/>
                  </a:lnTo>
                  <a:lnTo>
                    <a:pt x="86" y="8"/>
                  </a:lnTo>
                  <a:lnTo>
                    <a:pt x="114" y="12"/>
                  </a:lnTo>
                  <a:lnTo>
                    <a:pt x="141" y="14"/>
                  </a:lnTo>
                  <a:lnTo>
                    <a:pt x="169" y="16"/>
                  </a:lnTo>
                  <a:lnTo>
                    <a:pt x="196" y="20"/>
                  </a:lnTo>
                  <a:lnTo>
                    <a:pt x="224" y="20"/>
                  </a:lnTo>
                  <a:lnTo>
                    <a:pt x="279" y="24"/>
                  </a:lnTo>
                  <a:lnTo>
                    <a:pt x="332" y="26"/>
                  </a:lnTo>
                  <a:lnTo>
                    <a:pt x="387" y="28"/>
                  </a:lnTo>
                  <a:lnTo>
                    <a:pt x="440" y="30"/>
                  </a:lnTo>
                  <a:lnTo>
                    <a:pt x="495" y="30"/>
                  </a:lnTo>
                  <a:lnTo>
                    <a:pt x="548" y="32"/>
                  </a:lnTo>
                  <a:lnTo>
                    <a:pt x="603" y="32"/>
                  </a:lnTo>
                  <a:lnTo>
                    <a:pt x="656" y="32"/>
                  </a:lnTo>
                  <a:lnTo>
                    <a:pt x="764" y="32"/>
                  </a:lnTo>
                  <a:lnTo>
                    <a:pt x="868" y="32"/>
                  </a:lnTo>
                  <a:lnTo>
                    <a:pt x="868" y="108"/>
                  </a:lnTo>
                  <a:lnTo>
                    <a:pt x="878" y="197"/>
                  </a:lnTo>
                  <a:lnTo>
                    <a:pt x="888" y="511"/>
                  </a:lnTo>
                  <a:lnTo>
                    <a:pt x="852" y="511"/>
                  </a:lnTo>
                  <a:lnTo>
                    <a:pt x="852" y="509"/>
                  </a:lnTo>
                  <a:lnTo>
                    <a:pt x="852" y="507"/>
                  </a:lnTo>
                  <a:lnTo>
                    <a:pt x="852" y="503"/>
                  </a:lnTo>
                  <a:lnTo>
                    <a:pt x="852" y="499"/>
                  </a:lnTo>
                  <a:lnTo>
                    <a:pt x="850" y="494"/>
                  </a:lnTo>
                  <a:lnTo>
                    <a:pt x="846" y="488"/>
                  </a:lnTo>
                  <a:lnTo>
                    <a:pt x="844" y="484"/>
                  </a:lnTo>
                  <a:lnTo>
                    <a:pt x="844" y="482"/>
                  </a:lnTo>
                  <a:lnTo>
                    <a:pt x="842" y="480"/>
                  </a:lnTo>
                  <a:lnTo>
                    <a:pt x="838" y="478"/>
                  </a:lnTo>
                  <a:lnTo>
                    <a:pt x="838" y="476"/>
                  </a:lnTo>
                  <a:lnTo>
                    <a:pt x="837" y="474"/>
                  </a:lnTo>
                  <a:lnTo>
                    <a:pt x="835" y="474"/>
                  </a:lnTo>
                  <a:lnTo>
                    <a:pt x="831" y="474"/>
                  </a:lnTo>
                  <a:lnTo>
                    <a:pt x="829" y="474"/>
                  </a:lnTo>
                  <a:lnTo>
                    <a:pt x="825" y="474"/>
                  </a:lnTo>
                  <a:lnTo>
                    <a:pt x="821" y="476"/>
                  </a:lnTo>
                  <a:lnTo>
                    <a:pt x="819" y="478"/>
                  </a:lnTo>
                  <a:lnTo>
                    <a:pt x="815" y="480"/>
                  </a:lnTo>
                  <a:lnTo>
                    <a:pt x="813" y="482"/>
                  </a:lnTo>
                  <a:lnTo>
                    <a:pt x="813" y="484"/>
                  </a:lnTo>
                  <a:lnTo>
                    <a:pt x="811" y="486"/>
                  </a:lnTo>
                  <a:lnTo>
                    <a:pt x="807" y="492"/>
                  </a:lnTo>
                  <a:lnTo>
                    <a:pt x="805" y="494"/>
                  </a:lnTo>
                  <a:lnTo>
                    <a:pt x="803" y="496"/>
                  </a:lnTo>
                  <a:lnTo>
                    <a:pt x="801" y="498"/>
                  </a:lnTo>
                  <a:lnTo>
                    <a:pt x="799" y="498"/>
                  </a:lnTo>
                  <a:lnTo>
                    <a:pt x="797" y="498"/>
                  </a:lnTo>
                  <a:lnTo>
                    <a:pt x="793" y="498"/>
                  </a:lnTo>
                  <a:lnTo>
                    <a:pt x="791" y="498"/>
                  </a:lnTo>
                  <a:lnTo>
                    <a:pt x="787" y="498"/>
                  </a:lnTo>
                  <a:lnTo>
                    <a:pt x="785" y="498"/>
                  </a:lnTo>
                  <a:lnTo>
                    <a:pt x="781" y="496"/>
                  </a:lnTo>
                  <a:lnTo>
                    <a:pt x="778" y="494"/>
                  </a:lnTo>
                  <a:lnTo>
                    <a:pt x="772" y="490"/>
                  </a:lnTo>
                  <a:lnTo>
                    <a:pt x="766" y="486"/>
                  </a:lnTo>
                  <a:lnTo>
                    <a:pt x="764" y="486"/>
                  </a:lnTo>
                  <a:lnTo>
                    <a:pt x="760" y="488"/>
                  </a:lnTo>
                  <a:lnTo>
                    <a:pt x="754" y="490"/>
                  </a:lnTo>
                  <a:lnTo>
                    <a:pt x="746" y="492"/>
                  </a:lnTo>
                  <a:lnTo>
                    <a:pt x="736" y="494"/>
                  </a:lnTo>
                  <a:lnTo>
                    <a:pt x="726" y="496"/>
                  </a:lnTo>
                  <a:lnTo>
                    <a:pt x="723" y="498"/>
                  </a:lnTo>
                  <a:lnTo>
                    <a:pt x="719" y="498"/>
                  </a:lnTo>
                  <a:lnTo>
                    <a:pt x="713" y="498"/>
                  </a:lnTo>
                  <a:lnTo>
                    <a:pt x="709" y="498"/>
                  </a:lnTo>
                  <a:lnTo>
                    <a:pt x="703" y="498"/>
                  </a:lnTo>
                  <a:lnTo>
                    <a:pt x="697" y="496"/>
                  </a:lnTo>
                  <a:lnTo>
                    <a:pt x="691" y="494"/>
                  </a:lnTo>
                  <a:lnTo>
                    <a:pt x="685" y="492"/>
                  </a:lnTo>
                  <a:lnTo>
                    <a:pt x="679" y="488"/>
                  </a:lnTo>
                  <a:lnTo>
                    <a:pt x="673" y="486"/>
                  </a:lnTo>
                  <a:lnTo>
                    <a:pt x="668" y="486"/>
                  </a:lnTo>
                  <a:lnTo>
                    <a:pt x="664" y="484"/>
                  </a:lnTo>
                  <a:lnTo>
                    <a:pt x="658" y="484"/>
                  </a:lnTo>
                  <a:lnTo>
                    <a:pt x="656" y="486"/>
                  </a:lnTo>
                  <a:lnTo>
                    <a:pt x="652" y="486"/>
                  </a:lnTo>
                  <a:lnTo>
                    <a:pt x="648" y="488"/>
                  </a:lnTo>
                  <a:lnTo>
                    <a:pt x="644" y="490"/>
                  </a:lnTo>
                  <a:lnTo>
                    <a:pt x="642" y="492"/>
                  </a:lnTo>
                  <a:lnTo>
                    <a:pt x="640" y="494"/>
                  </a:lnTo>
                  <a:lnTo>
                    <a:pt x="636" y="498"/>
                  </a:lnTo>
                  <a:lnTo>
                    <a:pt x="632" y="501"/>
                  </a:lnTo>
                  <a:lnTo>
                    <a:pt x="626" y="505"/>
                  </a:lnTo>
                  <a:lnTo>
                    <a:pt x="624" y="507"/>
                  </a:lnTo>
                  <a:lnTo>
                    <a:pt x="622" y="507"/>
                  </a:lnTo>
                  <a:lnTo>
                    <a:pt x="620" y="509"/>
                  </a:lnTo>
                  <a:lnTo>
                    <a:pt x="618" y="509"/>
                  </a:lnTo>
                  <a:lnTo>
                    <a:pt x="615" y="507"/>
                  </a:lnTo>
                  <a:lnTo>
                    <a:pt x="611" y="505"/>
                  </a:lnTo>
                  <a:lnTo>
                    <a:pt x="609" y="501"/>
                  </a:lnTo>
                  <a:lnTo>
                    <a:pt x="605" y="499"/>
                  </a:lnTo>
                  <a:lnTo>
                    <a:pt x="603" y="498"/>
                  </a:lnTo>
                  <a:lnTo>
                    <a:pt x="601" y="496"/>
                  </a:lnTo>
                  <a:lnTo>
                    <a:pt x="599" y="494"/>
                  </a:lnTo>
                  <a:lnTo>
                    <a:pt x="599" y="492"/>
                  </a:lnTo>
                  <a:lnTo>
                    <a:pt x="597" y="488"/>
                  </a:lnTo>
                  <a:lnTo>
                    <a:pt x="597" y="486"/>
                  </a:lnTo>
                  <a:lnTo>
                    <a:pt x="595" y="484"/>
                  </a:lnTo>
                  <a:lnTo>
                    <a:pt x="587" y="484"/>
                  </a:lnTo>
                  <a:lnTo>
                    <a:pt x="577" y="486"/>
                  </a:lnTo>
                  <a:lnTo>
                    <a:pt x="567" y="486"/>
                  </a:lnTo>
                  <a:lnTo>
                    <a:pt x="556" y="486"/>
                  </a:lnTo>
                  <a:lnTo>
                    <a:pt x="552" y="486"/>
                  </a:lnTo>
                  <a:lnTo>
                    <a:pt x="548" y="486"/>
                  </a:lnTo>
                  <a:lnTo>
                    <a:pt x="544" y="486"/>
                  </a:lnTo>
                  <a:lnTo>
                    <a:pt x="538" y="484"/>
                  </a:lnTo>
                  <a:lnTo>
                    <a:pt x="538" y="482"/>
                  </a:lnTo>
                  <a:lnTo>
                    <a:pt x="536" y="482"/>
                  </a:lnTo>
                  <a:lnTo>
                    <a:pt x="534" y="480"/>
                  </a:lnTo>
                  <a:lnTo>
                    <a:pt x="532" y="478"/>
                  </a:lnTo>
                  <a:lnTo>
                    <a:pt x="530" y="478"/>
                  </a:lnTo>
                  <a:lnTo>
                    <a:pt x="530" y="476"/>
                  </a:lnTo>
                  <a:lnTo>
                    <a:pt x="530" y="472"/>
                  </a:lnTo>
                  <a:lnTo>
                    <a:pt x="528" y="470"/>
                  </a:lnTo>
                  <a:lnTo>
                    <a:pt x="528" y="470"/>
                  </a:lnTo>
                  <a:lnTo>
                    <a:pt x="526" y="470"/>
                  </a:lnTo>
                  <a:lnTo>
                    <a:pt x="526" y="470"/>
                  </a:lnTo>
                  <a:lnTo>
                    <a:pt x="524" y="468"/>
                  </a:lnTo>
                  <a:lnTo>
                    <a:pt x="522" y="466"/>
                  </a:lnTo>
                  <a:lnTo>
                    <a:pt x="522" y="464"/>
                  </a:lnTo>
                  <a:lnTo>
                    <a:pt x="518" y="458"/>
                  </a:lnTo>
                  <a:lnTo>
                    <a:pt x="516" y="452"/>
                  </a:lnTo>
                  <a:lnTo>
                    <a:pt x="514" y="448"/>
                  </a:lnTo>
                  <a:lnTo>
                    <a:pt x="512" y="444"/>
                  </a:lnTo>
                  <a:lnTo>
                    <a:pt x="510" y="441"/>
                  </a:lnTo>
                  <a:lnTo>
                    <a:pt x="508" y="439"/>
                  </a:lnTo>
                  <a:lnTo>
                    <a:pt x="506" y="437"/>
                  </a:lnTo>
                  <a:lnTo>
                    <a:pt x="503" y="435"/>
                  </a:lnTo>
                  <a:lnTo>
                    <a:pt x="501" y="433"/>
                  </a:lnTo>
                  <a:lnTo>
                    <a:pt x="499" y="433"/>
                  </a:lnTo>
                  <a:lnTo>
                    <a:pt x="497" y="433"/>
                  </a:lnTo>
                  <a:lnTo>
                    <a:pt x="495" y="433"/>
                  </a:lnTo>
                  <a:lnTo>
                    <a:pt x="493" y="433"/>
                  </a:lnTo>
                  <a:lnTo>
                    <a:pt x="491" y="433"/>
                  </a:lnTo>
                  <a:lnTo>
                    <a:pt x="489" y="433"/>
                  </a:lnTo>
                  <a:lnTo>
                    <a:pt x="487" y="435"/>
                  </a:lnTo>
                  <a:lnTo>
                    <a:pt x="483" y="437"/>
                  </a:lnTo>
                  <a:lnTo>
                    <a:pt x="477" y="439"/>
                  </a:lnTo>
                  <a:lnTo>
                    <a:pt x="471" y="441"/>
                  </a:lnTo>
                  <a:lnTo>
                    <a:pt x="465" y="442"/>
                  </a:lnTo>
                  <a:lnTo>
                    <a:pt x="461" y="442"/>
                  </a:lnTo>
                  <a:lnTo>
                    <a:pt x="457" y="444"/>
                  </a:lnTo>
                  <a:lnTo>
                    <a:pt x="453" y="444"/>
                  </a:lnTo>
                  <a:lnTo>
                    <a:pt x="449" y="444"/>
                  </a:lnTo>
                  <a:lnTo>
                    <a:pt x="442" y="444"/>
                  </a:lnTo>
                  <a:lnTo>
                    <a:pt x="434" y="444"/>
                  </a:lnTo>
                  <a:lnTo>
                    <a:pt x="426" y="444"/>
                  </a:lnTo>
                  <a:lnTo>
                    <a:pt x="420" y="442"/>
                  </a:lnTo>
                  <a:lnTo>
                    <a:pt x="416" y="442"/>
                  </a:lnTo>
                  <a:lnTo>
                    <a:pt x="414" y="441"/>
                  </a:lnTo>
                  <a:lnTo>
                    <a:pt x="412" y="441"/>
                  </a:lnTo>
                  <a:lnTo>
                    <a:pt x="410" y="439"/>
                  </a:lnTo>
                  <a:lnTo>
                    <a:pt x="408" y="437"/>
                  </a:lnTo>
                  <a:lnTo>
                    <a:pt x="406" y="437"/>
                  </a:lnTo>
                  <a:lnTo>
                    <a:pt x="404" y="435"/>
                  </a:lnTo>
                  <a:lnTo>
                    <a:pt x="404" y="431"/>
                  </a:lnTo>
                  <a:lnTo>
                    <a:pt x="404" y="429"/>
                  </a:lnTo>
                  <a:lnTo>
                    <a:pt x="402" y="427"/>
                  </a:lnTo>
                  <a:lnTo>
                    <a:pt x="400" y="423"/>
                  </a:lnTo>
                  <a:lnTo>
                    <a:pt x="400" y="421"/>
                  </a:lnTo>
                  <a:lnTo>
                    <a:pt x="398" y="415"/>
                  </a:lnTo>
                  <a:lnTo>
                    <a:pt x="398" y="409"/>
                  </a:lnTo>
                  <a:lnTo>
                    <a:pt x="398" y="405"/>
                  </a:lnTo>
                  <a:lnTo>
                    <a:pt x="396" y="401"/>
                  </a:lnTo>
                  <a:lnTo>
                    <a:pt x="396" y="399"/>
                  </a:lnTo>
                  <a:lnTo>
                    <a:pt x="394" y="397"/>
                  </a:lnTo>
                  <a:lnTo>
                    <a:pt x="393" y="395"/>
                  </a:lnTo>
                  <a:lnTo>
                    <a:pt x="389" y="395"/>
                  </a:lnTo>
                  <a:lnTo>
                    <a:pt x="387" y="393"/>
                  </a:lnTo>
                  <a:lnTo>
                    <a:pt x="383" y="393"/>
                  </a:lnTo>
                  <a:lnTo>
                    <a:pt x="381" y="393"/>
                  </a:lnTo>
                  <a:lnTo>
                    <a:pt x="379" y="393"/>
                  </a:lnTo>
                  <a:lnTo>
                    <a:pt x="377" y="395"/>
                  </a:lnTo>
                  <a:lnTo>
                    <a:pt x="375" y="395"/>
                  </a:lnTo>
                  <a:lnTo>
                    <a:pt x="369" y="397"/>
                  </a:lnTo>
                  <a:lnTo>
                    <a:pt x="365" y="399"/>
                  </a:lnTo>
                  <a:lnTo>
                    <a:pt x="359" y="401"/>
                  </a:lnTo>
                  <a:lnTo>
                    <a:pt x="353" y="403"/>
                  </a:lnTo>
                  <a:lnTo>
                    <a:pt x="349" y="405"/>
                  </a:lnTo>
                  <a:lnTo>
                    <a:pt x="345" y="405"/>
                  </a:lnTo>
                  <a:lnTo>
                    <a:pt x="341" y="405"/>
                  </a:lnTo>
                  <a:lnTo>
                    <a:pt x="337" y="405"/>
                  </a:lnTo>
                  <a:lnTo>
                    <a:pt x="336" y="405"/>
                  </a:lnTo>
                  <a:lnTo>
                    <a:pt x="334" y="405"/>
                  </a:lnTo>
                  <a:lnTo>
                    <a:pt x="334" y="403"/>
                  </a:lnTo>
                  <a:lnTo>
                    <a:pt x="332" y="403"/>
                  </a:lnTo>
                  <a:lnTo>
                    <a:pt x="328" y="399"/>
                  </a:lnTo>
                  <a:lnTo>
                    <a:pt x="328" y="399"/>
                  </a:lnTo>
                  <a:lnTo>
                    <a:pt x="328" y="397"/>
                  </a:lnTo>
                  <a:lnTo>
                    <a:pt x="326" y="395"/>
                  </a:lnTo>
                  <a:lnTo>
                    <a:pt x="326" y="393"/>
                  </a:lnTo>
                  <a:lnTo>
                    <a:pt x="326" y="391"/>
                  </a:lnTo>
                  <a:lnTo>
                    <a:pt x="326" y="387"/>
                  </a:lnTo>
                  <a:lnTo>
                    <a:pt x="326" y="386"/>
                  </a:lnTo>
                  <a:lnTo>
                    <a:pt x="326" y="384"/>
                  </a:lnTo>
                  <a:lnTo>
                    <a:pt x="324" y="380"/>
                  </a:lnTo>
                  <a:lnTo>
                    <a:pt x="322" y="374"/>
                  </a:lnTo>
                  <a:lnTo>
                    <a:pt x="320" y="370"/>
                  </a:lnTo>
                  <a:lnTo>
                    <a:pt x="318" y="364"/>
                  </a:lnTo>
                  <a:lnTo>
                    <a:pt x="318" y="362"/>
                  </a:lnTo>
                  <a:lnTo>
                    <a:pt x="316" y="360"/>
                  </a:lnTo>
                  <a:lnTo>
                    <a:pt x="316" y="358"/>
                  </a:lnTo>
                  <a:lnTo>
                    <a:pt x="316" y="356"/>
                  </a:lnTo>
                  <a:lnTo>
                    <a:pt x="306" y="103"/>
                  </a:lnTo>
                  <a:lnTo>
                    <a:pt x="0" y="73"/>
                  </a:lnTo>
                  <a:lnTo>
                    <a:pt x="4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06" name=""/>
          <p:cNvGrpSpPr/>
          <p:nvPr/>
        </p:nvGrpSpPr>
        <p:grpSpPr>
          <a:xfrm>
            <a:off x="1676520" y="838080"/>
            <a:ext cx="1828440" cy="2590560"/>
            <a:chOff x="1676520" y="838080"/>
            <a:chExt cx="1828440" cy="2590560"/>
          </a:xfrm>
        </p:grpSpPr>
        <p:sp>
          <p:nvSpPr>
            <p:cNvPr id="207" name=""/>
            <p:cNvSpPr/>
            <p:nvPr/>
          </p:nvSpPr>
          <p:spPr>
            <a:xfrm>
              <a:off x="1676520" y="838080"/>
              <a:ext cx="1828440" cy="2590560"/>
            </a:xfrm>
            <a:custGeom>
              <a:avLst/>
              <a:gdLst/>
              <a:ahLst/>
              <a:rect l="l" t="t" r="r" b="b"/>
              <a:pathLst>
                <a:path w="679" h="1035">
                  <a:moveTo>
                    <a:pt x="86" y="0"/>
                  </a:moveTo>
                  <a:lnTo>
                    <a:pt x="0" y="408"/>
                  </a:lnTo>
                  <a:lnTo>
                    <a:pt x="463" y="1035"/>
                  </a:lnTo>
                  <a:lnTo>
                    <a:pt x="491" y="1008"/>
                  </a:lnTo>
                  <a:lnTo>
                    <a:pt x="489" y="884"/>
                  </a:lnTo>
                  <a:lnTo>
                    <a:pt x="548" y="894"/>
                  </a:lnTo>
                  <a:lnTo>
                    <a:pt x="607" y="515"/>
                  </a:lnTo>
                  <a:lnTo>
                    <a:pt x="648" y="255"/>
                  </a:lnTo>
                  <a:lnTo>
                    <a:pt x="658" y="177"/>
                  </a:lnTo>
                  <a:lnTo>
                    <a:pt x="679" y="106"/>
                  </a:lnTo>
                  <a:lnTo>
                    <a:pt x="375" y="61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" name=""/>
            <p:cNvSpPr/>
            <p:nvPr/>
          </p:nvSpPr>
          <p:spPr>
            <a:xfrm>
              <a:off x="1676520" y="838080"/>
              <a:ext cx="1828440" cy="2590560"/>
            </a:xfrm>
            <a:custGeom>
              <a:avLst/>
              <a:gdLst/>
              <a:ahLst/>
              <a:rect l="l" t="t" r="r" b="b"/>
              <a:pathLst>
                <a:path w="679" h="1035">
                  <a:moveTo>
                    <a:pt x="86" y="0"/>
                  </a:moveTo>
                  <a:lnTo>
                    <a:pt x="0" y="408"/>
                  </a:lnTo>
                  <a:lnTo>
                    <a:pt x="463" y="1035"/>
                  </a:lnTo>
                  <a:lnTo>
                    <a:pt x="491" y="1008"/>
                  </a:lnTo>
                  <a:lnTo>
                    <a:pt x="489" y="884"/>
                  </a:lnTo>
                  <a:lnTo>
                    <a:pt x="548" y="894"/>
                  </a:lnTo>
                  <a:lnTo>
                    <a:pt x="607" y="515"/>
                  </a:lnTo>
                  <a:lnTo>
                    <a:pt x="648" y="255"/>
                  </a:lnTo>
                  <a:lnTo>
                    <a:pt x="658" y="177"/>
                  </a:lnTo>
                  <a:lnTo>
                    <a:pt x="679" y="106"/>
                  </a:lnTo>
                  <a:lnTo>
                    <a:pt x="375" y="61"/>
                  </a:lnTo>
                  <a:lnTo>
                    <a:pt x="86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09" name=""/>
          <p:cNvGrpSpPr/>
          <p:nvPr/>
        </p:nvGrpSpPr>
        <p:grpSpPr>
          <a:xfrm>
            <a:off x="3124080" y="1066680"/>
            <a:ext cx="1341720" cy="1890360"/>
            <a:chOff x="3124080" y="1066680"/>
            <a:chExt cx="1341720" cy="1890360"/>
          </a:xfrm>
        </p:grpSpPr>
        <p:sp>
          <p:nvSpPr>
            <p:cNvPr id="210" name=""/>
            <p:cNvSpPr/>
            <p:nvPr/>
          </p:nvSpPr>
          <p:spPr>
            <a:xfrm>
              <a:off x="3124080" y="1066680"/>
              <a:ext cx="1341720" cy="1890360"/>
            </a:xfrm>
            <a:custGeom>
              <a:avLst/>
              <a:gdLst/>
              <a:ahLst/>
              <a:rect l="l" t="t" r="r" b="b"/>
              <a:pathLst>
                <a:path w="556" h="739">
                  <a:moveTo>
                    <a:pt x="104" y="0"/>
                  </a:moveTo>
                  <a:lnTo>
                    <a:pt x="395" y="44"/>
                  </a:lnTo>
                  <a:lnTo>
                    <a:pt x="373" y="183"/>
                  </a:lnTo>
                  <a:lnTo>
                    <a:pt x="556" y="205"/>
                  </a:lnTo>
                  <a:lnTo>
                    <a:pt x="501" y="739"/>
                  </a:lnTo>
                  <a:lnTo>
                    <a:pt x="0" y="659"/>
                  </a:lnTo>
                  <a:lnTo>
                    <a:pt x="104" y="0"/>
                  </a:lnTo>
                  <a:close/>
                </a:path>
              </a:pathLst>
            </a:custGeom>
            <a:solidFill>
              <a:srgbClr val="ccff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" name=""/>
            <p:cNvSpPr/>
            <p:nvPr/>
          </p:nvSpPr>
          <p:spPr>
            <a:xfrm>
              <a:off x="3124080" y="1066680"/>
              <a:ext cx="1341720" cy="1890360"/>
            </a:xfrm>
            <a:custGeom>
              <a:avLst/>
              <a:gdLst/>
              <a:ahLst/>
              <a:rect l="l" t="t" r="r" b="b"/>
              <a:pathLst>
                <a:path w="556" h="739">
                  <a:moveTo>
                    <a:pt x="104" y="0"/>
                  </a:moveTo>
                  <a:lnTo>
                    <a:pt x="395" y="44"/>
                  </a:lnTo>
                  <a:lnTo>
                    <a:pt x="373" y="183"/>
                  </a:lnTo>
                  <a:lnTo>
                    <a:pt x="556" y="205"/>
                  </a:lnTo>
                  <a:lnTo>
                    <a:pt x="501" y="739"/>
                  </a:lnTo>
                  <a:lnTo>
                    <a:pt x="0" y="659"/>
                  </a:lnTo>
                  <a:lnTo>
                    <a:pt x="104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12" name=""/>
          <p:cNvGrpSpPr/>
          <p:nvPr/>
        </p:nvGrpSpPr>
        <p:grpSpPr>
          <a:xfrm>
            <a:off x="2741760" y="2727360"/>
            <a:ext cx="1596600" cy="1775880"/>
            <a:chOff x="2741760" y="2727360"/>
            <a:chExt cx="1596600" cy="1775880"/>
          </a:xfrm>
        </p:grpSpPr>
        <p:sp>
          <p:nvSpPr>
            <p:cNvPr id="213" name=""/>
            <p:cNvSpPr/>
            <p:nvPr/>
          </p:nvSpPr>
          <p:spPr>
            <a:xfrm>
              <a:off x="2741760" y="2727360"/>
              <a:ext cx="1596600" cy="1775880"/>
            </a:xfrm>
            <a:custGeom>
              <a:avLst/>
              <a:gdLst/>
              <a:ahLst/>
              <a:rect l="l" t="t" r="r" b="b"/>
              <a:pathLst>
                <a:path w="662" h="918">
                  <a:moveTo>
                    <a:pt x="163" y="0"/>
                  </a:moveTo>
                  <a:lnTo>
                    <a:pt x="144" y="122"/>
                  </a:lnTo>
                  <a:lnTo>
                    <a:pt x="144" y="124"/>
                  </a:lnTo>
                  <a:lnTo>
                    <a:pt x="142" y="128"/>
                  </a:lnTo>
                  <a:lnTo>
                    <a:pt x="142" y="130"/>
                  </a:lnTo>
                  <a:lnTo>
                    <a:pt x="140" y="132"/>
                  </a:lnTo>
                  <a:lnTo>
                    <a:pt x="140" y="134"/>
                  </a:lnTo>
                  <a:lnTo>
                    <a:pt x="138" y="136"/>
                  </a:lnTo>
                  <a:lnTo>
                    <a:pt x="136" y="138"/>
                  </a:lnTo>
                  <a:lnTo>
                    <a:pt x="136" y="140"/>
                  </a:lnTo>
                  <a:lnTo>
                    <a:pt x="132" y="140"/>
                  </a:lnTo>
                  <a:lnTo>
                    <a:pt x="130" y="142"/>
                  </a:lnTo>
                  <a:lnTo>
                    <a:pt x="130" y="142"/>
                  </a:lnTo>
                  <a:lnTo>
                    <a:pt x="128" y="142"/>
                  </a:lnTo>
                  <a:lnTo>
                    <a:pt x="124" y="140"/>
                  </a:lnTo>
                  <a:lnTo>
                    <a:pt x="122" y="140"/>
                  </a:lnTo>
                  <a:lnTo>
                    <a:pt x="120" y="138"/>
                  </a:lnTo>
                  <a:lnTo>
                    <a:pt x="118" y="136"/>
                  </a:lnTo>
                  <a:lnTo>
                    <a:pt x="118" y="134"/>
                  </a:lnTo>
                  <a:lnTo>
                    <a:pt x="116" y="132"/>
                  </a:lnTo>
                  <a:lnTo>
                    <a:pt x="114" y="130"/>
                  </a:lnTo>
                  <a:lnTo>
                    <a:pt x="114" y="128"/>
                  </a:lnTo>
                  <a:lnTo>
                    <a:pt x="110" y="126"/>
                  </a:lnTo>
                  <a:lnTo>
                    <a:pt x="108" y="124"/>
                  </a:lnTo>
                  <a:lnTo>
                    <a:pt x="106" y="122"/>
                  </a:lnTo>
                  <a:lnTo>
                    <a:pt x="102" y="120"/>
                  </a:lnTo>
                  <a:lnTo>
                    <a:pt x="100" y="118"/>
                  </a:lnTo>
                  <a:lnTo>
                    <a:pt x="97" y="118"/>
                  </a:lnTo>
                  <a:lnTo>
                    <a:pt x="93" y="118"/>
                  </a:lnTo>
                  <a:lnTo>
                    <a:pt x="89" y="118"/>
                  </a:lnTo>
                  <a:lnTo>
                    <a:pt x="83" y="118"/>
                  </a:lnTo>
                  <a:lnTo>
                    <a:pt x="79" y="120"/>
                  </a:lnTo>
                  <a:lnTo>
                    <a:pt x="75" y="122"/>
                  </a:lnTo>
                  <a:lnTo>
                    <a:pt x="73" y="124"/>
                  </a:lnTo>
                  <a:lnTo>
                    <a:pt x="71" y="126"/>
                  </a:lnTo>
                  <a:lnTo>
                    <a:pt x="67" y="128"/>
                  </a:lnTo>
                  <a:lnTo>
                    <a:pt x="67" y="130"/>
                  </a:lnTo>
                  <a:lnTo>
                    <a:pt x="67" y="134"/>
                  </a:lnTo>
                  <a:lnTo>
                    <a:pt x="65" y="136"/>
                  </a:lnTo>
                  <a:lnTo>
                    <a:pt x="65" y="140"/>
                  </a:lnTo>
                  <a:lnTo>
                    <a:pt x="65" y="142"/>
                  </a:lnTo>
                  <a:lnTo>
                    <a:pt x="65" y="146"/>
                  </a:lnTo>
                  <a:lnTo>
                    <a:pt x="65" y="150"/>
                  </a:lnTo>
                  <a:lnTo>
                    <a:pt x="67" y="152"/>
                  </a:lnTo>
                  <a:lnTo>
                    <a:pt x="67" y="155"/>
                  </a:lnTo>
                  <a:lnTo>
                    <a:pt x="69" y="157"/>
                  </a:lnTo>
                  <a:lnTo>
                    <a:pt x="71" y="159"/>
                  </a:lnTo>
                  <a:lnTo>
                    <a:pt x="73" y="163"/>
                  </a:lnTo>
                  <a:lnTo>
                    <a:pt x="73" y="165"/>
                  </a:lnTo>
                  <a:lnTo>
                    <a:pt x="73" y="169"/>
                  </a:lnTo>
                  <a:lnTo>
                    <a:pt x="71" y="169"/>
                  </a:lnTo>
                  <a:lnTo>
                    <a:pt x="69" y="169"/>
                  </a:lnTo>
                  <a:lnTo>
                    <a:pt x="67" y="169"/>
                  </a:lnTo>
                  <a:lnTo>
                    <a:pt x="67" y="171"/>
                  </a:lnTo>
                  <a:lnTo>
                    <a:pt x="65" y="171"/>
                  </a:lnTo>
                  <a:lnTo>
                    <a:pt x="63" y="173"/>
                  </a:lnTo>
                  <a:lnTo>
                    <a:pt x="61" y="175"/>
                  </a:lnTo>
                  <a:lnTo>
                    <a:pt x="61" y="177"/>
                  </a:lnTo>
                  <a:lnTo>
                    <a:pt x="61" y="179"/>
                  </a:lnTo>
                  <a:lnTo>
                    <a:pt x="63" y="181"/>
                  </a:lnTo>
                  <a:lnTo>
                    <a:pt x="65" y="185"/>
                  </a:lnTo>
                  <a:lnTo>
                    <a:pt x="67" y="187"/>
                  </a:lnTo>
                  <a:lnTo>
                    <a:pt x="69" y="187"/>
                  </a:lnTo>
                  <a:lnTo>
                    <a:pt x="71" y="189"/>
                  </a:lnTo>
                  <a:lnTo>
                    <a:pt x="73" y="189"/>
                  </a:lnTo>
                  <a:lnTo>
                    <a:pt x="69" y="193"/>
                  </a:lnTo>
                  <a:lnTo>
                    <a:pt x="67" y="197"/>
                  </a:lnTo>
                  <a:lnTo>
                    <a:pt x="65" y="201"/>
                  </a:lnTo>
                  <a:lnTo>
                    <a:pt x="63" y="205"/>
                  </a:lnTo>
                  <a:lnTo>
                    <a:pt x="61" y="209"/>
                  </a:lnTo>
                  <a:lnTo>
                    <a:pt x="61" y="210"/>
                  </a:lnTo>
                  <a:lnTo>
                    <a:pt x="61" y="212"/>
                  </a:lnTo>
                  <a:lnTo>
                    <a:pt x="61" y="212"/>
                  </a:lnTo>
                  <a:lnTo>
                    <a:pt x="63" y="212"/>
                  </a:lnTo>
                  <a:lnTo>
                    <a:pt x="65" y="212"/>
                  </a:lnTo>
                  <a:lnTo>
                    <a:pt x="67" y="212"/>
                  </a:lnTo>
                  <a:lnTo>
                    <a:pt x="67" y="212"/>
                  </a:lnTo>
                  <a:lnTo>
                    <a:pt x="69" y="214"/>
                  </a:lnTo>
                  <a:lnTo>
                    <a:pt x="69" y="214"/>
                  </a:lnTo>
                  <a:lnTo>
                    <a:pt x="71" y="214"/>
                  </a:lnTo>
                  <a:lnTo>
                    <a:pt x="71" y="216"/>
                  </a:lnTo>
                  <a:lnTo>
                    <a:pt x="73" y="218"/>
                  </a:lnTo>
                  <a:lnTo>
                    <a:pt x="73" y="220"/>
                  </a:lnTo>
                  <a:lnTo>
                    <a:pt x="73" y="222"/>
                  </a:lnTo>
                  <a:lnTo>
                    <a:pt x="73" y="228"/>
                  </a:lnTo>
                  <a:lnTo>
                    <a:pt x="71" y="234"/>
                  </a:lnTo>
                  <a:lnTo>
                    <a:pt x="71" y="244"/>
                  </a:lnTo>
                  <a:lnTo>
                    <a:pt x="69" y="252"/>
                  </a:lnTo>
                  <a:lnTo>
                    <a:pt x="69" y="256"/>
                  </a:lnTo>
                  <a:lnTo>
                    <a:pt x="67" y="262"/>
                  </a:lnTo>
                  <a:lnTo>
                    <a:pt x="67" y="266"/>
                  </a:lnTo>
                  <a:lnTo>
                    <a:pt x="65" y="269"/>
                  </a:lnTo>
                  <a:lnTo>
                    <a:pt x="63" y="273"/>
                  </a:lnTo>
                  <a:lnTo>
                    <a:pt x="63" y="275"/>
                  </a:lnTo>
                  <a:lnTo>
                    <a:pt x="59" y="279"/>
                  </a:lnTo>
                  <a:lnTo>
                    <a:pt x="59" y="281"/>
                  </a:lnTo>
                  <a:lnTo>
                    <a:pt x="59" y="287"/>
                  </a:lnTo>
                  <a:lnTo>
                    <a:pt x="59" y="291"/>
                  </a:lnTo>
                  <a:lnTo>
                    <a:pt x="59" y="297"/>
                  </a:lnTo>
                  <a:lnTo>
                    <a:pt x="59" y="301"/>
                  </a:lnTo>
                  <a:lnTo>
                    <a:pt x="61" y="305"/>
                  </a:lnTo>
                  <a:lnTo>
                    <a:pt x="63" y="311"/>
                  </a:lnTo>
                  <a:lnTo>
                    <a:pt x="65" y="313"/>
                  </a:lnTo>
                  <a:lnTo>
                    <a:pt x="67" y="315"/>
                  </a:lnTo>
                  <a:lnTo>
                    <a:pt x="67" y="317"/>
                  </a:lnTo>
                  <a:lnTo>
                    <a:pt x="69" y="321"/>
                  </a:lnTo>
                  <a:lnTo>
                    <a:pt x="71" y="322"/>
                  </a:lnTo>
                  <a:lnTo>
                    <a:pt x="73" y="324"/>
                  </a:lnTo>
                  <a:lnTo>
                    <a:pt x="75" y="326"/>
                  </a:lnTo>
                  <a:lnTo>
                    <a:pt x="75" y="328"/>
                  </a:lnTo>
                  <a:lnTo>
                    <a:pt x="77" y="334"/>
                  </a:lnTo>
                  <a:lnTo>
                    <a:pt x="79" y="338"/>
                  </a:lnTo>
                  <a:lnTo>
                    <a:pt x="81" y="344"/>
                  </a:lnTo>
                  <a:lnTo>
                    <a:pt x="81" y="348"/>
                  </a:lnTo>
                  <a:lnTo>
                    <a:pt x="81" y="352"/>
                  </a:lnTo>
                  <a:lnTo>
                    <a:pt x="81" y="358"/>
                  </a:lnTo>
                  <a:lnTo>
                    <a:pt x="85" y="362"/>
                  </a:lnTo>
                  <a:lnTo>
                    <a:pt x="89" y="366"/>
                  </a:lnTo>
                  <a:lnTo>
                    <a:pt x="91" y="370"/>
                  </a:lnTo>
                  <a:lnTo>
                    <a:pt x="95" y="372"/>
                  </a:lnTo>
                  <a:lnTo>
                    <a:pt x="97" y="376"/>
                  </a:lnTo>
                  <a:lnTo>
                    <a:pt x="99" y="379"/>
                  </a:lnTo>
                  <a:lnTo>
                    <a:pt x="99" y="381"/>
                  </a:lnTo>
                  <a:lnTo>
                    <a:pt x="99" y="383"/>
                  </a:lnTo>
                  <a:lnTo>
                    <a:pt x="99" y="385"/>
                  </a:lnTo>
                  <a:lnTo>
                    <a:pt x="99" y="387"/>
                  </a:lnTo>
                  <a:lnTo>
                    <a:pt x="97" y="391"/>
                  </a:lnTo>
                  <a:lnTo>
                    <a:pt x="93" y="395"/>
                  </a:lnTo>
                  <a:lnTo>
                    <a:pt x="89" y="399"/>
                  </a:lnTo>
                  <a:lnTo>
                    <a:pt x="85" y="403"/>
                  </a:lnTo>
                  <a:lnTo>
                    <a:pt x="83" y="407"/>
                  </a:lnTo>
                  <a:lnTo>
                    <a:pt x="79" y="413"/>
                  </a:lnTo>
                  <a:lnTo>
                    <a:pt x="73" y="419"/>
                  </a:lnTo>
                  <a:lnTo>
                    <a:pt x="67" y="427"/>
                  </a:lnTo>
                  <a:lnTo>
                    <a:pt x="67" y="429"/>
                  </a:lnTo>
                  <a:lnTo>
                    <a:pt x="65" y="429"/>
                  </a:lnTo>
                  <a:lnTo>
                    <a:pt x="65" y="429"/>
                  </a:lnTo>
                  <a:lnTo>
                    <a:pt x="63" y="427"/>
                  </a:lnTo>
                  <a:lnTo>
                    <a:pt x="61" y="425"/>
                  </a:lnTo>
                  <a:lnTo>
                    <a:pt x="59" y="423"/>
                  </a:lnTo>
                  <a:lnTo>
                    <a:pt x="59" y="421"/>
                  </a:lnTo>
                  <a:lnTo>
                    <a:pt x="59" y="421"/>
                  </a:lnTo>
                  <a:lnTo>
                    <a:pt x="57" y="421"/>
                  </a:lnTo>
                  <a:lnTo>
                    <a:pt x="57" y="423"/>
                  </a:lnTo>
                  <a:lnTo>
                    <a:pt x="57" y="425"/>
                  </a:lnTo>
                  <a:lnTo>
                    <a:pt x="55" y="427"/>
                  </a:lnTo>
                  <a:lnTo>
                    <a:pt x="55" y="433"/>
                  </a:lnTo>
                  <a:lnTo>
                    <a:pt x="53" y="438"/>
                  </a:lnTo>
                  <a:lnTo>
                    <a:pt x="51" y="440"/>
                  </a:lnTo>
                  <a:lnTo>
                    <a:pt x="51" y="444"/>
                  </a:lnTo>
                  <a:lnTo>
                    <a:pt x="49" y="446"/>
                  </a:lnTo>
                  <a:lnTo>
                    <a:pt x="47" y="448"/>
                  </a:lnTo>
                  <a:lnTo>
                    <a:pt x="47" y="450"/>
                  </a:lnTo>
                  <a:lnTo>
                    <a:pt x="47" y="450"/>
                  </a:lnTo>
                  <a:lnTo>
                    <a:pt x="47" y="452"/>
                  </a:lnTo>
                  <a:lnTo>
                    <a:pt x="47" y="454"/>
                  </a:lnTo>
                  <a:lnTo>
                    <a:pt x="47" y="458"/>
                  </a:lnTo>
                  <a:lnTo>
                    <a:pt x="47" y="462"/>
                  </a:lnTo>
                  <a:lnTo>
                    <a:pt x="47" y="466"/>
                  </a:lnTo>
                  <a:lnTo>
                    <a:pt x="47" y="470"/>
                  </a:lnTo>
                  <a:lnTo>
                    <a:pt x="44" y="476"/>
                  </a:lnTo>
                  <a:lnTo>
                    <a:pt x="40" y="482"/>
                  </a:lnTo>
                  <a:lnTo>
                    <a:pt x="34" y="486"/>
                  </a:lnTo>
                  <a:lnTo>
                    <a:pt x="30" y="491"/>
                  </a:lnTo>
                  <a:lnTo>
                    <a:pt x="26" y="497"/>
                  </a:lnTo>
                  <a:lnTo>
                    <a:pt x="24" y="503"/>
                  </a:lnTo>
                  <a:lnTo>
                    <a:pt x="22" y="505"/>
                  </a:lnTo>
                  <a:lnTo>
                    <a:pt x="22" y="507"/>
                  </a:lnTo>
                  <a:lnTo>
                    <a:pt x="20" y="509"/>
                  </a:lnTo>
                  <a:lnTo>
                    <a:pt x="20" y="513"/>
                  </a:lnTo>
                  <a:lnTo>
                    <a:pt x="18" y="519"/>
                  </a:lnTo>
                  <a:lnTo>
                    <a:pt x="16" y="525"/>
                  </a:lnTo>
                  <a:lnTo>
                    <a:pt x="16" y="531"/>
                  </a:lnTo>
                  <a:lnTo>
                    <a:pt x="16" y="537"/>
                  </a:lnTo>
                  <a:lnTo>
                    <a:pt x="16" y="541"/>
                  </a:lnTo>
                  <a:lnTo>
                    <a:pt x="16" y="545"/>
                  </a:lnTo>
                  <a:lnTo>
                    <a:pt x="18" y="548"/>
                  </a:lnTo>
                  <a:lnTo>
                    <a:pt x="18" y="552"/>
                  </a:lnTo>
                  <a:lnTo>
                    <a:pt x="20" y="556"/>
                  </a:lnTo>
                  <a:lnTo>
                    <a:pt x="20" y="560"/>
                  </a:lnTo>
                  <a:lnTo>
                    <a:pt x="22" y="566"/>
                  </a:lnTo>
                  <a:lnTo>
                    <a:pt x="22" y="572"/>
                  </a:lnTo>
                  <a:lnTo>
                    <a:pt x="22" y="578"/>
                  </a:lnTo>
                  <a:lnTo>
                    <a:pt x="22" y="584"/>
                  </a:lnTo>
                  <a:lnTo>
                    <a:pt x="22" y="592"/>
                  </a:lnTo>
                  <a:lnTo>
                    <a:pt x="20" y="601"/>
                  </a:lnTo>
                  <a:lnTo>
                    <a:pt x="18" y="601"/>
                  </a:lnTo>
                  <a:lnTo>
                    <a:pt x="18" y="603"/>
                  </a:lnTo>
                  <a:lnTo>
                    <a:pt x="16" y="605"/>
                  </a:lnTo>
                  <a:lnTo>
                    <a:pt x="14" y="609"/>
                  </a:lnTo>
                  <a:lnTo>
                    <a:pt x="12" y="613"/>
                  </a:lnTo>
                  <a:lnTo>
                    <a:pt x="12" y="617"/>
                  </a:lnTo>
                  <a:lnTo>
                    <a:pt x="12" y="621"/>
                  </a:lnTo>
                  <a:lnTo>
                    <a:pt x="8" y="621"/>
                  </a:lnTo>
                  <a:lnTo>
                    <a:pt x="4" y="621"/>
                  </a:lnTo>
                  <a:lnTo>
                    <a:pt x="4" y="623"/>
                  </a:lnTo>
                  <a:lnTo>
                    <a:pt x="2" y="623"/>
                  </a:lnTo>
                  <a:lnTo>
                    <a:pt x="0" y="625"/>
                  </a:lnTo>
                  <a:lnTo>
                    <a:pt x="0" y="627"/>
                  </a:lnTo>
                  <a:lnTo>
                    <a:pt x="0" y="631"/>
                  </a:lnTo>
                  <a:lnTo>
                    <a:pt x="0" y="635"/>
                  </a:lnTo>
                  <a:lnTo>
                    <a:pt x="368" y="890"/>
                  </a:lnTo>
                  <a:lnTo>
                    <a:pt x="582" y="918"/>
                  </a:lnTo>
                  <a:lnTo>
                    <a:pt x="662" y="93"/>
                  </a:lnTo>
                  <a:lnTo>
                    <a:pt x="163" y="0"/>
                  </a:lnTo>
                  <a:close/>
                </a:path>
              </a:pathLst>
            </a:custGeom>
            <a:solidFill>
              <a:srgbClr val="ccff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" name=""/>
            <p:cNvSpPr/>
            <p:nvPr/>
          </p:nvSpPr>
          <p:spPr>
            <a:xfrm>
              <a:off x="2741760" y="2727360"/>
              <a:ext cx="1596600" cy="1775880"/>
            </a:xfrm>
            <a:custGeom>
              <a:avLst/>
              <a:gdLst/>
              <a:ahLst/>
              <a:rect l="l" t="t" r="r" b="b"/>
              <a:pathLst>
                <a:path w="662" h="918">
                  <a:moveTo>
                    <a:pt x="163" y="0"/>
                  </a:moveTo>
                  <a:lnTo>
                    <a:pt x="144" y="122"/>
                  </a:lnTo>
                  <a:lnTo>
                    <a:pt x="144" y="124"/>
                  </a:lnTo>
                  <a:lnTo>
                    <a:pt x="142" y="128"/>
                  </a:lnTo>
                  <a:lnTo>
                    <a:pt x="142" y="130"/>
                  </a:lnTo>
                  <a:lnTo>
                    <a:pt x="140" y="132"/>
                  </a:lnTo>
                  <a:lnTo>
                    <a:pt x="140" y="134"/>
                  </a:lnTo>
                  <a:lnTo>
                    <a:pt x="138" y="136"/>
                  </a:lnTo>
                  <a:lnTo>
                    <a:pt x="136" y="138"/>
                  </a:lnTo>
                  <a:lnTo>
                    <a:pt x="136" y="140"/>
                  </a:lnTo>
                  <a:lnTo>
                    <a:pt x="132" y="140"/>
                  </a:lnTo>
                  <a:lnTo>
                    <a:pt x="130" y="142"/>
                  </a:lnTo>
                  <a:lnTo>
                    <a:pt x="130" y="142"/>
                  </a:lnTo>
                  <a:lnTo>
                    <a:pt x="128" y="142"/>
                  </a:lnTo>
                  <a:lnTo>
                    <a:pt x="124" y="140"/>
                  </a:lnTo>
                  <a:lnTo>
                    <a:pt x="122" y="140"/>
                  </a:lnTo>
                  <a:lnTo>
                    <a:pt x="120" y="138"/>
                  </a:lnTo>
                  <a:lnTo>
                    <a:pt x="118" y="136"/>
                  </a:lnTo>
                  <a:lnTo>
                    <a:pt x="118" y="134"/>
                  </a:lnTo>
                  <a:lnTo>
                    <a:pt x="116" y="132"/>
                  </a:lnTo>
                  <a:lnTo>
                    <a:pt x="114" y="130"/>
                  </a:lnTo>
                  <a:lnTo>
                    <a:pt x="114" y="128"/>
                  </a:lnTo>
                  <a:lnTo>
                    <a:pt x="110" y="126"/>
                  </a:lnTo>
                  <a:lnTo>
                    <a:pt x="108" y="124"/>
                  </a:lnTo>
                  <a:lnTo>
                    <a:pt x="106" y="122"/>
                  </a:lnTo>
                  <a:lnTo>
                    <a:pt x="102" y="120"/>
                  </a:lnTo>
                  <a:lnTo>
                    <a:pt x="100" y="118"/>
                  </a:lnTo>
                  <a:lnTo>
                    <a:pt x="97" y="118"/>
                  </a:lnTo>
                  <a:lnTo>
                    <a:pt x="93" y="118"/>
                  </a:lnTo>
                  <a:lnTo>
                    <a:pt x="89" y="118"/>
                  </a:lnTo>
                  <a:lnTo>
                    <a:pt x="83" y="118"/>
                  </a:lnTo>
                  <a:lnTo>
                    <a:pt x="79" y="120"/>
                  </a:lnTo>
                  <a:lnTo>
                    <a:pt x="75" y="122"/>
                  </a:lnTo>
                  <a:lnTo>
                    <a:pt x="73" y="124"/>
                  </a:lnTo>
                  <a:lnTo>
                    <a:pt x="71" y="126"/>
                  </a:lnTo>
                  <a:lnTo>
                    <a:pt x="67" y="128"/>
                  </a:lnTo>
                  <a:lnTo>
                    <a:pt x="67" y="130"/>
                  </a:lnTo>
                  <a:lnTo>
                    <a:pt x="67" y="134"/>
                  </a:lnTo>
                  <a:lnTo>
                    <a:pt x="65" y="136"/>
                  </a:lnTo>
                  <a:lnTo>
                    <a:pt x="65" y="140"/>
                  </a:lnTo>
                  <a:lnTo>
                    <a:pt x="65" y="142"/>
                  </a:lnTo>
                  <a:lnTo>
                    <a:pt x="65" y="146"/>
                  </a:lnTo>
                  <a:lnTo>
                    <a:pt x="65" y="150"/>
                  </a:lnTo>
                  <a:lnTo>
                    <a:pt x="67" y="152"/>
                  </a:lnTo>
                  <a:lnTo>
                    <a:pt x="67" y="155"/>
                  </a:lnTo>
                  <a:lnTo>
                    <a:pt x="69" y="157"/>
                  </a:lnTo>
                  <a:lnTo>
                    <a:pt x="71" y="159"/>
                  </a:lnTo>
                  <a:lnTo>
                    <a:pt x="73" y="163"/>
                  </a:lnTo>
                  <a:lnTo>
                    <a:pt x="73" y="165"/>
                  </a:lnTo>
                  <a:lnTo>
                    <a:pt x="73" y="169"/>
                  </a:lnTo>
                  <a:lnTo>
                    <a:pt x="71" y="169"/>
                  </a:lnTo>
                  <a:lnTo>
                    <a:pt x="69" y="169"/>
                  </a:lnTo>
                  <a:lnTo>
                    <a:pt x="67" y="169"/>
                  </a:lnTo>
                  <a:lnTo>
                    <a:pt x="67" y="171"/>
                  </a:lnTo>
                  <a:lnTo>
                    <a:pt x="65" y="171"/>
                  </a:lnTo>
                  <a:lnTo>
                    <a:pt x="63" y="173"/>
                  </a:lnTo>
                  <a:lnTo>
                    <a:pt x="61" y="175"/>
                  </a:lnTo>
                  <a:lnTo>
                    <a:pt x="61" y="177"/>
                  </a:lnTo>
                  <a:lnTo>
                    <a:pt x="61" y="179"/>
                  </a:lnTo>
                  <a:lnTo>
                    <a:pt x="63" y="181"/>
                  </a:lnTo>
                  <a:lnTo>
                    <a:pt x="65" y="185"/>
                  </a:lnTo>
                  <a:lnTo>
                    <a:pt x="67" y="187"/>
                  </a:lnTo>
                  <a:lnTo>
                    <a:pt x="69" y="187"/>
                  </a:lnTo>
                  <a:lnTo>
                    <a:pt x="71" y="189"/>
                  </a:lnTo>
                  <a:lnTo>
                    <a:pt x="73" y="189"/>
                  </a:lnTo>
                  <a:lnTo>
                    <a:pt x="69" y="193"/>
                  </a:lnTo>
                  <a:lnTo>
                    <a:pt x="67" y="197"/>
                  </a:lnTo>
                  <a:lnTo>
                    <a:pt x="65" y="201"/>
                  </a:lnTo>
                  <a:lnTo>
                    <a:pt x="63" y="205"/>
                  </a:lnTo>
                  <a:lnTo>
                    <a:pt x="61" y="209"/>
                  </a:lnTo>
                  <a:lnTo>
                    <a:pt x="61" y="210"/>
                  </a:lnTo>
                  <a:lnTo>
                    <a:pt x="61" y="212"/>
                  </a:lnTo>
                  <a:lnTo>
                    <a:pt x="61" y="212"/>
                  </a:lnTo>
                  <a:lnTo>
                    <a:pt x="63" y="212"/>
                  </a:lnTo>
                  <a:lnTo>
                    <a:pt x="65" y="212"/>
                  </a:lnTo>
                  <a:lnTo>
                    <a:pt x="67" y="212"/>
                  </a:lnTo>
                  <a:lnTo>
                    <a:pt x="67" y="212"/>
                  </a:lnTo>
                  <a:lnTo>
                    <a:pt x="69" y="214"/>
                  </a:lnTo>
                  <a:lnTo>
                    <a:pt x="69" y="214"/>
                  </a:lnTo>
                  <a:lnTo>
                    <a:pt x="71" y="214"/>
                  </a:lnTo>
                  <a:lnTo>
                    <a:pt x="71" y="216"/>
                  </a:lnTo>
                  <a:lnTo>
                    <a:pt x="73" y="218"/>
                  </a:lnTo>
                  <a:lnTo>
                    <a:pt x="73" y="220"/>
                  </a:lnTo>
                  <a:lnTo>
                    <a:pt x="73" y="222"/>
                  </a:lnTo>
                  <a:lnTo>
                    <a:pt x="73" y="228"/>
                  </a:lnTo>
                  <a:lnTo>
                    <a:pt x="71" y="234"/>
                  </a:lnTo>
                  <a:lnTo>
                    <a:pt x="71" y="244"/>
                  </a:lnTo>
                  <a:lnTo>
                    <a:pt x="69" y="252"/>
                  </a:lnTo>
                  <a:lnTo>
                    <a:pt x="69" y="256"/>
                  </a:lnTo>
                  <a:lnTo>
                    <a:pt x="67" y="262"/>
                  </a:lnTo>
                  <a:lnTo>
                    <a:pt x="67" y="266"/>
                  </a:lnTo>
                  <a:lnTo>
                    <a:pt x="65" y="269"/>
                  </a:lnTo>
                  <a:lnTo>
                    <a:pt x="63" y="273"/>
                  </a:lnTo>
                  <a:lnTo>
                    <a:pt x="63" y="275"/>
                  </a:lnTo>
                  <a:lnTo>
                    <a:pt x="59" y="279"/>
                  </a:lnTo>
                  <a:lnTo>
                    <a:pt x="59" y="281"/>
                  </a:lnTo>
                  <a:lnTo>
                    <a:pt x="59" y="287"/>
                  </a:lnTo>
                  <a:lnTo>
                    <a:pt x="59" y="291"/>
                  </a:lnTo>
                  <a:lnTo>
                    <a:pt x="59" y="297"/>
                  </a:lnTo>
                  <a:lnTo>
                    <a:pt x="59" y="301"/>
                  </a:lnTo>
                  <a:lnTo>
                    <a:pt x="61" y="305"/>
                  </a:lnTo>
                  <a:lnTo>
                    <a:pt x="63" y="311"/>
                  </a:lnTo>
                  <a:lnTo>
                    <a:pt x="65" y="313"/>
                  </a:lnTo>
                  <a:lnTo>
                    <a:pt x="67" y="315"/>
                  </a:lnTo>
                  <a:lnTo>
                    <a:pt x="67" y="317"/>
                  </a:lnTo>
                  <a:lnTo>
                    <a:pt x="69" y="321"/>
                  </a:lnTo>
                  <a:lnTo>
                    <a:pt x="71" y="322"/>
                  </a:lnTo>
                  <a:lnTo>
                    <a:pt x="73" y="324"/>
                  </a:lnTo>
                  <a:lnTo>
                    <a:pt x="75" y="326"/>
                  </a:lnTo>
                  <a:lnTo>
                    <a:pt x="75" y="328"/>
                  </a:lnTo>
                  <a:lnTo>
                    <a:pt x="77" y="334"/>
                  </a:lnTo>
                  <a:lnTo>
                    <a:pt x="79" y="338"/>
                  </a:lnTo>
                  <a:lnTo>
                    <a:pt x="81" y="344"/>
                  </a:lnTo>
                  <a:lnTo>
                    <a:pt x="81" y="348"/>
                  </a:lnTo>
                  <a:lnTo>
                    <a:pt x="81" y="352"/>
                  </a:lnTo>
                  <a:lnTo>
                    <a:pt x="81" y="358"/>
                  </a:lnTo>
                  <a:lnTo>
                    <a:pt x="85" y="362"/>
                  </a:lnTo>
                  <a:lnTo>
                    <a:pt x="89" y="366"/>
                  </a:lnTo>
                  <a:lnTo>
                    <a:pt x="91" y="370"/>
                  </a:lnTo>
                  <a:lnTo>
                    <a:pt x="95" y="372"/>
                  </a:lnTo>
                  <a:lnTo>
                    <a:pt x="97" y="376"/>
                  </a:lnTo>
                  <a:lnTo>
                    <a:pt x="99" y="379"/>
                  </a:lnTo>
                  <a:lnTo>
                    <a:pt x="99" y="381"/>
                  </a:lnTo>
                  <a:lnTo>
                    <a:pt x="99" y="383"/>
                  </a:lnTo>
                  <a:lnTo>
                    <a:pt x="99" y="385"/>
                  </a:lnTo>
                  <a:lnTo>
                    <a:pt x="99" y="387"/>
                  </a:lnTo>
                  <a:lnTo>
                    <a:pt x="97" y="391"/>
                  </a:lnTo>
                  <a:lnTo>
                    <a:pt x="93" y="395"/>
                  </a:lnTo>
                  <a:lnTo>
                    <a:pt x="89" y="399"/>
                  </a:lnTo>
                  <a:lnTo>
                    <a:pt x="85" y="403"/>
                  </a:lnTo>
                  <a:lnTo>
                    <a:pt x="83" y="407"/>
                  </a:lnTo>
                  <a:lnTo>
                    <a:pt x="79" y="413"/>
                  </a:lnTo>
                  <a:lnTo>
                    <a:pt x="73" y="419"/>
                  </a:lnTo>
                  <a:lnTo>
                    <a:pt x="67" y="427"/>
                  </a:lnTo>
                  <a:lnTo>
                    <a:pt x="67" y="429"/>
                  </a:lnTo>
                  <a:lnTo>
                    <a:pt x="65" y="429"/>
                  </a:lnTo>
                  <a:lnTo>
                    <a:pt x="65" y="429"/>
                  </a:lnTo>
                  <a:lnTo>
                    <a:pt x="63" y="427"/>
                  </a:lnTo>
                  <a:lnTo>
                    <a:pt x="61" y="425"/>
                  </a:lnTo>
                  <a:lnTo>
                    <a:pt x="59" y="423"/>
                  </a:lnTo>
                  <a:lnTo>
                    <a:pt x="59" y="421"/>
                  </a:lnTo>
                  <a:lnTo>
                    <a:pt x="59" y="421"/>
                  </a:lnTo>
                  <a:lnTo>
                    <a:pt x="57" y="421"/>
                  </a:lnTo>
                  <a:lnTo>
                    <a:pt x="57" y="423"/>
                  </a:lnTo>
                  <a:lnTo>
                    <a:pt x="57" y="425"/>
                  </a:lnTo>
                  <a:lnTo>
                    <a:pt x="55" y="427"/>
                  </a:lnTo>
                  <a:lnTo>
                    <a:pt x="55" y="433"/>
                  </a:lnTo>
                  <a:lnTo>
                    <a:pt x="53" y="438"/>
                  </a:lnTo>
                  <a:lnTo>
                    <a:pt x="51" y="440"/>
                  </a:lnTo>
                  <a:lnTo>
                    <a:pt x="51" y="444"/>
                  </a:lnTo>
                  <a:lnTo>
                    <a:pt x="49" y="446"/>
                  </a:lnTo>
                  <a:lnTo>
                    <a:pt x="47" y="448"/>
                  </a:lnTo>
                  <a:lnTo>
                    <a:pt x="47" y="450"/>
                  </a:lnTo>
                  <a:lnTo>
                    <a:pt x="47" y="450"/>
                  </a:lnTo>
                  <a:lnTo>
                    <a:pt x="47" y="452"/>
                  </a:lnTo>
                  <a:lnTo>
                    <a:pt x="47" y="454"/>
                  </a:lnTo>
                  <a:lnTo>
                    <a:pt x="47" y="458"/>
                  </a:lnTo>
                  <a:lnTo>
                    <a:pt x="47" y="462"/>
                  </a:lnTo>
                  <a:lnTo>
                    <a:pt x="47" y="466"/>
                  </a:lnTo>
                  <a:lnTo>
                    <a:pt x="47" y="470"/>
                  </a:lnTo>
                  <a:lnTo>
                    <a:pt x="44" y="476"/>
                  </a:lnTo>
                  <a:lnTo>
                    <a:pt x="40" y="482"/>
                  </a:lnTo>
                  <a:lnTo>
                    <a:pt x="34" y="486"/>
                  </a:lnTo>
                  <a:lnTo>
                    <a:pt x="30" y="491"/>
                  </a:lnTo>
                  <a:lnTo>
                    <a:pt x="26" y="497"/>
                  </a:lnTo>
                  <a:lnTo>
                    <a:pt x="24" y="503"/>
                  </a:lnTo>
                  <a:lnTo>
                    <a:pt x="22" y="505"/>
                  </a:lnTo>
                  <a:lnTo>
                    <a:pt x="22" y="507"/>
                  </a:lnTo>
                  <a:lnTo>
                    <a:pt x="20" y="509"/>
                  </a:lnTo>
                  <a:lnTo>
                    <a:pt x="20" y="513"/>
                  </a:lnTo>
                  <a:lnTo>
                    <a:pt x="18" y="519"/>
                  </a:lnTo>
                  <a:lnTo>
                    <a:pt x="16" y="525"/>
                  </a:lnTo>
                  <a:lnTo>
                    <a:pt x="16" y="531"/>
                  </a:lnTo>
                  <a:lnTo>
                    <a:pt x="16" y="537"/>
                  </a:lnTo>
                  <a:lnTo>
                    <a:pt x="16" y="541"/>
                  </a:lnTo>
                  <a:lnTo>
                    <a:pt x="16" y="545"/>
                  </a:lnTo>
                  <a:lnTo>
                    <a:pt x="18" y="548"/>
                  </a:lnTo>
                  <a:lnTo>
                    <a:pt x="18" y="552"/>
                  </a:lnTo>
                  <a:lnTo>
                    <a:pt x="20" y="556"/>
                  </a:lnTo>
                  <a:lnTo>
                    <a:pt x="20" y="560"/>
                  </a:lnTo>
                  <a:lnTo>
                    <a:pt x="22" y="566"/>
                  </a:lnTo>
                  <a:lnTo>
                    <a:pt x="22" y="572"/>
                  </a:lnTo>
                  <a:lnTo>
                    <a:pt x="22" y="578"/>
                  </a:lnTo>
                  <a:lnTo>
                    <a:pt x="22" y="584"/>
                  </a:lnTo>
                  <a:lnTo>
                    <a:pt x="22" y="592"/>
                  </a:lnTo>
                  <a:lnTo>
                    <a:pt x="20" y="601"/>
                  </a:lnTo>
                  <a:lnTo>
                    <a:pt x="18" y="601"/>
                  </a:lnTo>
                  <a:lnTo>
                    <a:pt x="18" y="603"/>
                  </a:lnTo>
                  <a:lnTo>
                    <a:pt x="16" y="605"/>
                  </a:lnTo>
                  <a:lnTo>
                    <a:pt x="14" y="609"/>
                  </a:lnTo>
                  <a:lnTo>
                    <a:pt x="12" y="613"/>
                  </a:lnTo>
                  <a:lnTo>
                    <a:pt x="12" y="617"/>
                  </a:lnTo>
                  <a:lnTo>
                    <a:pt x="12" y="621"/>
                  </a:lnTo>
                  <a:lnTo>
                    <a:pt x="8" y="621"/>
                  </a:lnTo>
                  <a:lnTo>
                    <a:pt x="4" y="621"/>
                  </a:lnTo>
                  <a:lnTo>
                    <a:pt x="4" y="623"/>
                  </a:lnTo>
                  <a:lnTo>
                    <a:pt x="2" y="623"/>
                  </a:lnTo>
                  <a:lnTo>
                    <a:pt x="0" y="625"/>
                  </a:lnTo>
                  <a:lnTo>
                    <a:pt x="0" y="627"/>
                  </a:lnTo>
                  <a:lnTo>
                    <a:pt x="0" y="631"/>
                  </a:lnTo>
                  <a:lnTo>
                    <a:pt x="0" y="635"/>
                  </a:lnTo>
                  <a:lnTo>
                    <a:pt x="368" y="890"/>
                  </a:lnTo>
                  <a:lnTo>
                    <a:pt x="582" y="918"/>
                  </a:lnTo>
                  <a:lnTo>
                    <a:pt x="662" y="93"/>
                  </a:lnTo>
                  <a:lnTo>
                    <a:pt x="163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15" name=""/>
          <p:cNvGrpSpPr/>
          <p:nvPr/>
        </p:nvGrpSpPr>
        <p:grpSpPr>
          <a:xfrm>
            <a:off x="4608720" y="3153960"/>
            <a:ext cx="3660480" cy="3173760"/>
            <a:chOff x="4608720" y="3153960"/>
            <a:chExt cx="3660480" cy="3173760"/>
          </a:xfrm>
        </p:grpSpPr>
        <p:sp>
          <p:nvSpPr>
            <p:cNvPr id="216" name=""/>
            <p:cNvSpPr/>
            <p:nvPr/>
          </p:nvSpPr>
          <p:spPr>
            <a:xfrm rot="90000">
              <a:off x="4648320" y="3200040"/>
              <a:ext cx="3580920" cy="3081240"/>
            </a:xfrm>
            <a:custGeom>
              <a:avLst/>
              <a:gdLst/>
              <a:ahLst/>
              <a:rect l="l" t="t" r="r" b="b"/>
              <a:pathLst>
                <a:path w="1430" h="1592">
                  <a:moveTo>
                    <a:pt x="10" y="627"/>
                  </a:moveTo>
                  <a:lnTo>
                    <a:pt x="387" y="664"/>
                  </a:lnTo>
                  <a:lnTo>
                    <a:pt x="423" y="0"/>
                  </a:lnTo>
                  <a:lnTo>
                    <a:pt x="731" y="30"/>
                  </a:lnTo>
                  <a:lnTo>
                    <a:pt x="741" y="281"/>
                  </a:lnTo>
                  <a:lnTo>
                    <a:pt x="741" y="283"/>
                  </a:lnTo>
                  <a:lnTo>
                    <a:pt x="741" y="287"/>
                  </a:lnTo>
                  <a:lnTo>
                    <a:pt x="741" y="289"/>
                  </a:lnTo>
                  <a:lnTo>
                    <a:pt x="743" y="291"/>
                  </a:lnTo>
                  <a:lnTo>
                    <a:pt x="745" y="295"/>
                  </a:lnTo>
                  <a:lnTo>
                    <a:pt x="747" y="301"/>
                  </a:lnTo>
                  <a:lnTo>
                    <a:pt x="747" y="305"/>
                  </a:lnTo>
                  <a:lnTo>
                    <a:pt x="751" y="311"/>
                  </a:lnTo>
                  <a:lnTo>
                    <a:pt x="751" y="313"/>
                  </a:lnTo>
                  <a:lnTo>
                    <a:pt x="751" y="314"/>
                  </a:lnTo>
                  <a:lnTo>
                    <a:pt x="751" y="316"/>
                  </a:lnTo>
                  <a:lnTo>
                    <a:pt x="751" y="318"/>
                  </a:lnTo>
                  <a:lnTo>
                    <a:pt x="751" y="320"/>
                  </a:lnTo>
                  <a:lnTo>
                    <a:pt x="753" y="322"/>
                  </a:lnTo>
                  <a:lnTo>
                    <a:pt x="753" y="324"/>
                  </a:lnTo>
                  <a:lnTo>
                    <a:pt x="753" y="326"/>
                  </a:lnTo>
                  <a:lnTo>
                    <a:pt x="755" y="328"/>
                  </a:lnTo>
                  <a:lnTo>
                    <a:pt x="757" y="330"/>
                  </a:lnTo>
                  <a:lnTo>
                    <a:pt x="759" y="330"/>
                  </a:lnTo>
                  <a:lnTo>
                    <a:pt x="761" y="332"/>
                  </a:lnTo>
                  <a:lnTo>
                    <a:pt x="762" y="332"/>
                  </a:lnTo>
                  <a:lnTo>
                    <a:pt x="768" y="332"/>
                  </a:lnTo>
                  <a:lnTo>
                    <a:pt x="772" y="330"/>
                  </a:lnTo>
                  <a:lnTo>
                    <a:pt x="778" y="328"/>
                  </a:lnTo>
                  <a:lnTo>
                    <a:pt x="786" y="326"/>
                  </a:lnTo>
                  <a:lnTo>
                    <a:pt x="792" y="324"/>
                  </a:lnTo>
                  <a:lnTo>
                    <a:pt x="798" y="320"/>
                  </a:lnTo>
                  <a:lnTo>
                    <a:pt x="802" y="320"/>
                  </a:lnTo>
                  <a:lnTo>
                    <a:pt x="808" y="320"/>
                  </a:lnTo>
                  <a:lnTo>
                    <a:pt x="812" y="320"/>
                  </a:lnTo>
                  <a:lnTo>
                    <a:pt x="814" y="320"/>
                  </a:lnTo>
                  <a:lnTo>
                    <a:pt x="818" y="322"/>
                  </a:lnTo>
                  <a:lnTo>
                    <a:pt x="818" y="324"/>
                  </a:lnTo>
                  <a:lnTo>
                    <a:pt x="819" y="326"/>
                  </a:lnTo>
                  <a:lnTo>
                    <a:pt x="821" y="328"/>
                  </a:lnTo>
                  <a:lnTo>
                    <a:pt x="823" y="330"/>
                  </a:lnTo>
                  <a:lnTo>
                    <a:pt x="823" y="334"/>
                  </a:lnTo>
                  <a:lnTo>
                    <a:pt x="823" y="340"/>
                  </a:lnTo>
                  <a:lnTo>
                    <a:pt x="825" y="346"/>
                  </a:lnTo>
                  <a:lnTo>
                    <a:pt x="825" y="350"/>
                  </a:lnTo>
                  <a:lnTo>
                    <a:pt x="825" y="352"/>
                  </a:lnTo>
                  <a:lnTo>
                    <a:pt x="827" y="356"/>
                  </a:lnTo>
                  <a:lnTo>
                    <a:pt x="829" y="358"/>
                  </a:lnTo>
                  <a:lnTo>
                    <a:pt x="829" y="360"/>
                  </a:lnTo>
                  <a:lnTo>
                    <a:pt x="829" y="360"/>
                  </a:lnTo>
                  <a:lnTo>
                    <a:pt x="831" y="362"/>
                  </a:lnTo>
                  <a:lnTo>
                    <a:pt x="831" y="362"/>
                  </a:lnTo>
                  <a:lnTo>
                    <a:pt x="833" y="364"/>
                  </a:lnTo>
                  <a:lnTo>
                    <a:pt x="835" y="366"/>
                  </a:lnTo>
                  <a:lnTo>
                    <a:pt x="837" y="366"/>
                  </a:lnTo>
                  <a:lnTo>
                    <a:pt x="841" y="368"/>
                  </a:lnTo>
                  <a:lnTo>
                    <a:pt x="845" y="368"/>
                  </a:lnTo>
                  <a:lnTo>
                    <a:pt x="849" y="369"/>
                  </a:lnTo>
                  <a:lnTo>
                    <a:pt x="855" y="369"/>
                  </a:lnTo>
                  <a:lnTo>
                    <a:pt x="863" y="369"/>
                  </a:lnTo>
                  <a:lnTo>
                    <a:pt x="869" y="371"/>
                  </a:lnTo>
                  <a:lnTo>
                    <a:pt x="874" y="371"/>
                  </a:lnTo>
                  <a:lnTo>
                    <a:pt x="876" y="371"/>
                  </a:lnTo>
                  <a:lnTo>
                    <a:pt x="878" y="369"/>
                  </a:lnTo>
                  <a:lnTo>
                    <a:pt x="880" y="369"/>
                  </a:lnTo>
                  <a:lnTo>
                    <a:pt x="882" y="369"/>
                  </a:lnTo>
                  <a:lnTo>
                    <a:pt x="888" y="368"/>
                  </a:lnTo>
                  <a:lnTo>
                    <a:pt x="892" y="364"/>
                  </a:lnTo>
                  <a:lnTo>
                    <a:pt x="898" y="362"/>
                  </a:lnTo>
                  <a:lnTo>
                    <a:pt x="904" y="360"/>
                  </a:lnTo>
                  <a:lnTo>
                    <a:pt x="908" y="360"/>
                  </a:lnTo>
                  <a:lnTo>
                    <a:pt x="912" y="360"/>
                  </a:lnTo>
                  <a:lnTo>
                    <a:pt x="916" y="360"/>
                  </a:lnTo>
                  <a:lnTo>
                    <a:pt x="920" y="358"/>
                  </a:lnTo>
                  <a:lnTo>
                    <a:pt x="922" y="360"/>
                  </a:lnTo>
                  <a:lnTo>
                    <a:pt x="924" y="360"/>
                  </a:lnTo>
                  <a:lnTo>
                    <a:pt x="928" y="362"/>
                  </a:lnTo>
                  <a:lnTo>
                    <a:pt x="929" y="364"/>
                  </a:lnTo>
                  <a:lnTo>
                    <a:pt x="935" y="371"/>
                  </a:lnTo>
                  <a:lnTo>
                    <a:pt x="939" y="377"/>
                  </a:lnTo>
                  <a:lnTo>
                    <a:pt x="945" y="385"/>
                  </a:lnTo>
                  <a:lnTo>
                    <a:pt x="949" y="391"/>
                  </a:lnTo>
                  <a:lnTo>
                    <a:pt x="951" y="395"/>
                  </a:lnTo>
                  <a:lnTo>
                    <a:pt x="953" y="397"/>
                  </a:lnTo>
                  <a:lnTo>
                    <a:pt x="953" y="399"/>
                  </a:lnTo>
                  <a:lnTo>
                    <a:pt x="955" y="401"/>
                  </a:lnTo>
                  <a:lnTo>
                    <a:pt x="957" y="403"/>
                  </a:lnTo>
                  <a:lnTo>
                    <a:pt x="959" y="405"/>
                  </a:lnTo>
                  <a:lnTo>
                    <a:pt x="959" y="407"/>
                  </a:lnTo>
                  <a:lnTo>
                    <a:pt x="961" y="407"/>
                  </a:lnTo>
                  <a:lnTo>
                    <a:pt x="963" y="409"/>
                  </a:lnTo>
                  <a:lnTo>
                    <a:pt x="965" y="409"/>
                  </a:lnTo>
                  <a:lnTo>
                    <a:pt x="969" y="411"/>
                  </a:lnTo>
                  <a:lnTo>
                    <a:pt x="973" y="413"/>
                  </a:lnTo>
                  <a:lnTo>
                    <a:pt x="977" y="413"/>
                  </a:lnTo>
                  <a:lnTo>
                    <a:pt x="983" y="413"/>
                  </a:lnTo>
                  <a:lnTo>
                    <a:pt x="990" y="413"/>
                  </a:lnTo>
                  <a:lnTo>
                    <a:pt x="1002" y="411"/>
                  </a:lnTo>
                  <a:lnTo>
                    <a:pt x="1010" y="411"/>
                  </a:lnTo>
                  <a:lnTo>
                    <a:pt x="1020" y="411"/>
                  </a:lnTo>
                  <a:lnTo>
                    <a:pt x="1022" y="411"/>
                  </a:lnTo>
                  <a:lnTo>
                    <a:pt x="1024" y="411"/>
                  </a:lnTo>
                  <a:lnTo>
                    <a:pt x="1024" y="411"/>
                  </a:lnTo>
                  <a:lnTo>
                    <a:pt x="1026" y="413"/>
                  </a:lnTo>
                  <a:lnTo>
                    <a:pt x="1028" y="415"/>
                  </a:lnTo>
                  <a:lnTo>
                    <a:pt x="1032" y="417"/>
                  </a:lnTo>
                  <a:lnTo>
                    <a:pt x="1034" y="421"/>
                  </a:lnTo>
                  <a:lnTo>
                    <a:pt x="1036" y="426"/>
                  </a:lnTo>
                  <a:lnTo>
                    <a:pt x="1038" y="430"/>
                  </a:lnTo>
                  <a:lnTo>
                    <a:pt x="1041" y="434"/>
                  </a:lnTo>
                  <a:lnTo>
                    <a:pt x="1043" y="434"/>
                  </a:lnTo>
                  <a:lnTo>
                    <a:pt x="1047" y="430"/>
                  </a:lnTo>
                  <a:lnTo>
                    <a:pt x="1053" y="426"/>
                  </a:lnTo>
                  <a:lnTo>
                    <a:pt x="1059" y="423"/>
                  </a:lnTo>
                  <a:lnTo>
                    <a:pt x="1067" y="419"/>
                  </a:lnTo>
                  <a:lnTo>
                    <a:pt x="1075" y="415"/>
                  </a:lnTo>
                  <a:lnTo>
                    <a:pt x="1079" y="413"/>
                  </a:lnTo>
                  <a:lnTo>
                    <a:pt x="1083" y="411"/>
                  </a:lnTo>
                  <a:lnTo>
                    <a:pt x="1085" y="411"/>
                  </a:lnTo>
                  <a:lnTo>
                    <a:pt x="1087" y="411"/>
                  </a:lnTo>
                  <a:lnTo>
                    <a:pt x="1132" y="423"/>
                  </a:lnTo>
                  <a:lnTo>
                    <a:pt x="1136" y="425"/>
                  </a:lnTo>
                  <a:lnTo>
                    <a:pt x="1140" y="425"/>
                  </a:lnTo>
                  <a:lnTo>
                    <a:pt x="1146" y="423"/>
                  </a:lnTo>
                  <a:lnTo>
                    <a:pt x="1150" y="423"/>
                  </a:lnTo>
                  <a:lnTo>
                    <a:pt x="1157" y="421"/>
                  </a:lnTo>
                  <a:lnTo>
                    <a:pt x="1165" y="419"/>
                  </a:lnTo>
                  <a:lnTo>
                    <a:pt x="1171" y="415"/>
                  </a:lnTo>
                  <a:lnTo>
                    <a:pt x="1177" y="413"/>
                  </a:lnTo>
                  <a:lnTo>
                    <a:pt x="1181" y="413"/>
                  </a:lnTo>
                  <a:lnTo>
                    <a:pt x="1183" y="413"/>
                  </a:lnTo>
                  <a:lnTo>
                    <a:pt x="1185" y="411"/>
                  </a:lnTo>
                  <a:lnTo>
                    <a:pt x="1187" y="411"/>
                  </a:lnTo>
                  <a:lnTo>
                    <a:pt x="1191" y="411"/>
                  </a:lnTo>
                  <a:lnTo>
                    <a:pt x="1195" y="413"/>
                  </a:lnTo>
                  <a:lnTo>
                    <a:pt x="1199" y="413"/>
                  </a:lnTo>
                  <a:lnTo>
                    <a:pt x="1201" y="413"/>
                  </a:lnTo>
                  <a:lnTo>
                    <a:pt x="1205" y="415"/>
                  </a:lnTo>
                  <a:lnTo>
                    <a:pt x="1208" y="419"/>
                  </a:lnTo>
                  <a:lnTo>
                    <a:pt x="1210" y="421"/>
                  </a:lnTo>
                  <a:lnTo>
                    <a:pt x="1214" y="423"/>
                  </a:lnTo>
                  <a:lnTo>
                    <a:pt x="1216" y="423"/>
                  </a:lnTo>
                  <a:lnTo>
                    <a:pt x="1216" y="425"/>
                  </a:lnTo>
                  <a:lnTo>
                    <a:pt x="1218" y="425"/>
                  </a:lnTo>
                  <a:lnTo>
                    <a:pt x="1222" y="425"/>
                  </a:lnTo>
                  <a:lnTo>
                    <a:pt x="1224" y="425"/>
                  </a:lnTo>
                  <a:lnTo>
                    <a:pt x="1224" y="423"/>
                  </a:lnTo>
                  <a:lnTo>
                    <a:pt x="1226" y="423"/>
                  </a:lnTo>
                  <a:lnTo>
                    <a:pt x="1228" y="421"/>
                  </a:lnTo>
                  <a:lnTo>
                    <a:pt x="1232" y="417"/>
                  </a:lnTo>
                  <a:lnTo>
                    <a:pt x="1234" y="413"/>
                  </a:lnTo>
                  <a:lnTo>
                    <a:pt x="1236" y="409"/>
                  </a:lnTo>
                  <a:lnTo>
                    <a:pt x="1238" y="407"/>
                  </a:lnTo>
                  <a:lnTo>
                    <a:pt x="1240" y="405"/>
                  </a:lnTo>
                  <a:lnTo>
                    <a:pt x="1242" y="403"/>
                  </a:lnTo>
                  <a:lnTo>
                    <a:pt x="1244" y="401"/>
                  </a:lnTo>
                  <a:lnTo>
                    <a:pt x="1248" y="401"/>
                  </a:lnTo>
                  <a:lnTo>
                    <a:pt x="1252" y="399"/>
                  </a:lnTo>
                  <a:lnTo>
                    <a:pt x="1256" y="399"/>
                  </a:lnTo>
                  <a:lnTo>
                    <a:pt x="1258" y="399"/>
                  </a:lnTo>
                  <a:lnTo>
                    <a:pt x="1260" y="399"/>
                  </a:lnTo>
                  <a:lnTo>
                    <a:pt x="1262" y="401"/>
                  </a:lnTo>
                  <a:lnTo>
                    <a:pt x="1263" y="401"/>
                  </a:lnTo>
                  <a:lnTo>
                    <a:pt x="1265" y="403"/>
                  </a:lnTo>
                  <a:lnTo>
                    <a:pt x="1267" y="405"/>
                  </a:lnTo>
                  <a:lnTo>
                    <a:pt x="1269" y="407"/>
                  </a:lnTo>
                  <a:lnTo>
                    <a:pt x="1271" y="409"/>
                  </a:lnTo>
                  <a:lnTo>
                    <a:pt x="1271" y="411"/>
                  </a:lnTo>
                  <a:lnTo>
                    <a:pt x="1273" y="415"/>
                  </a:lnTo>
                  <a:lnTo>
                    <a:pt x="1273" y="417"/>
                  </a:lnTo>
                  <a:lnTo>
                    <a:pt x="1275" y="421"/>
                  </a:lnTo>
                  <a:lnTo>
                    <a:pt x="1277" y="425"/>
                  </a:lnTo>
                  <a:lnTo>
                    <a:pt x="1277" y="428"/>
                  </a:lnTo>
                  <a:lnTo>
                    <a:pt x="1277" y="432"/>
                  </a:lnTo>
                  <a:lnTo>
                    <a:pt x="1277" y="438"/>
                  </a:lnTo>
                  <a:lnTo>
                    <a:pt x="1311" y="438"/>
                  </a:lnTo>
                  <a:lnTo>
                    <a:pt x="1311" y="438"/>
                  </a:lnTo>
                  <a:lnTo>
                    <a:pt x="1311" y="440"/>
                  </a:lnTo>
                  <a:lnTo>
                    <a:pt x="1311" y="442"/>
                  </a:lnTo>
                  <a:lnTo>
                    <a:pt x="1313" y="444"/>
                  </a:lnTo>
                  <a:lnTo>
                    <a:pt x="1313" y="446"/>
                  </a:lnTo>
                  <a:lnTo>
                    <a:pt x="1315" y="448"/>
                  </a:lnTo>
                  <a:lnTo>
                    <a:pt x="1317" y="450"/>
                  </a:lnTo>
                  <a:lnTo>
                    <a:pt x="1318" y="450"/>
                  </a:lnTo>
                  <a:lnTo>
                    <a:pt x="1318" y="450"/>
                  </a:lnTo>
                  <a:lnTo>
                    <a:pt x="1322" y="450"/>
                  </a:lnTo>
                  <a:lnTo>
                    <a:pt x="1322" y="452"/>
                  </a:lnTo>
                  <a:lnTo>
                    <a:pt x="1322" y="452"/>
                  </a:lnTo>
                  <a:lnTo>
                    <a:pt x="1322" y="454"/>
                  </a:lnTo>
                  <a:lnTo>
                    <a:pt x="1324" y="454"/>
                  </a:lnTo>
                  <a:lnTo>
                    <a:pt x="1326" y="454"/>
                  </a:lnTo>
                  <a:lnTo>
                    <a:pt x="1328" y="454"/>
                  </a:lnTo>
                  <a:lnTo>
                    <a:pt x="1336" y="454"/>
                  </a:lnTo>
                  <a:lnTo>
                    <a:pt x="1344" y="454"/>
                  </a:lnTo>
                  <a:lnTo>
                    <a:pt x="1348" y="454"/>
                  </a:lnTo>
                  <a:lnTo>
                    <a:pt x="1352" y="454"/>
                  </a:lnTo>
                  <a:lnTo>
                    <a:pt x="1354" y="456"/>
                  </a:lnTo>
                  <a:lnTo>
                    <a:pt x="1356" y="456"/>
                  </a:lnTo>
                  <a:lnTo>
                    <a:pt x="1358" y="456"/>
                  </a:lnTo>
                  <a:lnTo>
                    <a:pt x="1360" y="458"/>
                  </a:lnTo>
                  <a:lnTo>
                    <a:pt x="1362" y="460"/>
                  </a:lnTo>
                  <a:lnTo>
                    <a:pt x="1362" y="460"/>
                  </a:lnTo>
                  <a:lnTo>
                    <a:pt x="1364" y="462"/>
                  </a:lnTo>
                  <a:lnTo>
                    <a:pt x="1366" y="464"/>
                  </a:lnTo>
                  <a:lnTo>
                    <a:pt x="1366" y="468"/>
                  </a:lnTo>
                  <a:lnTo>
                    <a:pt x="1366" y="470"/>
                  </a:lnTo>
                  <a:lnTo>
                    <a:pt x="1366" y="472"/>
                  </a:lnTo>
                  <a:lnTo>
                    <a:pt x="1366" y="476"/>
                  </a:lnTo>
                  <a:lnTo>
                    <a:pt x="1366" y="678"/>
                  </a:lnTo>
                  <a:lnTo>
                    <a:pt x="1366" y="680"/>
                  </a:lnTo>
                  <a:lnTo>
                    <a:pt x="1366" y="682"/>
                  </a:lnTo>
                  <a:lnTo>
                    <a:pt x="1366" y="684"/>
                  </a:lnTo>
                  <a:lnTo>
                    <a:pt x="1366" y="686"/>
                  </a:lnTo>
                  <a:lnTo>
                    <a:pt x="1368" y="688"/>
                  </a:lnTo>
                  <a:lnTo>
                    <a:pt x="1370" y="690"/>
                  </a:lnTo>
                  <a:lnTo>
                    <a:pt x="1373" y="692"/>
                  </a:lnTo>
                  <a:lnTo>
                    <a:pt x="1373" y="696"/>
                  </a:lnTo>
                  <a:lnTo>
                    <a:pt x="1375" y="698"/>
                  </a:lnTo>
                  <a:lnTo>
                    <a:pt x="1375" y="700"/>
                  </a:lnTo>
                  <a:lnTo>
                    <a:pt x="1375" y="700"/>
                  </a:lnTo>
                  <a:lnTo>
                    <a:pt x="1375" y="704"/>
                  </a:lnTo>
                  <a:lnTo>
                    <a:pt x="1379" y="704"/>
                  </a:lnTo>
                  <a:lnTo>
                    <a:pt x="1381" y="704"/>
                  </a:lnTo>
                  <a:lnTo>
                    <a:pt x="1385" y="704"/>
                  </a:lnTo>
                  <a:lnTo>
                    <a:pt x="1387" y="704"/>
                  </a:lnTo>
                  <a:lnTo>
                    <a:pt x="1389" y="705"/>
                  </a:lnTo>
                  <a:lnTo>
                    <a:pt x="1391" y="707"/>
                  </a:lnTo>
                  <a:lnTo>
                    <a:pt x="1395" y="711"/>
                  </a:lnTo>
                  <a:lnTo>
                    <a:pt x="1399" y="715"/>
                  </a:lnTo>
                  <a:lnTo>
                    <a:pt x="1399" y="721"/>
                  </a:lnTo>
                  <a:lnTo>
                    <a:pt x="1399" y="725"/>
                  </a:lnTo>
                  <a:lnTo>
                    <a:pt x="1399" y="729"/>
                  </a:lnTo>
                  <a:lnTo>
                    <a:pt x="1399" y="735"/>
                  </a:lnTo>
                  <a:lnTo>
                    <a:pt x="1401" y="739"/>
                  </a:lnTo>
                  <a:lnTo>
                    <a:pt x="1403" y="745"/>
                  </a:lnTo>
                  <a:lnTo>
                    <a:pt x="1405" y="747"/>
                  </a:lnTo>
                  <a:lnTo>
                    <a:pt x="1405" y="749"/>
                  </a:lnTo>
                  <a:lnTo>
                    <a:pt x="1407" y="751"/>
                  </a:lnTo>
                  <a:lnTo>
                    <a:pt x="1409" y="755"/>
                  </a:lnTo>
                  <a:lnTo>
                    <a:pt x="1409" y="759"/>
                  </a:lnTo>
                  <a:lnTo>
                    <a:pt x="1409" y="762"/>
                  </a:lnTo>
                  <a:lnTo>
                    <a:pt x="1409" y="768"/>
                  </a:lnTo>
                  <a:lnTo>
                    <a:pt x="1411" y="774"/>
                  </a:lnTo>
                  <a:lnTo>
                    <a:pt x="1413" y="780"/>
                  </a:lnTo>
                  <a:lnTo>
                    <a:pt x="1413" y="788"/>
                  </a:lnTo>
                  <a:lnTo>
                    <a:pt x="1417" y="796"/>
                  </a:lnTo>
                  <a:lnTo>
                    <a:pt x="1421" y="804"/>
                  </a:lnTo>
                  <a:lnTo>
                    <a:pt x="1421" y="804"/>
                  </a:lnTo>
                  <a:lnTo>
                    <a:pt x="1423" y="806"/>
                  </a:lnTo>
                  <a:lnTo>
                    <a:pt x="1425" y="806"/>
                  </a:lnTo>
                  <a:lnTo>
                    <a:pt x="1427" y="808"/>
                  </a:lnTo>
                  <a:lnTo>
                    <a:pt x="1428" y="810"/>
                  </a:lnTo>
                  <a:lnTo>
                    <a:pt x="1428" y="812"/>
                  </a:lnTo>
                  <a:lnTo>
                    <a:pt x="1428" y="816"/>
                  </a:lnTo>
                  <a:lnTo>
                    <a:pt x="1428" y="817"/>
                  </a:lnTo>
                  <a:lnTo>
                    <a:pt x="1430" y="825"/>
                  </a:lnTo>
                  <a:lnTo>
                    <a:pt x="1430" y="831"/>
                  </a:lnTo>
                  <a:lnTo>
                    <a:pt x="1430" y="837"/>
                  </a:lnTo>
                  <a:lnTo>
                    <a:pt x="1430" y="841"/>
                  </a:lnTo>
                  <a:lnTo>
                    <a:pt x="1430" y="843"/>
                  </a:lnTo>
                  <a:lnTo>
                    <a:pt x="1430" y="847"/>
                  </a:lnTo>
                  <a:lnTo>
                    <a:pt x="1430" y="851"/>
                  </a:lnTo>
                  <a:lnTo>
                    <a:pt x="1430" y="855"/>
                  </a:lnTo>
                  <a:lnTo>
                    <a:pt x="1428" y="863"/>
                  </a:lnTo>
                  <a:lnTo>
                    <a:pt x="1427" y="874"/>
                  </a:lnTo>
                  <a:lnTo>
                    <a:pt x="1423" y="884"/>
                  </a:lnTo>
                  <a:lnTo>
                    <a:pt x="1421" y="896"/>
                  </a:lnTo>
                  <a:lnTo>
                    <a:pt x="1421" y="902"/>
                  </a:lnTo>
                  <a:lnTo>
                    <a:pt x="1421" y="908"/>
                  </a:lnTo>
                  <a:lnTo>
                    <a:pt x="1421" y="912"/>
                  </a:lnTo>
                  <a:lnTo>
                    <a:pt x="1419" y="918"/>
                  </a:lnTo>
                  <a:lnTo>
                    <a:pt x="1419" y="922"/>
                  </a:lnTo>
                  <a:lnTo>
                    <a:pt x="1421" y="926"/>
                  </a:lnTo>
                  <a:lnTo>
                    <a:pt x="1421" y="929"/>
                  </a:lnTo>
                  <a:lnTo>
                    <a:pt x="1421" y="933"/>
                  </a:lnTo>
                  <a:lnTo>
                    <a:pt x="1421" y="941"/>
                  </a:lnTo>
                  <a:lnTo>
                    <a:pt x="1423" y="947"/>
                  </a:lnTo>
                  <a:lnTo>
                    <a:pt x="1423" y="951"/>
                  </a:lnTo>
                  <a:lnTo>
                    <a:pt x="1425" y="953"/>
                  </a:lnTo>
                  <a:lnTo>
                    <a:pt x="1425" y="955"/>
                  </a:lnTo>
                  <a:lnTo>
                    <a:pt x="1423" y="959"/>
                  </a:lnTo>
                  <a:lnTo>
                    <a:pt x="1423" y="961"/>
                  </a:lnTo>
                  <a:lnTo>
                    <a:pt x="1423" y="963"/>
                  </a:lnTo>
                  <a:lnTo>
                    <a:pt x="1421" y="965"/>
                  </a:lnTo>
                  <a:lnTo>
                    <a:pt x="1419" y="967"/>
                  </a:lnTo>
                  <a:lnTo>
                    <a:pt x="1415" y="977"/>
                  </a:lnTo>
                  <a:lnTo>
                    <a:pt x="1411" y="986"/>
                  </a:lnTo>
                  <a:lnTo>
                    <a:pt x="1405" y="996"/>
                  </a:lnTo>
                  <a:lnTo>
                    <a:pt x="1401" y="1006"/>
                  </a:lnTo>
                  <a:lnTo>
                    <a:pt x="1395" y="1018"/>
                  </a:lnTo>
                  <a:lnTo>
                    <a:pt x="1389" y="1030"/>
                  </a:lnTo>
                  <a:lnTo>
                    <a:pt x="1381" y="1041"/>
                  </a:lnTo>
                  <a:lnTo>
                    <a:pt x="1373" y="1055"/>
                  </a:lnTo>
                  <a:lnTo>
                    <a:pt x="1372" y="1057"/>
                  </a:lnTo>
                  <a:lnTo>
                    <a:pt x="1370" y="1059"/>
                  </a:lnTo>
                  <a:lnTo>
                    <a:pt x="1366" y="1061"/>
                  </a:lnTo>
                  <a:lnTo>
                    <a:pt x="1364" y="1063"/>
                  </a:lnTo>
                  <a:lnTo>
                    <a:pt x="1360" y="1063"/>
                  </a:lnTo>
                  <a:lnTo>
                    <a:pt x="1358" y="1065"/>
                  </a:lnTo>
                  <a:lnTo>
                    <a:pt x="1354" y="1065"/>
                  </a:lnTo>
                  <a:lnTo>
                    <a:pt x="1350" y="1067"/>
                  </a:lnTo>
                  <a:lnTo>
                    <a:pt x="1344" y="1067"/>
                  </a:lnTo>
                  <a:lnTo>
                    <a:pt x="1338" y="1067"/>
                  </a:lnTo>
                  <a:lnTo>
                    <a:pt x="1334" y="1067"/>
                  </a:lnTo>
                  <a:lnTo>
                    <a:pt x="1328" y="1067"/>
                  </a:lnTo>
                  <a:lnTo>
                    <a:pt x="1326" y="1067"/>
                  </a:lnTo>
                  <a:lnTo>
                    <a:pt x="1324" y="1067"/>
                  </a:lnTo>
                  <a:lnTo>
                    <a:pt x="1322" y="1067"/>
                  </a:lnTo>
                  <a:lnTo>
                    <a:pt x="1320" y="1065"/>
                  </a:lnTo>
                  <a:lnTo>
                    <a:pt x="1317" y="1063"/>
                  </a:lnTo>
                  <a:lnTo>
                    <a:pt x="1311" y="1059"/>
                  </a:lnTo>
                  <a:lnTo>
                    <a:pt x="1307" y="1055"/>
                  </a:lnTo>
                  <a:lnTo>
                    <a:pt x="1303" y="1051"/>
                  </a:lnTo>
                  <a:lnTo>
                    <a:pt x="1299" y="1047"/>
                  </a:lnTo>
                  <a:lnTo>
                    <a:pt x="1295" y="1041"/>
                  </a:lnTo>
                  <a:lnTo>
                    <a:pt x="1283" y="1041"/>
                  </a:lnTo>
                  <a:lnTo>
                    <a:pt x="1305" y="1093"/>
                  </a:lnTo>
                  <a:lnTo>
                    <a:pt x="1303" y="1096"/>
                  </a:lnTo>
                  <a:lnTo>
                    <a:pt x="1297" y="1100"/>
                  </a:lnTo>
                  <a:lnTo>
                    <a:pt x="1295" y="1102"/>
                  </a:lnTo>
                  <a:lnTo>
                    <a:pt x="1291" y="1104"/>
                  </a:lnTo>
                  <a:lnTo>
                    <a:pt x="1287" y="1104"/>
                  </a:lnTo>
                  <a:lnTo>
                    <a:pt x="1285" y="1104"/>
                  </a:lnTo>
                  <a:lnTo>
                    <a:pt x="1283" y="1104"/>
                  </a:lnTo>
                  <a:lnTo>
                    <a:pt x="1279" y="1110"/>
                  </a:lnTo>
                  <a:lnTo>
                    <a:pt x="1277" y="1112"/>
                  </a:lnTo>
                  <a:lnTo>
                    <a:pt x="1275" y="1114"/>
                  </a:lnTo>
                  <a:lnTo>
                    <a:pt x="1273" y="1118"/>
                  </a:lnTo>
                  <a:lnTo>
                    <a:pt x="1271" y="1120"/>
                  </a:lnTo>
                  <a:lnTo>
                    <a:pt x="1271" y="1122"/>
                  </a:lnTo>
                  <a:lnTo>
                    <a:pt x="1271" y="1126"/>
                  </a:lnTo>
                  <a:lnTo>
                    <a:pt x="1271" y="1130"/>
                  </a:lnTo>
                  <a:lnTo>
                    <a:pt x="1263" y="1136"/>
                  </a:lnTo>
                  <a:lnTo>
                    <a:pt x="1256" y="1140"/>
                  </a:lnTo>
                  <a:lnTo>
                    <a:pt x="1248" y="1144"/>
                  </a:lnTo>
                  <a:lnTo>
                    <a:pt x="1238" y="1151"/>
                  </a:lnTo>
                  <a:lnTo>
                    <a:pt x="1230" y="1155"/>
                  </a:lnTo>
                  <a:lnTo>
                    <a:pt x="1222" y="1163"/>
                  </a:lnTo>
                  <a:lnTo>
                    <a:pt x="1216" y="1167"/>
                  </a:lnTo>
                  <a:lnTo>
                    <a:pt x="1212" y="1171"/>
                  </a:lnTo>
                  <a:lnTo>
                    <a:pt x="1208" y="1175"/>
                  </a:lnTo>
                  <a:lnTo>
                    <a:pt x="1205" y="1179"/>
                  </a:lnTo>
                  <a:lnTo>
                    <a:pt x="1199" y="1185"/>
                  </a:lnTo>
                  <a:lnTo>
                    <a:pt x="1193" y="1189"/>
                  </a:lnTo>
                  <a:lnTo>
                    <a:pt x="1187" y="1193"/>
                  </a:lnTo>
                  <a:lnTo>
                    <a:pt x="1181" y="1197"/>
                  </a:lnTo>
                  <a:lnTo>
                    <a:pt x="1175" y="1199"/>
                  </a:lnTo>
                  <a:lnTo>
                    <a:pt x="1169" y="1201"/>
                  </a:lnTo>
                  <a:lnTo>
                    <a:pt x="1163" y="1203"/>
                  </a:lnTo>
                  <a:lnTo>
                    <a:pt x="1157" y="1205"/>
                  </a:lnTo>
                  <a:lnTo>
                    <a:pt x="1151" y="1207"/>
                  </a:lnTo>
                  <a:lnTo>
                    <a:pt x="1146" y="1207"/>
                  </a:lnTo>
                  <a:lnTo>
                    <a:pt x="1140" y="1205"/>
                  </a:lnTo>
                  <a:lnTo>
                    <a:pt x="1134" y="1205"/>
                  </a:lnTo>
                  <a:lnTo>
                    <a:pt x="1126" y="1203"/>
                  </a:lnTo>
                  <a:lnTo>
                    <a:pt x="1120" y="1199"/>
                  </a:lnTo>
                  <a:lnTo>
                    <a:pt x="1112" y="1197"/>
                  </a:lnTo>
                  <a:lnTo>
                    <a:pt x="1104" y="1191"/>
                  </a:lnTo>
                  <a:lnTo>
                    <a:pt x="1106" y="1195"/>
                  </a:lnTo>
                  <a:lnTo>
                    <a:pt x="1106" y="1197"/>
                  </a:lnTo>
                  <a:lnTo>
                    <a:pt x="1108" y="1199"/>
                  </a:lnTo>
                  <a:lnTo>
                    <a:pt x="1110" y="1201"/>
                  </a:lnTo>
                  <a:lnTo>
                    <a:pt x="1112" y="1207"/>
                  </a:lnTo>
                  <a:lnTo>
                    <a:pt x="1114" y="1210"/>
                  </a:lnTo>
                  <a:lnTo>
                    <a:pt x="1114" y="1214"/>
                  </a:lnTo>
                  <a:lnTo>
                    <a:pt x="1114" y="1220"/>
                  </a:lnTo>
                  <a:lnTo>
                    <a:pt x="1114" y="1224"/>
                  </a:lnTo>
                  <a:lnTo>
                    <a:pt x="1114" y="1230"/>
                  </a:lnTo>
                  <a:lnTo>
                    <a:pt x="1112" y="1230"/>
                  </a:lnTo>
                  <a:lnTo>
                    <a:pt x="1110" y="1230"/>
                  </a:lnTo>
                  <a:lnTo>
                    <a:pt x="1108" y="1230"/>
                  </a:lnTo>
                  <a:lnTo>
                    <a:pt x="1106" y="1232"/>
                  </a:lnTo>
                  <a:lnTo>
                    <a:pt x="1104" y="1232"/>
                  </a:lnTo>
                  <a:lnTo>
                    <a:pt x="1102" y="1234"/>
                  </a:lnTo>
                  <a:lnTo>
                    <a:pt x="1100" y="1234"/>
                  </a:lnTo>
                  <a:lnTo>
                    <a:pt x="1098" y="1234"/>
                  </a:lnTo>
                  <a:lnTo>
                    <a:pt x="1096" y="1234"/>
                  </a:lnTo>
                  <a:lnTo>
                    <a:pt x="1095" y="1234"/>
                  </a:lnTo>
                  <a:lnTo>
                    <a:pt x="1091" y="1234"/>
                  </a:lnTo>
                  <a:lnTo>
                    <a:pt x="1089" y="1232"/>
                  </a:lnTo>
                  <a:lnTo>
                    <a:pt x="1085" y="1232"/>
                  </a:lnTo>
                  <a:lnTo>
                    <a:pt x="1081" y="1228"/>
                  </a:lnTo>
                  <a:lnTo>
                    <a:pt x="1079" y="1236"/>
                  </a:lnTo>
                  <a:lnTo>
                    <a:pt x="1077" y="1242"/>
                  </a:lnTo>
                  <a:lnTo>
                    <a:pt x="1075" y="1246"/>
                  </a:lnTo>
                  <a:lnTo>
                    <a:pt x="1073" y="1252"/>
                  </a:lnTo>
                  <a:lnTo>
                    <a:pt x="1069" y="1254"/>
                  </a:lnTo>
                  <a:lnTo>
                    <a:pt x="1067" y="1258"/>
                  </a:lnTo>
                  <a:lnTo>
                    <a:pt x="1065" y="1260"/>
                  </a:lnTo>
                  <a:lnTo>
                    <a:pt x="1063" y="1262"/>
                  </a:lnTo>
                  <a:lnTo>
                    <a:pt x="1059" y="1263"/>
                  </a:lnTo>
                  <a:lnTo>
                    <a:pt x="1057" y="1265"/>
                  </a:lnTo>
                  <a:lnTo>
                    <a:pt x="1053" y="1265"/>
                  </a:lnTo>
                  <a:lnTo>
                    <a:pt x="1051" y="1265"/>
                  </a:lnTo>
                  <a:lnTo>
                    <a:pt x="1043" y="1265"/>
                  </a:lnTo>
                  <a:lnTo>
                    <a:pt x="1036" y="1265"/>
                  </a:lnTo>
                  <a:lnTo>
                    <a:pt x="1036" y="1271"/>
                  </a:lnTo>
                  <a:lnTo>
                    <a:pt x="1036" y="1277"/>
                  </a:lnTo>
                  <a:lnTo>
                    <a:pt x="1036" y="1281"/>
                  </a:lnTo>
                  <a:lnTo>
                    <a:pt x="1034" y="1283"/>
                  </a:lnTo>
                  <a:lnTo>
                    <a:pt x="1034" y="1287"/>
                  </a:lnTo>
                  <a:lnTo>
                    <a:pt x="1032" y="1291"/>
                  </a:lnTo>
                  <a:lnTo>
                    <a:pt x="1032" y="1293"/>
                  </a:lnTo>
                  <a:lnTo>
                    <a:pt x="1030" y="1295"/>
                  </a:lnTo>
                  <a:lnTo>
                    <a:pt x="1028" y="1299"/>
                  </a:lnTo>
                  <a:lnTo>
                    <a:pt x="1026" y="1301"/>
                  </a:lnTo>
                  <a:lnTo>
                    <a:pt x="1024" y="1303"/>
                  </a:lnTo>
                  <a:lnTo>
                    <a:pt x="1020" y="1303"/>
                  </a:lnTo>
                  <a:lnTo>
                    <a:pt x="1018" y="1303"/>
                  </a:lnTo>
                  <a:lnTo>
                    <a:pt x="1012" y="1305"/>
                  </a:lnTo>
                  <a:lnTo>
                    <a:pt x="1014" y="1309"/>
                  </a:lnTo>
                  <a:lnTo>
                    <a:pt x="1016" y="1315"/>
                  </a:lnTo>
                  <a:lnTo>
                    <a:pt x="1018" y="1318"/>
                  </a:lnTo>
                  <a:lnTo>
                    <a:pt x="1018" y="1322"/>
                  </a:lnTo>
                  <a:lnTo>
                    <a:pt x="1018" y="1328"/>
                  </a:lnTo>
                  <a:lnTo>
                    <a:pt x="1018" y="1332"/>
                  </a:lnTo>
                  <a:lnTo>
                    <a:pt x="1018" y="1336"/>
                  </a:lnTo>
                  <a:lnTo>
                    <a:pt x="1018" y="1340"/>
                  </a:lnTo>
                  <a:lnTo>
                    <a:pt x="1016" y="1348"/>
                  </a:lnTo>
                  <a:lnTo>
                    <a:pt x="1014" y="1356"/>
                  </a:lnTo>
                  <a:lnTo>
                    <a:pt x="1012" y="1362"/>
                  </a:lnTo>
                  <a:lnTo>
                    <a:pt x="1012" y="1368"/>
                  </a:lnTo>
                  <a:lnTo>
                    <a:pt x="979" y="1379"/>
                  </a:lnTo>
                  <a:lnTo>
                    <a:pt x="983" y="1379"/>
                  </a:lnTo>
                  <a:lnTo>
                    <a:pt x="986" y="1379"/>
                  </a:lnTo>
                  <a:lnTo>
                    <a:pt x="990" y="1381"/>
                  </a:lnTo>
                  <a:lnTo>
                    <a:pt x="992" y="1381"/>
                  </a:lnTo>
                  <a:lnTo>
                    <a:pt x="994" y="1383"/>
                  </a:lnTo>
                  <a:lnTo>
                    <a:pt x="996" y="1383"/>
                  </a:lnTo>
                  <a:lnTo>
                    <a:pt x="998" y="1385"/>
                  </a:lnTo>
                  <a:lnTo>
                    <a:pt x="998" y="1387"/>
                  </a:lnTo>
                  <a:lnTo>
                    <a:pt x="1000" y="1389"/>
                  </a:lnTo>
                  <a:lnTo>
                    <a:pt x="1000" y="1391"/>
                  </a:lnTo>
                  <a:lnTo>
                    <a:pt x="1000" y="1393"/>
                  </a:lnTo>
                  <a:lnTo>
                    <a:pt x="1000" y="1395"/>
                  </a:lnTo>
                  <a:lnTo>
                    <a:pt x="1002" y="1399"/>
                  </a:lnTo>
                  <a:lnTo>
                    <a:pt x="1002" y="1405"/>
                  </a:lnTo>
                  <a:lnTo>
                    <a:pt x="1002" y="1409"/>
                  </a:lnTo>
                  <a:lnTo>
                    <a:pt x="1000" y="1415"/>
                  </a:lnTo>
                  <a:lnTo>
                    <a:pt x="1000" y="1419"/>
                  </a:lnTo>
                  <a:lnTo>
                    <a:pt x="1000" y="1423"/>
                  </a:lnTo>
                  <a:lnTo>
                    <a:pt x="998" y="1425"/>
                  </a:lnTo>
                  <a:lnTo>
                    <a:pt x="998" y="1425"/>
                  </a:lnTo>
                  <a:lnTo>
                    <a:pt x="998" y="1427"/>
                  </a:lnTo>
                  <a:lnTo>
                    <a:pt x="996" y="1429"/>
                  </a:lnTo>
                  <a:lnTo>
                    <a:pt x="996" y="1429"/>
                  </a:lnTo>
                  <a:lnTo>
                    <a:pt x="994" y="1429"/>
                  </a:lnTo>
                  <a:lnTo>
                    <a:pt x="990" y="1429"/>
                  </a:lnTo>
                  <a:lnTo>
                    <a:pt x="990" y="1430"/>
                  </a:lnTo>
                  <a:lnTo>
                    <a:pt x="990" y="1432"/>
                  </a:lnTo>
                  <a:lnTo>
                    <a:pt x="994" y="1434"/>
                  </a:lnTo>
                  <a:lnTo>
                    <a:pt x="996" y="1436"/>
                  </a:lnTo>
                  <a:lnTo>
                    <a:pt x="996" y="1440"/>
                  </a:lnTo>
                  <a:lnTo>
                    <a:pt x="998" y="1442"/>
                  </a:lnTo>
                  <a:lnTo>
                    <a:pt x="998" y="1444"/>
                  </a:lnTo>
                  <a:lnTo>
                    <a:pt x="998" y="1448"/>
                  </a:lnTo>
                  <a:lnTo>
                    <a:pt x="1000" y="1450"/>
                  </a:lnTo>
                  <a:lnTo>
                    <a:pt x="1000" y="1456"/>
                  </a:lnTo>
                  <a:lnTo>
                    <a:pt x="1000" y="1464"/>
                  </a:lnTo>
                  <a:lnTo>
                    <a:pt x="1000" y="1472"/>
                  </a:lnTo>
                  <a:lnTo>
                    <a:pt x="1000" y="1480"/>
                  </a:lnTo>
                  <a:lnTo>
                    <a:pt x="1000" y="1486"/>
                  </a:lnTo>
                  <a:lnTo>
                    <a:pt x="1000" y="1489"/>
                  </a:lnTo>
                  <a:lnTo>
                    <a:pt x="1000" y="1493"/>
                  </a:lnTo>
                  <a:lnTo>
                    <a:pt x="1000" y="1497"/>
                  </a:lnTo>
                  <a:lnTo>
                    <a:pt x="1000" y="1501"/>
                  </a:lnTo>
                  <a:lnTo>
                    <a:pt x="1000" y="1503"/>
                  </a:lnTo>
                  <a:lnTo>
                    <a:pt x="1000" y="1505"/>
                  </a:lnTo>
                  <a:lnTo>
                    <a:pt x="1000" y="1505"/>
                  </a:lnTo>
                  <a:lnTo>
                    <a:pt x="1000" y="1511"/>
                  </a:lnTo>
                  <a:lnTo>
                    <a:pt x="1002" y="1515"/>
                  </a:lnTo>
                  <a:lnTo>
                    <a:pt x="1002" y="1519"/>
                  </a:lnTo>
                  <a:lnTo>
                    <a:pt x="1002" y="1523"/>
                  </a:lnTo>
                  <a:lnTo>
                    <a:pt x="1004" y="1525"/>
                  </a:lnTo>
                  <a:lnTo>
                    <a:pt x="1004" y="1529"/>
                  </a:lnTo>
                  <a:lnTo>
                    <a:pt x="1004" y="1531"/>
                  </a:lnTo>
                  <a:lnTo>
                    <a:pt x="1006" y="1535"/>
                  </a:lnTo>
                  <a:lnTo>
                    <a:pt x="1006" y="1541"/>
                  </a:lnTo>
                  <a:lnTo>
                    <a:pt x="1006" y="1544"/>
                  </a:lnTo>
                  <a:lnTo>
                    <a:pt x="1008" y="1548"/>
                  </a:lnTo>
                  <a:lnTo>
                    <a:pt x="1008" y="1552"/>
                  </a:lnTo>
                  <a:lnTo>
                    <a:pt x="1008" y="1554"/>
                  </a:lnTo>
                  <a:lnTo>
                    <a:pt x="1010" y="1556"/>
                  </a:lnTo>
                  <a:lnTo>
                    <a:pt x="1010" y="1556"/>
                  </a:lnTo>
                  <a:lnTo>
                    <a:pt x="1018" y="1576"/>
                  </a:lnTo>
                  <a:lnTo>
                    <a:pt x="1012" y="1580"/>
                  </a:lnTo>
                  <a:lnTo>
                    <a:pt x="1010" y="1582"/>
                  </a:lnTo>
                  <a:lnTo>
                    <a:pt x="1008" y="1584"/>
                  </a:lnTo>
                  <a:lnTo>
                    <a:pt x="1008" y="1586"/>
                  </a:lnTo>
                  <a:lnTo>
                    <a:pt x="1006" y="1586"/>
                  </a:lnTo>
                  <a:lnTo>
                    <a:pt x="1006" y="1584"/>
                  </a:lnTo>
                  <a:lnTo>
                    <a:pt x="1004" y="1586"/>
                  </a:lnTo>
                  <a:lnTo>
                    <a:pt x="1004" y="1588"/>
                  </a:lnTo>
                  <a:lnTo>
                    <a:pt x="1002" y="1590"/>
                  </a:lnTo>
                  <a:lnTo>
                    <a:pt x="1000" y="1590"/>
                  </a:lnTo>
                  <a:lnTo>
                    <a:pt x="998" y="1592"/>
                  </a:lnTo>
                  <a:lnTo>
                    <a:pt x="996" y="1592"/>
                  </a:lnTo>
                  <a:lnTo>
                    <a:pt x="992" y="1592"/>
                  </a:lnTo>
                  <a:lnTo>
                    <a:pt x="988" y="1592"/>
                  </a:lnTo>
                  <a:lnTo>
                    <a:pt x="988" y="1590"/>
                  </a:lnTo>
                  <a:lnTo>
                    <a:pt x="986" y="1590"/>
                  </a:lnTo>
                  <a:lnTo>
                    <a:pt x="984" y="1588"/>
                  </a:lnTo>
                  <a:lnTo>
                    <a:pt x="983" y="1588"/>
                  </a:lnTo>
                  <a:lnTo>
                    <a:pt x="979" y="1584"/>
                  </a:lnTo>
                  <a:lnTo>
                    <a:pt x="975" y="1580"/>
                  </a:lnTo>
                  <a:lnTo>
                    <a:pt x="973" y="1576"/>
                  </a:lnTo>
                  <a:lnTo>
                    <a:pt x="969" y="1572"/>
                  </a:lnTo>
                  <a:lnTo>
                    <a:pt x="967" y="1568"/>
                  </a:lnTo>
                  <a:lnTo>
                    <a:pt x="967" y="1570"/>
                  </a:lnTo>
                  <a:lnTo>
                    <a:pt x="967" y="1570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5" y="1574"/>
                  </a:lnTo>
                  <a:lnTo>
                    <a:pt x="961" y="1574"/>
                  </a:lnTo>
                  <a:lnTo>
                    <a:pt x="959" y="1572"/>
                  </a:lnTo>
                  <a:lnTo>
                    <a:pt x="953" y="1572"/>
                  </a:lnTo>
                  <a:lnTo>
                    <a:pt x="949" y="1572"/>
                  </a:lnTo>
                  <a:lnTo>
                    <a:pt x="937" y="1570"/>
                  </a:lnTo>
                  <a:lnTo>
                    <a:pt x="928" y="1568"/>
                  </a:lnTo>
                  <a:lnTo>
                    <a:pt x="922" y="1568"/>
                  </a:lnTo>
                  <a:lnTo>
                    <a:pt x="918" y="1568"/>
                  </a:lnTo>
                  <a:lnTo>
                    <a:pt x="914" y="1568"/>
                  </a:lnTo>
                  <a:lnTo>
                    <a:pt x="910" y="1568"/>
                  </a:lnTo>
                  <a:lnTo>
                    <a:pt x="910" y="1568"/>
                  </a:lnTo>
                  <a:lnTo>
                    <a:pt x="908" y="1566"/>
                  </a:lnTo>
                  <a:lnTo>
                    <a:pt x="906" y="1566"/>
                  </a:lnTo>
                  <a:lnTo>
                    <a:pt x="904" y="1564"/>
                  </a:lnTo>
                  <a:lnTo>
                    <a:pt x="902" y="1560"/>
                  </a:lnTo>
                  <a:lnTo>
                    <a:pt x="896" y="1556"/>
                  </a:lnTo>
                  <a:lnTo>
                    <a:pt x="892" y="1552"/>
                  </a:lnTo>
                  <a:lnTo>
                    <a:pt x="888" y="1548"/>
                  </a:lnTo>
                  <a:lnTo>
                    <a:pt x="886" y="1546"/>
                  </a:lnTo>
                  <a:lnTo>
                    <a:pt x="886" y="1544"/>
                  </a:lnTo>
                  <a:lnTo>
                    <a:pt x="880" y="1544"/>
                  </a:lnTo>
                  <a:lnTo>
                    <a:pt x="876" y="1544"/>
                  </a:lnTo>
                  <a:lnTo>
                    <a:pt x="873" y="1544"/>
                  </a:lnTo>
                  <a:lnTo>
                    <a:pt x="869" y="1544"/>
                  </a:lnTo>
                  <a:lnTo>
                    <a:pt x="867" y="1544"/>
                  </a:lnTo>
                  <a:lnTo>
                    <a:pt x="865" y="1542"/>
                  </a:lnTo>
                  <a:lnTo>
                    <a:pt x="863" y="1542"/>
                  </a:lnTo>
                  <a:lnTo>
                    <a:pt x="861" y="1542"/>
                  </a:lnTo>
                  <a:lnTo>
                    <a:pt x="859" y="1541"/>
                  </a:lnTo>
                  <a:lnTo>
                    <a:pt x="857" y="1539"/>
                  </a:lnTo>
                  <a:lnTo>
                    <a:pt x="855" y="1537"/>
                  </a:lnTo>
                  <a:lnTo>
                    <a:pt x="853" y="1535"/>
                  </a:lnTo>
                  <a:lnTo>
                    <a:pt x="851" y="1535"/>
                  </a:lnTo>
                  <a:lnTo>
                    <a:pt x="849" y="1533"/>
                  </a:lnTo>
                  <a:lnTo>
                    <a:pt x="845" y="1529"/>
                  </a:lnTo>
                  <a:lnTo>
                    <a:pt x="841" y="1527"/>
                  </a:lnTo>
                  <a:lnTo>
                    <a:pt x="837" y="1525"/>
                  </a:lnTo>
                  <a:lnTo>
                    <a:pt x="833" y="1521"/>
                  </a:lnTo>
                  <a:lnTo>
                    <a:pt x="831" y="1519"/>
                  </a:lnTo>
                  <a:lnTo>
                    <a:pt x="827" y="1517"/>
                  </a:lnTo>
                  <a:lnTo>
                    <a:pt x="827" y="1517"/>
                  </a:lnTo>
                  <a:lnTo>
                    <a:pt x="825" y="1519"/>
                  </a:lnTo>
                  <a:lnTo>
                    <a:pt x="825" y="1519"/>
                  </a:lnTo>
                  <a:lnTo>
                    <a:pt x="819" y="1517"/>
                  </a:lnTo>
                  <a:lnTo>
                    <a:pt x="816" y="1517"/>
                  </a:lnTo>
                  <a:lnTo>
                    <a:pt x="812" y="1515"/>
                  </a:lnTo>
                  <a:lnTo>
                    <a:pt x="810" y="1515"/>
                  </a:lnTo>
                  <a:lnTo>
                    <a:pt x="808" y="1513"/>
                  </a:lnTo>
                  <a:lnTo>
                    <a:pt x="804" y="1511"/>
                  </a:lnTo>
                  <a:lnTo>
                    <a:pt x="802" y="1511"/>
                  </a:lnTo>
                  <a:lnTo>
                    <a:pt x="802" y="1509"/>
                  </a:lnTo>
                  <a:lnTo>
                    <a:pt x="800" y="1507"/>
                  </a:lnTo>
                  <a:lnTo>
                    <a:pt x="800" y="1507"/>
                  </a:lnTo>
                  <a:lnTo>
                    <a:pt x="800" y="1505"/>
                  </a:lnTo>
                  <a:lnTo>
                    <a:pt x="800" y="1505"/>
                  </a:lnTo>
                  <a:lnTo>
                    <a:pt x="800" y="1501"/>
                  </a:lnTo>
                  <a:lnTo>
                    <a:pt x="800" y="1499"/>
                  </a:lnTo>
                  <a:lnTo>
                    <a:pt x="798" y="1497"/>
                  </a:lnTo>
                  <a:lnTo>
                    <a:pt x="798" y="1493"/>
                  </a:lnTo>
                  <a:lnTo>
                    <a:pt x="796" y="1487"/>
                  </a:lnTo>
                  <a:lnTo>
                    <a:pt x="794" y="1482"/>
                  </a:lnTo>
                  <a:lnTo>
                    <a:pt x="790" y="1476"/>
                  </a:lnTo>
                  <a:lnTo>
                    <a:pt x="788" y="1470"/>
                  </a:lnTo>
                  <a:lnTo>
                    <a:pt x="788" y="1468"/>
                  </a:lnTo>
                  <a:lnTo>
                    <a:pt x="786" y="1464"/>
                  </a:lnTo>
                  <a:lnTo>
                    <a:pt x="786" y="1462"/>
                  </a:lnTo>
                  <a:lnTo>
                    <a:pt x="786" y="1460"/>
                  </a:lnTo>
                  <a:lnTo>
                    <a:pt x="786" y="1456"/>
                  </a:lnTo>
                  <a:lnTo>
                    <a:pt x="786" y="1454"/>
                  </a:lnTo>
                  <a:lnTo>
                    <a:pt x="784" y="1450"/>
                  </a:lnTo>
                  <a:lnTo>
                    <a:pt x="784" y="1446"/>
                  </a:lnTo>
                  <a:lnTo>
                    <a:pt x="780" y="1438"/>
                  </a:lnTo>
                  <a:lnTo>
                    <a:pt x="774" y="1429"/>
                  </a:lnTo>
                  <a:lnTo>
                    <a:pt x="770" y="1421"/>
                  </a:lnTo>
                  <a:lnTo>
                    <a:pt x="766" y="1413"/>
                  </a:lnTo>
                  <a:lnTo>
                    <a:pt x="766" y="1409"/>
                  </a:lnTo>
                  <a:lnTo>
                    <a:pt x="764" y="1405"/>
                  </a:lnTo>
                  <a:lnTo>
                    <a:pt x="762" y="1403"/>
                  </a:lnTo>
                  <a:lnTo>
                    <a:pt x="762" y="1399"/>
                  </a:lnTo>
                  <a:lnTo>
                    <a:pt x="762" y="1399"/>
                  </a:lnTo>
                  <a:lnTo>
                    <a:pt x="762" y="1397"/>
                  </a:lnTo>
                  <a:lnTo>
                    <a:pt x="762" y="1393"/>
                  </a:lnTo>
                  <a:lnTo>
                    <a:pt x="762" y="1391"/>
                  </a:lnTo>
                  <a:lnTo>
                    <a:pt x="764" y="1387"/>
                  </a:lnTo>
                  <a:lnTo>
                    <a:pt x="764" y="1383"/>
                  </a:lnTo>
                  <a:lnTo>
                    <a:pt x="764" y="1381"/>
                  </a:lnTo>
                  <a:lnTo>
                    <a:pt x="764" y="1379"/>
                  </a:lnTo>
                  <a:lnTo>
                    <a:pt x="762" y="1377"/>
                  </a:lnTo>
                  <a:lnTo>
                    <a:pt x="762" y="1375"/>
                  </a:lnTo>
                  <a:lnTo>
                    <a:pt x="762" y="1374"/>
                  </a:lnTo>
                  <a:lnTo>
                    <a:pt x="762" y="1372"/>
                  </a:lnTo>
                  <a:lnTo>
                    <a:pt x="761" y="1370"/>
                  </a:lnTo>
                  <a:lnTo>
                    <a:pt x="759" y="1368"/>
                  </a:lnTo>
                  <a:lnTo>
                    <a:pt x="757" y="1364"/>
                  </a:lnTo>
                  <a:lnTo>
                    <a:pt x="757" y="1364"/>
                  </a:lnTo>
                  <a:lnTo>
                    <a:pt x="757" y="1362"/>
                  </a:lnTo>
                  <a:lnTo>
                    <a:pt x="757" y="1360"/>
                  </a:lnTo>
                  <a:lnTo>
                    <a:pt x="757" y="1358"/>
                  </a:lnTo>
                  <a:lnTo>
                    <a:pt x="755" y="1354"/>
                  </a:lnTo>
                  <a:lnTo>
                    <a:pt x="753" y="1352"/>
                  </a:lnTo>
                  <a:lnTo>
                    <a:pt x="753" y="1348"/>
                  </a:lnTo>
                  <a:lnTo>
                    <a:pt x="751" y="1344"/>
                  </a:lnTo>
                  <a:lnTo>
                    <a:pt x="751" y="1342"/>
                  </a:lnTo>
                  <a:lnTo>
                    <a:pt x="751" y="1336"/>
                  </a:lnTo>
                  <a:lnTo>
                    <a:pt x="751" y="1334"/>
                  </a:lnTo>
                  <a:lnTo>
                    <a:pt x="751" y="1330"/>
                  </a:lnTo>
                  <a:lnTo>
                    <a:pt x="751" y="1322"/>
                  </a:lnTo>
                  <a:lnTo>
                    <a:pt x="751" y="1317"/>
                  </a:lnTo>
                  <a:lnTo>
                    <a:pt x="753" y="1313"/>
                  </a:lnTo>
                  <a:lnTo>
                    <a:pt x="753" y="1311"/>
                  </a:lnTo>
                  <a:lnTo>
                    <a:pt x="749" y="1309"/>
                  </a:lnTo>
                  <a:lnTo>
                    <a:pt x="745" y="1307"/>
                  </a:lnTo>
                  <a:lnTo>
                    <a:pt x="741" y="1305"/>
                  </a:lnTo>
                  <a:lnTo>
                    <a:pt x="739" y="1303"/>
                  </a:lnTo>
                  <a:lnTo>
                    <a:pt x="735" y="1301"/>
                  </a:lnTo>
                  <a:lnTo>
                    <a:pt x="733" y="1297"/>
                  </a:lnTo>
                  <a:lnTo>
                    <a:pt x="731" y="1295"/>
                  </a:lnTo>
                  <a:lnTo>
                    <a:pt x="727" y="1291"/>
                  </a:lnTo>
                  <a:lnTo>
                    <a:pt x="723" y="1285"/>
                  </a:lnTo>
                  <a:lnTo>
                    <a:pt x="719" y="1277"/>
                  </a:lnTo>
                  <a:lnTo>
                    <a:pt x="715" y="1271"/>
                  </a:lnTo>
                  <a:lnTo>
                    <a:pt x="713" y="1263"/>
                  </a:lnTo>
                  <a:lnTo>
                    <a:pt x="707" y="1250"/>
                  </a:lnTo>
                  <a:lnTo>
                    <a:pt x="702" y="1238"/>
                  </a:lnTo>
                  <a:lnTo>
                    <a:pt x="698" y="1232"/>
                  </a:lnTo>
                  <a:lnTo>
                    <a:pt x="694" y="1228"/>
                  </a:lnTo>
                  <a:lnTo>
                    <a:pt x="692" y="1226"/>
                  </a:lnTo>
                  <a:lnTo>
                    <a:pt x="692" y="1224"/>
                  </a:lnTo>
                  <a:lnTo>
                    <a:pt x="688" y="1222"/>
                  </a:lnTo>
                  <a:lnTo>
                    <a:pt x="686" y="1220"/>
                  </a:lnTo>
                  <a:lnTo>
                    <a:pt x="684" y="1218"/>
                  </a:lnTo>
                  <a:lnTo>
                    <a:pt x="680" y="1216"/>
                  </a:lnTo>
                  <a:lnTo>
                    <a:pt x="678" y="1212"/>
                  </a:lnTo>
                  <a:lnTo>
                    <a:pt x="676" y="1210"/>
                  </a:lnTo>
                  <a:lnTo>
                    <a:pt x="674" y="1207"/>
                  </a:lnTo>
                  <a:lnTo>
                    <a:pt x="672" y="1203"/>
                  </a:lnTo>
                  <a:lnTo>
                    <a:pt x="670" y="1199"/>
                  </a:lnTo>
                  <a:lnTo>
                    <a:pt x="668" y="1193"/>
                  </a:lnTo>
                  <a:lnTo>
                    <a:pt x="664" y="1183"/>
                  </a:lnTo>
                  <a:lnTo>
                    <a:pt x="658" y="1171"/>
                  </a:lnTo>
                  <a:lnTo>
                    <a:pt x="656" y="1165"/>
                  </a:lnTo>
                  <a:lnTo>
                    <a:pt x="652" y="1159"/>
                  </a:lnTo>
                  <a:lnTo>
                    <a:pt x="649" y="1151"/>
                  </a:lnTo>
                  <a:lnTo>
                    <a:pt x="645" y="1146"/>
                  </a:lnTo>
                  <a:lnTo>
                    <a:pt x="645" y="1140"/>
                  </a:lnTo>
                  <a:lnTo>
                    <a:pt x="645" y="1136"/>
                  </a:lnTo>
                  <a:lnTo>
                    <a:pt x="645" y="1134"/>
                  </a:lnTo>
                  <a:lnTo>
                    <a:pt x="643" y="1130"/>
                  </a:lnTo>
                  <a:lnTo>
                    <a:pt x="641" y="1126"/>
                  </a:lnTo>
                  <a:lnTo>
                    <a:pt x="637" y="1122"/>
                  </a:lnTo>
                  <a:lnTo>
                    <a:pt x="637" y="1118"/>
                  </a:lnTo>
                  <a:lnTo>
                    <a:pt x="633" y="1112"/>
                  </a:lnTo>
                  <a:lnTo>
                    <a:pt x="633" y="1110"/>
                  </a:lnTo>
                  <a:lnTo>
                    <a:pt x="631" y="1106"/>
                  </a:lnTo>
                  <a:lnTo>
                    <a:pt x="631" y="1102"/>
                  </a:lnTo>
                  <a:lnTo>
                    <a:pt x="631" y="1098"/>
                  </a:lnTo>
                  <a:lnTo>
                    <a:pt x="623" y="1089"/>
                  </a:lnTo>
                  <a:lnTo>
                    <a:pt x="615" y="1079"/>
                  </a:lnTo>
                  <a:lnTo>
                    <a:pt x="609" y="1071"/>
                  </a:lnTo>
                  <a:lnTo>
                    <a:pt x="605" y="1063"/>
                  </a:lnTo>
                  <a:lnTo>
                    <a:pt x="599" y="1055"/>
                  </a:lnTo>
                  <a:lnTo>
                    <a:pt x="596" y="1047"/>
                  </a:lnTo>
                  <a:lnTo>
                    <a:pt x="590" y="1041"/>
                  </a:lnTo>
                  <a:lnTo>
                    <a:pt x="586" y="1036"/>
                  </a:lnTo>
                  <a:lnTo>
                    <a:pt x="582" y="1032"/>
                  </a:lnTo>
                  <a:lnTo>
                    <a:pt x="576" y="1026"/>
                  </a:lnTo>
                  <a:lnTo>
                    <a:pt x="570" y="1018"/>
                  </a:lnTo>
                  <a:lnTo>
                    <a:pt x="564" y="1012"/>
                  </a:lnTo>
                  <a:lnTo>
                    <a:pt x="558" y="1006"/>
                  </a:lnTo>
                  <a:lnTo>
                    <a:pt x="550" y="998"/>
                  </a:lnTo>
                  <a:lnTo>
                    <a:pt x="546" y="992"/>
                  </a:lnTo>
                  <a:lnTo>
                    <a:pt x="542" y="988"/>
                  </a:lnTo>
                  <a:lnTo>
                    <a:pt x="535" y="988"/>
                  </a:lnTo>
                  <a:lnTo>
                    <a:pt x="529" y="986"/>
                  </a:lnTo>
                  <a:lnTo>
                    <a:pt x="525" y="986"/>
                  </a:lnTo>
                  <a:lnTo>
                    <a:pt x="521" y="986"/>
                  </a:lnTo>
                  <a:lnTo>
                    <a:pt x="519" y="984"/>
                  </a:lnTo>
                  <a:lnTo>
                    <a:pt x="513" y="984"/>
                  </a:lnTo>
                  <a:lnTo>
                    <a:pt x="509" y="984"/>
                  </a:lnTo>
                  <a:lnTo>
                    <a:pt x="501" y="984"/>
                  </a:lnTo>
                  <a:lnTo>
                    <a:pt x="495" y="984"/>
                  </a:lnTo>
                  <a:lnTo>
                    <a:pt x="489" y="984"/>
                  </a:lnTo>
                  <a:lnTo>
                    <a:pt x="482" y="984"/>
                  </a:lnTo>
                  <a:lnTo>
                    <a:pt x="474" y="984"/>
                  </a:lnTo>
                  <a:lnTo>
                    <a:pt x="468" y="984"/>
                  </a:lnTo>
                  <a:lnTo>
                    <a:pt x="462" y="984"/>
                  </a:lnTo>
                  <a:lnTo>
                    <a:pt x="456" y="984"/>
                  </a:lnTo>
                  <a:lnTo>
                    <a:pt x="454" y="984"/>
                  </a:lnTo>
                  <a:lnTo>
                    <a:pt x="448" y="984"/>
                  </a:lnTo>
                  <a:lnTo>
                    <a:pt x="442" y="984"/>
                  </a:lnTo>
                  <a:lnTo>
                    <a:pt x="436" y="986"/>
                  </a:lnTo>
                  <a:lnTo>
                    <a:pt x="430" y="988"/>
                  </a:lnTo>
                  <a:lnTo>
                    <a:pt x="427" y="990"/>
                  </a:lnTo>
                  <a:lnTo>
                    <a:pt x="425" y="992"/>
                  </a:lnTo>
                  <a:lnTo>
                    <a:pt x="421" y="992"/>
                  </a:lnTo>
                  <a:lnTo>
                    <a:pt x="419" y="996"/>
                  </a:lnTo>
                  <a:lnTo>
                    <a:pt x="417" y="998"/>
                  </a:lnTo>
                  <a:lnTo>
                    <a:pt x="413" y="1002"/>
                  </a:lnTo>
                  <a:lnTo>
                    <a:pt x="413" y="1004"/>
                  </a:lnTo>
                  <a:lnTo>
                    <a:pt x="411" y="1008"/>
                  </a:lnTo>
                  <a:lnTo>
                    <a:pt x="409" y="1012"/>
                  </a:lnTo>
                  <a:lnTo>
                    <a:pt x="409" y="1016"/>
                  </a:lnTo>
                  <a:lnTo>
                    <a:pt x="409" y="1018"/>
                  </a:lnTo>
                  <a:lnTo>
                    <a:pt x="409" y="1018"/>
                  </a:lnTo>
                  <a:lnTo>
                    <a:pt x="409" y="1020"/>
                  </a:lnTo>
                  <a:lnTo>
                    <a:pt x="407" y="1022"/>
                  </a:lnTo>
                  <a:lnTo>
                    <a:pt x="405" y="1024"/>
                  </a:lnTo>
                  <a:lnTo>
                    <a:pt x="401" y="1028"/>
                  </a:lnTo>
                  <a:lnTo>
                    <a:pt x="395" y="1059"/>
                  </a:lnTo>
                  <a:lnTo>
                    <a:pt x="391" y="1061"/>
                  </a:lnTo>
                  <a:lnTo>
                    <a:pt x="387" y="1065"/>
                  </a:lnTo>
                  <a:lnTo>
                    <a:pt x="385" y="1067"/>
                  </a:lnTo>
                  <a:lnTo>
                    <a:pt x="383" y="1071"/>
                  </a:lnTo>
                  <a:lnTo>
                    <a:pt x="379" y="1075"/>
                  </a:lnTo>
                  <a:lnTo>
                    <a:pt x="379" y="1077"/>
                  </a:lnTo>
                  <a:lnTo>
                    <a:pt x="377" y="1081"/>
                  </a:lnTo>
                  <a:lnTo>
                    <a:pt x="375" y="1085"/>
                  </a:lnTo>
                  <a:lnTo>
                    <a:pt x="374" y="1091"/>
                  </a:lnTo>
                  <a:lnTo>
                    <a:pt x="372" y="1098"/>
                  </a:lnTo>
                  <a:lnTo>
                    <a:pt x="370" y="1100"/>
                  </a:lnTo>
                  <a:lnTo>
                    <a:pt x="370" y="1104"/>
                  </a:lnTo>
                  <a:lnTo>
                    <a:pt x="368" y="1106"/>
                  </a:lnTo>
                  <a:lnTo>
                    <a:pt x="364" y="1110"/>
                  </a:lnTo>
                  <a:lnTo>
                    <a:pt x="360" y="1108"/>
                  </a:lnTo>
                  <a:lnTo>
                    <a:pt x="356" y="1106"/>
                  </a:lnTo>
                  <a:lnTo>
                    <a:pt x="348" y="1104"/>
                  </a:lnTo>
                  <a:lnTo>
                    <a:pt x="342" y="1102"/>
                  </a:lnTo>
                  <a:lnTo>
                    <a:pt x="336" y="1100"/>
                  </a:lnTo>
                  <a:lnTo>
                    <a:pt x="330" y="1098"/>
                  </a:lnTo>
                  <a:lnTo>
                    <a:pt x="324" y="1096"/>
                  </a:lnTo>
                  <a:lnTo>
                    <a:pt x="320" y="1096"/>
                  </a:lnTo>
                  <a:lnTo>
                    <a:pt x="319" y="1096"/>
                  </a:lnTo>
                  <a:lnTo>
                    <a:pt x="317" y="1096"/>
                  </a:lnTo>
                  <a:lnTo>
                    <a:pt x="315" y="1095"/>
                  </a:lnTo>
                  <a:lnTo>
                    <a:pt x="313" y="1095"/>
                  </a:lnTo>
                  <a:lnTo>
                    <a:pt x="311" y="1093"/>
                  </a:lnTo>
                  <a:lnTo>
                    <a:pt x="309" y="1091"/>
                  </a:lnTo>
                  <a:lnTo>
                    <a:pt x="307" y="1089"/>
                  </a:lnTo>
                  <a:lnTo>
                    <a:pt x="305" y="1089"/>
                  </a:lnTo>
                  <a:lnTo>
                    <a:pt x="303" y="1087"/>
                  </a:lnTo>
                  <a:lnTo>
                    <a:pt x="301" y="1085"/>
                  </a:lnTo>
                  <a:lnTo>
                    <a:pt x="301" y="1083"/>
                  </a:lnTo>
                  <a:lnTo>
                    <a:pt x="301" y="1081"/>
                  </a:lnTo>
                  <a:lnTo>
                    <a:pt x="299" y="1077"/>
                  </a:lnTo>
                  <a:lnTo>
                    <a:pt x="299" y="1075"/>
                  </a:lnTo>
                  <a:lnTo>
                    <a:pt x="299" y="1073"/>
                  </a:lnTo>
                  <a:lnTo>
                    <a:pt x="297" y="1071"/>
                  </a:lnTo>
                  <a:lnTo>
                    <a:pt x="293" y="1071"/>
                  </a:lnTo>
                  <a:lnTo>
                    <a:pt x="289" y="1071"/>
                  </a:lnTo>
                  <a:lnTo>
                    <a:pt x="285" y="1071"/>
                  </a:lnTo>
                  <a:lnTo>
                    <a:pt x="281" y="1069"/>
                  </a:lnTo>
                  <a:lnTo>
                    <a:pt x="277" y="1067"/>
                  </a:lnTo>
                  <a:lnTo>
                    <a:pt x="273" y="1065"/>
                  </a:lnTo>
                  <a:lnTo>
                    <a:pt x="271" y="1063"/>
                  </a:lnTo>
                  <a:lnTo>
                    <a:pt x="269" y="1061"/>
                  </a:lnTo>
                  <a:lnTo>
                    <a:pt x="267" y="1059"/>
                  </a:lnTo>
                  <a:lnTo>
                    <a:pt x="265" y="1057"/>
                  </a:lnTo>
                  <a:lnTo>
                    <a:pt x="262" y="1057"/>
                  </a:lnTo>
                  <a:lnTo>
                    <a:pt x="262" y="1057"/>
                  </a:lnTo>
                  <a:lnTo>
                    <a:pt x="258" y="1055"/>
                  </a:lnTo>
                  <a:lnTo>
                    <a:pt x="256" y="1053"/>
                  </a:lnTo>
                  <a:lnTo>
                    <a:pt x="252" y="1049"/>
                  </a:lnTo>
                  <a:lnTo>
                    <a:pt x="248" y="1043"/>
                  </a:lnTo>
                  <a:lnTo>
                    <a:pt x="244" y="1038"/>
                  </a:lnTo>
                  <a:lnTo>
                    <a:pt x="240" y="1032"/>
                  </a:lnTo>
                  <a:lnTo>
                    <a:pt x="236" y="1026"/>
                  </a:lnTo>
                  <a:lnTo>
                    <a:pt x="230" y="1020"/>
                  </a:lnTo>
                  <a:lnTo>
                    <a:pt x="226" y="1018"/>
                  </a:lnTo>
                  <a:lnTo>
                    <a:pt x="222" y="1014"/>
                  </a:lnTo>
                  <a:lnTo>
                    <a:pt x="220" y="1012"/>
                  </a:lnTo>
                  <a:lnTo>
                    <a:pt x="216" y="1008"/>
                  </a:lnTo>
                  <a:lnTo>
                    <a:pt x="210" y="1002"/>
                  </a:lnTo>
                  <a:lnTo>
                    <a:pt x="205" y="994"/>
                  </a:lnTo>
                  <a:lnTo>
                    <a:pt x="199" y="986"/>
                  </a:lnTo>
                  <a:lnTo>
                    <a:pt x="195" y="981"/>
                  </a:lnTo>
                  <a:lnTo>
                    <a:pt x="191" y="975"/>
                  </a:lnTo>
                  <a:lnTo>
                    <a:pt x="187" y="969"/>
                  </a:lnTo>
                  <a:lnTo>
                    <a:pt x="187" y="963"/>
                  </a:lnTo>
                  <a:lnTo>
                    <a:pt x="187" y="957"/>
                  </a:lnTo>
                  <a:lnTo>
                    <a:pt x="187" y="949"/>
                  </a:lnTo>
                  <a:lnTo>
                    <a:pt x="187" y="943"/>
                  </a:lnTo>
                  <a:lnTo>
                    <a:pt x="187" y="933"/>
                  </a:lnTo>
                  <a:lnTo>
                    <a:pt x="187" y="924"/>
                  </a:lnTo>
                  <a:lnTo>
                    <a:pt x="187" y="916"/>
                  </a:lnTo>
                  <a:lnTo>
                    <a:pt x="187" y="906"/>
                  </a:lnTo>
                  <a:lnTo>
                    <a:pt x="185" y="904"/>
                  </a:lnTo>
                  <a:lnTo>
                    <a:pt x="183" y="900"/>
                  </a:lnTo>
                  <a:lnTo>
                    <a:pt x="181" y="896"/>
                  </a:lnTo>
                  <a:lnTo>
                    <a:pt x="179" y="890"/>
                  </a:lnTo>
                  <a:lnTo>
                    <a:pt x="177" y="884"/>
                  </a:lnTo>
                  <a:lnTo>
                    <a:pt x="175" y="880"/>
                  </a:lnTo>
                  <a:lnTo>
                    <a:pt x="175" y="874"/>
                  </a:lnTo>
                  <a:lnTo>
                    <a:pt x="173" y="869"/>
                  </a:lnTo>
                  <a:lnTo>
                    <a:pt x="173" y="863"/>
                  </a:lnTo>
                  <a:lnTo>
                    <a:pt x="171" y="857"/>
                  </a:lnTo>
                  <a:lnTo>
                    <a:pt x="171" y="851"/>
                  </a:lnTo>
                  <a:lnTo>
                    <a:pt x="171" y="845"/>
                  </a:lnTo>
                  <a:lnTo>
                    <a:pt x="173" y="841"/>
                  </a:lnTo>
                  <a:lnTo>
                    <a:pt x="173" y="837"/>
                  </a:lnTo>
                  <a:lnTo>
                    <a:pt x="175" y="835"/>
                  </a:lnTo>
                  <a:lnTo>
                    <a:pt x="175" y="833"/>
                  </a:lnTo>
                  <a:lnTo>
                    <a:pt x="175" y="831"/>
                  </a:lnTo>
                  <a:lnTo>
                    <a:pt x="177" y="829"/>
                  </a:lnTo>
                  <a:lnTo>
                    <a:pt x="173" y="829"/>
                  </a:lnTo>
                  <a:lnTo>
                    <a:pt x="167" y="829"/>
                  </a:lnTo>
                  <a:lnTo>
                    <a:pt x="163" y="829"/>
                  </a:lnTo>
                  <a:lnTo>
                    <a:pt x="159" y="829"/>
                  </a:lnTo>
                  <a:lnTo>
                    <a:pt x="155" y="829"/>
                  </a:lnTo>
                  <a:lnTo>
                    <a:pt x="152" y="829"/>
                  </a:lnTo>
                  <a:lnTo>
                    <a:pt x="148" y="829"/>
                  </a:lnTo>
                  <a:lnTo>
                    <a:pt x="144" y="829"/>
                  </a:lnTo>
                  <a:lnTo>
                    <a:pt x="140" y="825"/>
                  </a:lnTo>
                  <a:lnTo>
                    <a:pt x="136" y="821"/>
                  </a:lnTo>
                  <a:lnTo>
                    <a:pt x="132" y="816"/>
                  </a:lnTo>
                  <a:lnTo>
                    <a:pt x="130" y="812"/>
                  </a:lnTo>
                  <a:lnTo>
                    <a:pt x="124" y="804"/>
                  </a:lnTo>
                  <a:lnTo>
                    <a:pt x="120" y="796"/>
                  </a:lnTo>
                  <a:lnTo>
                    <a:pt x="118" y="792"/>
                  </a:lnTo>
                  <a:lnTo>
                    <a:pt x="116" y="788"/>
                  </a:lnTo>
                  <a:lnTo>
                    <a:pt x="114" y="786"/>
                  </a:lnTo>
                  <a:lnTo>
                    <a:pt x="112" y="784"/>
                  </a:lnTo>
                  <a:lnTo>
                    <a:pt x="108" y="782"/>
                  </a:lnTo>
                  <a:lnTo>
                    <a:pt x="106" y="780"/>
                  </a:lnTo>
                  <a:lnTo>
                    <a:pt x="102" y="780"/>
                  </a:lnTo>
                  <a:lnTo>
                    <a:pt x="98" y="780"/>
                  </a:lnTo>
                  <a:lnTo>
                    <a:pt x="97" y="776"/>
                  </a:lnTo>
                  <a:lnTo>
                    <a:pt x="95" y="774"/>
                  </a:lnTo>
                  <a:lnTo>
                    <a:pt x="93" y="770"/>
                  </a:lnTo>
                  <a:lnTo>
                    <a:pt x="93" y="768"/>
                  </a:lnTo>
                  <a:lnTo>
                    <a:pt x="89" y="760"/>
                  </a:lnTo>
                  <a:lnTo>
                    <a:pt x="87" y="755"/>
                  </a:lnTo>
                  <a:lnTo>
                    <a:pt x="85" y="751"/>
                  </a:lnTo>
                  <a:lnTo>
                    <a:pt x="83" y="747"/>
                  </a:lnTo>
                  <a:lnTo>
                    <a:pt x="81" y="743"/>
                  </a:lnTo>
                  <a:lnTo>
                    <a:pt x="79" y="741"/>
                  </a:lnTo>
                  <a:lnTo>
                    <a:pt x="75" y="737"/>
                  </a:lnTo>
                  <a:lnTo>
                    <a:pt x="73" y="733"/>
                  </a:lnTo>
                  <a:lnTo>
                    <a:pt x="69" y="731"/>
                  </a:lnTo>
                  <a:lnTo>
                    <a:pt x="65" y="729"/>
                  </a:lnTo>
                  <a:lnTo>
                    <a:pt x="63" y="729"/>
                  </a:lnTo>
                  <a:lnTo>
                    <a:pt x="61" y="727"/>
                  </a:lnTo>
                  <a:lnTo>
                    <a:pt x="57" y="727"/>
                  </a:lnTo>
                  <a:lnTo>
                    <a:pt x="55" y="725"/>
                  </a:lnTo>
                  <a:lnTo>
                    <a:pt x="51" y="723"/>
                  </a:lnTo>
                  <a:lnTo>
                    <a:pt x="47" y="719"/>
                  </a:lnTo>
                  <a:lnTo>
                    <a:pt x="43" y="715"/>
                  </a:lnTo>
                  <a:lnTo>
                    <a:pt x="43" y="715"/>
                  </a:lnTo>
                  <a:lnTo>
                    <a:pt x="43" y="711"/>
                  </a:lnTo>
                  <a:lnTo>
                    <a:pt x="41" y="707"/>
                  </a:lnTo>
                  <a:lnTo>
                    <a:pt x="41" y="702"/>
                  </a:lnTo>
                  <a:lnTo>
                    <a:pt x="41" y="696"/>
                  </a:lnTo>
                  <a:lnTo>
                    <a:pt x="38" y="690"/>
                  </a:lnTo>
                  <a:lnTo>
                    <a:pt x="38" y="686"/>
                  </a:lnTo>
                  <a:lnTo>
                    <a:pt x="36" y="684"/>
                  </a:lnTo>
                  <a:lnTo>
                    <a:pt x="34" y="680"/>
                  </a:lnTo>
                  <a:lnTo>
                    <a:pt x="32" y="678"/>
                  </a:lnTo>
                  <a:lnTo>
                    <a:pt x="32" y="676"/>
                  </a:lnTo>
                  <a:lnTo>
                    <a:pt x="32" y="674"/>
                  </a:lnTo>
                  <a:lnTo>
                    <a:pt x="30" y="670"/>
                  </a:lnTo>
                  <a:lnTo>
                    <a:pt x="28" y="668"/>
                  </a:lnTo>
                  <a:lnTo>
                    <a:pt x="26" y="666"/>
                  </a:lnTo>
                  <a:lnTo>
                    <a:pt x="24" y="664"/>
                  </a:lnTo>
                  <a:lnTo>
                    <a:pt x="22" y="662"/>
                  </a:lnTo>
                  <a:lnTo>
                    <a:pt x="20" y="660"/>
                  </a:lnTo>
                  <a:lnTo>
                    <a:pt x="14" y="656"/>
                  </a:lnTo>
                  <a:lnTo>
                    <a:pt x="8" y="654"/>
                  </a:lnTo>
                  <a:lnTo>
                    <a:pt x="6" y="654"/>
                  </a:lnTo>
                  <a:lnTo>
                    <a:pt x="2" y="652"/>
                  </a:lnTo>
                  <a:lnTo>
                    <a:pt x="0" y="652"/>
                  </a:lnTo>
                  <a:lnTo>
                    <a:pt x="0" y="652"/>
                  </a:lnTo>
                  <a:lnTo>
                    <a:pt x="10" y="627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" name=""/>
            <p:cNvSpPr/>
            <p:nvPr/>
          </p:nvSpPr>
          <p:spPr>
            <a:xfrm rot="90000">
              <a:off x="4648320" y="3200040"/>
              <a:ext cx="3580920" cy="3081240"/>
            </a:xfrm>
            <a:custGeom>
              <a:avLst/>
              <a:gdLst/>
              <a:ahLst/>
              <a:rect l="l" t="t" r="r" b="b"/>
              <a:pathLst>
                <a:path w="1430" h="1592">
                  <a:moveTo>
                    <a:pt x="10" y="627"/>
                  </a:moveTo>
                  <a:lnTo>
                    <a:pt x="387" y="664"/>
                  </a:lnTo>
                  <a:lnTo>
                    <a:pt x="423" y="0"/>
                  </a:lnTo>
                  <a:lnTo>
                    <a:pt x="731" y="30"/>
                  </a:lnTo>
                  <a:lnTo>
                    <a:pt x="741" y="281"/>
                  </a:lnTo>
                  <a:lnTo>
                    <a:pt x="741" y="283"/>
                  </a:lnTo>
                  <a:lnTo>
                    <a:pt x="741" y="287"/>
                  </a:lnTo>
                  <a:lnTo>
                    <a:pt x="741" y="289"/>
                  </a:lnTo>
                  <a:lnTo>
                    <a:pt x="743" y="291"/>
                  </a:lnTo>
                  <a:lnTo>
                    <a:pt x="745" y="295"/>
                  </a:lnTo>
                  <a:lnTo>
                    <a:pt x="747" y="301"/>
                  </a:lnTo>
                  <a:lnTo>
                    <a:pt x="747" y="305"/>
                  </a:lnTo>
                  <a:lnTo>
                    <a:pt x="751" y="311"/>
                  </a:lnTo>
                  <a:lnTo>
                    <a:pt x="751" y="313"/>
                  </a:lnTo>
                  <a:lnTo>
                    <a:pt x="751" y="314"/>
                  </a:lnTo>
                  <a:lnTo>
                    <a:pt x="751" y="316"/>
                  </a:lnTo>
                  <a:lnTo>
                    <a:pt x="751" y="318"/>
                  </a:lnTo>
                  <a:lnTo>
                    <a:pt x="751" y="320"/>
                  </a:lnTo>
                  <a:lnTo>
                    <a:pt x="753" y="322"/>
                  </a:lnTo>
                  <a:lnTo>
                    <a:pt x="753" y="324"/>
                  </a:lnTo>
                  <a:lnTo>
                    <a:pt x="753" y="326"/>
                  </a:lnTo>
                  <a:lnTo>
                    <a:pt x="755" y="328"/>
                  </a:lnTo>
                  <a:lnTo>
                    <a:pt x="757" y="330"/>
                  </a:lnTo>
                  <a:lnTo>
                    <a:pt x="759" y="330"/>
                  </a:lnTo>
                  <a:lnTo>
                    <a:pt x="761" y="332"/>
                  </a:lnTo>
                  <a:lnTo>
                    <a:pt x="762" y="332"/>
                  </a:lnTo>
                  <a:lnTo>
                    <a:pt x="768" y="332"/>
                  </a:lnTo>
                  <a:lnTo>
                    <a:pt x="772" y="330"/>
                  </a:lnTo>
                  <a:lnTo>
                    <a:pt x="778" y="328"/>
                  </a:lnTo>
                  <a:lnTo>
                    <a:pt x="786" y="326"/>
                  </a:lnTo>
                  <a:lnTo>
                    <a:pt x="792" y="324"/>
                  </a:lnTo>
                  <a:lnTo>
                    <a:pt x="798" y="320"/>
                  </a:lnTo>
                  <a:lnTo>
                    <a:pt x="802" y="320"/>
                  </a:lnTo>
                  <a:lnTo>
                    <a:pt x="808" y="320"/>
                  </a:lnTo>
                  <a:lnTo>
                    <a:pt x="812" y="320"/>
                  </a:lnTo>
                  <a:lnTo>
                    <a:pt x="814" y="320"/>
                  </a:lnTo>
                  <a:lnTo>
                    <a:pt x="818" y="322"/>
                  </a:lnTo>
                  <a:lnTo>
                    <a:pt x="818" y="324"/>
                  </a:lnTo>
                  <a:lnTo>
                    <a:pt x="819" y="326"/>
                  </a:lnTo>
                  <a:lnTo>
                    <a:pt x="821" y="328"/>
                  </a:lnTo>
                  <a:lnTo>
                    <a:pt x="823" y="330"/>
                  </a:lnTo>
                  <a:lnTo>
                    <a:pt x="823" y="334"/>
                  </a:lnTo>
                  <a:lnTo>
                    <a:pt x="823" y="340"/>
                  </a:lnTo>
                  <a:lnTo>
                    <a:pt x="825" y="346"/>
                  </a:lnTo>
                  <a:lnTo>
                    <a:pt x="825" y="350"/>
                  </a:lnTo>
                  <a:lnTo>
                    <a:pt x="825" y="352"/>
                  </a:lnTo>
                  <a:lnTo>
                    <a:pt x="827" y="356"/>
                  </a:lnTo>
                  <a:lnTo>
                    <a:pt x="829" y="358"/>
                  </a:lnTo>
                  <a:lnTo>
                    <a:pt x="829" y="360"/>
                  </a:lnTo>
                  <a:lnTo>
                    <a:pt x="829" y="360"/>
                  </a:lnTo>
                  <a:lnTo>
                    <a:pt x="831" y="362"/>
                  </a:lnTo>
                  <a:lnTo>
                    <a:pt x="831" y="362"/>
                  </a:lnTo>
                  <a:lnTo>
                    <a:pt x="833" y="364"/>
                  </a:lnTo>
                  <a:lnTo>
                    <a:pt x="835" y="366"/>
                  </a:lnTo>
                  <a:lnTo>
                    <a:pt x="837" y="366"/>
                  </a:lnTo>
                  <a:lnTo>
                    <a:pt x="841" y="368"/>
                  </a:lnTo>
                  <a:lnTo>
                    <a:pt x="845" y="368"/>
                  </a:lnTo>
                  <a:lnTo>
                    <a:pt x="849" y="369"/>
                  </a:lnTo>
                  <a:lnTo>
                    <a:pt x="855" y="369"/>
                  </a:lnTo>
                  <a:lnTo>
                    <a:pt x="863" y="369"/>
                  </a:lnTo>
                  <a:lnTo>
                    <a:pt x="869" y="371"/>
                  </a:lnTo>
                  <a:lnTo>
                    <a:pt x="874" y="371"/>
                  </a:lnTo>
                  <a:lnTo>
                    <a:pt x="876" y="371"/>
                  </a:lnTo>
                  <a:lnTo>
                    <a:pt x="878" y="369"/>
                  </a:lnTo>
                  <a:lnTo>
                    <a:pt x="880" y="369"/>
                  </a:lnTo>
                  <a:lnTo>
                    <a:pt x="882" y="369"/>
                  </a:lnTo>
                  <a:lnTo>
                    <a:pt x="888" y="368"/>
                  </a:lnTo>
                  <a:lnTo>
                    <a:pt x="892" y="364"/>
                  </a:lnTo>
                  <a:lnTo>
                    <a:pt x="898" y="362"/>
                  </a:lnTo>
                  <a:lnTo>
                    <a:pt x="904" y="360"/>
                  </a:lnTo>
                  <a:lnTo>
                    <a:pt x="908" y="360"/>
                  </a:lnTo>
                  <a:lnTo>
                    <a:pt x="912" y="360"/>
                  </a:lnTo>
                  <a:lnTo>
                    <a:pt x="916" y="360"/>
                  </a:lnTo>
                  <a:lnTo>
                    <a:pt x="920" y="358"/>
                  </a:lnTo>
                  <a:lnTo>
                    <a:pt x="922" y="360"/>
                  </a:lnTo>
                  <a:lnTo>
                    <a:pt x="924" y="360"/>
                  </a:lnTo>
                  <a:lnTo>
                    <a:pt x="928" y="362"/>
                  </a:lnTo>
                  <a:lnTo>
                    <a:pt x="929" y="364"/>
                  </a:lnTo>
                  <a:lnTo>
                    <a:pt x="935" y="371"/>
                  </a:lnTo>
                  <a:lnTo>
                    <a:pt x="939" y="377"/>
                  </a:lnTo>
                  <a:lnTo>
                    <a:pt x="945" y="385"/>
                  </a:lnTo>
                  <a:lnTo>
                    <a:pt x="949" y="391"/>
                  </a:lnTo>
                  <a:lnTo>
                    <a:pt x="951" y="395"/>
                  </a:lnTo>
                  <a:lnTo>
                    <a:pt x="953" y="397"/>
                  </a:lnTo>
                  <a:lnTo>
                    <a:pt x="953" y="399"/>
                  </a:lnTo>
                  <a:lnTo>
                    <a:pt x="955" y="401"/>
                  </a:lnTo>
                  <a:lnTo>
                    <a:pt x="957" y="403"/>
                  </a:lnTo>
                  <a:lnTo>
                    <a:pt x="959" y="405"/>
                  </a:lnTo>
                  <a:lnTo>
                    <a:pt x="959" y="407"/>
                  </a:lnTo>
                  <a:lnTo>
                    <a:pt x="961" y="407"/>
                  </a:lnTo>
                  <a:lnTo>
                    <a:pt x="963" y="409"/>
                  </a:lnTo>
                  <a:lnTo>
                    <a:pt x="965" y="409"/>
                  </a:lnTo>
                  <a:lnTo>
                    <a:pt x="969" y="411"/>
                  </a:lnTo>
                  <a:lnTo>
                    <a:pt x="973" y="413"/>
                  </a:lnTo>
                  <a:lnTo>
                    <a:pt x="977" y="413"/>
                  </a:lnTo>
                  <a:lnTo>
                    <a:pt x="983" y="413"/>
                  </a:lnTo>
                  <a:lnTo>
                    <a:pt x="990" y="413"/>
                  </a:lnTo>
                  <a:lnTo>
                    <a:pt x="1002" y="411"/>
                  </a:lnTo>
                  <a:lnTo>
                    <a:pt x="1010" y="411"/>
                  </a:lnTo>
                  <a:lnTo>
                    <a:pt x="1020" y="411"/>
                  </a:lnTo>
                  <a:lnTo>
                    <a:pt x="1022" y="411"/>
                  </a:lnTo>
                  <a:lnTo>
                    <a:pt x="1024" y="411"/>
                  </a:lnTo>
                  <a:lnTo>
                    <a:pt x="1024" y="411"/>
                  </a:lnTo>
                  <a:lnTo>
                    <a:pt x="1026" y="413"/>
                  </a:lnTo>
                  <a:lnTo>
                    <a:pt x="1028" y="415"/>
                  </a:lnTo>
                  <a:lnTo>
                    <a:pt x="1032" y="417"/>
                  </a:lnTo>
                  <a:lnTo>
                    <a:pt x="1034" y="421"/>
                  </a:lnTo>
                  <a:lnTo>
                    <a:pt x="1036" y="426"/>
                  </a:lnTo>
                  <a:lnTo>
                    <a:pt x="1038" y="430"/>
                  </a:lnTo>
                  <a:lnTo>
                    <a:pt x="1041" y="434"/>
                  </a:lnTo>
                  <a:lnTo>
                    <a:pt x="1043" y="434"/>
                  </a:lnTo>
                  <a:lnTo>
                    <a:pt x="1047" y="430"/>
                  </a:lnTo>
                  <a:lnTo>
                    <a:pt x="1053" y="426"/>
                  </a:lnTo>
                  <a:lnTo>
                    <a:pt x="1059" y="423"/>
                  </a:lnTo>
                  <a:lnTo>
                    <a:pt x="1067" y="419"/>
                  </a:lnTo>
                  <a:lnTo>
                    <a:pt x="1075" y="415"/>
                  </a:lnTo>
                  <a:lnTo>
                    <a:pt x="1079" y="413"/>
                  </a:lnTo>
                  <a:lnTo>
                    <a:pt x="1083" y="411"/>
                  </a:lnTo>
                  <a:lnTo>
                    <a:pt x="1085" y="411"/>
                  </a:lnTo>
                  <a:lnTo>
                    <a:pt x="1087" y="411"/>
                  </a:lnTo>
                  <a:lnTo>
                    <a:pt x="1132" y="423"/>
                  </a:lnTo>
                  <a:lnTo>
                    <a:pt x="1136" y="425"/>
                  </a:lnTo>
                  <a:lnTo>
                    <a:pt x="1140" y="425"/>
                  </a:lnTo>
                  <a:lnTo>
                    <a:pt x="1146" y="423"/>
                  </a:lnTo>
                  <a:lnTo>
                    <a:pt x="1150" y="423"/>
                  </a:lnTo>
                  <a:lnTo>
                    <a:pt x="1157" y="421"/>
                  </a:lnTo>
                  <a:lnTo>
                    <a:pt x="1165" y="419"/>
                  </a:lnTo>
                  <a:lnTo>
                    <a:pt x="1171" y="415"/>
                  </a:lnTo>
                  <a:lnTo>
                    <a:pt x="1177" y="413"/>
                  </a:lnTo>
                  <a:lnTo>
                    <a:pt x="1181" y="413"/>
                  </a:lnTo>
                  <a:lnTo>
                    <a:pt x="1183" y="413"/>
                  </a:lnTo>
                  <a:lnTo>
                    <a:pt x="1185" y="411"/>
                  </a:lnTo>
                  <a:lnTo>
                    <a:pt x="1187" y="411"/>
                  </a:lnTo>
                  <a:lnTo>
                    <a:pt x="1191" y="411"/>
                  </a:lnTo>
                  <a:lnTo>
                    <a:pt x="1195" y="413"/>
                  </a:lnTo>
                  <a:lnTo>
                    <a:pt x="1199" y="413"/>
                  </a:lnTo>
                  <a:lnTo>
                    <a:pt x="1201" y="413"/>
                  </a:lnTo>
                  <a:lnTo>
                    <a:pt x="1205" y="415"/>
                  </a:lnTo>
                  <a:lnTo>
                    <a:pt x="1208" y="419"/>
                  </a:lnTo>
                  <a:lnTo>
                    <a:pt x="1210" y="421"/>
                  </a:lnTo>
                  <a:lnTo>
                    <a:pt x="1214" y="423"/>
                  </a:lnTo>
                  <a:lnTo>
                    <a:pt x="1216" y="423"/>
                  </a:lnTo>
                  <a:lnTo>
                    <a:pt x="1216" y="425"/>
                  </a:lnTo>
                  <a:lnTo>
                    <a:pt x="1218" y="425"/>
                  </a:lnTo>
                  <a:lnTo>
                    <a:pt x="1222" y="425"/>
                  </a:lnTo>
                  <a:lnTo>
                    <a:pt x="1224" y="425"/>
                  </a:lnTo>
                  <a:lnTo>
                    <a:pt x="1224" y="423"/>
                  </a:lnTo>
                  <a:lnTo>
                    <a:pt x="1226" y="423"/>
                  </a:lnTo>
                  <a:lnTo>
                    <a:pt x="1228" y="421"/>
                  </a:lnTo>
                  <a:lnTo>
                    <a:pt x="1232" y="417"/>
                  </a:lnTo>
                  <a:lnTo>
                    <a:pt x="1234" y="413"/>
                  </a:lnTo>
                  <a:lnTo>
                    <a:pt x="1236" y="409"/>
                  </a:lnTo>
                  <a:lnTo>
                    <a:pt x="1238" y="407"/>
                  </a:lnTo>
                  <a:lnTo>
                    <a:pt x="1240" y="405"/>
                  </a:lnTo>
                  <a:lnTo>
                    <a:pt x="1242" y="403"/>
                  </a:lnTo>
                  <a:lnTo>
                    <a:pt x="1244" y="401"/>
                  </a:lnTo>
                  <a:lnTo>
                    <a:pt x="1248" y="401"/>
                  </a:lnTo>
                  <a:lnTo>
                    <a:pt x="1252" y="399"/>
                  </a:lnTo>
                  <a:lnTo>
                    <a:pt x="1256" y="399"/>
                  </a:lnTo>
                  <a:lnTo>
                    <a:pt x="1258" y="399"/>
                  </a:lnTo>
                  <a:lnTo>
                    <a:pt x="1260" y="399"/>
                  </a:lnTo>
                  <a:lnTo>
                    <a:pt x="1262" y="401"/>
                  </a:lnTo>
                  <a:lnTo>
                    <a:pt x="1263" y="401"/>
                  </a:lnTo>
                  <a:lnTo>
                    <a:pt x="1265" y="403"/>
                  </a:lnTo>
                  <a:lnTo>
                    <a:pt x="1267" y="405"/>
                  </a:lnTo>
                  <a:lnTo>
                    <a:pt x="1269" y="407"/>
                  </a:lnTo>
                  <a:lnTo>
                    <a:pt x="1271" y="409"/>
                  </a:lnTo>
                  <a:lnTo>
                    <a:pt x="1271" y="411"/>
                  </a:lnTo>
                  <a:lnTo>
                    <a:pt x="1273" y="415"/>
                  </a:lnTo>
                  <a:lnTo>
                    <a:pt x="1273" y="417"/>
                  </a:lnTo>
                  <a:lnTo>
                    <a:pt x="1275" y="421"/>
                  </a:lnTo>
                  <a:lnTo>
                    <a:pt x="1277" y="425"/>
                  </a:lnTo>
                  <a:lnTo>
                    <a:pt x="1277" y="428"/>
                  </a:lnTo>
                  <a:lnTo>
                    <a:pt x="1277" y="432"/>
                  </a:lnTo>
                  <a:lnTo>
                    <a:pt x="1277" y="438"/>
                  </a:lnTo>
                  <a:lnTo>
                    <a:pt x="1311" y="438"/>
                  </a:lnTo>
                  <a:lnTo>
                    <a:pt x="1311" y="438"/>
                  </a:lnTo>
                  <a:lnTo>
                    <a:pt x="1311" y="440"/>
                  </a:lnTo>
                  <a:lnTo>
                    <a:pt x="1311" y="442"/>
                  </a:lnTo>
                  <a:lnTo>
                    <a:pt x="1313" y="444"/>
                  </a:lnTo>
                  <a:lnTo>
                    <a:pt x="1313" y="446"/>
                  </a:lnTo>
                  <a:lnTo>
                    <a:pt x="1315" y="448"/>
                  </a:lnTo>
                  <a:lnTo>
                    <a:pt x="1317" y="450"/>
                  </a:lnTo>
                  <a:lnTo>
                    <a:pt x="1318" y="450"/>
                  </a:lnTo>
                  <a:lnTo>
                    <a:pt x="1318" y="450"/>
                  </a:lnTo>
                  <a:lnTo>
                    <a:pt x="1322" y="450"/>
                  </a:lnTo>
                  <a:lnTo>
                    <a:pt x="1322" y="452"/>
                  </a:lnTo>
                  <a:lnTo>
                    <a:pt x="1322" y="452"/>
                  </a:lnTo>
                  <a:lnTo>
                    <a:pt x="1322" y="454"/>
                  </a:lnTo>
                  <a:lnTo>
                    <a:pt x="1324" y="454"/>
                  </a:lnTo>
                  <a:lnTo>
                    <a:pt x="1326" y="454"/>
                  </a:lnTo>
                  <a:lnTo>
                    <a:pt x="1328" y="454"/>
                  </a:lnTo>
                  <a:lnTo>
                    <a:pt x="1336" y="454"/>
                  </a:lnTo>
                  <a:lnTo>
                    <a:pt x="1344" y="454"/>
                  </a:lnTo>
                  <a:lnTo>
                    <a:pt x="1348" y="454"/>
                  </a:lnTo>
                  <a:lnTo>
                    <a:pt x="1352" y="454"/>
                  </a:lnTo>
                  <a:lnTo>
                    <a:pt x="1354" y="456"/>
                  </a:lnTo>
                  <a:lnTo>
                    <a:pt x="1356" y="456"/>
                  </a:lnTo>
                  <a:lnTo>
                    <a:pt x="1358" y="456"/>
                  </a:lnTo>
                  <a:lnTo>
                    <a:pt x="1360" y="458"/>
                  </a:lnTo>
                  <a:lnTo>
                    <a:pt x="1362" y="460"/>
                  </a:lnTo>
                  <a:lnTo>
                    <a:pt x="1362" y="460"/>
                  </a:lnTo>
                  <a:lnTo>
                    <a:pt x="1364" y="462"/>
                  </a:lnTo>
                  <a:lnTo>
                    <a:pt x="1366" y="464"/>
                  </a:lnTo>
                  <a:lnTo>
                    <a:pt x="1366" y="468"/>
                  </a:lnTo>
                  <a:lnTo>
                    <a:pt x="1366" y="470"/>
                  </a:lnTo>
                  <a:lnTo>
                    <a:pt x="1366" y="472"/>
                  </a:lnTo>
                  <a:lnTo>
                    <a:pt x="1366" y="476"/>
                  </a:lnTo>
                  <a:lnTo>
                    <a:pt x="1366" y="678"/>
                  </a:lnTo>
                  <a:lnTo>
                    <a:pt x="1366" y="680"/>
                  </a:lnTo>
                  <a:lnTo>
                    <a:pt x="1366" y="682"/>
                  </a:lnTo>
                  <a:lnTo>
                    <a:pt x="1366" y="684"/>
                  </a:lnTo>
                  <a:lnTo>
                    <a:pt x="1366" y="686"/>
                  </a:lnTo>
                  <a:lnTo>
                    <a:pt x="1368" y="688"/>
                  </a:lnTo>
                  <a:lnTo>
                    <a:pt x="1370" y="690"/>
                  </a:lnTo>
                  <a:lnTo>
                    <a:pt x="1373" y="692"/>
                  </a:lnTo>
                  <a:lnTo>
                    <a:pt x="1373" y="696"/>
                  </a:lnTo>
                  <a:lnTo>
                    <a:pt x="1375" y="698"/>
                  </a:lnTo>
                  <a:lnTo>
                    <a:pt x="1375" y="700"/>
                  </a:lnTo>
                  <a:lnTo>
                    <a:pt x="1375" y="700"/>
                  </a:lnTo>
                  <a:lnTo>
                    <a:pt x="1375" y="704"/>
                  </a:lnTo>
                  <a:lnTo>
                    <a:pt x="1379" y="704"/>
                  </a:lnTo>
                  <a:lnTo>
                    <a:pt x="1381" y="704"/>
                  </a:lnTo>
                  <a:lnTo>
                    <a:pt x="1385" y="704"/>
                  </a:lnTo>
                  <a:lnTo>
                    <a:pt x="1387" y="704"/>
                  </a:lnTo>
                  <a:lnTo>
                    <a:pt x="1389" y="705"/>
                  </a:lnTo>
                  <a:lnTo>
                    <a:pt x="1391" y="707"/>
                  </a:lnTo>
                  <a:lnTo>
                    <a:pt x="1395" y="711"/>
                  </a:lnTo>
                  <a:lnTo>
                    <a:pt x="1399" y="715"/>
                  </a:lnTo>
                  <a:lnTo>
                    <a:pt x="1399" y="721"/>
                  </a:lnTo>
                  <a:lnTo>
                    <a:pt x="1399" y="725"/>
                  </a:lnTo>
                  <a:lnTo>
                    <a:pt x="1399" y="729"/>
                  </a:lnTo>
                  <a:lnTo>
                    <a:pt x="1399" y="735"/>
                  </a:lnTo>
                  <a:lnTo>
                    <a:pt x="1401" y="739"/>
                  </a:lnTo>
                  <a:lnTo>
                    <a:pt x="1403" y="745"/>
                  </a:lnTo>
                  <a:lnTo>
                    <a:pt x="1405" y="747"/>
                  </a:lnTo>
                  <a:lnTo>
                    <a:pt x="1405" y="749"/>
                  </a:lnTo>
                  <a:lnTo>
                    <a:pt x="1407" y="751"/>
                  </a:lnTo>
                  <a:lnTo>
                    <a:pt x="1409" y="755"/>
                  </a:lnTo>
                  <a:lnTo>
                    <a:pt x="1409" y="759"/>
                  </a:lnTo>
                  <a:lnTo>
                    <a:pt x="1409" y="762"/>
                  </a:lnTo>
                  <a:lnTo>
                    <a:pt x="1409" y="768"/>
                  </a:lnTo>
                  <a:lnTo>
                    <a:pt x="1411" y="774"/>
                  </a:lnTo>
                  <a:lnTo>
                    <a:pt x="1413" y="780"/>
                  </a:lnTo>
                  <a:lnTo>
                    <a:pt x="1413" y="788"/>
                  </a:lnTo>
                  <a:lnTo>
                    <a:pt x="1417" y="796"/>
                  </a:lnTo>
                  <a:lnTo>
                    <a:pt x="1421" y="804"/>
                  </a:lnTo>
                  <a:lnTo>
                    <a:pt x="1421" y="804"/>
                  </a:lnTo>
                  <a:lnTo>
                    <a:pt x="1423" y="806"/>
                  </a:lnTo>
                  <a:lnTo>
                    <a:pt x="1425" y="806"/>
                  </a:lnTo>
                  <a:lnTo>
                    <a:pt x="1427" y="808"/>
                  </a:lnTo>
                  <a:lnTo>
                    <a:pt x="1428" y="810"/>
                  </a:lnTo>
                  <a:lnTo>
                    <a:pt x="1428" y="812"/>
                  </a:lnTo>
                  <a:lnTo>
                    <a:pt x="1428" y="816"/>
                  </a:lnTo>
                  <a:lnTo>
                    <a:pt x="1428" y="817"/>
                  </a:lnTo>
                  <a:lnTo>
                    <a:pt x="1430" y="825"/>
                  </a:lnTo>
                  <a:lnTo>
                    <a:pt x="1430" y="831"/>
                  </a:lnTo>
                  <a:lnTo>
                    <a:pt x="1430" y="837"/>
                  </a:lnTo>
                  <a:lnTo>
                    <a:pt x="1430" y="841"/>
                  </a:lnTo>
                  <a:lnTo>
                    <a:pt x="1430" y="843"/>
                  </a:lnTo>
                  <a:lnTo>
                    <a:pt x="1430" y="847"/>
                  </a:lnTo>
                  <a:lnTo>
                    <a:pt x="1430" y="851"/>
                  </a:lnTo>
                  <a:lnTo>
                    <a:pt x="1430" y="855"/>
                  </a:lnTo>
                  <a:lnTo>
                    <a:pt x="1428" y="863"/>
                  </a:lnTo>
                  <a:lnTo>
                    <a:pt x="1427" y="874"/>
                  </a:lnTo>
                  <a:lnTo>
                    <a:pt x="1423" y="884"/>
                  </a:lnTo>
                  <a:lnTo>
                    <a:pt x="1421" y="896"/>
                  </a:lnTo>
                  <a:lnTo>
                    <a:pt x="1421" y="902"/>
                  </a:lnTo>
                  <a:lnTo>
                    <a:pt x="1421" y="908"/>
                  </a:lnTo>
                  <a:lnTo>
                    <a:pt x="1421" y="912"/>
                  </a:lnTo>
                  <a:lnTo>
                    <a:pt x="1419" y="918"/>
                  </a:lnTo>
                  <a:lnTo>
                    <a:pt x="1419" y="922"/>
                  </a:lnTo>
                  <a:lnTo>
                    <a:pt x="1421" y="926"/>
                  </a:lnTo>
                  <a:lnTo>
                    <a:pt x="1421" y="929"/>
                  </a:lnTo>
                  <a:lnTo>
                    <a:pt x="1421" y="933"/>
                  </a:lnTo>
                  <a:lnTo>
                    <a:pt x="1421" y="941"/>
                  </a:lnTo>
                  <a:lnTo>
                    <a:pt x="1423" y="947"/>
                  </a:lnTo>
                  <a:lnTo>
                    <a:pt x="1423" y="951"/>
                  </a:lnTo>
                  <a:lnTo>
                    <a:pt x="1425" y="953"/>
                  </a:lnTo>
                  <a:lnTo>
                    <a:pt x="1425" y="955"/>
                  </a:lnTo>
                  <a:lnTo>
                    <a:pt x="1423" y="959"/>
                  </a:lnTo>
                  <a:lnTo>
                    <a:pt x="1423" y="961"/>
                  </a:lnTo>
                  <a:lnTo>
                    <a:pt x="1423" y="963"/>
                  </a:lnTo>
                  <a:lnTo>
                    <a:pt x="1421" y="965"/>
                  </a:lnTo>
                  <a:lnTo>
                    <a:pt x="1419" y="967"/>
                  </a:lnTo>
                  <a:lnTo>
                    <a:pt x="1415" y="977"/>
                  </a:lnTo>
                  <a:lnTo>
                    <a:pt x="1411" y="986"/>
                  </a:lnTo>
                  <a:lnTo>
                    <a:pt x="1405" y="996"/>
                  </a:lnTo>
                  <a:lnTo>
                    <a:pt x="1401" y="1006"/>
                  </a:lnTo>
                  <a:lnTo>
                    <a:pt x="1395" y="1018"/>
                  </a:lnTo>
                  <a:lnTo>
                    <a:pt x="1389" y="1030"/>
                  </a:lnTo>
                  <a:lnTo>
                    <a:pt x="1381" y="1041"/>
                  </a:lnTo>
                  <a:lnTo>
                    <a:pt x="1373" y="1055"/>
                  </a:lnTo>
                  <a:lnTo>
                    <a:pt x="1372" y="1057"/>
                  </a:lnTo>
                  <a:lnTo>
                    <a:pt x="1370" y="1059"/>
                  </a:lnTo>
                  <a:lnTo>
                    <a:pt x="1366" y="1061"/>
                  </a:lnTo>
                  <a:lnTo>
                    <a:pt x="1364" y="1063"/>
                  </a:lnTo>
                  <a:lnTo>
                    <a:pt x="1360" y="1063"/>
                  </a:lnTo>
                  <a:lnTo>
                    <a:pt x="1358" y="1065"/>
                  </a:lnTo>
                  <a:lnTo>
                    <a:pt x="1354" y="1065"/>
                  </a:lnTo>
                  <a:lnTo>
                    <a:pt x="1350" y="1067"/>
                  </a:lnTo>
                  <a:lnTo>
                    <a:pt x="1344" y="1067"/>
                  </a:lnTo>
                  <a:lnTo>
                    <a:pt x="1338" y="1067"/>
                  </a:lnTo>
                  <a:lnTo>
                    <a:pt x="1334" y="1067"/>
                  </a:lnTo>
                  <a:lnTo>
                    <a:pt x="1328" y="1067"/>
                  </a:lnTo>
                  <a:lnTo>
                    <a:pt x="1326" y="1067"/>
                  </a:lnTo>
                  <a:lnTo>
                    <a:pt x="1324" y="1067"/>
                  </a:lnTo>
                  <a:lnTo>
                    <a:pt x="1322" y="1067"/>
                  </a:lnTo>
                  <a:lnTo>
                    <a:pt x="1320" y="1065"/>
                  </a:lnTo>
                  <a:lnTo>
                    <a:pt x="1317" y="1063"/>
                  </a:lnTo>
                  <a:lnTo>
                    <a:pt x="1311" y="1059"/>
                  </a:lnTo>
                  <a:lnTo>
                    <a:pt x="1307" y="1055"/>
                  </a:lnTo>
                  <a:lnTo>
                    <a:pt x="1303" y="1051"/>
                  </a:lnTo>
                  <a:lnTo>
                    <a:pt x="1299" y="1047"/>
                  </a:lnTo>
                  <a:lnTo>
                    <a:pt x="1295" y="1041"/>
                  </a:lnTo>
                  <a:lnTo>
                    <a:pt x="1283" y="1041"/>
                  </a:lnTo>
                  <a:lnTo>
                    <a:pt x="1305" y="1093"/>
                  </a:lnTo>
                  <a:lnTo>
                    <a:pt x="1303" y="1096"/>
                  </a:lnTo>
                  <a:lnTo>
                    <a:pt x="1297" y="1100"/>
                  </a:lnTo>
                  <a:lnTo>
                    <a:pt x="1295" y="1102"/>
                  </a:lnTo>
                  <a:lnTo>
                    <a:pt x="1291" y="1104"/>
                  </a:lnTo>
                  <a:lnTo>
                    <a:pt x="1287" y="1104"/>
                  </a:lnTo>
                  <a:lnTo>
                    <a:pt x="1285" y="1104"/>
                  </a:lnTo>
                  <a:lnTo>
                    <a:pt x="1283" y="1104"/>
                  </a:lnTo>
                  <a:lnTo>
                    <a:pt x="1279" y="1110"/>
                  </a:lnTo>
                  <a:lnTo>
                    <a:pt x="1277" y="1112"/>
                  </a:lnTo>
                  <a:lnTo>
                    <a:pt x="1275" y="1114"/>
                  </a:lnTo>
                  <a:lnTo>
                    <a:pt x="1273" y="1118"/>
                  </a:lnTo>
                  <a:lnTo>
                    <a:pt x="1271" y="1120"/>
                  </a:lnTo>
                  <a:lnTo>
                    <a:pt x="1271" y="1122"/>
                  </a:lnTo>
                  <a:lnTo>
                    <a:pt x="1271" y="1126"/>
                  </a:lnTo>
                  <a:lnTo>
                    <a:pt x="1271" y="1130"/>
                  </a:lnTo>
                  <a:lnTo>
                    <a:pt x="1263" y="1136"/>
                  </a:lnTo>
                  <a:lnTo>
                    <a:pt x="1256" y="1140"/>
                  </a:lnTo>
                  <a:lnTo>
                    <a:pt x="1248" y="1144"/>
                  </a:lnTo>
                  <a:lnTo>
                    <a:pt x="1238" y="1151"/>
                  </a:lnTo>
                  <a:lnTo>
                    <a:pt x="1230" y="1155"/>
                  </a:lnTo>
                  <a:lnTo>
                    <a:pt x="1222" y="1163"/>
                  </a:lnTo>
                  <a:lnTo>
                    <a:pt x="1216" y="1167"/>
                  </a:lnTo>
                  <a:lnTo>
                    <a:pt x="1212" y="1171"/>
                  </a:lnTo>
                  <a:lnTo>
                    <a:pt x="1208" y="1175"/>
                  </a:lnTo>
                  <a:lnTo>
                    <a:pt x="1205" y="1179"/>
                  </a:lnTo>
                  <a:lnTo>
                    <a:pt x="1199" y="1185"/>
                  </a:lnTo>
                  <a:lnTo>
                    <a:pt x="1193" y="1189"/>
                  </a:lnTo>
                  <a:lnTo>
                    <a:pt x="1187" y="1193"/>
                  </a:lnTo>
                  <a:lnTo>
                    <a:pt x="1181" y="1197"/>
                  </a:lnTo>
                  <a:lnTo>
                    <a:pt x="1175" y="1199"/>
                  </a:lnTo>
                  <a:lnTo>
                    <a:pt x="1169" y="1201"/>
                  </a:lnTo>
                  <a:lnTo>
                    <a:pt x="1163" y="1203"/>
                  </a:lnTo>
                  <a:lnTo>
                    <a:pt x="1157" y="1205"/>
                  </a:lnTo>
                  <a:lnTo>
                    <a:pt x="1151" y="1207"/>
                  </a:lnTo>
                  <a:lnTo>
                    <a:pt x="1146" y="1207"/>
                  </a:lnTo>
                  <a:lnTo>
                    <a:pt x="1140" y="1205"/>
                  </a:lnTo>
                  <a:lnTo>
                    <a:pt x="1134" y="1205"/>
                  </a:lnTo>
                  <a:lnTo>
                    <a:pt x="1126" y="1203"/>
                  </a:lnTo>
                  <a:lnTo>
                    <a:pt x="1120" y="1199"/>
                  </a:lnTo>
                  <a:lnTo>
                    <a:pt x="1112" y="1197"/>
                  </a:lnTo>
                  <a:lnTo>
                    <a:pt x="1104" y="1191"/>
                  </a:lnTo>
                  <a:lnTo>
                    <a:pt x="1106" y="1195"/>
                  </a:lnTo>
                  <a:lnTo>
                    <a:pt x="1106" y="1197"/>
                  </a:lnTo>
                  <a:lnTo>
                    <a:pt x="1108" y="1199"/>
                  </a:lnTo>
                  <a:lnTo>
                    <a:pt x="1110" y="1201"/>
                  </a:lnTo>
                  <a:lnTo>
                    <a:pt x="1112" y="1207"/>
                  </a:lnTo>
                  <a:lnTo>
                    <a:pt x="1114" y="1210"/>
                  </a:lnTo>
                  <a:lnTo>
                    <a:pt x="1114" y="1214"/>
                  </a:lnTo>
                  <a:lnTo>
                    <a:pt x="1114" y="1220"/>
                  </a:lnTo>
                  <a:lnTo>
                    <a:pt x="1114" y="1224"/>
                  </a:lnTo>
                  <a:lnTo>
                    <a:pt x="1114" y="1230"/>
                  </a:lnTo>
                  <a:lnTo>
                    <a:pt x="1112" y="1230"/>
                  </a:lnTo>
                  <a:lnTo>
                    <a:pt x="1110" y="1230"/>
                  </a:lnTo>
                  <a:lnTo>
                    <a:pt x="1108" y="1230"/>
                  </a:lnTo>
                  <a:lnTo>
                    <a:pt x="1106" y="1232"/>
                  </a:lnTo>
                  <a:lnTo>
                    <a:pt x="1104" y="1232"/>
                  </a:lnTo>
                  <a:lnTo>
                    <a:pt x="1102" y="1234"/>
                  </a:lnTo>
                  <a:lnTo>
                    <a:pt x="1100" y="1234"/>
                  </a:lnTo>
                  <a:lnTo>
                    <a:pt x="1098" y="1234"/>
                  </a:lnTo>
                  <a:lnTo>
                    <a:pt x="1096" y="1234"/>
                  </a:lnTo>
                  <a:lnTo>
                    <a:pt x="1095" y="1234"/>
                  </a:lnTo>
                  <a:lnTo>
                    <a:pt x="1091" y="1234"/>
                  </a:lnTo>
                  <a:lnTo>
                    <a:pt x="1089" y="1232"/>
                  </a:lnTo>
                  <a:lnTo>
                    <a:pt x="1085" y="1232"/>
                  </a:lnTo>
                  <a:lnTo>
                    <a:pt x="1081" y="1228"/>
                  </a:lnTo>
                  <a:lnTo>
                    <a:pt x="1079" y="1236"/>
                  </a:lnTo>
                  <a:lnTo>
                    <a:pt x="1077" y="1242"/>
                  </a:lnTo>
                  <a:lnTo>
                    <a:pt x="1075" y="1246"/>
                  </a:lnTo>
                  <a:lnTo>
                    <a:pt x="1073" y="1252"/>
                  </a:lnTo>
                  <a:lnTo>
                    <a:pt x="1069" y="1254"/>
                  </a:lnTo>
                  <a:lnTo>
                    <a:pt x="1067" y="1258"/>
                  </a:lnTo>
                  <a:lnTo>
                    <a:pt x="1065" y="1260"/>
                  </a:lnTo>
                  <a:lnTo>
                    <a:pt x="1063" y="1262"/>
                  </a:lnTo>
                  <a:lnTo>
                    <a:pt x="1059" y="1263"/>
                  </a:lnTo>
                  <a:lnTo>
                    <a:pt x="1057" y="1265"/>
                  </a:lnTo>
                  <a:lnTo>
                    <a:pt x="1053" y="1265"/>
                  </a:lnTo>
                  <a:lnTo>
                    <a:pt x="1051" y="1265"/>
                  </a:lnTo>
                  <a:lnTo>
                    <a:pt x="1043" y="1265"/>
                  </a:lnTo>
                  <a:lnTo>
                    <a:pt x="1036" y="1265"/>
                  </a:lnTo>
                  <a:lnTo>
                    <a:pt x="1036" y="1271"/>
                  </a:lnTo>
                  <a:lnTo>
                    <a:pt x="1036" y="1277"/>
                  </a:lnTo>
                  <a:lnTo>
                    <a:pt x="1036" y="1281"/>
                  </a:lnTo>
                  <a:lnTo>
                    <a:pt x="1034" y="1283"/>
                  </a:lnTo>
                  <a:lnTo>
                    <a:pt x="1034" y="1287"/>
                  </a:lnTo>
                  <a:lnTo>
                    <a:pt x="1032" y="1291"/>
                  </a:lnTo>
                  <a:lnTo>
                    <a:pt x="1032" y="1293"/>
                  </a:lnTo>
                  <a:lnTo>
                    <a:pt x="1030" y="1295"/>
                  </a:lnTo>
                  <a:lnTo>
                    <a:pt x="1028" y="1299"/>
                  </a:lnTo>
                  <a:lnTo>
                    <a:pt x="1026" y="1301"/>
                  </a:lnTo>
                  <a:lnTo>
                    <a:pt x="1024" y="1303"/>
                  </a:lnTo>
                  <a:lnTo>
                    <a:pt x="1020" y="1303"/>
                  </a:lnTo>
                  <a:lnTo>
                    <a:pt x="1018" y="1303"/>
                  </a:lnTo>
                  <a:lnTo>
                    <a:pt x="1012" y="1305"/>
                  </a:lnTo>
                  <a:lnTo>
                    <a:pt x="1014" y="1309"/>
                  </a:lnTo>
                  <a:lnTo>
                    <a:pt x="1016" y="1315"/>
                  </a:lnTo>
                  <a:lnTo>
                    <a:pt x="1018" y="1318"/>
                  </a:lnTo>
                  <a:lnTo>
                    <a:pt x="1018" y="1322"/>
                  </a:lnTo>
                  <a:lnTo>
                    <a:pt x="1018" y="1328"/>
                  </a:lnTo>
                  <a:lnTo>
                    <a:pt x="1018" y="1332"/>
                  </a:lnTo>
                  <a:lnTo>
                    <a:pt x="1018" y="1336"/>
                  </a:lnTo>
                  <a:lnTo>
                    <a:pt x="1018" y="1340"/>
                  </a:lnTo>
                  <a:lnTo>
                    <a:pt x="1016" y="1348"/>
                  </a:lnTo>
                  <a:lnTo>
                    <a:pt x="1014" y="1356"/>
                  </a:lnTo>
                  <a:lnTo>
                    <a:pt x="1012" y="1362"/>
                  </a:lnTo>
                  <a:lnTo>
                    <a:pt x="1012" y="1368"/>
                  </a:lnTo>
                  <a:lnTo>
                    <a:pt x="979" y="1379"/>
                  </a:lnTo>
                  <a:lnTo>
                    <a:pt x="983" y="1379"/>
                  </a:lnTo>
                  <a:lnTo>
                    <a:pt x="986" y="1379"/>
                  </a:lnTo>
                  <a:lnTo>
                    <a:pt x="990" y="1381"/>
                  </a:lnTo>
                  <a:lnTo>
                    <a:pt x="992" y="1381"/>
                  </a:lnTo>
                  <a:lnTo>
                    <a:pt x="994" y="1383"/>
                  </a:lnTo>
                  <a:lnTo>
                    <a:pt x="996" y="1383"/>
                  </a:lnTo>
                  <a:lnTo>
                    <a:pt x="998" y="1385"/>
                  </a:lnTo>
                  <a:lnTo>
                    <a:pt x="998" y="1387"/>
                  </a:lnTo>
                  <a:lnTo>
                    <a:pt x="1000" y="1389"/>
                  </a:lnTo>
                  <a:lnTo>
                    <a:pt x="1000" y="1391"/>
                  </a:lnTo>
                  <a:lnTo>
                    <a:pt x="1000" y="1393"/>
                  </a:lnTo>
                  <a:lnTo>
                    <a:pt x="1000" y="1395"/>
                  </a:lnTo>
                  <a:lnTo>
                    <a:pt x="1002" y="1399"/>
                  </a:lnTo>
                  <a:lnTo>
                    <a:pt x="1002" y="1405"/>
                  </a:lnTo>
                  <a:lnTo>
                    <a:pt x="1002" y="1409"/>
                  </a:lnTo>
                  <a:lnTo>
                    <a:pt x="1000" y="1415"/>
                  </a:lnTo>
                  <a:lnTo>
                    <a:pt x="1000" y="1419"/>
                  </a:lnTo>
                  <a:lnTo>
                    <a:pt x="1000" y="1423"/>
                  </a:lnTo>
                  <a:lnTo>
                    <a:pt x="998" y="1425"/>
                  </a:lnTo>
                  <a:lnTo>
                    <a:pt x="998" y="1425"/>
                  </a:lnTo>
                  <a:lnTo>
                    <a:pt x="998" y="1427"/>
                  </a:lnTo>
                  <a:lnTo>
                    <a:pt x="996" y="1429"/>
                  </a:lnTo>
                  <a:lnTo>
                    <a:pt x="996" y="1429"/>
                  </a:lnTo>
                  <a:lnTo>
                    <a:pt x="994" y="1429"/>
                  </a:lnTo>
                  <a:lnTo>
                    <a:pt x="990" y="1429"/>
                  </a:lnTo>
                  <a:lnTo>
                    <a:pt x="990" y="1430"/>
                  </a:lnTo>
                  <a:lnTo>
                    <a:pt x="990" y="1432"/>
                  </a:lnTo>
                  <a:lnTo>
                    <a:pt x="994" y="1434"/>
                  </a:lnTo>
                  <a:lnTo>
                    <a:pt x="996" y="1436"/>
                  </a:lnTo>
                  <a:lnTo>
                    <a:pt x="996" y="1440"/>
                  </a:lnTo>
                  <a:lnTo>
                    <a:pt x="998" y="1442"/>
                  </a:lnTo>
                  <a:lnTo>
                    <a:pt x="998" y="1444"/>
                  </a:lnTo>
                  <a:lnTo>
                    <a:pt x="998" y="1448"/>
                  </a:lnTo>
                  <a:lnTo>
                    <a:pt x="1000" y="1450"/>
                  </a:lnTo>
                  <a:lnTo>
                    <a:pt x="1000" y="1456"/>
                  </a:lnTo>
                  <a:lnTo>
                    <a:pt x="1000" y="1464"/>
                  </a:lnTo>
                  <a:lnTo>
                    <a:pt x="1000" y="1472"/>
                  </a:lnTo>
                  <a:lnTo>
                    <a:pt x="1000" y="1480"/>
                  </a:lnTo>
                  <a:lnTo>
                    <a:pt x="1000" y="1486"/>
                  </a:lnTo>
                  <a:lnTo>
                    <a:pt x="1000" y="1489"/>
                  </a:lnTo>
                  <a:lnTo>
                    <a:pt x="1000" y="1493"/>
                  </a:lnTo>
                  <a:lnTo>
                    <a:pt x="1000" y="1497"/>
                  </a:lnTo>
                  <a:lnTo>
                    <a:pt x="1000" y="1501"/>
                  </a:lnTo>
                  <a:lnTo>
                    <a:pt x="1000" y="1503"/>
                  </a:lnTo>
                  <a:lnTo>
                    <a:pt x="1000" y="1505"/>
                  </a:lnTo>
                  <a:lnTo>
                    <a:pt x="1000" y="1505"/>
                  </a:lnTo>
                  <a:lnTo>
                    <a:pt x="1000" y="1511"/>
                  </a:lnTo>
                  <a:lnTo>
                    <a:pt x="1002" y="1515"/>
                  </a:lnTo>
                  <a:lnTo>
                    <a:pt x="1002" y="1519"/>
                  </a:lnTo>
                  <a:lnTo>
                    <a:pt x="1002" y="1523"/>
                  </a:lnTo>
                  <a:lnTo>
                    <a:pt x="1004" y="1525"/>
                  </a:lnTo>
                  <a:lnTo>
                    <a:pt x="1004" y="1529"/>
                  </a:lnTo>
                  <a:lnTo>
                    <a:pt x="1004" y="1531"/>
                  </a:lnTo>
                  <a:lnTo>
                    <a:pt x="1006" y="1535"/>
                  </a:lnTo>
                  <a:lnTo>
                    <a:pt x="1006" y="1541"/>
                  </a:lnTo>
                  <a:lnTo>
                    <a:pt x="1006" y="1544"/>
                  </a:lnTo>
                  <a:lnTo>
                    <a:pt x="1008" y="1548"/>
                  </a:lnTo>
                  <a:lnTo>
                    <a:pt x="1008" y="1552"/>
                  </a:lnTo>
                  <a:lnTo>
                    <a:pt x="1008" y="1554"/>
                  </a:lnTo>
                  <a:lnTo>
                    <a:pt x="1010" y="1556"/>
                  </a:lnTo>
                  <a:lnTo>
                    <a:pt x="1010" y="1556"/>
                  </a:lnTo>
                  <a:lnTo>
                    <a:pt x="1018" y="1576"/>
                  </a:lnTo>
                  <a:lnTo>
                    <a:pt x="1012" y="1580"/>
                  </a:lnTo>
                  <a:lnTo>
                    <a:pt x="1010" y="1582"/>
                  </a:lnTo>
                  <a:lnTo>
                    <a:pt x="1008" y="1584"/>
                  </a:lnTo>
                  <a:lnTo>
                    <a:pt x="1008" y="1586"/>
                  </a:lnTo>
                  <a:lnTo>
                    <a:pt x="1006" y="1586"/>
                  </a:lnTo>
                  <a:lnTo>
                    <a:pt x="1006" y="1584"/>
                  </a:lnTo>
                  <a:lnTo>
                    <a:pt x="1004" y="1586"/>
                  </a:lnTo>
                  <a:lnTo>
                    <a:pt x="1004" y="1588"/>
                  </a:lnTo>
                  <a:lnTo>
                    <a:pt x="1002" y="1590"/>
                  </a:lnTo>
                  <a:lnTo>
                    <a:pt x="1000" y="1590"/>
                  </a:lnTo>
                  <a:lnTo>
                    <a:pt x="998" y="1592"/>
                  </a:lnTo>
                  <a:lnTo>
                    <a:pt x="996" y="1592"/>
                  </a:lnTo>
                  <a:lnTo>
                    <a:pt x="992" y="1592"/>
                  </a:lnTo>
                  <a:lnTo>
                    <a:pt x="988" y="1592"/>
                  </a:lnTo>
                  <a:lnTo>
                    <a:pt x="988" y="1590"/>
                  </a:lnTo>
                  <a:lnTo>
                    <a:pt x="986" y="1590"/>
                  </a:lnTo>
                  <a:lnTo>
                    <a:pt x="984" y="1588"/>
                  </a:lnTo>
                  <a:lnTo>
                    <a:pt x="983" y="1588"/>
                  </a:lnTo>
                  <a:lnTo>
                    <a:pt x="979" y="1584"/>
                  </a:lnTo>
                  <a:lnTo>
                    <a:pt x="975" y="1580"/>
                  </a:lnTo>
                  <a:lnTo>
                    <a:pt x="973" y="1576"/>
                  </a:lnTo>
                  <a:lnTo>
                    <a:pt x="969" y="1572"/>
                  </a:lnTo>
                  <a:lnTo>
                    <a:pt x="967" y="1568"/>
                  </a:lnTo>
                  <a:lnTo>
                    <a:pt x="967" y="1570"/>
                  </a:lnTo>
                  <a:lnTo>
                    <a:pt x="967" y="1570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5" y="1574"/>
                  </a:lnTo>
                  <a:lnTo>
                    <a:pt x="961" y="1574"/>
                  </a:lnTo>
                  <a:lnTo>
                    <a:pt x="959" y="1572"/>
                  </a:lnTo>
                  <a:lnTo>
                    <a:pt x="953" y="1572"/>
                  </a:lnTo>
                  <a:lnTo>
                    <a:pt x="949" y="1572"/>
                  </a:lnTo>
                  <a:lnTo>
                    <a:pt x="937" y="1570"/>
                  </a:lnTo>
                  <a:lnTo>
                    <a:pt x="928" y="1568"/>
                  </a:lnTo>
                  <a:lnTo>
                    <a:pt x="922" y="1568"/>
                  </a:lnTo>
                  <a:lnTo>
                    <a:pt x="918" y="1568"/>
                  </a:lnTo>
                  <a:lnTo>
                    <a:pt x="914" y="1568"/>
                  </a:lnTo>
                  <a:lnTo>
                    <a:pt x="910" y="1568"/>
                  </a:lnTo>
                  <a:lnTo>
                    <a:pt x="910" y="1568"/>
                  </a:lnTo>
                  <a:lnTo>
                    <a:pt x="908" y="1566"/>
                  </a:lnTo>
                  <a:lnTo>
                    <a:pt x="906" y="1566"/>
                  </a:lnTo>
                  <a:lnTo>
                    <a:pt x="904" y="1564"/>
                  </a:lnTo>
                  <a:lnTo>
                    <a:pt x="902" y="1560"/>
                  </a:lnTo>
                  <a:lnTo>
                    <a:pt x="896" y="1556"/>
                  </a:lnTo>
                  <a:lnTo>
                    <a:pt x="892" y="1552"/>
                  </a:lnTo>
                  <a:lnTo>
                    <a:pt x="888" y="1548"/>
                  </a:lnTo>
                  <a:lnTo>
                    <a:pt x="886" y="1546"/>
                  </a:lnTo>
                  <a:lnTo>
                    <a:pt x="886" y="1544"/>
                  </a:lnTo>
                  <a:lnTo>
                    <a:pt x="880" y="1544"/>
                  </a:lnTo>
                  <a:lnTo>
                    <a:pt x="876" y="1544"/>
                  </a:lnTo>
                  <a:lnTo>
                    <a:pt x="873" y="1544"/>
                  </a:lnTo>
                  <a:lnTo>
                    <a:pt x="869" y="1544"/>
                  </a:lnTo>
                  <a:lnTo>
                    <a:pt x="867" y="1544"/>
                  </a:lnTo>
                  <a:lnTo>
                    <a:pt x="865" y="1542"/>
                  </a:lnTo>
                  <a:lnTo>
                    <a:pt x="863" y="1542"/>
                  </a:lnTo>
                  <a:lnTo>
                    <a:pt x="861" y="1542"/>
                  </a:lnTo>
                  <a:lnTo>
                    <a:pt x="859" y="1541"/>
                  </a:lnTo>
                  <a:lnTo>
                    <a:pt x="857" y="1539"/>
                  </a:lnTo>
                  <a:lnTo>
                    <a:pt x="855" y="1537"/>
                  </a:lnTo>
                  <a:lnTo>
                    <a:pt x="853" y="1535"/>
                  </a:lnTo>
                  <a:lnTo>
                    <a:pt x="851" y="1535"/>
                  </a:lnTo>
                  <a:lnTo>
                    <a:pt x="849" y="1533"/>
                  </a:lnTo>
                  <a:lnTo>
                    <a:pt x="845" y="1529"/>
                  </a:lnTo>
                  <a:lnTo>
                    <a:pt x="841" y="1527"/>
                  </a:lnTo>
                  <a:lnTo>
                    <a:pt x="837" y="1525"/>
                  </a:lnTo>
                  <a:lnTo>
                    <a:pt x="833" y="1521"/>
                  </a:lnTo>
                  <a:lnTo>
                    <a:pt x="831" y="1519"/>
                  </a:lnTo>
                  <a:lnTo>
                    <a:pt x="827" y="1517"/>
                  </a:lnTo>
                  <a:lnTo>
                    <a:pt x="827" y="1517"/>
                  </a:lnTo>
                  <a:lnTo>
                    <a:pt x="825" y="1519"/>
                  </a:lnTo>
                  <a:lnTo>
                    <a:pt x="825" y="1519"/>
                  </a:lnTo>
                  <a:lnTo>
                    <a:pt x="819" y="1517"/>
                  </a:lnTo>
                  <a:lnTo>
                    <a:pt x="816" y="1517"/>
                  </a:lnTo>
                  <a:lnTo>
                    <a:pt x="812" y="1515"/>
                  </a:lnTo>
                  <a:lnTo>
                    <a:pt x="810" y="1515"/>
                  </a:lnTo>
                  <a:lnTo>
                    <a:pt x="808" y="1513"/>
                  </a:lnTo>
                  <a:lnTo>
                    <a:pt x="804" y="1511"/>
                  </a:lnTo>
                  <a:lnTo>
                    <a:pt x="802" y="1511"/>
                  </a:lnTo>
                  <a:lnTo>
                    <a:pt x="802" y="1509"/>
                  </a:lnTo>
                  <a:lnTo>
                    <a:pt x="800" y="1507"/>
                  </a:lnTo>
                  <a:lnTo>
                    <a:pt x="800" y="1507"/>
                  </a:lnTo>
                  <a:lnTo>
                    <a:pt x="800" y="1505"/>
                  </a:lnTo>
                  <a:lnTo>
                    <a:pt x="800" y="1505"/>
                  </a:lnTo>
                  <a:lnTo>
                    <a:pt x="800" y="1501"/>
                  </a:lnTo>
                  <a:lnTo>
                    <a:pt x="800" y="1499"/>
                  </a:lnTo>
                  <a:lnTo>
                    <a:pt x="798" y="1497"/>
                  </a:lnTo>
                  <a:lnTo>
                    <a:pt x="798" y="1493"/>
                  </a:lnTo>
                  <a:lnTo>
                    <a:pt x="796" y="1487"/>
                  </a:lnTo>
                  <a:lnTo>
                    <a:pt x="794" y="1482"/>
                  </a:lnTo>
                  <a:lnTo>
                    <a:pt x="790" y="1476"/>
                  </a:lnTo>
                  <a:lnTo>
                    <a:pt x="788" y="1470"/>
                  </a:lnTo>
                  <a:lnTo>
                    <a:pt x="788" y="1468"/>
                  </a:lnTo>
                  <a:lnTo>
                    <a:pt x="786" y="1464"/>
                  </a:lnTo>
                  <a:lnTo>
                    <a:pt x="786" y="1462"/>
                  </a:lnTo>
                  <a:lnTo>
                    <a:pt x="786" y="1460"/>
                  </a:lnTo>
                  <a:lnTo>
                    <a:pt x="786" y="1456"/>
                  </a:lnTo>
                  <a:lnTo>
                    <a:pt x="786" y="1454"/>
                  </a:lnTo>
                  <a:lnTo>
                    <a:pt x="784" y="1450"/>
                  </a:lnTo>
                  <a:lnTo>
                    <a:pt x="784" y="1446"/>
                  </a:lnTo>
                  <a:lnTo>
                    <a:pt x="780" y="1438"/>
                  </a:lnTo>
                  <a:lnTo>
                    <a:pt x="774" y="1429"/>
                  </a:lnTo>
                  <a:lnTo>
                    <a:pt x="770" y="1421"/>
                  </a:lnTo>
                  <a:lnTo>
                    <a:pt x="766" y="1413"/>
                  </a:lnTo>
                  <a:lnTo>
                    <a:pt x="766" y="1409"/>
                  </a:lnTo>
                  <a:lnTo>
                    <a:pt x="764" y="1405"/>
                  </a:lnTo>
                  <a:lnTo>
                    <a:pt x="762" y="1403"/>
                  </a:lnTo>
                  <a:lnTo>
                    <a:pt x="762" y="1399"/>
                  </a:lnTo>
                  <a:lnTo>
                    <a:pt x="762" y="1399"/>
                  </a:lnTo>
                  <a:lnTo>
                    <a:pt x="762" y="1397"/>
                  </a:lnTo>
                  <a:lnTo>
                    <a:pt x="762" y="1393"/>
                  </a:lnTo>
                  <a:lnTo>
                    <a:pt x="762" y="1391"/>
                  </a:lnTo>
                  <a:lnTo>
                    <a:pt x="764" y="1387"/>
                  </a:lnTo>
                  <a:lnTo>
                    <a:pt x="764" y="1383"/>
                  </a:lnTo>
                  <a:lnTo>
                    <a:pt x="764" y="1381"/>
                  </a:lnTo>
                  <a:lnTo>
                    <a:pt x="764" y="1379"/>
                  </a:lnTo>
                  <a:lnTo>
                    <a:pt x="762" y="1377"/>
                  </a:lnTo>
                  <a:lnTo>
                    <a:pt x="762" y="1375"/>
                  </a:lnTo>
                  <a:lnTo>
                    <a:pt x="762" y="1374"/>
                  </a:lnTo>
                  <a:lnTo>
                    <a:pt x="762" y="1372"/>
                  </a:lnTo>
                  <a:lnTo>
                    <a:pt x="761" y="1370"/>
                  </a:lnTo>
                  <a:lnTo>
                    <a:pt x="759" y="1368"/>
                  </a:lnTo>
                  <a:lnTo>
                    <a:pt x="757" y="1364"/>
                  </a:lnTo>
                  <a:lnTo>
                    <a:pt x="757" y="1364"/>
                  </a:lnTo>
                  <a:lnTo>
                    <a:pt x="757" y="1362"/>
                  </a:lnTo>
                  <a:lnTo>
                    <a:pt x="757" y="1360"/>
                  </a:lnTo>
                  <a:lnTo>
                    <a:pt x="757" y="1358"/>
                  </a:lnTo>
                  <a:lnTo>
                    <a:pt x="755" y="1354"/>
                  </a:lnTo>
                  <a:lnTo>
                    <a:pt x="753" y="1352"/>
                  </a:lnTo>
                  <a:lnTo>
                    <a:pt x="753" y="1348"/>
                  </a:lnTo>
                  <a:lnTo>
                    <a:pt x="751" y="1344"/>
                  </a:lnTo>
                  <a:lnTo>
                    <a:pt x="751" y="1342"/>
                  </a:lnTo>
                  <a:lnTo>
                    <a:pt x="751" y="1336"/>
                  </a:lnTo>
                  <a:lnTo>
                    <a:pt x="751" y="1334"/>
                  </a:lnTo>
                  <a:lnTo>
                    <a:pt x="751" y="1330"/>
                  </a:lnTo>
                  <a:lnTo>
                    <a:pt x="751" y="1322"/>
                  </a:lnTo>
                  <a:lnTo>
                    <a:pt x="751" y="1317"/>
                  </a:lnTo>
                  <a:lnTo>
                    <a:pt x="753" y="1313"/>
                  </a:lnTo>
                  <a:lnTo>
                    <a:pt x="753" y="1311"/>
                  </a:lnTo>
                  <a:lnTo>
                    <a:pt x="749" y="1309"/>
                  </a:lnTo>
                  <a:lnTo>
                    <a:pt x="745" y="1307"/>
                  </a:lnTo>
                  <a:lnTo>
                    <a:pt x="741" y="1305"/>
                  </a:lnTo>
                  <a:lnTo>
                    <a:pt x="739" y="1303"/>
                  </a:lnTo>
                  <a:lnTo>
                    <a:pt x="735" y="1301"/>
                  </a:lnTo>
                  <a:lnTo>
                    <a:pt x="733" y="1297"/>
                  </a:lnTo>
                  <a:lnTo>
                    <a:pt x="731" y="1295"/>
                  </a:lnTo>
                  <a:lnTo>
                    <a:pt x="727" y="1291"/>
                  </a:lnTo>
                  <a:lnTo>
                    <a:pt x="723" y="1285"/>
                  </a:lnTo>
                  <a:lnTo>
                    <a:pt x="719" y="1277"/>
                  </a:lnTo>
                  <a:lnTo>
                    <a:pt x="715" y="1271"/>
                  </a:lnTo>
                  <a:lnTo>
                    <a:pt x="713" y="1263"/>
                  </a:lnTo>
                  <a:lnTo>
                    <a:pt x="707" y="1250"/>
                  </a:lnTo>
                  <a:lnTo>
                    <a:pt x="702" y="1238"/>
                  </a:lnTo>
                  <a:lnTo>
                    <a:pt x="698" y="1232"/>
                  </a:lnTo>
                  <a:lnTo>
                    <a:pt x="694" y="1228"/>
                  </a:lnTo>
                  <a:lnTo>
                    <a:pt x="692" y="1226"/>
                  </a:lnTo>
                  <a:lnTo>
                    <a:pt x="692" y="1224"/>
                  </a:lnTo>
                  <a:lnTo>
                    <a:pt x="688" y="1222"/>
                  </a:lnTo>
                  <a:lnTo>
                    <a:pt x="686" y="1220"/>
                  </a:lnTo>
                  <a:lnTo>
                    <a:pt x="684" y="1218"/>
                  </a:lnTo>
                  <a:lnTo>
                    <a:pt x="680" y="1216"/>
                  </a:lnTo>
                  <a:lnTo>
                    <a:pt x="678" y="1212"/>
                  </a:lnTo>
                  <a:lnTo>
                    <a:pt x="676" y="1210"/>
                  </a:lnTo>
                  <a:lnTo>
                    <a:pt x="674" y="1207"/>
                  </a:lnTo>
                  <a:lnTo>
                    <a:pt x="672" y="1203"/>
                  </a:lnTo>
                  <a:lnTo>
                    <a:pt x="670" y="1199"/>
                  </a:lnTo>
                  <a:lnTo>
                    <a:pt x="668" y="1193"/>
                  </a:lnTo>
                  <a:lnTo>
                    <a:pt x="664" y="1183"/>
                  </a:lnTo>
                  <a:lnTo>
                    <a:pt x="658" y="1171"/>
                  </a:lnTo>
                  <a:lnTo>
                    <a:pt x="656" y="1165"/>
                  </a:lnTo>
                  <a:lnTo>
                    <a:pt x="652" y="1159"/>
                  </a:lnTo>
                  <a:lnTo>
                    <a:pt x="649" y="1151"/>
                  </a:lnTo>
                  <a:lnTo>
                    <a:pt x="645" y="1146"/>
                  </a:lnTo>
                  <a:lnTo>
                    <a:pt x="645" y="1140"/>
                  </a:lnTo>
                  <a:lnTo>
                    <a:pt x="645" y="1136"/>
                  </a:lnTo>
                  <a:lnTo>
                    <a:pt x="645" y="1134"/>
                  </a:lnTo>
                  <a:lnTo>
                    <a:pt x="643" y="1130"/>
                  </a:lnTo>
                  <a:lnTo>
                    <a:pt x="641" y="1126"/>
                  </a:lnTo>
                  <a:lnTo>
                    <a:pt x="637" y="1122"/>
                  </a:lnTo>
                  <a:lnTo>
                    <a:pt x="637" y="1118"/>
                  </a:lnTo>
                  <a:lnTo>
                    <a:pt x="633" y="1112"/>
                  </a:lnTo>
                  <a:lnTo>
                    <a:pt x="633" y="1110"/>
                  </a:lnTo>
                  <a:lnTo>
                    <a:pt x="631" y="1106"/>
                  </a:lnTo>
                  <a:lnTo>
                    <a:pt x="631" y="1102"/>
                  </a:lnTo>
                  <a:lnTo>
                    <a:pt x="631" y="1098"/>
                  </a:lnTo>
                  <a:lnTo>
                    <a:pt x="623" y="1089"/>
                  </a:lnTo>
                  <a:lnTo>
                    <a:pt x="615" y="1079"/>
                  </a:lnTo>
                  <a:lnTo>
                    <a:pt x="609" y="1071"/>
                  </a:lnTo>
                  <a:lnTo>
                    <a:pt x="605" y="1063"/>
                  </a:lnTo>
                  <a:lnTo>
                    <a:pt x="599" y="1055"/>
                  </a:lnTo>
                  <a:lnTo>
                    <a:pt x="596" y="1047"/>
                  </a:lnTo>
                  <a:lnTo>
                    <a:pt x="590" y="1041"/>
                  </a:lnTo>
                  <a:lnTo>
                    <a:pt x="586" y="1036"/>
                  </a:lnTo>
                  <a:lnTo>
                    <a:pt x="582" y="1032"/>
                  </a:lnTo>
                  <a:lnTo>
                    <a:pt x="576" y="1026"/>
                  </a:lnTo>
                  <a:lnTo>
                    <a:pt x="570" y="1018"/>
                  </a:lnTo>
                  <a:lnTo>
                    <a:pt x="564" y="1012"/>
                  </a:lnTo>
                  <a:lnTo>
                    <a:pt x="558" y="1006"/>
                  </a:lnTo>
                  <a:lnTo>
                    <a:pt x="550" y="998"/>
                  </a:lnTo>
                  <a:lnTo>
                    <a:pt x="546" y="992"/>
                  </a:lnTo>
                  <a:lnTo>
                    <a:pt x="542" y="988"/>
                  </a:lnTo>
                  <a:lnTo>
                    <a:pt x="535" y="988"/>
                  </a:lnTo>
                  <a:lnTo>
                    <a:pt x="529" y="986"/>
                  </a:lnTo>
                  <a:lnTo>
                    <a:pt x="525" y="986"/>
                  </a:lnTo>
                  <a:lnTo>
                    <a:pt x="521" y="986"/>
                  </a:lnTo>
                  <a:lnTo>
                    <a:pt x="519" y="984"/>
                  </a:lnTo>
                  <a:lnTo>
                    <a:pt x="513" y="984"/>
                  </a:lnTo>
                  <a:lnTo>
                    <a:pt x="509" y="984"/>
                  </a:lnTo>
                  <a:lnTo>
                    <a:pt x="501" y="984"/>
                  </a:lnTo>
                  <a:lnTo>
                    <a:pt x="495" y="984"/>
                  </a:lnTo>
                  <a:lnTo>
                    <a:pt x="489" y="984"/>
                  </a:lnTo>
                  <a:lnTo>
                    <a:pt x="482" y="984"/>
                  </a:lnTo>
                  <a:lnTo>
                    <a:pt x="474" y="984"/>
                  </a:lnTo>
                  <a:lnTo>
                    <a:pt x="468" y="984"/>
                  </a:lnTo>
                  <a:lnTo>
                    <a:pt x="462" y="984"/>
                  </a:lnTo>
                  <a:lnTo>
                    <a:pt x="456" y="984"/>
                  </a:lnTo>
                  <a:lnTo>
                    <a:pt x="454" y="984"/>
                  </a:lnTo>
                  <a:lnTo>
                    <a:pt x="448" y="984"/>
                  </a:lnTo>
                  <a:lnTo>
                    <a:pt x="442" y="984"/>
                  </a:lnTo>
                  <a:lnTo>
                    <a:pt x="436" y="986"/>
                  </a:lnTo>
                  <a:lnTo>
                    <a:pt x="430" y="988"/>
                  </a:lnTo>
                  <a:lnTo>
                    <a:pt x="427" y="990"/>
                  </a:lnTo>
                  <a:lnTo>
                    <a:pt x="425" y="992"/>
                  </a:lnTo>
                  <a:lnTo>
                    <a:pt x="421" y="992"/>
                  </a:lnTo>
                  <a:lnTo>
                    <a:pt x="419" y="996"/>
                  </a:lnTo>
                  <a:lnTo>
                    <a:pt x="417" y="998"/>
                  </a:lnTo>
                  <a:lnTo>
                    <a:pt x="413" y="1002"/>
                  </a:lnTo>
                  <a:lnTo>
                    <a:pt x="413" y="1004"/>
                  </a:lnTo>
                  <a:lnTo>
                    <a:pt x="411" y="1008"/>
                  </a:lnTo>
                  <a:lnTo>
                    <a:pt x="409" y="1012"/>
                  </a:lnTo>
                  <a:lnTo>
                    <a:pt x="409" y="1016"/>
                  </a:lnTo>
                  <a:lnTo>
                    <a:pt x="409" y="1018"/>
                  </a:lnTo>
                  <a:lnTo>
                    <a:pt x="409" y="1018"/>
                  </a:lnTo>
                  <a:lnTo>
                    <a:pt x="409" y="1020"/>
                  </a:lnTo>
                  <a:lnTo>
                    <a:pt x="407" y="1022"/>
                  </a:lnTo>
                  <a:lnTo>
                    <a:pt x="405" y="1024"/>
                  </a:lnTo>
                  <a:lnTo>
                    <a:pt x="401" y="1028"/>
                  </a:lnTo>
                  <a:lnTo>
                    <a:pt x="395" y="1059"/>
                  </a:lnTo>
                  <a:lnTo>
                    <a:pt x="391" y="1061"/>
                  </a:lnTo>
                  <a:lnTo>
                    <a:pt x="387" y="1065"/>
                  </a:lnTo>
                  <a:lnTo>
                    <a:pt x="385" y="1067"/>
                  </a:lnTo>
                  <a:lnTo>
                    <a:pt x="383" y="1071"/>
                  </a:lnTo>
                  <a:lnTo>
                    <a:pt x="379" y="1075"/>
                  </a:lnTo>
                  <a:lnTo>
                    <a:pt x="379" y="1077"/>
                  </a:lnTo>
                  <a:lnTo>
                    <a:pt x="377" y="1081"/>
                  </a:lnTo>
                  <a:lnTo>
                    <a:pt x="375" y="1085"/>
                  </a:lnTo>
                  <a:lnTo>
                    <a:pt x="374" y="1091"/>
                  </a:lnTo>
                  <a:lnTo>
                    <a:pt x="372" y="1098"/>
                  </a:lnTo>
                  <a:lnTo>
                    <a:pt x="370" y="1100"/>
                  </a:lnTo>
                  <a:lnTo>
                    <a:pt x="370" y="1104"/>
                  </a:lnTo>
                  <a:lnTo>
                    <a:pt x="368" y="1106"/>
                  </a:lnTo>
                  <a:lnTo>
                    <a:pt x="364" y="1110"/>
                  </a:lnTo>
                  <a:lnTo>
                    <a:pt x="360" y="1108"/>
                  </a:lnTo>
                  <a:lnTo>
                    <a:pt x="356" y="1106"/>
                  </a:lnTo>
                  <a:lnTo>
                    <a:pt x="348" y="1104"/>
                  </a:lnTo>
                  <a:lnTo>
                    <a:pt x="342" y="1102"/>
                  </a:lnTo>
                  <a:lnTo>
                    <a:pt x="336" y="1100"/>
                  </a:lnTo>
                  <a:lnTo>
                    <a:pt x="330" y="1098"/>
                  </a:lnTo>
                  <a:lnTo>
                    <a:pt x="324" y="1096"/>
                  </a:lnTo>
                  <a:lnTo>
                    <a:pt x="320" y="1096"/>
                  </a:lnTo>
                  <a:lnTo>
                    <a:pt x="319" y="1096"/>
                  </a:lnTo>
                  <a:lnTo>
                    <a:pt x="317" y="1096"/>
                  </a:lnTo>
                  <a:lnTo>
                    <a:pt x="315" y="1095"/>
                  </a:lnTo>
                  <a:lnTo>
                    <a:pt x="313" y="1095"/>
                  </a:lnTo>
                  <a:lnTo>
                    <a:pt x="311" y="1093"/>
                  </a:lnTo>
                  <a:lnTo>
                    <a:pt x="309" y="1091"/>
                  </a:lnTo>
                  <a:lnTo>
                    <a:pt x="307" y="1089"/>
                  </a:lnTo>
                  <a:lnTo>
                    <a:pt x="305" y="1089"/>
                  </a:lnTo>
                  <a:lnTo>
                    <a:pt x="303" y="1087"/>
                  </a:lnTo>
                  <a:lnTo>
                    <a:pt x="301" y="1085"/>
                  </a:lnTo>
                  <a:lnTo>
                    <a:pt x="301" y="1083"/>
                  </a:lnTo>
                  <a:lnTo>
                    <a:pt x="301" y="1081"/>
                  </a:lnTo>
                  <a:lnTo>
                    <a:pt x="299" y="1077"/>
                  </a:lnTo>
                  <a:lnTo>
                    <a:pt x="299" y="1075"/>
                  </a:lnTo>
                  <a:lnTo>
                    <a:pt x="299" y="1073"/>
                  </a:lnTo>
                  <a:lnTo>
                    <a:pt x="297" y="1071"/>
                  </a:lnTo>
                  <a:lnTo>
                    <a:pt x="293" y="1071"/>
                  </a:lnTo>
                  <a:lnTo>
                    <a:pt x="289" y="1071"/>
                  </a:lnTo>
                  <a:lnTo>
                    <a:pt x="285" y="1071"/>
                  </a:lnTo>
                  <a:lnTo>
                    <a:pt x="281" y="1069"/>
                  </a:lnTo>
                  <a:lnTo>
                    <a:pt x="277" y="1067"/>
                  </a:lnTo>
                  <a:lnTo>
                    <a:pt x="273" y="1065"/>
                  </a:lnTo>
                  <a:lnTo>
                    <a:pt x="271" y="1063"/>
                  </a:lnTo>
                  <a:lnTo>
                    <a:pt x="269" y="1061"/>
                  </a:lnTo>
                  <a:lnTo>
                    <a:pt x="267" y="1059"/>
                  </a:lnTo>
                  <a:lnTo>
                    <a:pt x="265" y="1057"/>
                  </a:lnTo>
                  <a:lnTo>
                    <a:pt x="262" y="1057"/>
                  </a:lnTo>
                  <a:lnTo>
                    <a:pt x="262" y="1057"/>
                  </a:lnTo>
                  <a:lnTo>
                    <a:pt x="258" y="1055"/>
                  </a:lnTo>
                  <a:lnTo>
                    <a:pt x="256" y="1053"/>
                  </a:lnTo>
                  <a:lnTo>
                    <a:pt x="252" y="1049"/>
                  </a:lnTo>
                  <a:lnTo>
                    <a:pt x="248" y="1043"/>
                  </a:lnTo>
                  <a:lnTo>
                    <a:pt x="244" y="1038"/>
                  </a:lnTo>
                  <a:lnTo>
                    <a:pt x="240" y="1032"/>
                  </a:lnTo>
                  <a:lnTo>
                    <a:pt x="236" y="1026"/>
                  </a:lnTo>
                  <a:lnTo>
                    <a:pt x="230" y="1020"/>
                  </a:lnTo>
                  <a:lnTo>
                    <a:pt x="226" y="1018"/>
                  </a:lnTo>
                  <a:lnTo>
                    <a:pt x="222" y="1014"/>
                  </a:lnTo>
                  <a:lnTo>
                    <a:pt x="220" y="1012"/>
                  </a:lnTo>
                  <a:lnTo>
                    <a:pt x="216" y="1008"/>
                  </a:lnTo>
                  <a:lnTo>
                    <a:pt x="210" y="1002"/>
                  </a:lnTo>
                  <a:lnTo>
                    <a:pt x="205" y="994"/>
                  </a:lnTo>
                  <a:lnTo>
                    <a:pt x="199" y="986"/>
                  </a:lnTo>
                  <a:lnTo>
                    <a:pt x="195" y="981"/>
                  </a:lnTo>
                  <a:lnTo>
                    <a:pt x="191" y="975"/>
                  </a:lnTo>
                  <a:lnTo>
                    <a:pt x="187" y="969"/>
                  </a:lnTo>
                  <a:lnTo>
                    <a:pt x="187" y="963"/>
                  </a:lnTo>
                  <a:lnTo>
                    <a:pt x="187" y="957"/>
                  </a:lnTo>
                  <a:lnTo>
                    <a:pt x="187" y="949"/>
                  </a:lnTo>
                  <a:lnTo>
                    <a:pt x="187" y="943"/>
                  </a:lnTo>
                  <a:lnTo>
                    <a:pt x="187" y="933"/>
                  </a:lnTo>
                  <a:lnTo>
                    <a:pt x="187" y="924"/>
                  </a:lnTo>
                  <a:lnTo>
                    <a:pt x="187" y="916"/>
                  </a:lnTo>
                  <a:lnTo>
                    <a:pt x="187" y="906"/>
                  </a:lnTo>
                  <a:lnTo>
                    <a:pt x="185" y="904"/>
                  </a:lnTo>
                  <a:lnTo>
                    <a:pt x="183" y="900"/>
                  </a:lnTo>
                  <a:lnTo>
                    <a:pt x="181" y="896"/>
                  </a:lnTo>
                  <a:lnTo>
                    <a:pt x="179" y="890"/>
                  </a:lnTo>
                  <a:lnTo>
                    <a:pt x="177" y="884"/>
                  </a:lnTo>
                  <a:lnTo>
                    <a:pt x="175" y="880"/>
                  </a:lnTo>
                  <a:lnTo>
                    <a:pt x="175" y="874"/>
                  </a:lnTo>
                  <a:lnTo>
                    <a:pt x="173" y="869"/>
                  </a:lnTo>
                  <a:lnTo>
                    <a:pt x="173" y="863"/>
                  </a:lnTo>
                  <a:lnTo>
                    <a:pt x="171" y="857"/>
                  </a:lnTo>
                  <a:lnTo>
                    <a:pt x="171" y="851"/>
                  </a:lnTo>
                  <a:lnTo>
                    <a:pt x="171" y="845"/>
                  </a:lnTo>
                  <a:lnTo>
                    <a:pt x="173" y="841"/>
                  </a:lnTo>
                  <a:lnTo>
                    <a:pt x="173" y="837"/>
                  </a:lnTo>
                  <a:lnTo>
                    <a:pt x="175" y="835"/>
                  </a:lnTo>
                  <a:lnTo>
                    <a:pt x="175" y="833"/>
                  </a:lnTo>
                  <a:lnTo>
                    <a:pt x="175" y="831"/>
                  </a:lnTo>
                  <a:lnTo>
                    <a:pt x="177" y="829"/>
                  </a:lnTo>
                  <a:lnTo>
                    <a:pt x="173" y="829"/>
                  </a:lnTo>
                  <a:lnTo>
                    <a:pt x="167" y="829"/>
                  </a:lnTo>
                  <a:lnTo>
                    <a:pt x="163" y="829"/>
                  </a:lnTo>
                  <a:lnTo>
                    <a:pt x="159" y="829"/>
                  </a:lnTo>
                  <a:lnTo>
                    <a:pt x="155" y="829"/>
                  </a:lnTo>
                  <a:lnTo>
                    <a:pt x="152" y="829"/>
                  </a:lnTo>
                  <a:lnTo>
                    <a:pt x="148" y="829"/>
                  </a:lnTo>
                  <a:lnTo>
                    <a:pt x="144" y="829"/>
                  </a:lnTo>
                  <a:lnTo>
                    <a:pt x="140" y="825"/>
                  </a:lnTo>
                  <a:lnTo>
                    <a:pt x="136" y="821"/>
                  </a:lnTo>
                  <a:lnTo>
                    <a:pt x="132" y="816"/>
                  </a:lnTo>
                  <a:lnTo>
                    <a:pt x="130" y="812"/>
                  </a:lnTo>
                  <a:lnTo>
                    <a:pt x="124" y="804"/>
                  </a:lnTo>
                  <a:lnTo>
                    <a:pt x="120" y="796"/>
                  </a:lnTo>
                  <a:lnTo>
                    <a:pt x="118" y="792"/>
                  </a:lnTo>
                  <a:lnTo>
                    <a:pt x="116" y="788"/>
                  </a:lnTo>
                  <a:lnTo>
                    <a:pt x="114" y="786"/>
                  </a:lnTo>
                  <a:lnTo>
                    <a:pt x="112" y="784"/>
                  </a:lnTo>
                  <a:lnTo>
                    <a:pt x="108" y="782"/>
                  </a:lnTo>
                  <a:lnTo>
                    <a:pt x="106" y="780"/>
                  </a:lnTo>
                  <a:lnTo>
                    <a:pt x="102" y="780"/>
                  </a:lnTo>
                  <a:lnTo>
                    <a:pt x="98" y="780"/>
                  </a:lnTo>
                  <a:lnTo>
                    <a:pt x="97" y="776"/>
                  </a:lnTo>
                  <a:lnTo>
                    <a:pt x="95" y="774"/>
                  </a:lnTo>
                  <a:lnTo>
                    <a:pt x="93" y="770"/>
                  </a:lnTo>
                  <a:lnTo>
                    <a:pt x="93" y="768"/>
                  </a:lnTo>
                  <a:lnTo>
                    <a:pt x="89" y="760"/>
                  </a:lnTo>
                  <a:lnTo>
                    <a:pt x="87" y="755"/>
                  </a:lnTo>
                  <a:lnTo>
                    <a:pt x="85" y="751"/>
                  </a:lnTo>
                  <a:lnTo>
                    <a:pt x="83" y="747"/>
                  </a:lnTo>
                  <a:lnTo>
                    <a:pt x="81" y="743"/>
                  </a:lnTo>
                  <a:lnTo>
                    <a:pt x="79" y="741"/>
                  </a:lnTo>
                  <a:lnTo>
                    <a:pt x="75" y="737"/>
                  </a:lnTo>
                  <a:lnTo>
                    <a:pt x="73" y="733"/>
                  </a:lnTo>
                  <a:lnTo>
                    <a:pt x="69" y="731"/>
                  </a:lnTo>
                  <a:lnTo>
                    <a:pt x="65" y="729"/>
                  </a:lnTo>
                  <a:lnTo>
                    <a:pt x="63" y="729"/>
                  </a:lnTo>
                  <a:lnTo>
                    <a:pt x="61" y="727"/>
                  </a:lnTo>
                  <a:lnTo>
                    <a:pt x="57" y="727"/>
                  </a:lnTo>
                  <a:lnTo>
                    <a:pt x="55" y="725"/>
                  </a:lnTo>
                  <a:lnTo>
                    <a:pt x="51" y="723"/>
                  </a:lnTo>
                  <a:lnTo>
                    <a:pt x="47" y="719"/>
                  </a:lnTo>
                  <a:lnTo>
                    <a:pt x="43" y="715"/>
                  </a:lnTo>
                  <a:lnTo>
                    <a:pt x="43" y="715"/>
                  </a:lnTo>
                  <a:lnTo>
                    <a:pt x="43" y="711"/>
                  </a:lnTo>
                  <a:lnTo>
                    <a:pt x="41" y="707"/>
                  </a:lnTo>
                  <a:lnTo>
                    <a:pt x="41" y="702"/>
                  </a:lnTo>
                  <a:lnTo>
                    <a:pt x="41" y="696"/>
                  </a:lnTo>
                  <a:lnTo>
                    <a:pt x="38" y="690"/>
                  </a:lnTo>
                  <a:lnTo>
                    <a:pt x="38" y="686"/>
                  </a:lnTo>
                  <a:lnTo>
                    <a:pt x="36" y="684"/>
                  </a:lnTo>
                  <a:lnTo>
                    <a:pt x="34" y="680"/>
                  </a:lnTo>
                  <a:lnTo>
                    <a:pt x="32" y="678"/>
                  </a:lnTo>
                  <a:lnTo>
                    <a:pt x="32" y="676"/>
                  </a:lnTo>
                  <a:lnTo>
                    <a:pt x="32" y="674"/>
                  </a:lnTo>
                  <a:lnTo>
                    <a:pt x="30" y="670"/>
                  </a:lnTo>
                  <a:lnTo>
                    <a:pt x="28" y="668"/>
                  </a:lnTo>
                  <a:lnTo>
                    <a:pt x="26" y="666"/>
                  </a:lnTo>
                  <a:lnTo>
                    <a:pt x="24" y="664"/>
                  </a:lnTo>
                  <a:lnTo>
                    <a:pt x="22" y="662"/>
                  </a:lnTo>
                  <a:lnTo>
                    <a:pt x="20" y="660"/>
                  </a:lnTo>
                  <a:lnTo>
                    <a:pt x="14" y="656"/>
                  </a:lnTo>
                  <a:lnTo>
                    <a:pt x="8" y="654"/>
                  </a:lnTo>
                  <a:lnTo>
                    <a:pt x="6" y="654"/>
                  </a:lnTo>
                  <a:lnTo>
                    <a:pt x="2" y="652"/>
                  </a:lnTo>
                  <a:lnTo>
                    <a:pt x="0" y="652"/>
                  </a:lnTo>
                  <a:lnTo>
                    <a:pt x="0" y="652"/>
                  </a:lnTo>
                  <a:lnTo>
                    <a:pt x="10" y="627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18" name=""/>
          <p:cNvGrpSpPr/>
          <p:nvPr/>
        </p:nvGrpSpPr>
        <p:grpSpPr>
          <a:xfrm>
            <a:off x="6018120" y="2209680"/>
            <a:ext cx="1981080" cy="906120"/>
            <a:chOff x="6018120" y="2209680"/>
            <a:chExt cx="1981080" cy="906120"/>
          </a:xfrm>
        </p:grpSpPr>
        <p:sp>
          <p:nvSpPr>
            <p:cNvPr id="219" name=""/>
            <p:cNvSpPr/>
            <p:nvPr/>
          </p:nvSpPr>
          <p:spPr>
            <a:xfrm>
              <a:off x="6018120" y="2209680"/>
              <a:ext cx="1981080" cy="906120"/>
            </a:xfrm>
            <a:custGeom>
              <a:avLst/>
              <a:gdLst/>
              <a:ahLst/>
              <a:rect l="l" t="t" r="r" b="b"/>
              <a:pathLst>
                <a:path w="764" h="460">
                  <a:moveTo>
                    <a:pt x="15" y="0"/>
                  </a:moveTo>
                  <a:lnTo>
                    <a:pt x="678" y="14"/>
                  </a:lnTo>
                  <a:lnTo>
                    <a:pt x="685" y="16"/>
                  </a:lnTo>
                  <a:lnTo>
                    <a:pt x="691" y="16"/>
                  </a:lnTo>
                  <a:lnTo>
                    <a:pt x="699" y="18"/>
                  </a:lnTo>
                  <a:lnTo>
                    <a:pt x="703" y="20"/>
                  </a:lnTo>
                  <a:lnTo>
                    <a:pt x="709" y="22"/>
                  </a:lnTo>
                  <a:lnTo>
                    <a:pt x="713" y="24"/>
                  </a:lnTo>
                  <a:lnTo>
                    <a:pt x="717" y="26"/>
                  </a:lnTo>
                  <a:lnTo>
                    <a:pt x="721" y="29"/>
                  </a:lnTo>
                  <a:lnTo>
                    <a:pt x="725" y="31"/>
                  </a:lnTo>
                  <a:lnTo>
                    <a:pt x="727" y="35"/>
                  </a:lnTo>
                  <a:lnTo>
                    <a:pt x="729" y="37"/>
                  </a:lnTo>
                  <a:lnTo>
                    <a:pt x="731" y="41"/>
                  </a:lnTo>
                  <a:lnTo>
                    <a:pt x="733" y="43"/>
                  </a:lnTo>
                  <a:lnTo>
                    <a:pt x="733" y="47"/>
                  </a:lnTo>
                  <a:lnTo>
                    <a:pt x="735" y="49"/>
                  </a:lnTo>
                  <a:lnTo>
                    <a:pt x="735" y="51"/>
                  </a:lnTo>
                  <a:lnTo>
                    <a:pt x="735" y="55"/>
                  </a:lnTo>
                  <a:lnTo>
                    <a:pt x="733" y="57"/>
                  </a:lnTo>
                  <a:lnTo>
                    <a:pt x="731" y="57"/>
                  </a:lnTo>
                  <a:lnTo>
                    <a:pt x="731" y="59"/>
                  </a:lnTo>
                  <a:lnTo>
                    <a:pt x="727" y="61"/>
                  </a:lnTo>
                  <a:lnTo>
                    <a:pt x="723" y="63"/>
                  </a:lnTo>
                  <a:lnTo>
                    <a:pt x="721" y="63"/>
                  </a:lnTo>
                  <a:lnTo>
                    <a:pt x="719" y="65"/>
                  </a:lnTo>
                  <a:lnTo>
                    <a:pt x="717" y="67"/>
                  </a:lnTo>
                  <a:lnTo>
                    <a:pt x="715" y="67"/>
                  </a:lnTo>
                  <a:lnTo>
                    <a:pt x="715" y="69"/>
                  </a:lnTo>
                  <a:lnTo>
                    <a:pt x="713" y="71"/>
                  </a:lnTo>
                  <a:lnTo>
                    <a:pt x="711" y="75"/>
                  </a:lnTo>
                  <a:lnTo>
                    <a:pt x="711" y="77"/>
                  </a:lnTo>
                  <a:lnTo>
                    <a:pt x="711" y="79"/>
                  </a:lnTo>
                  <a:lnTo>
                    <a:pt x="713" y="81"/>
                  </a:lnTo>
                  <a:lnTo>
                    <a:pt x="713" y="83"/>
                  </a:lnTo>
                  <a:lnTo>
                    <a:pt x="713" y="84"/>
                  </a:lnTo>
                  <a:lnTo>
                    <a:pt x="715" y="88"/>
                  </a:lnTo>
                  <a:lnTo>
                    <a:pt x="719" y="90"/>
                  </a:lnTo>
                  <a:lnTo>
                    <a:pt x="723" y="92"/>
                  </a:lnTo>
                  <a:lnTo>
                    <a:pt x="725" y="94"/>
                  </a:lnTo>
                  <a:lnTo>
                    <a:pt x="731" y="98"/>
                  </a:lnTo>
                  <a:lnTo>
                    <a:pt x="735" y="102"/>
                  </a:lnTo>
                  <a:lnTo>
                    <a:pt x="731" y="104"/>
                  </a:lnTo>
                  <a:lnTo>
                    <a:pt x="731" y="106"/>
                  </a:lnTo>
                  <a:lnTo>
                    <a:pt x="731" y="110"/>
                  </a:lnTo>
                  <a:lnTo>
                    <a:pt x="729" y="112"/>
                  </a:lnTo>
                  <a:lnTo>
                    <a:pt x="729" y="114"/>
                  </a:lnTo>
                  <a:lnTo>
                    <a:pt x="729" y="116"/>
                  </a:lnTo>
                  <a:lnTo>
                    <a:pt x="731" y="120"/>
                  </a:lnTo>
                  <a:lnTo>
                    <a:pt x="731" y="122"/>
                  </a:lnTo>
                  <a:lnTo>
                    <a:pt x="733" y="126"/>
                  </a:lnTo>
                  <a:lnTo>
                    <a:pt x="736" y="132"/>
                  </a:lnTo>
                  <a:lnTo>
                    <a:pt x="740" y="136"/>
                  </a:lnTo>
                  <a:lnTo>
                    <a:pt x="744" y="141"/>
                  </a:lnTo>
                  <a:lnTo>
                    <a:pt x="746" y="141"/>
                  </a:lnTo>
                  <a:lnTo>
                    <a:pt x="748" y="141"/>
                  </a:lnTo>
                  <a:lnTo>
                    <a:pt x="750" y="141"/>
                  </a:lnTo>
                  <a:lnTo>
                    <a:pt x="750" y="143"/>
                  </a:lnTo>
                  <a:lnTo>
                    <a:pt x="754" y="145"/>
                  </a:lnTo>
                  <a:lnTo>
                    <a:pt x="754" y="147"/>
                  </a:lnTo>
                  <a:lnTo>
                    <a:pt x="754" y="149"/>
                  </a:lnTo>
                  <a:lnTo>
                    <a:pt x="754" y="151"/>
                  </a:lnTo>
                  <a:lnTo>
                    <a:pt x="756" y="153"/>
                  </a:lnTo>
                  <a:lnTo>
                    <a:pt x="756" y="153"/>
                  </a:lnTo>
                  <a:lnTo>
                    <a:pt x="764" y="456"/>
                  </a:lnTo>
                  <a:lnTo>
                    <a:pt x="717" y="458"/>
                  </a:lnTo>
                  <a:lnTo>
                    <a:pt x="668" y="458"/>
                  </a:lnTo>
                  <a:lnTo>
                    <a:pt x="621" y="460"/>
                  </a:lnTo>
                  <a:lnTo>
                    <a:pt x="573" y="460"/>
                  </a:lnTo>
                  <a:lnTo>
                    <a:pt x="524" y="460"/>
                  </a:lnTo>
                  <a:lnTo>
                    <a:pt x="477" y="458"/>
                  </a:lnTo>
                  <a:lnTo>
                    <a:pt x="430" y="458"/>
                  </a:lnTo>
                  <a:lnTo>
                    <a:pt x="383" y="456"/>
                  </a:lnTo>
                  <a:lnTo>
                    <a:pt x="334" y="454"/>
                  </a:lnTo>
                  <a:lnTo>
                    <a:pt x="287" y="452"/>
                  </a:lnTo>
                  <a:lnTo>
                    <a:pt x="239" y="450"/>
                  </a:lnTo>
                  <a:lnTo>
                    <a:pt x="190" y="446"/>
                  </a:lnTo>
                  <a:lnTo>
                    <a:pt x="143" y="444"/>
                  </a:lnTo>
                  <a:lnTo>
                    <a:pt x="96" y="440"/>
                  </a:lnTo>
                  <a:lnTo>
                    <a:pt x="47" y="436"/>
                  </a:lnTo>
                  <a:lnTo>
                    <a:pt x="0" y="432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" name=""/>
            <p:cNvSpPr/>
            <p:nvPr/>
          </p:nvSpPr>
          <p:spPr>
            <a:xfrm>
              <a:off x="6018120" y="2209680"/>
              <a:ext cx="1981080" cy="906120"/>
            </a:xfrm>
            <a:custGeom>
              <a:avLst/>
              <a:gdLst/>
              <a:ahLst/>
              <a:rect l="l" t="t" r="r" b="b"/>
              <a:pathLst>
                <a:path w="764" h="460">
                  <a:moveTo>
                    <a:pt x="15" y="0"/>
                  </a:moveTo>
                  <a:lnTo>
                    <a:pt x="678" y="14"/>
                  </a:lnTo>
                  <a:lnTo>
                    <a:pt x="685" y="16"/>
                  </a:lnTo>
                  <a:lnTo>
                    <a:pt x="691" y="16"/>
                  </a:lnTo>
                  <a:lnTo>
                    <a:pt x="699" y="18"/>
                  </a:lnTo>
                  <a:lnTo>
                    <a:pt x="703" y="20"/>
                  </a:lnTo>
                  <a:lnTo>
                    <a:pt x="709" y="22"/>
                  </a:lnTo>
                  <a:lnTo>
                    <a:pt x="713" y="24"/>
                  </a:lnTo>
                  <a:lnTo>
                    <a:pt x="717" y="26"/>
                  </a:lnTo>
                  <a:lnTo>
                    <a:pt x="721" y="29"/>
                  </a:lnTo>
                  <a:lnTo>
                    <a:pt x="725" y="31"/>
                  </a:lnTo>
                  <a:lnTo>
                    <a:pt x="727" y="35"/>
                  </a:lnTo>
                  <a:lnTo>
                    <a:pt x="729" y="37"/>
                  </a:lnTo>
                  <a:lnTo>
                    <a:pt x="731" y="41"/>
                  </a:lnTo>
                  <a:lnTo>
                    <a:pt x="733" y="43"/>
                  </a:lnTo>
                  <a:lnTo>
                    <a:pt x="733" y="47"/>
                  </a:lnTo>
                  <a:lnTo>
                    <a:pt x="735" y="49"/>
                  </a:lnTo>
                  <a:lnTo>
                    <a:pt x="735" y="51"/>
                  </a:lnTo>
                  <a:lnTo>
                    <a:pt x="735" y="55"/>
                  </a:lnTo>
                  <a:lnTo>
                    <a:pt x="733" y="57"/>
                  </a:lnTo>
                  <a:lnTo>
                    <a:pt x="731" y="57"/>
                  </a:lnTo>
                  <a:lnTo>
                    <a:pt x="731" y="59"/>
                  </a:lnTo>
                  <a:lnTo>
                    <a:pt x="727" y="61"/>
                  </a:lnTo>
                  <a:lnTo>
                    <a:pt x="723" y="63"/>
                  </a:lnTo>
                  <a:lnTo>
                    <a:pt x="721" y="63"/>
                  </a:lnTo>
                  <a:lnTo>
                    <a:pt x="719" y="65"/>
                  </a:lnTo>
                  <a:lnTo>
                    <a:pt x="717" y="67"/>
                  </a:lnTo>
                  <a:lnTo>
                    <a:pt x="715" y="67"/>
                  </a:lnTo>
                  <a:lnTo>
                    <a:pt x="715" y="69"/>
                  </a:lnTo>
                  <a:lnTo>
                    <a:pt x="713" y="71"/>
                  </a:lnTo>
                  <a:lnTo>
                    <a:pt x="711" y="75"/>
                  </a:lnTo>
                  <a:lnTo>
                    <a:pt x="711" y="77"/>
                  </a:lnTo>
                  <a:lnTo>
                    <a:pt x="711" y="79"/>
                  </a:lnTo>
                  <a:lnTo>
                    <a:pt x="713" y="81"/>
                  </a:lnTo>
                  <a:lnTo>
                    <a:pt x="713" y="83"/>
                  </a:lnTo>
                  <a:lnTo>
                    <a:pt x="713" y="84"/>
                  </a:lnTo>
                  <a:lnTo>
                    <a:pt x="715" y="88"/>
                  </a:lnTo>
                  <a:lnTo>
                    <a:pt x="719" y="90"/>
                  </a:lnTo>
                  <a:lnTo>
                    <a:pt x="723" y="92"/>
                  </a:lnTo>
                  <a:lnTo>
                    <a:pt x="725" y="94"/>
                  </a:lnTo>
                  <a:lnTo>
                    <a:pt x="731" y="98"/>
                  </a:lnTo>
                  <a:lnTo>
                    <a:pt x="735" y="102"/>
                  </a:lnTo>
                  <a:lnTo>
                    <a:pt x="731" y="104"/>
                  </a:lnTo>
                  <a:lnTo>
                    <a:pt x="731" y="106"/>
                  </a:lnTo>
                  <a:lnTo>
                    <a:pt x="731" y="110"/>
                  </a:lnTo>
                  <a:lnTo>
                    <a:pt x="729" y="112"/>
                  </a:lnTo>
                  <a:lnTo>
                    <a:pt x="729" y="114"/>
                  </a:lnTo>
                  <a:lnTo>
                    <a:pt x="729" y="116"/>
                  </a:lnTo>
                  <a:lnTo>
                    <a:pt x="731" y="120"/>
                  </a:lnTo>
                  <a:lnTo>
                    <a:pt x="731" y="122"/>
                  </a:lnTo>
                  <a:lnTo>
                    <a:pt x="733" y="126"/>
                  </a:lnTo>
                  <a:lnTo>
                    <a:pt x="736" y="132"/>
                  </a:lnTo>
                  <a:lnTo>
                    <a:pt x="740" y="136"/>
                  </a:lnTo>
                  <a:lnTo>
                    <a:pt x="744" y="141"/>
                  </a:lnTo>
                  <a:lnTo>
                    <a:pt x="746" y="141"/>
                  </a:lnTo>
                  <a:lnTo>
                    <a:pt x="748" y="141"/>
                  </a:lnTo>
                  <a:lnTo>
                    <a:pt x="750" y="141"/>
                  </a:lnTo>
                  <a:lnTo>
                    <a:pt x="750" y="143"/>
                  </a:lnTo>
                  <a:lnTo>
                    <a:pt x="754" y="145"/>
                  </a:lnTo>
                  <a:lnTo>
                    <a:pt x="754" y="147"/>
                  </a:lnTo>
                  <a:lnTo>
                    <a:pt x="754" y="149"/>
                  </a:lnTo>
                  <a:lnTo>
                    <a:pt x="754" y="151"/>
                  </a:lnTo>
                  <a:lnTo>
                    <a:pt x="756" y="153"/>
                  </a:lnTo>
                  <a:lnTo>
                    <a:pt x="756" y="153"/>
                  </a:lnTo>
                  <a:lnTo>
                    <a:pt x="764" y="456"/>
                  </a:lnTo>
                  <a:lnTo>
                    <a:pt x="717" y="458"/>
                  </a:lnTo>
                  <a:lnTo>
                    <a:pt x="668" y="458"/>
                  </a:lnTo>
                  <a:lnTo>
                    <a:pt x="621" y="460"/>
                  </a:lnTo>
                  <a:lnTo>
                    <a:pt x="573" y="460"/>
                  </a:lnTo>
                  <a:lnTo>
                    <a:pt x="524" y="460"/>
                  </a:lnTo>
                  <a:lnTo>
                    <a:pt x="477" y="458"/>
                  </a:lnTo>
                  <a:lnTo>
                    <a:pt x="430" y="458"/>
                  </a:lnTo>
                  <a:lnTo>
                    <a:pt x="383" y="456"/>
                  </a:lnTo>
                  <a:lnTo>
                    <a:pt x="334" y="454"/>
                  </a:lnTo>
                  <a:lnTo>
                    <a:pt x="287" y="452"/>
                  </a:lnTo>
                  <a:lnTo>
                    <a:pt x="239" y="450"/>
                  </a:lnTo>
                  <a:lnTo>
                    <a:pt x="190" y="446"/>
                  </a:lnTo>
                  <a:lnTo>
                    <a:pt x="143" y="444"/>
                  </a:lnTo>
                  <a:lnTo>
                    <a:pt x="96" y="440"/>
                  </a:lnTo>
                  <a:lnTo>
                    <a:pt x="47" y="436"/>
                  </a:lnTo>
                  <a:lnTo>
                    <a:pt x="0" y="432"/>
                  </a:lnTo>
                  <a:lnTo>
                    <a:pt x="15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21" name=""/>
          <p:cNvGrpSpPr/>
          <p:nvPr/>
        </p:nvGrpSpPr>
        <p:grpSpPr>
          <a:xfrm>
            <a:off x="4113360" y="2819520"/>
            <a:ext cx="1685520" cy="1693440"/>
            <a:chOff x="4113360" y="2819520"/>
            <a:chExt cx="1685520" cy="1693440"/>
          </a:xfrm>
        </p:grpSpPr>
        <p:sp>
          <p:nvSpPr>
            <p:cNvPr id="222" name=""/>
            <p:cNvSpPr/>
            <p:nvPr/>
          </p:nvSpPr>
          <p:spPr>
            <a:xfrm>
              <a:off x="4113360" y="2819520"/>
              <a:ext cx="1685520" cy="1693440"/>
            </a:xfrm>
            <a:custGeom>
              <a:avLst/>
              <a:gdLst/>
              <a:ahLst/>
              <a:rect l="l" t="t" r="r" b="b"/>
              <a:pathLst>
                <a:path w="699" h="835">
                  <a:moveTo>
                    <a:pt x="79" y="0"/>
                  </a:moveTo>
                  <a:lnTo>
                    <a:pt x="120" y="6"/>
                  </a:lnTo>
                  <a:lnTo>
                    <a:pt x="159" y="12"/>
                  </a:lnTo>
                  <a:lnTo>
                    <a:pt x="199" y="17"/>
                  </a:lnTo>
                  <a:lnTo>
                    <a:pt x="238" y="23"/>
                  </a:lnTo>
                  <a:lnTo>
                    <a:pt x="277" y="27"/>
                  </a:lnTo>
                  <a:lnTo>
                    <a:pt x="314" y="33"/>
                  </a:lnTo>
                  <a:lnTo>
                    <a:pt x="354" y="37"/>
                  </a:lnTo>
                  <a:lnTo>
                    <a:pt x="391" y="43"/>
                  </a:lnTo>
                  <a:lnTo>
                    <a:pt x="468" y="49"/>
                  </a:lnTo>
                  <a:lnTo>
                    <a:pt x="544" y="57"/>
                  </a:lnTo>
                  <a:lnTo>
                    <a:pt x="621" y="65"/>
                  </a:lnTo>
                  <a:lnTo>
                    <a:pt x="699" y="70"/>
                  </a:lnTo>
                  <a:lnTo>
                    <a:pt x="656" y="811"/>
                  </a:lnTo>
                  <a:lnTo>
                    <a:pt x="279" y="774"/>
                  </a:lnTo>
                  <a:lnTo>
                    <a:pt x="265" y="799"/>
                  </a:lnTo>
                  <a:lnTo>
                    <a:pt x="96" y="786"/>
                  </a:lnTo>
                  <a:lnTo>
                    <a:pt x="88" y="835"/>
                  </a:lnTo>
                  <a:lnTo>
                    <a:pt x="0" y="821"/>
                  </a:lnTo>
                  <a:lnTo>
                    <a:pt x="79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" name=""/>
            <p:cNvSpPr/>
            <p:nvPr/>
          </p:nvSpPr>
          <p:spPr>
            <a:xfrm>
              <a:off x="4113360" y="2819520"/>
              <a:ext cx="1685520" cy="1693440"/>
            </a:xfrm>
            <a:custGeom>
              <a:avLst/>
              <a:gdLst/>
              <a:ahLst/>
              <a:rect l="l" t="t" r="r" b="b"/>
              <a:pathLst>
                <a:path w="699" h="835">
                  <a:moveTo>
                    <a:pt x="79" y="0"/>
                  </a:moveTo>
                  <a:lnTo>
                    <a:pt x="120" y="6"/>
                  </a:lnTo>
                  <a:lnTo>
                    <a:pt x="159" y="12"/>
                  </a:lnTo>
                  <a:lnTo>
                    <a:pt x="199" y="17"/>
                  </a:lnTo>
                  <a:lnTo>
                    <a:pt x="238" y="23"/>
                  </a:lnTo>
                  <a:lnTo>
                    <a:pt x="277" y="27"/>
                  </a:lnTo>
                  <a:lnTo>
                    <a:pt x="314" y="33"/>
                  </a:lnTo>
                  <a:lnTo>
                    <a:pt x="354" y="37"/>
                  </a:lnTo>
                  <a:lnTo>
                    <a:pt x="391" y="43"/>
                  </a:lnTo>
                  <a:lnTo>
                    <a:pt x="468" y="49"/>
                  </a:lnTo>
                  <a:lnTo>
                    <a:pt x="544" y="57"/>
                  </a:lnTo>
                  <a:lnTo>
                    <a:pt x="621" y="65"/>
                  </a:lnTo>
                  <a:lnTo>
                    <a:pt x="699" y="70"/>
                  </a:lnTo>
                  <a:lnTo>
                    <a:pt x="656" y="811"/>
                  </a:lnTo>
                  <a:lnTo>
                    <a:pt x="279" y="774"/>
                  </a:lnTo>
                  <a:lnTo>
                    <a:pt x="265" y="799"/>
                  </a:lnTo>
                  <a:lnTo>
                    <a:pt x="96" y="786"/>
                  </a:lnTo>
                  <a:lnTo>
                    <a:pt x="88" y="835"/>
                  </a:lnTo>
                  <a:lnTo>
                    <a:pt x="0" y="821"/>
                  </a:lnTo>
                  <a:lnTo>
                    <a:pt x="79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24" name=""/>
          <p:cNvGrpSpPr/>
          <p:nvPr/>
        </p:nvGrpSpPr>
        <p:grpSpPr>
          <a:xfrm>
            <a:off x="4267080" y="1600200"/>
            <a:ext cx="1847520" cy="1447560"/>
            <a:chOff x="4267080" y="1600200"/>
            <a:chExt cx="1847520" cy="1447560"/>
          </a:xfrm>
        </p:grpSpPr>
        <p:sp>
          <p:nvSpPr>
            <p:cNvPr id="225" name=""/>
            <p:cNvSpPr/>
            <p:nvPr/>
          </p:nvSpPr>
          <p:spPr>
            <a:xfrm>
              <a:off x="4267080" y="1600200"/>
              <a:ext cx="1847520" cy="1447560"/>
            </a:xfrm>
            <a:custGeom>
              <a:avLst/>
              <a:gdLst/>
              <a:ahLst/>
              <a:rect l="l" t="t" r="r" b="b"/>
              <a:pathLst>
                <a:path w="734" h="664">
                  <a:moveTo>
                    <a:pt x="59" y="0"/>
                  </a:moveTo>
                  <a:lnTo>
                    <a:pt x="102" y="4"/>
                  </a:lnTo>
                  <a:lnTo>
                    <a:pt x="143" y="10"/>
                  </a:lnTo>
                  <a:lnTo>
                    <a:pt x="186" y="16"/>
                  </a:lnTo>
                  <a:lnTo>
                    <a:pt x="228" y="22"/>
                  </a:lnTo>
                  <a:lnTo>
                    <a:pt x="312" y="36"/>
                  </a:lnTo>
                  <a:lnTo>
                    <a:pt x="396" y="47"/>
                  </a:lnTo>
                  <a:lnTo>
                    <a:pt x="440" y="55"/>
                  </a:lnTo>
                  <a:lnTo>
                    <a:pt x="481" y="59"/>
                  </a:lnTo>
                  <a:lnTo>
                    <a:pt x="524" y="67"/>
                  </a:lnTo>
                  <a:lnTo>
                    <a:pt x="567" y="71"/>
                  </a:lnTo>
                  <a:lnTo>
                    <a:pt x="609" y="77"/>
                  </a:lnTo>
                  <a:lnTo>
                    <a:pt x="650" y="81"/>
                  </a:lnTo>
                  <a:lnTo>
                    <a:pt x="691" y="85"/>
                  </a:lnTo>
                  <a:lnTo>
                    <a:pt x="734" y="89"/>
                  </a:lnTo>
                  <a:lnTo>
                    <a:pt x="713" y="664"/>
                  </a:lnTo>
                  <a:lnTo>
                    <a:pt x="675" y="660"/>
                  </a:lnTo>
                  <a:lnTo>
                    <a:pt x="636" y="656"/>
                  </a:lnTo>
                  <a:lnTo>
                    <a:pt x="595" y="651"/>
                  </a:lnTo>
                  <a:lnTo>
                    <a:pt x="552" y="647"/>
                  </a:lnTo>
                  <a:lnTo>
                    <a:pt x="463" y="637"/>
                  </a:lnTo>
                  <a:lnTo>
                    <a:pt x="369" y="627"/>
                  </a:lnTo>
                  <a:lnTo>
                    <a:pt x="320" y="623"/>
                  </a:lnTo>
                  <a:lnTo>
                    <a:pt x="273" y="617"/>
                  </a:lnTo>
                  <a:lnTo>
                    <a:pt x="226" y="611"/>
                  </a:lnTo>
                  <a:lnTo>
                    <a:pt x="178" y="605"/>
                  </a:lnTo>
                  <a:lnTo>
                    <a:pt x="131" y="599"/>
                  </a:lnTo>
                  <a:lnTo>
                    <a:pt x="86" y="594"/>
                  </a:lnTo>
                  <a:lnTo>
                    <a:pt x="43" y="586"/>
                  </a:lnTo>
                  <a:lnTo>
                    <a:pt x="0" y="578"/>
                  </a:lnTo>
                  <a:lnTo>
                    <a:pt x="59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" name=""/>
            <p:cNvSpPr/>
            <p:nvPr/>
          </p:nvSpPr>
          <p:spPr>
            <a:xfrm>
              <a:off x="4267080" y="1600200"/>
              <a:ext cx="1847520" cy="1447560"/>
            </a:xfrm>
            <a:custGeom>
              <a:avLst/>
              <a:gdLst/>
              <a:ahLst/>
              <a:rect l="l" t="t" r="r" b="b"/>
              <a:pathLst>
                <a:path w="734" h="664">
                  <a:moveTo>
                    <a:pt x="59" y="0"/>
                  </a:moveTo>
                  <a:lnTo>
                    <a:pt x="102" y="4"/>
                  </a:lnTo>
                  <a:lnTo>
                    <a:pt x="143" y="10"/>
                  </a:lnTo>
                  <a:lnTo>
                    <a:pt x="186" y="16"/>
                  </a:lnTo>
                  <a:lnTo>
                    <a:pt x="228" y="22"/>
                  </a:lnTo>
                  <a:lnTo>
                    <a:pt x="312" y="36"/>
                  </a:lnTo>
                  <a:lnTo>
                    <a:pt x="396" y="47"/>
                  </a:lnTo>
                  <a:lnTo>
                    <a:pt x="440" y="55"/>
                  </a:lnTo>
                  <a:lnTo>
                    <a:pt x="481" y="59"/>
                  </a:lnTo>
                  <a:lnTo>
                    <a:pt x="524" y="67"/>
                  </a:lnTo>
                  <a:lnTo>
                    <a:pt x="567" y="71"/>
                  </a:lnTo>
                  <a:lnTo>
                    <a:pt x="609" y="77"/>
                  </a:lnTo>
                  <a:lnTo>
                    <a:pt x="650" y="81"/>
                  </a:lnTo>
                  <a:lnTo>
                    <a:pt x="691" y="85"/>
                  </a:lnTo>
                  <a:lnTo>
                    <a:pt x="734" y="89"/>
                  </a:lnTo>
                  <a:lnTo>
                    <a:pt x="713" y="664"/>
                  </a:lnTo>
                  <a:lnTo>
                    <a:pt x="675" y="660"/>
                  </a:lnTo>
                  <a:lnTo>
                    <a:pt x="636" y="656"/>
                  </a:lnTo>
                  <a:lnTo>
                    <a:pt x="595" y="651"/>
                  </a:lnTo>
                  <a:lnTo>
                    <a:pt x="552" y="647"/>
                  </a:lnTo>
                  <a:lnTo>
                    <a:pt x="463" y="637"/>
                  </a:lnTo>
                  <a:lnTo>
                    <a:pt x="369" y="627"/>
                  </a:lnTo>
                  <a:lnTo>
                    <a:pt x="320" y="623"/>
                  </a:lnTo>
                  <a:lnTo>
                    <a:pt x="273" y="617"/>
                  </a:lnTo>
                  <a:lnTo>
                    <a:pt x="226" y="611"/>
                  </a:lnTo>
                  <a:lnTo>
                    <a:pt x="178" y="605"/>
                  </a:lnTo>
                  <a:lnTo>
                    <a:pt x="131" y="599"/>
                  </a:lnTo>
                  <a:lnTo>
                    <a:pt x="86" y="594"/>
                  </a:lnTo>
                  <a:lnTo>
                    <a:pt x="43" y="586"/>
                  </a:lnTo>
                  <a:lnTo>
                    <a:pt x="0" y="578"/>
                  </a:lnTo>
                  <a:lnTo>
                    <a:pt x="59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27" name=""/>
          <p:cNvSpPr/>
          <p:nvPr/>
        </p:nvSpPr>
        <p:spPr>
          <a:xfrm>
            <a:off x="6629400" y="4467240"/>
            <a:ext cx="91440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Texas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" name=""/>
          <p:cNvSpPr/>
          <p:nvPr/>
        </p:nvSpPr>
        <p:spPr>
          <a:xfrm>
            <a:off x="7162920" y="3505320"/>
            <a:ext cx="53316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Oklahoma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" name=""/>
          <p:cNvSpPr/>
          <p:nvPr/>
        </p:nvSpPr>
        <p:spPr>
          <a:xfrm>
            <a:off x="4952880" y="3243240"/>
            <a:ext cx="533520" cy="24372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Mexico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"/>
          <p:cNvSpPr/>
          <p:nvPr/>
        </p:nvSpPr>
        <p:spPr>
          <a:xfrm>
            <a:off x="7162560" y="2666880"/>
            <a:ext cx="36396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Kansas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"/>
          <p:cNvSpPr/>
          <p:nvPr/>
        </p:nvSpPr>
        <p:spPr>
          <a:xfrm>
            <a:off x="4952880" y="2286000"/>
            <a:ext cx="45720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Colorado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2" name=""/>
          <p:cNvSpPr/>
          <p:nvPr/>
        </p:nvSpPr>
        <p:spPr>
          <a:xfrm>
            <a:off x="3732840" y="1981080"/>
            <a:ext cx="22752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Utah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3" name=""/>
          <p:cNvSpPr/>
          <p:nvPr/>
        </p:nvSpPr>
        <p:spPr>
          <a:xfrm>
            <a:off x="2405160" y="1752480"/>
            <a:ext cx="307800" cy="24372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Nevada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4" name=""/>
          <p:cNvSpPr/>
          <p:nvPr/>
        </p:nvSpPr>
        <p:spPr>
          <a:xfrm rot="97200">
            <a:off x="612360" y="685440"/>
            <a:ext cx="2514600" cy="3130560"/>
          </a:xfrm>
          <a:custGeom>
            <a:avLst/>
            <a:gdLst/>
            <a:ahLst/>
            <a:rect l="l" t="t" r="r" b="b"/>
            <a:pathLst>
              <a:path w="468" h="723">
                <a:moveTo>
                  <a:pt x="36" y="0"/>
                </a:moveTo>
                <a:lnTo>
                  <a:pt x="251" y="43"/>
                </a:lnTo>
                <a:lnTo>
                  <a:pt x="204" y="256"/>
                </a:lnTo>
                <a:lnTo>
                  <a:pt x="446" y="580"/>
                </a:lnTo>
                <a:lnTo>
                  <a:pt x="468" y="621"/>
                </a:lnTo>
                <a:lnTo>
                  <a:pt x="445" y="641"/>
                </a:lnTo>
                <a:lnTo>
                  <a:pt x="430" y="677"/>
                </a:lnTo>
                <a:lnTo>
                  <a:pt x="416" y="698"/>
                </a:lnTo>
                <a:lnTo>
                  <a:pt x="431" y="717"/>
                </a:lnTo>
                <a:lnTo>
                  <a:pt x="406" y="723"/>
                </a:lnTo>
                <a:lnTo>
                  <a:pt x="264" y="718"/>
                </a:lnTo>
                <a:lnTo>
                  <a:pt x="255" y="676"/>
                </a:lnTo>
                <a:lnTo>
                  <a:pt x="230" y="645"/>
                </a:lnTo>
                <a:lnTo>
                  <a:pt x="212" y="634"/>
                </a:lnTo>
                <a:lnTo>
                  <a:pt x="207" y="612"/>
                </a:lnTo>
                <a:lnTo>
                  <a:pt x="192" y="600"/>
                </a:lnTo>
                <a:lnTo>
                  <a:pt x="177" y="585"/>
                </a:lnTo>
                <a:lnTo>
                  <a:pt x="172" y="568"/>
                </a:lnTo>
                <a:lnTo>
                  <a:pt x="158" y="557"/>
                </a:lnTo>
                <a:lnTo>
                  <a:pt x="136" y="563"/>
                </a:lnTo>
                <a:lnTo>
                  <a:pt x="111" y="554"/>
                </a:lnTo>
                <a:lnTo>
                  <a:pt x="111" y="545"/>
                </a:lnTo>
                <a:lnTo>
                  <a:pt x="110" y="525"/>
                </a:lnTo>
                <a:lnTo>
                  <a:pt x="100" y="503"/>
                </a:lnTo>
                <a:lnTo>
                  <a:pt x="99" y="485"/>
                </a:lnTo>
                <a:lnTo>
                  <a:pt x="88" y="469"/>
                </a:lnTo>
                <a:lnTo>
                  <a:pt x="91" y="454"/>
                </a:lnTo>
                <a:lnTo>
                  <a:pt x="60" y="417"/>
                </a:lnTo>
                <a:lnTo>
                  <a:pt x="60" y="396"/>
                </a:lnTo>
                <a:lnTo>
                  <a:pt x="76" y="388"/>
                </a:lnTo>
                <a:lnTo>
                  <a:pt x="76" y="375"/>
                </a:lnTo>
                <a:lnTo>
                  <a:pt x="60" y="371"/>
                </a:lnTo>
                <a:lnTo>
                  <a:pt x="53" y="351"/>
                </a:lnTo>
                <a:lnTo>
                  <a:pt x="45" y="316"/>
                </a:lnTo>
                <a:lnTo>
                  <a:pt x="68" y="335"/>
                </a:lnTo>
                <a:lnTo>
                  <a:pt x="59" y="310"/>
                </a:lnTo>
                <a:lnTo>
                  <a:pt x="76" y="310"/>
                </a:lnTo>
                <a:lnTo>
                  <a:pt x="76" y="292"/>
                </a:lnTo>
                <a:lnTo>
                  <a:pt x="59" y="280"/>
                </a:lnTo>
                <a:lnTo>
                  <a:pt x="51" y="297"/>
                </a:lnTo>
                <a:lnTo>
                  <a:pt x="36" y="291"/>
                </a:lnTo>
                <a:lnTo>
                  <a:pt x="6" y="210"/>
                </a:lnTo>
                <a:lnTo>
                  <a:pt x="14" y="152"/>
                </a:lnTo>
                <a:lnTo>
                  <a:pt x="0" y="119"/>
                </a:lnTo>
                <a:lnTo>
                  <a:pt x="7" y="94"/>
                </a:lnTo>
                <a:lnTo>
                  <a:pt x="22" y="89"/>
                </a:lnTo>
                <a:lnTo>
                  <a:pt x="36" y="49"/>
                </a:lnTo>
                <a:lnTo>
                  <a:pt x="36" y="0"/>
                </a:lnTo>
                <a:close/>
              </a:path>
            </a:pathLst>
          </a:custGeom>
          <a:solidFill>
            <a:srgbClr val="ccffcc"/>
          </a:solidFill>
          <a:ln w="1260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5" name=""/>
          <p:cNvSpPr/>
          <p:nvPr/>
        </p:nvSpPr>
        <p:spPr>
          <a:xfrm>
            <a:off x="1447920" y="2514600"/>
            <a:ext cx="6555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California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6" name=""/>
          <p:cNvSpPr/>
          <p:nvPr/>
        </p:nvSpPr>
        <p:spPr>
          <a:xfrm>
            <a:off x="4037040" y="3276720"/>
            <a:ext cx="380880" cy="7596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7" name=""/>
          <p:cNvSpPr/>
          <p:nvPr/>
        </p:nvSpPr>
        <p:spPr>
          <a:xfrm flipV="1">
            <a:off x="4417920" y="2819160"/>
            <a:ext cx="228600" cy="53316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8" name=""/>
          <p:cNvSpPr/>
          <p:nvPr/>
        </p:nvSpPr>
        <p:spPr>
          <a:xfrm>
            <a:off x="4417920" y="3352680"/>
            <a:ext cx="990720" cy="9144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9" name=""/>
          <p:cNvSpPr/>
          <p:nvPr/>
        </p:nvSpPr>
        <p:spPr>
          <a:xfrm flipH="1">
            <a:off x="1904760" y="3276720"/>
            <a:ext cx="1143000" cy="304560"/>
          </a:xfrm>
          <a:prstGeom prst="line">
            <a:avLst/>
          </a:prstGeom>
          <a:ln w="28440">
            <a:solidFill>
              <a:srgbClr val="00cc00"/>
            </a:solidFill>
            <a:prstDash val="lgDash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0" name=""/>
          <p:cNvSpPr/>
          <p:nvPr/>
        </p:nvSpPr>
        <p:spPr>
          <a:xfrm flipH="1">
            <a:off x="5560560" y="2117880"/>
            <a:ext cx="1676520" cy="2590560"/>
          </a:xfrm>
          <a:prstGeom prst="line">
            <a:avLst/>
          </a:prstGeom>
          <a:ln w="38160">
            <a:solidFill>
              <a:srgbClr val="0066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1" name=""/>
          <p:cNvSpPr/>
          <p:nvPr/>
        </p:nvSpPr>
        <p:spPr>
          <a:xfrm rot="18499200">
            <a:off x="6432120" y="2345040"/>
            <a:ext cx="8460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66cc"/>
                </a:solidFill>
                <a:effectLst/>
                <a:uFillTx/>
                <a:latin typeface="Arial"/>
              </a:rPr>
              <a:t>NNG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2" name=""/>
          <p:cNvSpPr/>
          <p:nvPr/>
        </p:nvSpPr>
        <p:spPr>
          <a:xfrm rot="2586600">
            <a:off x="4620600" y="3569400"/>
            <a:ext cx="8287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TWPL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3" name=""/>
          <p:cNvSpPr/>
          <p:nvPr/>
        </p:nvSpPr>
        <p:spPr>
          <a:xfrm rot="20843400">
            <a:off x="2746440" y="2774520"/>
            <a:ext cx="1909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cc00"/>
                </a:solidFill>
                <a:effectLst/>
                <a:uFillTx/>
                <a:latin typeface="Arial"/>
              </a:rPr>
              <a:t>Southern Trails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4" name=""/>
          <p:cNvSpPr/>
          <p:nvPr/>
        </p:nvSpPr>
        <p:spPr>
          <a:xfrm flipV="1">
            <a:off x="5408640" y="3580920"/>
            <a:ext cx="990720" cy="6858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5" name=""/>
          <p:cNvSpPr/>
          <p:nvPr/>
        </p:nvSpPr>
        <p:spPr>
          <a:xfrm flipV="1">
            <a:off x="6399360" y="3124080"/>
            <a:ext cx="0" cy="4572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6" name=""/>
          <p:cNvSpPr/>
          <p:nvPr/>
        </p:nvSpPr>
        <p:spPr>
          <a:xfrm>
            <a:off x="6399360" y="3581280"/>
            <a:ext cx="304560" cy="7632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7" name=""/>
          <p:cNvSpPr/>
          <p:nvPr/>
        </p:nvSpPr>
        <p:spPr>
          <a:xfrm>
            <a:off x="2360520" y="3870360"/>
            <a:ext cx="114300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8" name=""/>
          <p:cNvSpPr/>
          <p:nvPr/>
        </p:nvSpPr>
        <p:spPr>
          <a:xfrm>
            <a:off x="3048120" y="3276720"/>
            <a:ext cx="988920" cy="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9" name=""/>
          <p:cNvSpPr/>
          <p:nvPr/>
        </p:nvSpPr>
        <p:spPr>
          <a:xfrm flipH="1">
            <a:off x="3047760" y="2895480"/>
            <a:ext cx="1522440" cy="381240"/>
          </a:xfrm>
          <a:prstGeom prst="line">
            <a:avLst/>
          </a:prstGeom>
          <a:ln w="28440">
            <a:solidFill>
              <a:srgbClr val="00cc00"/>
            </a:solidFill>
            <a:prstDash val="lgDash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0" name=""/>
          <p:cNvSpPr/>
          <p:nvPr/>
        </p:nvSpPr>
        <p:spPr>
          <a:xfrm>
            <a:off x="3429000" y="3581280"/>
            <a:ext cx="8319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Arizona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1" name=""/>
          <p:cNvSpPr/>
          <p:nvPr/>
        </p:nvSpPr>
        <p:spPr>
          <a:xfrm>
            <a:off x="5408640" y="4267080"/>
            <a:ext cx="228600" cy="6858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2" name=""/>
          <p:cNvSpPr/>
          <p:nvPr/>
        </p:nvSpPr>
        <p:spPr>
          <a:xfrm flipH="1">
            <a:off x="3047760" y="3276720"/>
            <a:ext cx="228600" cy="15228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3" name=""/>
          <p:cNvSpPr/>
          <p:nvPr/>
        </p:nvSpPr>
        <p:spPr>
          <a:xfrm>
            <a:off x="1371600" y="228600"/>
            <a:ext cx="716292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Southern Trails Project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4" name=""/>
          <p:cNvSpPr/>
          <p:nvPr/>
        </p:nvSpPr>
        <p:spPr>
          <a:xfrm>
            <a:off x="228600" y="3886200"/>
            <a:ext cx="5715000" cy="265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RFP to purchase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West leg, due Oct 15</a:t>
            </a:r>
            <a:r>
              <a:rPr b="0" lang="en-US" sz="24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th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In-service 7/2002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“East” San Juan to CA border: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Arial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87,500 MMBtu/d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“West” CA border to Long Beach: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-120,000 MMBtu/d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052993D-610A-4C47-AEFB-1570AD24E4BA}" type="slidenum">
              <a:t>19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85800" y="990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br>
              <a:rPr sz="3200"/>
            </a:b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Overview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1294920" y="2438280"/>
            <a:ext cx="7086600" cy="3200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 Plan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Environment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Upside/Downside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744EB0A-6640-44F0-BF96-A0A8A2C32521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5" name=""/>
          <p:cNvGrpSpPr/>
          <p:nvPr/>
        </p:nvGrpSpPr>
        <p:grpSpPr>
          <a:xfrm>
            <a:off x="5713560" y="2971800"/>
            <a:ext cx="2361600" cy="1599840"/>
            <a:chOff x="5713560" y="2971800"/>
            <a:chExt cx="2361600" cy="1599840"/>
          </a:xfrm>
        </p:grpSpPr>
        <p:sp>
          <p:nvSpPr>
            <p:cNvPr id="256" name=""/>
            <p:cNvSpPr/>
            <p:nvPr/>
          </p:nvSpPr>
          <p:spPr>
            <a:xfrm>
              <a:off x="5713560" y="2971800"/>
              <a:ext cx="2361600" cy="1599840"/>
            </a:xfrm>
            <a:custGeom>
              <a:avLst/>
              <a:gdLst/>
              <a:ahLst/>
              <a:rect l="l" t="t" r="r" b="b"/>
              <a:pathLst>
                <a:path w="888" h="511">
                  <a:moveTo>
                    <a:pt x="4" y="0"/>
                  </a:moveTo>
                  <a:lnTo>
                    <a:pt x="33" y="2"/>
                  </a:lnTo>
                  <a:lnTo>
                    <a:pt x="59" y="6"/>
                  </a:lnTo>
                  <a:lnTo>
                    <a:pt x="86" y="8"/>
                  </a:lnTo>
                  <a:lnTo>
                    <a:pt x="114" y="12"/>
                  </a:lnTo>
                  <a:lnTo>
                    <a:pt x="141" y="14"/>
                  </a:lnTo>
                  <a:lnTo>
                    <a:pt x="169" y="16"/>
                  </a:lnTo>
                  <a:lnTo>
                    <a:pt x="196" y="20"/>
                  </a:lnTo>
                  <a:lnTo>
                    <a:pt x="224" y="20"/>
                  </a:lnTo>
                  <a:lnTo>
                    <a:pt x="279" y="24"/>
                  </a:lnTo>
                  <a:lnTo>
                    <a:pt x="332" y="26"/>
                  </a:lnTo>
                  <a:lnTo>
                    <a:pt x="387" y="28"/>
                  </a:lnTo>
                  <a:lnTo>
                    <a:pt x="440" y="30"/>
                  </a:lnTo>
                  <a:lnTo>
                    <a:pt x="495" y="30"/>
                  </a:lnTo>
                  <a:lnTo>
                    <a:pt x="548" y="32"/>
                  </a:lnTo>
                  <a:lnTo>
                    <a:pt x="603" y="32"/>
                  </a:lnTo>
                  <a:lnTo>
                    <a:pt x="656" y="32"/>
                  </a:lnTo>
                  <a:lnTo>
                    <a:pt x="764" y="32"/>
                  </a:lnTo>
                  <a:lnTo>
                    <a:pt x="868" y="32"/>
                  </a:lnTo>
                  <a:lnTo>
                    <a:pt x="868" y="108"/>
                  </a:lnTo>
                  <a:lnTo>
                    <a:pt x="878" y="197"/>
                  </a:lnTo>
                  <a:lnTo>
                    <a:pt x="888" y="511"/>
                  </a:lnTo>
                  <a:lnTo>
                    <a:pt x="852" y="511"/>
                  </a:lnTo>
                  <a:lnTo>
                    <a:pt x="852" y="509"/>
                  </a:lnTo>
                  <a:lnTo>
                    <a:pt x="852" y="507"/>
                  </a:lnTo>
                  <a:lnTo>
                    <a:pt x="852" y="503"/>
                  </a:lnTo>
                  <a:lnTo>
                    <a:pt x="852" y="499"/>
                  </a:lnTo>
                  <a:lnTo>
                    <a:pt x="850" y="494"/>
                  </a:lnTo>
                  <a:lnTo>
                    <a:pt x="846" y="488"/>
                  </a:lnTo>
                  <a:lnTo>
                    <a:pt x="844" y="484"/>
                  </a:lnTo>
                  <a:lnTo>
                    <a:pt x="844" y="482"/>
                  </a:lnTo>
                  <a:lnTo>
                    <a:pt x="842" y="480"/>
                  </a:lnTo>
                  <a:lnTo>
                    <a:pt x="838" y="478"/>
                  </a:lnTo>
                  <a:lnTo>
                    <a:pt x="838" y="476"/>
                  </a:lnTo>
                  <a:lnTo>
                    <a:pt x="837" y="474"/>
                  </a:lnTo>
                  <a:lnTo>
                    <a:pt x="835" y="474"/>
                  </a:lnTo>
                  <a:lnTo>
                    <a:pt x="831" y="474"/>
                  </a:lnTo>
                  <a:lnTo>
                    <a:pt x="829" y="474"/>
                  </a:lnTo>
                  <a:lnTo>
                    <a:pt x="825" y="474"/>
                  </a:lnTo>
                  <a:lnTo>
                    <a:pt x="821" y="476"/>
                  </a:lnTo>
                  <a:lnTo>
                    <a:pt x="819" y="478"/>
                  </a:lnTo>
                  <a:lnTo>
                    <a:pt x="815" y="480"/>
                  </a:lnTo>
                  <a:lnTo>
                    <a:pt x="813" y="482"/>
                  </a:lnTo>
                  <a:lnTo>
                    <a:pt x="813" y="484"/>
                  </a:lnTo>
                  <a:lnTo>
                    <a:pt x="811" y="486"/>
                  </a:lnTo>
                  <a:lnTo>
                    <a:pt x="807" y="492"/>
                  </a:lnTo>
                  <a:lnTo>
                    <a:pt x="805" y="494"/>
                  </a:lnTo>
                  <a:lnTo>
                    <a:pt x="803" y="496"/>
                  </a:lnTo>
                  <a:lnTo>
                    <a:pt x="801" y="498"/>
                  </a:lnTo>
                  <a:lnTo>
                    <a:pt x="799" y="498"/>
                  </a:lnTo>
                  <a:lnTo>
                    <a:pt x="797" y="498"/>
                  </a:lnTo>
                  <a:lnTo>
                    <a:pt x="793" y="498"/>
                  </a:lnTo>
                  <a:lnTo>
                    <a:pt x="791" y="498"/>
                  </a:lnTo>
                  <a:lnTo>
                    <a:pt x="787" y="498"/>
                  </a:lnTo>
                  <a:lnTo>
                    <a:pt x="785" y="498"/>
                  </a:lnTo>
                  <a:lnTo>
                    <a:pt x="781" y="496"/>
                  </a:lnTo>
                  <a:lnTo>
                    <a:pt x="778" y="494"/>
                  </a:lnTo>
                  <a:lnTo>
                    <a:pt x="772" y="490"/>
                  </a:lnTo>
                  <a:lnTo>
                    <a:pt x="766" y="486"/>
                  </a:lnTo>
                  <a:lnTo>
                    <a:pt x="764" y="486"/>
                  </a:lnTo>
                  <a:lnTo>
                    <a:pt x="760" y="488"/>
                  </a:lnTo>
                  <a:lnTo>
                    <a:pt x="754" y="490"/>
                  </a:lnTo>
                  <a:lnTo>
                    <a:pt x="746" y="492"/>
                  </a:lnTo>
                  <a:lnTo>
                    <a:pt x="736" y="494"/>
                  </a:lnTo>
                  <a:lnTo>
                    <a:pt x="726" y="496"/>
                  </a:lnTo>
                  <a:lnTo>
                    <a:pt x="723" y="498"/>
                  </a:lnTo>
                  <a:lnTo>
                    <a:pt x="719" y="498"/>
                  </a:lnTo>
                  <a:lnTo>
                    <a:pt x="713" y="498"/>
                  </a:lnTo>
                  <a:lnTo>
                    <a:pt x="709" y="498"/>
                  </a:lnTo>
                  <a:lnTo>
                    <a:pt x="703" y="498"/>
                  </a:lnTo>
                  <a:lnTo>
                    <a:pt x="697" y="496"/>
                  </a:lnTo>
                  <a:lnTo>
                    <a:pt x="691" y="494"/>
                  </a:lnTo>
                  <a:lnTo>
                    <a:pt x="685" y="492"/>
                  </a:lnTo>
                  <a:lnTo>
                    <a:pt x="679" y="488"/>
                  </a:lnTo>
                  <a:lnTo>
                    <a:pt x="673" y="486"/>
                  </a:lnTo>
                  <a:lnTo>
                    <a:pt x="668" y="486"/>
                  </a:lnTo>
                  <a:lnTo>
                    <a:pt x="664" y="484"/>
                  </a:lnTo>
                  <a:lnTo>
                    <a:pt x="658" y="484"/>
                  </a:lnTo>
                  <a:lnTo>
                    <a:pt x="656" y="486"/>
                  </a:lnTo>
                  <a:lnTo>
                    <a:pt x="652" y="486"/>
                  </a:lnTo>
                  <a:lnTo>
                    <a:pt x="648" y="488"/>
                  </a:lnTo>
                  <a:lnTo>
                    <a:pt x="644" y="490"/>
                  </a:lnTo>
                  <a:lnTo>
                    <a:pt x="642" y="492"/>
                  </a:lnTo>
                  <a:lnTo>
                    <a:pt x="640" y="494"/>
                  </a:lnTo>
                  <a:lnTo>
                    <a:pt x="636" y="498"/>
                  </a:lnTo>
                  <a:lnTo>
                    <a:pt x="632" y="501"/>
                  </a:lnTo>
                  <a:lnTo>
                    <a:pt x="626" y="505"/>
                  </a:lnTo>
                  <a:lnTo>
                    <a:pt x="624" y="507"/>
                  </a:lnTo>
                  <a:lnTo>
                    <a:pt x="622" y="507"/>
                  </a:lnTo>
                  <a:lnTo>
                    <a:pt x="620" y="509"/>
                  </a:lnTo>
                  <a:lnTo>
                    <a:pt x="618" y="509"/>
                  </a:lnTo>
                  <a:lnTo>
                    <a:pt x="615" y="507"/>
                  </a:lnTo>
                  <a:lnTo>
                    <a:pt x="611" y="505"/>
                  </a:lnTo>
                  <a:lnTo>
                    <a:pt x="609" y="501"/>
                  </a:lnTo>
                  <a:lnTo>
                    <a:pt x="605" y="499"/>
                  </a:lnTo>
                  <a:lnTo>
                    <a:pt x="603" y="498"/>
                  </a:lnTo>
                  <a:lnTo>
                    <a:pt x="601" y="496"/>
                  </a:lnTo>
                  <a:lnTo>
                    <a:pt x="599" y="494"/>
                  </a:lnTo>
                  <a:lnTo>
                    <a:pt x="599" y="492"/>
                  </a:lnTo>
                  <a:lnTo>
                    <a:pt x="597" y="488"/>
                  </a:lnTo>
                  <a:lnTo>
                    <a:pt x="597" y="486"/>
                  </a:lnTo>
                  <a:lnTo>
                    <a:pt x="595" y="484"/>
                  </a:lnTo>
                  <a:lnTo>
                    <a:pt x="587" y="484"/>
                  </a:lnTo>
                  <a:lnTo>
                    <a:pt x="577" y="486"/>
                  </a:lnTo>
                  <a:lnTo>
                    <a:pt x="567" y="486"/>
                  </a:lnTo>
                  <a:lnTo>
                    <a:pt x="556" y="486"/>
                  </a:lnTo>
                  <a:lnTo>
                    <a:pt x="552" y="486"/>
                  </a:lnTo>
                  <a:lnTo>
                    <a:pt x="548" y="486"/>
                  </a:lnTo>
                  <a:lnTo>
                    <a:pt x="544" y="486"/>
                  </a:lnTo>
                  <a:lnTo>
                    <a:pt x="538" y="484"/>
                  </a:lnTo>
                  <a:lnTo>
                    <a:pt x="538" y="482"/>
                  </a:lnTo>
                  <a:lnTo>
                    <a:pt x="536" y="482"/>
                  </a:lnTo>
                  <a:lnTo>
                    <a:pt x="534" y="480"/>
                  </a:lnTo>
                  <a:lnTo>
                    <a:pt x="532" y="478"/>
                  </a:lnTo>
                  <a:lnTo>
                    <a:pt x="530" y="478"/>
                  </a:lnTo>
                  <a:lnTo>
                    <a:pt x="530" y="476"/>
                  </a:lnTo>
                  <a:lnTo>
                    <a:pt x="530" y="472"/>
                  </a:lnTo>
                  <a:lnTo>
                    <a:pt x="528" y="470"/>
                  </a:lnTo>
                  <a:lnTo>
                    <a:pt x="528" y="470"/>
                  </a:lnTo>
                  <a:lnTo>
                    <a:pt x="526" y="470"/>
                  </a:lnTo>
                  <a:lnTo>
                    <a:pt x="526" y="470"/>
                  </a:lnTo>
                  <a:lnTo>
                    <a:pt x="524" y="468"/>
                  </a:lnTo>
                  <a:lnTo>
                    <a:pt x="522" y="466"/>
                  </a:lnTo>
                  <a:lnTo>
                    <a:pt x="522" y="464"/>
                  </a:lnTo>
                  <a:lnTo>
                    <a:pt x="518" y="458"/>
                  </a:lnTo>
                  <a:lnTo>
                    <a:pt x="516" y="452"/>
                  </a:lnTo>
                  <a:lnTo>
                    <a:pt x="514" y="448"/>
                  </a:lnTo>
                  <a:lnTo>
                    <a:pt x="512" y="444"/>
                  </a:lnTo>
                  <a:lnTo>
                    <a:pt x="510" y="441"/>
                  </a:lnTo>
                  <a:lnTo>
                    <a:pt x="508" y="439"/>
                  </a:lnTo>
                  <a:lnTo>
                    <a:pt x="506" y="437"/>
                  </a:lnTo>
                  <a:lnTo>
                    <a:pt x="503" y="435"/>
                  </a:lnTo>
                  <a:lnTo>
                    <a:pt x="501" y="433"/>
                  </a:lnTo>
                  <a:lnTo>
                    <a:pt x="499" y="433"/>
                  </a:lnTo>
                  <a:lnTo>
                    <a:pt x="497" y="433"/>
                  </a:lnTo>
                  <a:lnTo>
                    <a:pt x="495" y="433"/>
                  </a:lnTo>
                  <a:lnTo>
                    <a:pt x="493" y="433"/>
                  </a:lnTo>
                  <a:lnTo>
                    <a:pt x="491" y="433"/>
                  </a:lnTo>
                  <a:lnTo>
                    <a:pt x="489" y="433"/>
                  </a:lnTo>
                  <a:lnTo>
                    <a:pt x="487" y="435"/>
                  </a:lnTo>
                  <a:lnTo>
                    <a:pt x="483" y="437"/>
                  </a:lnTo>
                  <a:lnTo>
                    <a:pt x="477" y="439"/>
                  </a:lnTo>
                  <a:lnTo>
                    <a:pt x="471" y="441"/>
                  </a:lnTo>
                  <a:lnTo>
                    <a:pt x="465" y="442"/>
                  </a:lnTo>
                  <a:lnTo>
                    <a:pt x="461" y="442"/>
                  </a:lnTo>
                  <a:lnTo>
                    <a:pt x="457" y="444"/>
                  </a:lnTo>
                  <a:lnTo>
                    <a:pt x="453" y="444"/>
                  </a:lnTo>
                  <a:lnTo>
                    <a:pt x="449" y="444"/>
                  </a:lnTo>
                  <a:lnTo>
                    <a:pt x="442" y="444"/>
                  </a:lnTo>
                  <a:lnTo>
                    <a:pt x="434" y="444"/>
                  </a:lnTo>
                  <a:lnTo>
                    <a:pt x="426" y="444"/>
                  </a:lnTo>
                  <a:lnTo>
                    <a:pt x="420" y="442"/>
                  </a:lnTo>
                  <a:lnTo>
                    <a:pt x="416" y="442"/>
                  </a:lnTo>
                  <a:lnTo>
                    <a:pt x="414" y="441"/>
                  </a:lnTo>
                  <a:lnTo>
                    <a:pt x="412" y="441"/>
                  </a:lnTo>
                  <a:lnTo>
                    <a:pt x="410" y="439"/>
                  </a:lnTo>
                  <a:lnTo>
                    <a:pt x="408" y="437"/>
                  </a:lnTo>
                  <a:lnTo>
                    <a:pt x="406" y="437"/>
                  </a:lnTo>
                  <a:lnTo>
                    <a:pt x="404" y="435"/>
                  </a:lnTo>
                  <a:lnTo>
                    <a:pt x="404" y="431"/>
                  </a:lnTo>
                  <a:lnTo>
                    <a:pt x="404" y="429"/>
                  </a:lnTo>
                  <a:lnTo>
                    <a:pt x="402" y="427"/>
                  </a:lnTo>
                  <a:lnTo>
                    <a:pt x="400" y="423"/>
                  </a:lnTo>
                  <a:lnTo>
                    <a:pt x="400" y="421"/>
                  </a:lnTo>
                  <a:lnTo>
                    <a:pt x="398" y="415"/>
                  </a:lnTo>
                  <a:lnTo>
                    <a:pt x="398" y="409"/>
                  </a:lnTo>
                  <a:lnTo>
                    <a:pt x="398" y="405"/>
                  </a:lnTo>
                  <a:lnTo>
                    <a:pt x="396" y="401"/>
                  </a:lnTo>
                  <a:lnTo>
                    <a:pt x="396" y="399"/>
                  </a:lnTo>
                  <a:lnTo>
                    <a:pt x="394" y="397"/>
                  </a:lnTo>
                  <a:lnTo>
                    <a:pt x="393" y="395"/>
                  </a:lnTo>
                  <a:lnTo>
                    <a:pt x="389" y="395"/>
                  </a:lnTo>
                  <a:lnTo>
                    <a:pt x="387" y="393"/>
                  </a:lnTo>
                  <a:lnTo>
                    <a:pt x="383" y="393"/>
                  </a:lnTo>
                  <a:lnTo>
                    <a:pt x="381" y="393"/>
                  </a:lnTo>
                  <a:lnTo>
                    <a:pt x="379" y="393"/>
                  </a:lnTo>
                  <a:lnTo>
                    <a:pt x="377" y="395"/>
                  </a:lnTo>
                  <a:lnTo>
                    <a:pt x="375" y="395"/>
                  </a:lnTo>
                  <a:lnTo>
                    <a:pt x="369" y="397"/>
                  </a:lnTo>
                  <a:lnTo>
                    <a:pt x="365" y="399"/>
                  </a:lnTo>
                  <a:lnTo>
                    <a:pt x="359" y="401"/>
                  </a:lnTo>
                  <a:lnTo>
                    <a:pt x="353" y="403"/>
                  </a:lnTo>
                  <a:lnTo>
                    <a:pt x="349" y="405"/>
                  </a:lnTo>
                  <a:lnTo>
                    <a:pt x="345" y="405"/>
                  </a:lnTo>
                  <a:lnTo>
                    <a:pt x="341" y="405"/>
                  </a:lnTo>
                  <a:lnTo>
                    <a:pt x="337" y="405"/>
                  </a:lnTo>
                  <a:lnTo>
                    <a:pt x="336" y="405"/>
                  </a:lnTo>
                  <a:lnTo>
                    <a:pt x="334" y="405"/>
                  </a:lnTo>
                  <a:lnTo>
                    <a:pt x="334" y="403"/>
                  </a:lnTo>
                  <a:lnTo>
                    <a:pt x="332" y="403"/>
                  </a:lnTo>
                  <a:lnTo>
                    <a:pt x="328" y="399"/>
                  </a:lnTo>
                  <a:lnTo>
                    <a:pt x="328" y="399"/>
                  </a:lnTo>
                  <a:lnTo>
                    <a:pt x="328" y="397"/>
                  </a:lnTo>
                  <a:lnTo>
                    <a:pt x="326" y="395"/>
                  </a:lnTo>
                  <a:lnTo>
                    <a:pt x="326" y="393"/>
                  </a:lnTo>
                  <a:lnTo>
                    <a:pt x="326" y="391"/>
                  </a:lnTo>
                  <a:lnTo>
                    <a:pt x="326" y="387"/>
                  </a:lnTo>
                  <a:lnTo>
                    <a:pt x="326" y="386"/>
                  </a:lnTo>
                  <a:lnTo>
                    <a:pt x="326" y="384"/>
                  </a:lnTo>
                  <a:lnTo>
                    <a:pt x="324" y="380"/>
                  </a:lnTo>
                  <a:lnTo>
                    <a:pt x="322" y="374"/>
                  </a:lnTo>
                  <a:lnTo>
                    <a:pt x="320" y="370"/>
                  </a:lnTo>
                  <a:lnTo>
                    <a:pt x="318" y="364"/>
                  </a:lnTo>
                  <a:lnTo>
                    <a:pt x="318" y="362"/>
                  </a:lnTo>
                  <a:lnTo>
                    <a:pt x="316" y="360"/>
                  </a:lnTo>
                  <a:lnTo>
                    <a:pt x="316" y="358"/>
                  </a:lnTo>
                  <a:lnTo>
                    <a:pt x="316" y="356"/>
                  </a:lnTo>
                  <a:lnTo>
                    <a:pt x="306" y="103"/>
                  </a:lnTo>
                  <a:lnTo>
                    <a:pt x="0" y="73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" name=""/>
            <p:cNvSpPr/>
            <p:nvPr/>
          </p:nvSpPr>
          <p:spPr>
            <a:xfrm>
              <a:off x="5713560" y="2971800"/>
              <a:ext cx="2361600" cy="1599840"/>
            </a:xfrm>
            <a:custGeom>
              <a:avLst/>
              <a:gdLst/>
              <a:ahLst/>
              <a:rect l="l" t="t" r="r" b="b"/>
              <a:pathLst>
                <a:path w="888" h="511">
                  <a:moveTo>
                    <a:pt x="4" y="0"/>
                  </a:moveTo>
                  <a:lnTo>
                    <a:pt x="33" y="2"/>
                  </a:lnTo>
                  <a:lnTo>
                    <a:pt x="59" y="6"/>
                  </a:lnTo>
                  <a:lnTo>
                    <a:pt x="86" y="8"/>
                  </a:lnTo>
                  <a:lnTo>
                    <a:pt x="114" y="12"/>
                  </a:lnTo>
                  <a:lnTo>
                    <a:pt x="141" y="14"/>
                  </a:lnTo>
                  <a:lnTo>
                    <a:pt x="169" y="16"/>
                  </a:lnTo>
                  <a:lnTo>
                    <a:pt x="196" y="20"/>
                  </a:lnTo>
                  <a:lnTo>
                    <a:pt x="224" y="20"/>
                  </a:lnTo>
                  <a:lnTo>
                    <a:pt x="279" y="24"/>
                  </a:lnTo>
                  <a:lnTo>
                    <a:pt x="332" y="26"/>
                  </a:lnTo>
                  <a:lnTo>
                    <a:pt x="387" y="28"/>
                  </a:lnTo>
                  <a:lnTo>
                    <a:pt x="440" y="30"/>
                  </a:lnTo>
                  <a:lnTo>
                    <a:pt x="495" y="30"/>
                  </a:lnTo>
                  <a:lnTo>
                    <a:pt x="548" y="32"/>
                  </a:lnTo>
                  <a:lnTo>
                    <a:pt x="603" y="32"/>
                  </a:lnTo>
                  <a:lnTo>
                    <a:pt x="656" y="32"/>
                  </a:lnTo>
                  <a:lnTo>
                    <a:pt x="764" y="32"/>
                  </a:lnTo>
                  <a:lnTo>
                    <a:pt x="868" y="32"/>
                  </a:lnTo>
                  <a:lnTo>
                    <a:pt x="868" y="108"/>
                  </a:lnTo>
                  <a:lnTo>
                    <a:pt x="878" y="197"/>
                  </a:lnTo>
                  <a:lnTo>
                    <a:pt x="888" y="511"/>
                  </a:lnTo>
                  <a:lnTo>
                    <a:pt x="852" y="511"/>
                  </a:lnTo>
                  <a:lnTo>
                    <a:pt x="852" y="509"/>
                  </a:lnTo>
                  <a:lnTo>
                    <a:pt x="852" y="507"/>
                  </a:lnTo>
                  <a:lnTo>
                    <a:pt x="852" y="503"/>
                  </a:lnTo>
                  <a:lnTo>
                    <a:pt x="852" y="499"/>
                  </a:lnTo>
                  <a:lnTo>
                    <a:pt x="850" y="494"/>
                  </a:lnTo>
                  <a:lnTo>
                    <a:pt x="846" y="488"/>
                  </a:lnTo>
                  <a:lnTo>
                    <a:pt x="844" y="484"/>
                  </a:lnTo>
                  <a:lnTo>
                    <a:pt x="844" y="482"/>
                  </a:lnTo>
                  <a:lnTo>
                    <a:pt x="842" y="480"/>
                  </a:lnTo>
                  <a:lnTo>
                    <a:pt x="838" y="478"/>
                  </a:lnTo>
                  <a:lnTo>
                    <a:pt x="838" y="476"/>
                  </a:lnTo>
                  <a:lnTo>
                    <a:pt x="837" y="474"/>
                  </a:lnTo>
                  <a:lnTo>
                    <a:pt x="835" y="474"/>
                  </a:lnTo>
                  <a:lnTo>
                    <a:pt x="831" y="474"/>
                  </a:lnTo>
                  <a:lnTo>
                    <a:pt x="829" y="474"/>
                  </a:lnTo>
                  <a:lnTo>
                    <a:pt x="825" y="474"/>
                  </a:lnTo>
                  <a:lnTo>
                    <a:pt x="821" y="476"/>
                  </a:lnTo>
                  <a:lnTo>
                    <a:pt x="819" y="478"/>
                  </a:lnTo>
                  <a:lnTo>
                    <a:pt x="815" y="480"/>
                  </a:lnTo>
                  <a:lnTo>
                    <a:pt x="813" y="482"/>
                  </a:lnTo>
                  <a:lnTo>
                    <a:pt x="813" y="484"/>
                  </a:lnTo>
                  <a:lnTo>
                    <a:pt x="811" y="486"/>
                  </a:lnTo>
                  <a:lnTo>
                    <a:pt x="807" y="492"/>
                  </a:lnTo>
                  <a:lnTo>
                    <a:pt x="805" y="494"/>
                  </a:lnTo>
                  <a:lnTo>
                    <a:pt x="803" y="496"/>
                  </a:lnTo>
                  <a:lnTo>
                    <a:pt x="801" y="498"/>
                  </a:lnTo>
                  <a:lnTo>
                    <a:pt x="799" y="498"/>
                  </a:lnTo>
                  <a:lnTo>
                    <a:pt x="797" y="498"/>
                  </a:lnTo>
                  <a:lnTo>
                    <a:pt x="793" y="498"/>
                  </a:lnTo>
                  <a:lnTo>
                    <a:pt x="791" y="498"/>
                  </a:lnTo>
                  <a:lnTo>
                    <a:pt x="787" y="498"/>
                  </a:lnTo>
                  <a:lnTo>
                    <a:pt x="785" y="498"/>
                  </a:lnTo>
                  <a:lnTo>
                    <a:pt x="781" y="496"/>
                  </a:lnTo>
                  <a:lnTo>
                    <a:pt x="778" y="494"/>
                  </a:lnTo>
                  <a:lnTo>
                    <a:pt x="772" y="490"/>
                  </a:lnTo>
                  <a:lnTo>
                    <a:pt x="766" y="486"/>
                  </a:lnTo>
                  <a:lnTo>
                    <a:pt x="764" y="486"/>
                  </a:lnTo>
                  <a:lnTo>
                    <a:pt x="760" y="488"/>
                  </a:lnTo>
                  <a:lnTo>
                    <a:pt x="754" y="490"/>
                  </a:lnTo>
                  <a:lnTo>
                    <a:pt x="746" y="492"/>
                  </a:lnTo>
                  <a:lnTo>
                    <a:pt x="736" y="494"/>
                  </a:lnTo>
                  <a:lnTo>
                    <a:pt x="726" y="496"/>
                  </a:lnTo>
                  <a:lnTo>
                    <a:pt x="723" y="498"/>
                  </a:lnTo>
                  <a:lnTo>
                    <a:pt x="719" y="498"/>
                  </a:lnTo>
                  <a:lnTo>
                    <a:pt x="713" y="498"/>
                  </a:lnTo>
                  <a:lnTo>
                    <a:pt x="709" y="498"/>
                  </a:lnTo>
                  <a:lnTo>
                    <a:pt x="703" y="498"/>
                  </a:lnTo>
                  <a:lnTo>
                    <a:pt x="697" y="496"/>
                  </a:lnTo>
                  <a:lnTo>
                    <a:pt x="691" y="494"/>
                  </a:lnTo>
                  <a:lnTo>
                    <a:pt x="685" y="492"/>
                  </a:lnTo>
                  <a:lnTo>
                    <a:pt x="679" y="488"/>
                  </a:lnTo>
                  <a:lnTo>
                    <a:pt x="673" y="486"/>
                  </a:lnTo>
                  <a:lnTo>
                    <a:pt x="668" y="486"/>
                  </a:lnTo>
                  <a:lnTo>
                    <a:pt x="664" y="484"/>
                  </a:lnTo>
                  <a:lnTo>
                    <a:pt x="658" y="484"/>
                  </a:lnTo>
                  <a:lnTo>
                    <a:pt x="656" y="486"/>
                  </a:lnTo>
                  <a:lnTo>
                    <a:pt x="652" y="486"/>
                  </a:lnTo>
                  <a:lnTo>
                    <a:pt x="648" y="488"/>
                  </a:lnTo>
                  <a:lnTo>
                    <a:pt x="644" y="490"/>
                  </a:lnTo>
                  <a:lnTo>
                    <a:pt x="642" y="492"/>
                  </a:lnTo>
                  <a:lnTo>
                    <a:pt x="640" y="494"/>
                  </a:lnTo>
                  <a:lnTo>
                    <a:pt x="636" y="498"/>
                  </a:lnTo>
                  <a:lnTo>
                    <a:pt x="632" y="501"/>
                  </a:lnTo>
                  <a:lnTo>
                    <a:pt x="626" y="505"/>
                  </a:lnTo>
                  <a:lnTo>
                    <a:pt x="624" y="507"/>
                  </a:lnTo>
                  <a:lnTo>
                    <a:pt x="622" y="507"/>
                  </a:lnTo>
                  <a:lnTo>
                    <a:pt x="620" y="509"/>
                  </a:lnTo>
                  <a:lnTo>
                    <a:pt x="618" y="509"/>
                  </a:lnTo>
                  <a:lnTo>
                    <a:pt x="615" y="507"/>
                  </a:lnTo>
                  <a:lnTo>
                    <a:pt x="611" y="505"/>
                  </a:lnTo>
                  <a:lnTo>
                    <a:pt x="609" y="501"/>
                  </a:lnTo>
                  <a:lnTo>
                    <a:pt x="605" y="499"/>
                  </a:lnTo>
                  <a:lnTo>
                    <a:pt x="603" y="498"/>
                  </a:lnTo>
                  <a:lnTo>
                    <a:pt x="601" y="496"/>
                  </a:lnTo>
                  <a:lnTo>
                    <a:pt x="599" y="494"/>
                  </a:lnTo>
                  <a:lnTo>
                    <a:pt x="599" y="492"/>
                  </a:lnTo>
                  <a:lnTo>
                    <a:pt x="597" y="488"/>
                  </a:lnTo>
                  <a:lnTo>
                    <a:pt x="597" y="486"/>
                  </a:lnTo>
                  <a:lnTo>
                    <a:pt x="595" y="484"/>
                  </a:lnTo>
                  <a:lnTo>
                    <a:pt x="587" y="484"/>
                  </a:lnTo>
                  <a:lnTo>
                    <a:pt x="577" y="486"/>
                  </a:lnTo>
                  <a:lnTo>
                    <a:pt x="567" y="486"/>
                  </a:lnTo>
                  <a:lnTo>
                    <a:pt x="556" y="486"/>
                  </a:lnTo>
                  <a:lnTo>
                    <a:pt x="552" y="486"/>
                  </a:lnTo>
                  <a:lnTo>
                    <a:pt x="548" y="486"/>
                  </a:lnTo>
                  <a:lnTo>
                    <a:pt x="544" y="486"/>
                  </a:lnTo>
                  <a:lnTo>
                    <a:pt x="538" y="484"/>
                  </a:lnTo>
                  <a:lnTo>
                    <a:pt x="538" y="482"/>
                  </a:lnTo>
                  <a:lnTo>
                    <a:pt x="536" y="482"/>
                  </a:lnTo>
                  <a:lnTo>
                    <a:pt x="534" y="480"/>
                  </a:lnTo>
                  <a:lnTo>
                    <a:pt x="532" y="478"/>
                  </a:lnTo>
                  <a:lnTo>
                    <a:pt x="530" y="478"/>
                  </a:lnTo>
                  <a:lnTo>
                    <a:pt x="530" y="476"/>
                  </a:lnTo>
                  <a:lnTo>
                    <a:pt x="530" y="472"/>
                  </a:lnTo>
                  <a:lnTo>
                    <a:pt x="528" y="470"/>
                  </a:lnTo>
                  <a:lnTo>
                    <a:pt x="528" y="470"/>
                  </a:lnTo>
                  <a:lnTo>
                    <a:pt x="526" y="470"/>
                  </a:lnTo>
                  <a:lnTo>
                    <a:pt x="526" y="470"/>
                  </a:lnTo>
                  <a:lnTo>
                    <a:pt x="524" y="468"/>
                  </a:lnTo>
                  <a:lnTo>
                    <a:pt x="522" y="466"/>
                  </a:lnTo>
                  <a:lnTo>
                    <a:pt x="522" y="464"/>
                  </a:lnTo>
                  <a:lnTo>
                    <a:pt x="518" y="458"/>
                  </a:lnTo>
                  <a:lnTo>
                    <a:pt x="516" y="452"/>
                  </a:lnTo>
                  <a:lnTo>
                    <a:pt x="514" y="448"/>
                  </a:lnTo>
                  <a:lnTo>
                    <a:pt x="512" y="444"/>
                  </a:lnTo>
                  <a:lnTo>
                    <a:pt x="510" y="441"/>
                  </a:lnTo>
                  <a:lnTo>
                    <a:pt x="508" y="439"/>
                  </a:lnTo>
                  <a:lnTo>
                    <a:pt x="506" y="437"/>
                  </a:lnTo>
                  <a:lnTo>
                    <a:pt x="503" y="435"/>
                  </a:lnTo>
                  <a:lnTo>
                    <a:pt x="501" y="433"/>
                  </a:lnTo>
                  <a:lnTo>
                    <a:pt x="499" y="433"/>
                  </a:lnTo>
                  <a:lnTo>
                    <a:pt x="497" y="433"/>
                  </a:lnTo>
                  <a:lnTo>
                    <a:pt x="495" y="433"/>
                  </a:lnTo>
                  <a:lnTo>
                    <a:pt x="493" y="433"/>
                  </a:lnTo>
                  <a:lnTo>
                    <a:pt x="491" y="433"/>
                  </a:lnTo>
                  <a:lnTo>
                    <a:pt x="489" y="433"/>
                  </a:lnTo>
                  <a:lnTo>
                    <a:pt x="487" y="435"/>
                  </a:lnTo>
                  <a:lnTo>
                    <a:pt x="483" y="437"/>
                  </a:lnTo>
                  <a:lnTo>
                    <a:pt x="477" y="439"/>
                  </a:lnTo>
                  <a:lnTo>
                    <a:pt x="471" y="441"/>
                  </a:lnTo>
                  <a:lnTo>
                    <a:pt x="465" y="442"/>
                  </a:lnTo>
                  <a:lnTo>
                    <a:pt x="461" y="442"/>
                  </a:lnTo>
                  <a:lnTo>
                    <a:pt x="457" y="444"/>
                  </a:lnTo>
                  <a:lnTo>
                    <a:pt x="453" y="444"/>
                  </a:lnTo>
                  <a:lnTo>
                    <a:pt x="449" y="444"/>
                  </a:lnTo>
                  <a:lnTo>
                    <a:pt x="442" y="444"/>
                  </a:lnTo>
                  <a:lnTo>
                    <a:pt x="434" y="444"/>
                  </a:lnTo>
                  <a:lnTo>
                    <a:pt x="426" y="444"/>
                  </a:lnTo>
                  <a:lnTo>
                    <a:pt x="420" y="442"/>
                  </a:lnTo>
                  <a:lnTo>
                    <a:pt x="416" y="442"/>
                  </a:lnTo>
                  <a:lnTo>
                    <a:pt x="414" y="441"/>
                  </a:lnTo>
                  <a:lnTo>
                    <a:pt x="412" y="441"/>
                  </a:lnTo>
                  <a:lnTo>
                    <a:pt x="410" y="439"/>
                  </a:lnTo>
                  <a:lnTo>
                    <a:pt x="408" y="437"/>
                  </a:lnTo>
                  <a:lnTo>
                    <a:pt x="406" y="437"/>
                  </a:lnTo>
                  <a:lnTo>
                    <a:pt x="404" y="435"/>
                  </a:lnTo>
                  <a:lnTo>
                    <a:pt x="404" y="431"/>
                  </a:lnTo>
                  <a:lnTo>
                    <a:pt x="404" y="429"/>
                  </a:lnTo>
                  <a:lnTo>
                    <a:pt x="402" y="427"/>
                  </a:lnTo>
                  <a:lnTo>
                    <a:pt x="400" y="423"/>
                  </a:lnTo>
                  <a:lnTo>
                    <a:pt x="400" y="421"/>
                  </a:lnTo>
                  <a:lnTo>
                    <a:pt x="398" y="415"/>
                  </a:lnTo>
                  <a:lnTo>
                    <a:pt x="398" y="409"/>
                  </a:lnTo>
                  <a:lnTo>
                    <a:pt x="398" y="405"/>
                  </a:lnTo>
                  <a:lnTo>
                    <a:pt x="396" y="401"/>
                  </a:lnTo>
                  <a:lnTo>
                    <a:pt x="396" y="399"/>
                  </a:lnTo>
                  <a:lnTo>
                    <a:pt x="394" y="397"/>
                  </a:lnTo>
                  <a:lnTo>
                    <a:pt x="393" y="395"/>
                  </a:lnTo>
                  <a:lnTo>
                    <a:pt x="389" y="395"/>
                  </a:lnTo>
                  <a:lnTo>
                    <a:pt x="387" y="393"/>
                  </a:lnTo>
                  <a:lnTo>
                    <a:pt x="383" y="393"/>
                  </a:lnTo>
                  <a:lnTo>
                    <a:pt x="381" y="393"/>
                  </a:lnTo>
                  <a:lnTo>
                    <a:pt x="379" y="393"/>
                  </a:lnTo>
                  <a:lnTo>
                    <a:pt x="377" y="395"/>
                  </a:lnTo>
                  <a:lnTo>
                    <a:pt x="375" y="395"/>
                  </a:lnTo>
                  <a:lnTo>
                    <a:pt x="369" y="397"/>
                  </a:lnTo>
                  <a:lnTo>
                    <a:pt x="365" y="399"/>
                  </a:lnTo>
                  <a:lnTo>
                    <a:pt x="359" y="401"/>
                  </a:lnTo>
                  <a:lnTo>
                    <a:pt x="353" y="403"/>
                  </a:lnTo>
                  <a:lnTo>
                    <a:pt x="349" y="405"/>
                  </a:lnTo>
                  <a:lnTo>
                    <a:pt x="345" y="405"/>
                  </a:lnTo>
                  <a:lnTo>
                    <a:pt x="341" y="405"/>
                  </a:lnTo>
                  <a:lnTo>
                    <a:pt x="337" y="405"/>
                  </a:lnTo>
                  <a:lnTo>
                    <a:pt x="336" y="405"/>
                  </a:lnTo>
                  <a:lnTo>
                    <a:pt x="334" y="405"/>
                  </a:lnTo>
                  <a:lnTo>
                    <a:pt x="334" y="403"/>
                  </a:lnTo>
                  <a:lnTo>
                    <a:pt x="332" y="403"/>
                  </a:lnTo>
                  <a:lnTo>
                    <a:pt x="328" y="399"/>
                  </a:lnTo>
                  <a:lnTo>
                    <a:pt x="328" y="399"/>
                  </a:lnTo>
                  <a:lnTo>
                    <a:pt x="328" y="397"/>
                  </a:lnTo>
                  <a:lnTo>
                    <a:pt x="326" y="395"/>
                  </a:lnTo>
                  <a:lnTo>
                    <a:pt x="326" y="393"/>
                  </a:lnTo>
                  <a:lnTo>
                    <a:pt x="326" y="391"/>
                  </a:lnTo>
                  <a:lnTo>
                    <a:pt x="326" y="387"/>
                  </a:lnTo>
                  <a:lnTo>
                    <a:pt x="326" y="386"/>
                  </a:lnTo>
                  <a:lnTo>
                    <a:pt x="326" y="384"/>
                  </a:lnTo>
                  <a:lnTo>
                    <a:pt x="324" y="380"/>
                  </a:lnTo>
                  <a:lnTo>
                    <a:pt x="322" y="374"/>
                  </a:lnTo>
                  <a:lnTo>
                    <a:pt x="320" y="370"/>
                  </a:lnTo>
                  <a:lnTo>
                    <a:pt x="318" y="364"/>
                  </a:lnTo>
                  <a:lnTo>
                    <a:pt x="318" y="362"/>
                  </a:lnTo>
                  <a:lnTo>
                    <a:pt x="316" y="360"/>
                  </a:lnTo>
                  <a:lnTo>
                    <a:pt x="316" y="358"/>
                  </a:lnTo>
                  <a:lnTo>
                    <a:pt x="316" y="356"/>
                  </a:lnTo>
                  <a:lnTo>
                    <a:pt x="306" y="103"/>
                  </a:lnTo>
                  <a:lnTo>
                    <a:pt x="0" y="73"/>
                  </a:lnTo>
                  <a:lnTo>
                    <a:pt x="4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58" name=""/>
          <p:cNvGrpSpPr/>
          <p:nvPr/>
        </p:nvGrpSpPr>
        <p:grpSpPr>
          <a:xfrm>
            <a:off x="1676520" y="838080"/>
            <a:ext cx="1828440" cy="2590560"/>
            <a:chOff x="1676520" y="838080"/>
            <a:chExt cx="1828440" cy="2590560"/>
          </a:xfrm>
        </p:grpSpPr>
        <p:sp>
          <p:nvSpPr>
            <p:cNvPr id="259" name=""/>
            <p:cNvSpPr/>
            <p:nvPr/>
          </p:nvSpPr>
          <p:spPr>
            <a:xfrm>
              <a:off x="1676520" y="838080"/>
              <a:ext cx="1828440" cy="2590560"/>
            </a:xfrm>
            <a:custGeom>
              <a:avLst/>
              <a:gdLst/>
              <a:ahLst/>
              <a:rect l="l" t="t" r="r" b="b"/>
              <a:pathLst>
                <a:path w="679" h="1035">
                  <a:moveTo>
                    <a:pt x="86" y="0"/>
                  </a:moveTo>
                  <a:lnTo>
                    <a:pt x="0" y="408"/>
                  </a:lnTo>
                  <a:lnTo>
                    <a:pt x="463" y="1035"/>
                  </a:lnTo>
                  <a:lnTo>
                    <a:pt x="491" y="1008"/>
                  </a:lnTo>
                  <a:lnTo>
                    <a:pt x="489" y="884"/>
                  </a:lnTo>
                  <a:lnTo>
                    <a:pt x="548" y="894"/>
                  </a:lnTo>
                  <a:lnTo>
                    <a:pt x="607" y="515"/>
                  </a:lnTo>
                  <a:lnTo>
                    <a:pt x="648" y="255"/>
                  </a:lnTo>
                  <a:lnTo>
                    <a:pt x="658" y="177"/>
                  </a:lnTo>
                  <a:lnTo>
                    <a:pt x="679" y="106"/>
                  </a:lnTo>
                  <a:lnTo>
                    <a:pt x="375" y="61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" name=""/>
            <p:cNvSpPr/>
            <p:nvPr/>
          </p:nvSpPr>
          <p:spPr>
            <a:xfrm>
              <a:off x="1676520" y="838080"/>
              <a:ext cx="1828440" cy="2590560"/>
            </a:xfrm>
            <a:custGeom>
              <a:avLst/>
              <a:gdLst/>
              <a:ahLst/>
              <a:rect l="l" t="t" r="r" b="b"/>
              <a:pathLst>
                <a:path w="679" h="1035">
                  <a:moveTo>
                    <a:pt x="86" y="0"/>
                  </a:moveTo>
                  <a:lnTo>
                    <a:pt x="0" y="408"/>
                  </a:lnTo>
                  <a:lnTo>
                    <a:pt x="463" y="1035"/>
                  </a:lnTo>
                  <a:lnTo>
                    <a:pt x="491" y="1008"/>
                  </a:lnTo>
                  <a:lnTo>
                    <a:pt x="489" y="884"/>
                  </a:lnTo>
                  <a:lnTo>
                    <a:pt x="548" y="894"/>
                  </a:lnTo>
                  <a:lnTo>
                    <a:pt x="607" y="515"/>
                  </a:lnTo>
                  <a:lnTo>
                    <a:pt x="648" y="255"/>
                  </a:lnTo>
                  <a:lnTo>
                    <a:pt x="658" y="177"/>
                  </a:lnTo>
                  <a:lnTo>
                    <a:pt x="679" y="106"/>
                  </a:lnTo>
                  <a:lnTo>
                    <a:pt x="375" y="61"/>
                  </a:lnTo>
                  <a:lnTo>
                    <a:pt x="86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61" name=""/>
          <p:cNvGrpSpPr/>
          <p:nvPr/>
        </p:nvGrpSpPr>
        <p:grpSpPr>
          <a:xfrm>
            <a:off x="3124080" y="1066680"/>
            <a:ext cx="1341720" cy="1890360"/>
            <a:chOff x="3124080" y="1066680"/>
            <a:chExt cx="1341720" cy="1890360"/>
          </a:xfrm>
        </p:grpSpPr>
        <p:sp>
          <p:nvSpPr>
            <p:cNvPr id="262" name=""/>
            <p:cNvSpPr/>
            <p:nvPr/>
          </p:nvSpPr>
          <p:spPr>
            <a:xfrm>
              <a:off x="3124080" y="1066680"/>
              <a:ext cx="1341720" cy="1890360"/>
            </a:xfrm>
            <a:custGeom>
              <a:avLst/>
              <a:gdLst/>
              <a:ahLst/>
              <a:rect l="l" t="t" r="r" b="b"/>
              <a:pathLst>
                <a:path w="556" h="739">
                  <a:moveTo>
                    <a:pt x="104" y="0"/>
                  </a:moveTo>
                  <a:lnTo>
                    <a:pt x="395" y="44"/>
                  </a:lnTo>
                  <a:lnTo>
                    <a:pt x="373" y="183"/>
                  </a:lnTo>
                  <a:lnTo>
                    <a:pt x="556" y="205"/>
                  </a:lnTo>
                  <a:lnTo>
                    <a:pt x="501" y="739"/>
                  </a:lnTo>
                  <a:lnTo>
                    <a:pt x="0" y="659"/>
                  </a:lnTo>
                  <a:lnTo>
                    <a:pt x="104" y="0"/>
                  </a:lnTo>
                  <a:close/>
                </a:path>
              </a:pathLst>
            </a:custGeom>
            <a:solidFill>
              <a:srgbClr val="ccff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" name=""/>
            <p:cNvSpPr/>
            <p:nvPr/>
          </p:nvSpPr>
          <p:spPr>
            <a:xfrm>
              <a:off x="3124080" y="1066680"/>
              <a:ext cx="1341720" cy="1890360"/>
            </a:xfrm>
            <a:custGeom>
              <a:avLst/>
              <a:gdLst/>
              <a:ahLst/>
              <a:rect l="l" t="t" r="r" b="b"/>
              <a:pathLst>
                <a:path w="556" h="739">
                  <a:moveTo>
                    <a:pt x="104" y="0"/>
                  </a:moveTo>
                  <a:lnTo>
                    <a:pt x="395" y="44"/>
                  </a:lnTo>
                  <a:lnTo>
                    <a:pt x="373" y="183"/>
                  </a:lnTo>
                  <a:lnTo>
                    <a:pt x="556" y="205"/>
                  </a:lnTo>
                  <a:lnTo>
                    <a:pt x="501" y="739"/>
                  </a:lnTo>
                  <a:lnTo>
                    <a:pt x="0" y="659"/>
                  </a:lnTo>
                  <a:lnTo>
                    <a:pt x="104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64" name=""/>
          <p:cNvGrpSpPr/>
          <p:nvPr/>
        </p:nvGrpSpPr>
        <p:grpSpPr>
          <a:xfrm>
            <a:off x="2741760" y="2727360"/>
            <a:ext cx="1596600" cy="1775880"/>
            <a:chOff x="2741760" y="2727360"/>
            <a:chExt cx="1596600" cy="1775880"/>
          </a:xfrm>
        </p:grpSpPr>
        <p:sp>
          <p:nvSpPr>
            <p:cNvPr id="265" name=""/>
            <p:cNvSpPr/>
            <p:nvPr/>
          </p:nvSpPr>
          <p:spPr>
            <a:xfrm>
              <a:off x="2741760" y="2727360"/>
              <a:ext cx="1596600" cy="1775880"/>
            </a:xfrm>
            <a:custGeom>
              <a:avLst/>
              <a:gdLst/>
              <a:ahLst/>
              <a:rect l="l" t="t" r="r" b="b"/>
              <a:pathLst>
                <a:path w="662" h="918">
                  <a:moveTo>
                    <a:pt x="163" y="0"/>
                  </a:moveTo>
                  <a:lnTo>
                    <a:pt x="144" y="122"/>
                  </a:lnTo>
                  <a:lnTo>
                    <a:pt x="144" y="124"/>
                  </a:lnTo>
                  <a:lnTo>
                    <a:pt x="142" y="128"/>
                  </a:lnTo>
                  <a:lnTo>
                    <a:pt x="142" y="130"/>
                  </a:lnTo>
                  <a:lnTo>
                    <a:pt x="140" y="132"/>
                  </a:lnTo>
                  <a:lnTo>
                    <a:pt x="140" y="134"/>
                  </a:lnTo>
                  <a:lnTo>
                    <a:pt x="138" y="136"/>
                  </a:lnTo>
                  <a:lnTo>
                    <a:pt x="136" y="138"/>
                  </a:lnTo>
                  <a:lnTo>
                    <a:pt x="136" y="140"/>
                  </a:lnTo>
                  <a:lnTo>
                    <a:pt x="132" y="140"/>
                  </a:lnTo>
                  <a:lnTo>
                    <a:pt x="130" y="142"/>
                  </a:lnTo>
                  <a:lnTo>
                    <a:pt x="130" y="142"/>
                  </a:lnTo>
                  <a:lnTo>
                    <a:pt x="128" y="142"/>
                  </a:lnTo>
                  <a:lnTo>
                    <a:pt x="124" y="140"/>
                  </a:lnTo>
                  <a:lnTo>
                    <a:pt x="122" y="140"/>
                  </a:lnTo>
                  <a:lnTo>
                    <a:pt x="120" y="138"/>
                  </a:lnTo>
                  <a:lnTo>
                    <a:pt x="118" y="136"/>
                  </a:lnTo>
                  <a:lnTo>
                    <a:pt x="118" y="134"/>
                  </a:lnTo>
                  <a:lnTo>
                    <a:pt x="116" y="132"/>
                  </a:lnTo>
                  <a:lnTo>
                    <a:pt x="114" y="130"/>
                  </a:lnTo>
                  <a:lnTo>
                    <a:pt x="114" y="128"/>
                  </a:lnTo>
                  <a:lnTo>
                    <a:pt x="110" y="126"/>
                  </a:lnTo>
                  <a:lnTo>
                    <a:pt x="108" y="124"/>
                  </a:lnTo>
                  <a:lnTo>
                    <a:pt x="106" y="122"/>
                  </a:lnTo>
                  <a:lnTo>
                    <a:pt x="102" y="120"/>
                  </a:lnTo>
                  <a:lnTo>
                    <a:pt x="100" y="118"/>
                  </a:lnTo>
                  <a:lnTo>
                    <a:pt x="97" y="118"/>
                  </a:lnTo>
                  <a:lnTo>
                    <a:pt x="93" y="118"/>
                  </a:lnTo>
                  <a:lnTo>
                    <a:pt x="89" y="118"/>
                  </a:lnTo>
                  <a:lnTo>
                    <a:pt x="83" y="118"/>
                  </a:lnTo>
                  <a:lnTo>
                    <a:pt x="79" y="120"/>
                  </a:lnTo>
                  <a:lnTo>
                    <a:pt x="75" y="122"/>
                  </a:lnTo>
                  <a:lnTo>
                    <a:pt x="73" y="124"/>
                  </a:lnTo>
                  <a:lnTo>
                    <a:pt x="71" y="126"/>
                  </a:lnTo>
                  <a:lnTo>
                    <a:pt x="67" y="128"/>
                  </a:lnTo>
                  <a:lnTo>
                    <a:pt x="67" y="130"/>
                  </a:lnTo>
                  <a:lnTo>
                    <a:pt x="67" y="134"/>
                  </a:lnTo>
                  <a:lnTo>
                    <a:pt x="65" y="136"/>
                  </a:lnTo>
                  <a:lnTo>
                    <a:pt x="65" y="140"/>
                  </a:lnTo>
                  <a:lnTo>
                    <a:pt x="65" y="142"/>
                  </a:lnTo>
                  <a:lnTo>
                    <a:pt x="65" y="146"/>
                  </a:lnTo>
                  <a:lnTo>
                    <a:pt x="65" y="150"/>
                  </a:lnTo>
                  <a:lnTo>
                    <a:pt x="67" y="152"/>
                  </a:lnTo>
                  <a:lnTo>
                    <a:pt x="67" y="155"/>
                  </a:lnTo>
                  <a:lnTo>
                    <a:pt x="69" y="157"/>
                  </a:lnTo>
                  <a:lnTo>
                    <a:pt x="71" y="159"/>
                  </a:lnTo>
                  <a:lnTo>
                    <a:pt x="73" y="163"/>
                  </a:lnTo>
                  <a:lnTo>
                    <a:pt x="73" y="165"/>
                  </a:lnTo>
                  <a:lnTo>
                    <a:pt x="73" y="169"/>
                  </a:lnTo>
                  <a:lnTo>
                    <a:pt x="71" y="169"/>
                  </a:lnTo>
                  <a:lnTo>
                    <a:pt x="69" y="169"/>
                  </a:lnTo>
                  <a:lnTo>
                    <a:pt x="67" y="169"/>
                  </a:lnTo>
                  <a:lnTo>
                    <a:pt x="67" y="171"/>
                  </a:lnTo>
                  <a:lnTo>
                    <a:pt x="65" y="171"/>
                  </a:lnTo>
                  <a:lnTo>
                    <a:pt x="63" y="173"/>
                  </a:lnTo>
                  <a:lnTo>
                    <a:pt x="61" y="175"/>
                  </a:lnTo>
                  <a:lnTo>
                    <a:pt x="61" y="177"/>
                  </a:lnTo>
                  <a:lnTo>
                    <a:pt x="61" y="179"/>
                  </a:lnTo>
                  <a:lnTo>
                    <a:pt x="63" y="181"/>
                  </a:lnTo>
                  <a:lnTo>
                    <a:pt x="65" y="185"/>
                  </a:lnTo>
                  <a:lnTo>
                    <a:pt x="67" y="187"/>
                  </a:lnTo>
                  <a:lnTo>
                    <a:pt x="69" y="187"/>
                  </a:lnTo>
                  <a:lnTo>
                    <a:pt x="71" y="189"/>
                  </a:lnTo>
                  <a:lnTo>
                    <a:pt x="73" y="189"/>
                  </a:lnTo>
                  <a:lnTo>
                    <a:pt x="69" y="193"/>
                  </a:lnTo>
                  <a:lnTo>
                    <a:pt x="67" y="197"/>
                  </a:lnTo>
                  <a:lnTo>
                    <a:pt x="65" y="201"/>
                  </a:lnTo>
                  <a:lnTo>
                    <a:pt x="63" y="205"/>
                  </a:lnTo>
                  <a:lnTo>
                    <a:pt x="61" y="209"/>
                  </a:lnTo>
                  <a:lnTo>
                    <a:pt x="61" y="210"/>
                  </a:lnTo>
                  <a:lnTo>
                    <a:pt x="61" y="212"/>
                  </a:lnTo>
                  <a:lnTo>
                    <a:pt x="61" y="212"/>
                  </a:lnTo>
                  <a:lnTo>
                    <a:pt x="63" y="212"/>
                  </a:lnTo>
                  <a:lnTo>
                    <a:pt x="65" y="212"/>
                  </a:lnTo>
                  <a:lnTo>
                    <a:pt x="67" y="212"/>
                  </a:lnTo>
                  <a:lnTo>
                    <a:pt x="67" y="212"/>
                  </a:lnTo>
                  <a:lnTo>
                    <a:pt x="69" y="214"/>
                  </a:lnTo>
                  <a:lnTo>
                    <a:pt x="69" y="214"/>
                  </a:lnTo>
                  <a:lnTo>
                    <a:pt x="71" y="214"/>
                  </a:lnTo>
                  <a:lnTo>
                    <a:pt x="71" y="216"/>
                  </a:lnTo>
                  <a:lnTo>
                    <a:pt x="73" y="218"/>
                  </a:lnTo>
                  <a:lnTo>
                    <a:pt x="73" y="220"/>
                  </a:lnTo>
                  <a:lnTo>
                    <a:pt x="73" y="222"/>
                  </a:lnTo>
                  <a:lnTo>
                    <a:pt x="73" y="228"/>
                  </a:lnTo>
                  <a:lnTo>
                    <a:pt x="71" y="234"/>
                  </a:lnTo>
                  <a:lnTo>
                    <a:pt x="71" y="244"/>
                  </a:lnTo>
                  <a:lnTo>
                    <a:pt x="69" y="252"/>
                  </a:lnTo>
                  <a:lnTo>
                    <a:pt x="69" y="256"/>
                  </a:lnTo>
                  <a:lnTo>
                    <a:pt x="67" y="262"/>
                  </a:lnTo>
                  <a:lnTo>
                    <a:pt x="67" y="266"/>
                  </a:lnTo>
                  <a:lnTo>
                    <a:pt x="65" y="269"/>
                  </a:lnTo>
                  <a:lnTo>
                    <a:pt x="63" y="273"/>
                  </a:lnTo>
                  <a:lnTo>
                    <a:pt x="63" y="275"/>
                  </a:lnTo>
                  <a:lnTo>
                    <a:pt x="59" y="279"/>
                  </a:lnTo>
                  <a:lnTo>
                    <a:pt x="59" y="281"/>
                  </a:lnTo>
                  <a:lnTo>
                    <a:pt x="59" y="287"/>
                  </a:lnTo>
                  <a:lnTo>
                    <a:pt x="59" y="291"/>
                  </a:lnTo>
                  <a:lnTo>
                    <a:pt x="59" y="297"/>
                  </a:lnTo>
                  <a:lnTo>
                    <a:pt x="59" y="301"/>
                  </a:lnTo>
                  <a:lnTo>
                    <a:pt x="61" y="305"/>
                  </a:lnTo>
                  <a:lnTo>
                    <a:pt x="63" y="311"/>
                  </a:lnTo>
                  <a:lnTo>
                    <a:pt x="65" y="313"/>
                  </a:lnTo>
                  <a:lnTo>
                    <a:pt x="67" y="315"/>
                  </a:lnTo>
                  <a:lnTo>
                    <a:pt x="67" y="317"/>
                  </a:lnTo>
                  <a:lnTo>
                    <a:pt x="69" y="321"/>
                  </a:lnTo>
                  <a:lnTo>
                    <a:pt x="71" y="322"/>
                  </a:lnTo>
                  <a:lnTo>
                    <a:pt x="73" y="324"/>
                  </a:lnTo>
                  <a:lnTo>
                    <a:pt x="75" y="326"/>
                  </a:lnTo>
                  <a:lnTo>
                    <a:pt x="75" y="328"/>
                  </a:lnTo>
                  <a:lnTo>
                    <a:pt x="77" y="334"/>
                  </a:lnTo>
                  <a:lnTo>
                    <a:pt x="79" y="338"/>
                  </a:lnTo>
                  <a:lnTo>
                    <a:pt x="81" y="344"/>
                  </a:lnTo>
                  <a:lnTo>
                    <a:pt x="81" y="348"/>
                  </a:lnTo>
                  <a:lnTo>
                    <a:pt x="81" y="352"/>
                  </a:lnTo>
                  <a:lnTo>
                    <a:pt x="81" y="358"/>
                  </a:lnTo>
                  <a:lnTo>
                    <a:pt x="85" y="362"/>
                  </a:lnTo>
                  <a:lnTo>
                    <a:pt x="89" y="366"/>
                  </a:lnTo>
                  <a:lnTo>
                    <a:pt x="91" y="370"/>
                  </a:lnTo>
                  <a:lnTo>
                    <a:pt x="95" y="372"/>
                  </a:lnTo>
                  <a:lnTo>
                    <a:pt x="97" y="376"/>
                  </a:lnTo>
                  <a:lnTo>
                    <a:pt x="99" y="379"/>
                  </a:lnTo>
                  <a:lnTo>
                    <a:pt x="99" y="381"/>
                  </a:lnTo>
                  <a:lnTo>
                    <a:pt x="99" y="383"/>
                  </a:lnTo>
                  <a:lnTo>
                    <a:pt x="99" y="385"/>
                  </a:lnTo>
                  <a:lnTo>
                    <a:pt x="99" y="387"/>
                  </a:lnTo>
                  <a:lnTo>
                    <a:pt x="97" y="391"/>
                  </a:lnTo>
                  <a:lnTo>
                    <a:pt x="93" y="395"/>
                  </a:lnTo>
                  <a:lnTo>
                    <a:pt x="89" y="399"/>
                  </a:lnTo>
                  <a:lnTo>
                    <a:pt x="85" y="403"/>
                  </a:lnTo>
                  <a:lnTo>
                    <a:pt x="83" y="407"/>
                  </a:lnTo>
                  <a:lnTo>
                    <a:pt x="79" y="413"/>
                  </a:lnTo>
                  <a:lnTo>
                    <a:pt x="73" y="419"/>
                  </a:lnTo>
                  <a:lnTo>
                    <a:pt x="67" y="427"/>
                  </a:lnTo>
                  <a:lnTo>
                    <a:pt x="67" y="429"/>
                  </a:lnTo>
                  <a:lnTo>
                    <a:pt x="65" y="429"/>
                  </a:lnTo>
                  <a:lnTo>
                    <a:pt x="65" y="429"/>
                  </a:lnTo>
                  <a:lnTo>
                    <a:pt x="63" y="427"/>
                  </a:lnTo>
                  <a:lnTo>
                    <a:pt x="61" y="425"/>
                  </a:lnTo>
                  <a:lnTo>
                    <a:pt x="59" y="423"/>
                  </a:lnTo>
                  <a:lnTo>
                    <a:pt x="59" y="421"/>
                  </a:lnTo>
                  <a:lnTo>
                    <a:pt x="59" y="421"/>
                  </a:lnTo>
                  <a:lnTo>
                    <a:pt x="57" y="421"/>
                  </a:lnTo>
                  <a:lnTo>
                    <a:pt x="57" y="423"/>
                  </a:lnTo>
                  <a:lnTo>
                    <a:pt x="57" y="425"/>
                  </a:lnTo>
                  <a:lnTo>
                    <a:pt x="55" y="427"/>
                  </a:lnTo>
                  <a:lnTo>
                    <a:pt x="55" y="433"/>
                  </a:lnTo>
                  <a:lnTo>
                    <a:pt x="53" y="438"/>
                  </a:lnTo>
                  <a:lnTo>
                    <a:pt x="51" y="440"/>
                  </a:lnTo>
                  <a:lnTo>
                    <a:pt x="51" y="444"/>
                  </a:lnTo>
                  <a:lnTo>
                    <a:pt x="49" y="446"/>
                  </a:lnTo>
                  <a:lnTo>
                    <a:pt x="47" y="448"/>
                  </a:lnTo>
                  <a:lnTo>
                    <a:pt x="47" y="450"/>
                  </a:lnTo>
                  <a:lnTo>
                    <a:pt x="47" y="450"/>
                  </a:lnTo>
                  <a:lnTo>
                    <a:pt x="47" y="452"/>
                  </a:lnTo>
                  <a:lnTo>
                    <a:pt x="47" y="454"/>
                  </a:lnTo>
                  <a:lnTo>
                    <a:pt x="47" y="458"/>
                  </a:lnTo>
                  <a:lnTo>
                    <a:pt x="47" y="462"/>
                  </a:lnTo>
                  <a:lnTo>
                    <a:pt x="47" y="466"/>
                  </a:lnTo>
                  <a:lnTo>
                    <a:pt x="47" y="470"/>
                  </a:lnTo>
                  <a:lnTo>
                    <a:pt x="44" y="476"/>
                  </a:lnTo>
                  <a:lnTo>
                    <a:pt x="40" y="482"/>
                  </a:lnTo>
                  <a:lnTo>
                    <a:pt x="34" y="486"/>
                  </a:lnTo>
                  <a:lnTo>
                    <a:pt x="30" y="491"/>
                  </a:lnTo>
                  <a:lnTo>
                    <a:pt x="26" y="497"/>
                  </a:lnTo>
                  <a:lnTo>
                    <a:pt x="24" y="503"/>
                  </a:lnTo>
                  <a:lnTo>
                    <a:pt x="22" y="505"/>
                  </a:lnTo>
                  <a:lnTo>
                    <a:pt x="22" y="507"/>
                  </a:lnTo>
                  <a:lnTo>
                    <a:pt x="20" y="509"/>
                  </a:lnTo>
                  <a:lnTo>
                    <a:pt x="20" y="513"/>
                  </a:lnTo>
                  <a:lnTo>
                    <a:pt x="18" y="519"/>
                  </a:lnTo>
                  <a:lnTo>
                    <a:pt x="16" y="525"/>
                  </a:lnTo>
                  <a:lnTo>
                    <a:pt x="16" y="531"/>
                  </a:lnTo>
                  <a:lnTo>
                    <a:pt x="16" y="537"/>
                  </a:lnTo>
                  <a:lnTo>
                    <a:pt x="16" y="541"/>
                  </a:lnTo>
                  <a:lnTo>
                    <a:pt x="16" y="545"/>
                  </a:lnTo>
                  <a:lnTo>
                    <a:pt x="18" y="548"/>
                  </a:lnTo>
                  <a:lnTo>
                    <a:pt x="18" y="552"/>
                  </a:lnTo>
                  <a:lnTo>
                    <a:pt x="20" y="556"/>
                  </a:lnTo>
                  <a:lnTo>
                    <a:pt x="20" y="560"/>
                  </a:lnTo>
                  <a:lnTo>
                    <a:pt x="22" y="566"/>
                  </a:lnTo>
                  <a:lnTo>
                    <a:pt x="22" y="572"/>
                  </a:lnTo>
                  <a:lnTo>
                    <a:pt x="22" y="578"/>
                  </a:lnTo>
                  <a:lnTo>
                    <a:pt x="22" y="584"/>
                  </a:lnTo>
                  <a:lnTo>
                    <a:pt x="22" y="592"/>
                  </a:lnTo>
                  <a:lnTo>
                    <a:pt x="20" y="601"/>
                  </a:lnTo>
                  <a:lnTo>
                    <a:pt x="18" y="601"/>
                  </a:lnTo>
                  <a:lnTo>
                    <a:pt x="18" y="603"/>
                  </a:lnTo>
                  <a:lnTo>
                    <a:pt x="16" y="605"/>
                  </a:lnTo>
                  <a:lnTo>
                    <a:pt x="14" y="609"/>
                  </a:lnTo>
                  <a:lnTo>
                    <a:pt x="12" y="613"/>
                  </a:lnTo>
                  <a:lnTo>
                    <a:pt x="12" y="617"/>
                  </a:lnTo>
                  <a:lnTo>
                    <a:pt x="12" y="621"/>
                  </a:lnTo>
                  <a:lnTo>
                    <a:pt x="8" y="621"/>
                  </a:lnTo>
                  <a:lnTo>
                    <a:pt x="4" y="621"/>
                  </a:lnTo>
                  <a:lnTo>
                    <a:pt x="4" y="623"/>
                  </a:lnTo>
                  <a:lnTo>
                    <a:pt x="2" y="623"/>
                  </a:lnTo>
                  <a:lnTo>
                    <a:pt x="0" y="625"/>
                  </a:lnTo>
                  <a:lnTo>
                    <a:pt x="0" y="627"/>
                  </a:lnTo>
                  <a:lnTo>
                    <a:pt x="0" y="631"/>
                  </a:lnTo>
                  <a:lnTo>
                    <a:pt x="0" y="635"/>
                  </a:lnTo>
                  <a:lnTo>
                    <a:pt x="368" y="890"/>
                  </a:lnTo>
                  <a:lnTo>
                    <a:pt x="582" y="918"/>
                  </a:lnTo>
                  <a:lnTo>
                    <a:pt x="662" y="93"/>
                  </a:lnTo>
                  <a:lnTo>
                    <a:pt x="163" y="0"/>
                  </a:lnTo>
                  <a:close/>
                </a:path>
              </a:pathLst>
            </a:custGeom>
            <a:solidFill>
              <a:srgbClr val="ccff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6" name=""/>
            <p:cNvSpPr/>
            <p:nvPr/>
          </p:nvSpPr>
          <p:spPr>
            <a:xfrm>
              <a:off x="2741760" y="2727360"/>
              <a:ext cx="1596600" cy="1775880"/>
            </a:xfrm>
            <a:custGeom>
              <a:avLst/>
              <a:gdLst/>
              <a:ahLst/>
              <a:rect l="l" t="t" r="r" b="b"/>
              <a:pathLst>
                <a:path w="662" h="918">
                  <a:moveTo>
                    <a:pt x="163" y="0"/>
                  </a:moveTo>
                  <a:lnTo>
                    <a:pt x="144" y="122"/>
                  </a:lnTo>
                  <a:lnTo>
                    <a:pt x="144" y="124"/>
                  </a:lnTo>
                  <a:lnTo>
                    <a:pt x="142" y="128"/>
                  </a:lnTo>
                  <a:lnTo>
                    <a:pt x="142" y="130"/>
                  </a:lnTo>
                  <a:lnTo>
                    <a:pt x="140" y="132"/>
                  </a:lnTo>
                  <a:lnTo>
                    <a:pt x="140" y="134"/>
                  </a:lnTo>
                  <a:lnTo>
                    <a:pt x="138" y="136"/>
                  </a:lnTo>
                  <a:lnTo>
                    <a:pt x="136" y="138"/>
                  </a:lnTo>
                  <a:lnTo>
                    <a:pt x="136" y="140"/>
                  </a:lnTo>
                  <a:lnTo>
                    <a:pt x="132" y="140"/>
                  </a:lnTo>
                  <a:lnTo>
                    <a:pt x="130" y="142"/>
                  </a:lnTo>
                  <a:lnTo>
                    <a:pt x="130" y="142"/>
                  </a:lnTo>
                  <a:lnTo>
                    <a:pt x="128" y="142"/>
                  </a:lnTo>
                  <a:lnTo>
                    <a:pt x="124" y="140"/>
                  </a:lnTo>
                  <a:lnTo>
                    <a:pt x="122" y="140"/>
                  </a:lnTo>
                  <a:lnTo>
                    <a:pt x="120" y="138"/>
                  </a:lnTo>
                  <a:lnTo>
                    <a:pt x="118" y="136"/>
                  </a:lnTo>
                  <a:lnTo>
                    <a:pt x="118" y="134"/>
                  </a:lnTo>
                  <a:lnTo>
                    <a:pt x="116" y="132"/>
                  </a:lnTo>
                  <a:lnTo>
                    <a:pt x="114" y="130"/>
                  </a:lnTo>
                  <a:lnTo>
                    <a:pt x="114" y="128"/>
                  </a:lnTo>
                  <a:lnTo>
                    <a:pt x="110" y="126"/>
                  </a:lnTo>
                  <a:lnTo>
                    <a:pt x="108" y="124"/>
                  </a:lnTo>
                  <a:lnTo>
                    <a:pt x="106" y="122"/>
                  </a:lnTo>
                  <a:lnTo>
                    <a:pt x="102" y="120"/>
                  </a:lnTo>
                  <a:lnTo>
                    <a:pt x="100" y="118"/>
                  </a:lnTo>
                  <a:lnTo>
                    <a:pt x="97" y="118"/>
                  </a:lnTo>
                  <a:lnTo>
                    <a:pt x="93" y="118"/>
                  </a:lnTo>
                  <a:lnTo>
                    <a:pt x="89" y="118"/>
                  </a:lnTo>
                  <a:lnTo>
                    <a:pt x="83" y="118"/>
                  </a:lnTo>
                  <a:lnTo>
                    <a:pt x="79" y="120"/>
                  </a:lnTo>
                  <a:lnTo>
                    <a:pt x="75" y="122"/>
                  </a:lnTo>
                  <a:lnTo>
                    <a:pt x="73" y="124"/>
                  </a:lnTo>
                  <a:lnTo>
                    <a:pt x="71" y="126"/>
                  </a:lnTo>
                  <a:lnTo>
                    <a:pt x="67" y="128"/>
                  </a:lnTo>
                  <a:lnTo>
                    <a:pt x="67" y="130"/>
                  </a:lnTo>
                  <a:lnTo>
                    <a:pt x="67" y="134"/>
                  </a:lnTo>
                  <a:lnTo>
                    <a:pt x="65" y="136"/>
                  </a:lnTo>
                  <a:lnTo>
                    <a:pt x="65" y="140"/>
                  </a:lnTo>
                  <a:lnTo>
                    <a:pt x="65" y="142"/>
                  </a:lnTo>
                  <a:lnTo>
                    <a:pt x="65" y="146"/>
                  </a:lnTo>
                  <a:lnTo>
                    <a:pt x="65" y="150"/>
                  </a:lnTo>
                  <a:lnTo>
                    <a:pt x="67" y="152"/>
                  </a:lnTo>
                  <a:lnTo>
                    <a:pt x="67" y="155"/>
                  </a:lnTo>
                  <a:lnTo>
                    <a:pt x="69" y="157"/>
                  </a:lnTo>
                  <a:lnTo>
                    <a:pt x="71" y="159"/>
                  </a:lnTo>
                  <a:lnTo>
                    <a:pt x="73" y="163"/>
                  </a:lnTo>
                  <a:lnTo>
                    <a:pt x="73" y="165"/>
                  </a:lnTo>
                  <a:lnTo>
                    <a:pt x="73" y="169"/>
                  </a:lnTo>
                  <a:lnTo>
                    <a:pt x="71" y="169"/>
                  </a:lnTo>
                  <a:lnTo>
                    <a:pt x="69" y="169"/>
                  </a:lnTo>
                  <a:lnTo>
                    <a:pt x="67" y="169"/>
                  </a:lnTo>
                  <a:lnTo>
                    <a:pt x="67" y="171"/>
                  </a:lnTo>
                  <a:lnTo>
                    <a:pt x="65" y="171"/>
                  </a:lnTo>
                  <a:lnTo>
                    <a:pt x="63" y="173"/>
                  </a:lnTo>
                  <a:lnTo>
                    <a:pt x="61" y="175"/>
                  </a:lnTo>
                  <a:lnTo>
                    <a:pt x="61" y="177"/>
                  </a:lnTo>
                  <a:lnTo>
                    <a:pt x="61" y="179"/>
                  </a:lnTo>
                  <a:lnTo>
                    <a:pt x="63" y="181"/>
                  </a:lnTo>
                  <a:lnTo>
                    <a:pt x="65" y="185"/>
                  </a:lnTo>
                  <a:lnTo>
                    <a:pt x="67" y="187"/>
                  </a:lnTo>
                  <a:lnTo>
                    <a:pt x="69" y="187"/>
                  </a:lnTo>
                  <a:lnTo>
                    <a:pt x="71" y="189"/>
                  </a:lnTo>
                  <a:lnTo>
                    <a:pt x="73" y="189"/>
                  </a:lnTo>
                  <a:lnTo>
                    <a:pt x="69" y="193"/>
                  </a:lnTo>
                  <a:lnTo>
                    <a:pt x="67" y="197"/>
                  </a:lnTo>
                  <a:lnTo>
                    <a:pt x="65" y="201"/>
                  </a:lnTo>
                  <a:lnTo>
                    <a:pt x="63" y="205"/>
                  </a:lnTo>
                  <a:lnTo>
                    <a:pt x="61" y="209"/>
                  </a:lnTo>
                  <a:lnTo>
                    <a:pt x="61" y="210"/>
                  </a:lnTo>
                  <a:lnTo>
                    <a:pt x="61" y="212"/>
                  </a:lnTo>
                  <a:lnTo>
                    <a:pt x="61" y="212"/>
                  </a:lnTo>
                  <a:lnTo>
                    <a:pt x="63" y="212"/>
                  </a:lnTo>
                  <a:lnTo>
                    <a:pt x="65" y="212"/>
                  </a:lnTo>
                  <a:lnTo>
                    <a:pt x="67" y="212"/>
                  </a:lnTo>
                  <a:lnTo>
                    <a:pt x="67" y="212"/>
                  </a:lnTo>
                  <a:lnTo>
                    <a:pt x="69" y="214"/>
                  </a:lnTo>
                  <a:lnTo>
                    <a:pt x="69" y="214"/>
                  </a:lnTo>
                  <a:lnTo>
                    <a:pt x="71" y="214"/>
                  </a:lnTo>
                  <a:lnTo>
                    <a:pt x="71" y="216"/>
                  </a:lnTo>
                  <a:lnTo>
                    <a:pt x="73" y="218"/>
                  </a:lnTo>
                  <a:lnTo>
                    <a:pt x="73" y="220"/>
                  </a:lnTo>
                  <a:lnTo>
                    <a:pt x="73" y="222"/>
                  </a:lnTo>
                  <a:lnTo>
                    <a:pt x="73" y="228"/>
                  </a:lnTo>
                  <a:lnTo>
                    <a:pt x="71" y="234"/>
                  </a:lnTo>
                  <a:lnTo>
                    <a:pt x="71" y="244"/>
                  </a:lnTo>
                  <a:lnTo>
                    <a:pt x="69" y="252"/>
                  </a:lnTo>
                  <a:lnTo>
                    <a:pt x="69" y="256"/>
                  </a:lnTo>
                  <a:lnTo>
                    <a:pt x="67" y="262"/>
                  </a:lnTo>
                  <a:lnTo>
                    <a:pt x="67" y="266"/>
                  </a:lnTo>
                  <a:lnTo>
                    <a:pt x="65" y="269"/>
                  </a:lnTo>
                  <a:lnTo>
                    <a:pt x="63" y="273"/>
                  </a:lnTo>
                  <a:lnTo>
                    <a:pt x="63" y="275"/>
                  </a:lnTo>
                  <a:lnTo>
                    <a:pt x="59" y="279"/>
                  </a:lnTo>
                  <a:lnTo>
                    <a:pt x="59" y="281"/>
                  </a:lnTo>
                  <a:lnTo>
                    <a:pt x="59" y="287"/>
                  </a:lnTo>
                  <a:lnTo>
                    <a:pt x="59" y="291"/>
                  </a:lnTo>
                  <a:lnTo>
                    <a:pt x="59" y="297"/>
                  </a:lnTo>
                  <a:lnTo>
                    <a:pt x="59" y="301"/>
                  </a:lnTo>
                  <a:lnTo>
                    <a:pt x="61" y="305"/>
                  </a:lnTo>
                  <a:lnTo>
                    <a:pt x="63" y="311"/>
                  </a:lnTo>
                  <a:lnTo>
                    <a:pt x="65" y="313"/>
                  </a:lnTo>
                  <a:lnTo>
                    <a:pt x="67" y="315"/>
                  </a:lnTo>
                  <a:lnTo>
                    <a:pt x="67" y="317"/>
                  </a:lnTo>
                  <a:lnTo>
                    <a:pt x="69" y="321"/>
                  </a:lnTo>
                  <a:lnTo>
                    <a:pt x="71" y="322"/>
                  </a:lnTo>
                  <a:lnTo>
                    <a:pt x="73" y="324"/>
                  </a:lnTo>
                  <a:lnTo>
                    <a:pt x="75" y="326"/>
                  </a:lnTo>
                  <a:lnTo>
                    <a:pt x="75" y="328"/>
                  </a:lnTo>
                  <a:lnTo>
                    <a:pt x="77" y="334"/>
                  </a:lnTo>
                  <a:lnTo>
                    <a:pt x="79" y="338"/>
                  </a:lnTo>
                  <a:lnTo>
                    <a:pt x="81" y="344"/>
                  </a:lnTo>
                  <a:lnTo>
                    <a:pt x="81" y="348"/>
                  </a:lnTo>
                  <a:lnTo>
                    <a:pt x="81" y="352"/>
                  </a:lnTo>
                  <a:lnTo>
                    <a:pt x="81" y="358"/>
                  </a:lnTo>
                  <a:lnTo>
                    <a:pt x="85" y="362"/>
                  </a:lnTo>
                  <a:lnTo>
                    <a:pt x="89" y="366"/>
                  </a:lnTo>
                  <a:lnTo>
                    <a:pt x="91" y="370"/>
                  </a:lnTo>
                  <a:lnTo>
                    <a:pt x="95" y="372"/>
                  </a:lnTo>
                  <a:lnTo>
                    <a:pt x="97" y="376"/>
                  </a:lnTo>
                  <a:lnTo>
                    <a:pt x="99" y="379"/>
                  </a:lnTo>
                  <a:lnTo>
                    <a:pt x="99" y="381"/>
                  </a:lnTo>
                  <a:lnTo>
                    <a:pt x="99" y="383"/>
                  </a:lnTo>
                  <a:lnTo>
                    <a:pt x="99" y="385"/>
                  </a:lnTo>
                  <a:lnTo>
                    <a:pt x="99" y="387"/>
                  </a:lnTo>
                  <a:lnTo>
                    <a:pt x="97" y="391"/>
                  </a:lnTo>
                  <a:lnTo>
                    <a:pt x="93" y="395"/>
                  </a:lnTo>
                  <a:lnTo>
                    <a:pt x="89" y="399"/>
                  </a:lnTo>
                  <a:lnTo>
                    <a:pt x="85" y="403"/>
                  </a:lnTo>
                  <a:lnTo>
                    <a:pt x="83" y="407"/>
                  </a:lnTo>
                  <a:lnTo>
                    <a:pt x="79" y="413"/>
                  </a:lnTo>
                  <a:lnTo>
                    <a:pt x="73" y="419"/>
                  </a:lnTo>
                  <a:lnTo>
                    <a:pt x="67" y="427"/>
                  </a:lnTo>
                  <a:lnTo>
                    <a:pt x="67" y="429"/>
                  </a:lnTo>
                  <a:lnTo>
                    <a:pt x="65" y="429"/>
                  </a:lnTo>
                  <a:lnTo>
                    <a:pt x="65" y="429"/>
                  </a:lnTo>
                  <a:lnTo>
                    <a:pt x="63" y="427"/>
                  </a:lnTo>
                  <a:lnTo>
                    <a:pt x="61" y="425"/>
                  </a:lnTo>
                  <a:lnTo>
                    <a:pt x="59" y="423"/>
                  </a:lnTo>
                  <a:lnTo>
                    <a:pt x="59" y="421"/>
                  </a:lnTo>
                  <a:lnTo>
                    <a:pt x="59" y="421"/>
                  </a:lnTo>
                  <a:lnTo>
                    <a:pt x="57" y="421"/>
                  </a:lnTo>
                  <a:lnTo>
                    <a:pt x="57" y="423"/>
                  </a:lnTo>
                  <a:lnTo>
                    <a:pt x="57" y="425"/>
                  </a:lnTo>
                  <a:lnTo>
                    <a:pt x="55" y="427"/>
                  </a:lnTo>
                  <a:lnTo>
                    <a:pt x="55" y="433"/>
                  </a:lnTo>
                  <a:lnTo>
                    <a:pt x="53" y="438"/>
                  </a:lnTo>
                  <a:lnTo>
                    <a:pt x="51" y="440"/>
                  </a:lnTo>
                  <a:lnTo>
                    <a:pt x="51" y="444"/>
                  </a:lnTo>
                  <a:lnTo>
                    <a:pt x="49" y="446"/>
                  </a:lnTo>
                  <a:lnTo>
                    <a:pt x="47" y="448"/>
                  </a:lnTo>
                  <a:lnTo>
                    <a:pt x="47" y="450"/>
                  </a:lnTo>
                  <a:lnTo>
                    <a:pt x="47" y="450"/>
                  </a:lnTo>
                  <a:lnTo>
                    <a:pt x="47" y="452"/>
                  </a:lnTo>
                  <a:lnTo>
                    <a:pt x="47" y="454"/>
                  </a:lnTo>
                  <a:lnTo>
                    <a:pt x="47" y="458"/>
                  </a:lnTo>
                  <a:lnTo>
                    <a:pt x="47" y="462"/>
                  </a:lnTo>
                  <a:lnTo>
                    <a:pt x="47" y="466"/>
                  </a:lnTo>
                  <a:lnTo>
                    <a:pt x="47" y="470"/>
                  </a:lnTo>
                  <a:lnTo>
                    <a:pt x="44" y="476"/>
                  </a:lnTo>
                  <a:lnTo>
                    <a:pt x="40" y="482"/>
                  </a:lnTo>
                  <a:lnTo>
                    <a:pt x="34" y="486"/>
                  </a:lnTo>
                  <a:lnTo>
                    <a:pt x="30" y="491"/>
                  </a:lnTo>
                  <a:lnTo>
                    <a:pt x="26" y="497"/>
                  </a:lnTo>
                  <a:lnTo>
                    <a:pt x="24" y="503"/>
                  </a:lnTo>
                  <a:lnTo>
                    <a:pt x="22" y="505"/>
                  </a:lnTo>
                  <a:lnTo>
                    <a:pt x="22" y="507"/>
                  </a:lnTo>
                  <a:lnTo>
                    <a:pt x="20" y="509"/>
                  </a:lnTo>
                  <a:lnTo>
                    <a:pt x="20" y="513"/>
                  </a:lnTo>
                  <a:lnTo>
                    <a:pt x="18" y="519"/>
                  </a:lnTo>
                  <a:lnTo>
                    <a:pt x="16" y="525"/>
                  </a:lnTo>
                  <a:lnTo>
                    <a:pt x="16" y="531"/>
                  </a:lnTo>
                  <a:lnTo>
                    <a:pt x="16" y="537"/>
                  </a:lnTo>
                  <a:lnTo>
                    <a:pt x="16" y="541"/>
                  </a:lnTo>
                  <a:lnTo>
                    <a:pt x="16" y="545"/>
                  </a:lnTo>
                  <a:lnTo>
                    <a:pt x="18" y="548"/>
                  </a:lnTo>
                  <a:lnTo>
                    <a:pt x="18" y="552"/>
                  </a:lnTo>
                  <a:lnTo>
                    <a:pt x="20" y="556"/>
                  </a:lnTo>
                  <a:lnTo>
                    <a:pt x="20" y="560"/>
                  </a:lnTo>
                  <a:lnTo>
                    <a:pt x="22" y="566"/>
                  </a:lnTo>
                  <a:lnTo>
                    <a:pt x="22" y="572"/>
                  </a:lnTo>
                  <a:lnTo>
                    <a:pt x="22" y="578"/>
                  </a:lnTo>
                  <a:lnTo>
                    <a:pt x="22" y="584"/>
                  </a:lnTo>
                  <a:lnTo>
                    <a:pt x="22" y="592"/>
                  </a:lnTo>
                  <a:lnTo>
                    <a:pt x="20" y="601"/>
                  </a:lnTo>
                  <a:lnTo>
                    <a:pt x="18" y="601"/>
                  </a:lnTo>
                  <a:lnTo>
                    <a:pt x="18" y="603"/>
                  </a:lnTo>
                  <a:lnTo>
                    <a:pt x="16" y="605"/>
                  </a:lnTo>
                  <a:lnTo>
                    <a:pt x="14" y="609"/>
                  </a:lnTo>
                  <a:lnTo>
                    <a:pt x="12" y="613"/>
                  </a:lnTo>
                  <a:lnTo>
                    <a:pt x="12" y="617"/>
                  </a:lnTo>
                  <a:lnTo>
                    <a:pt x="12" y="621"/>
                  </a:lnTo>
                  <a:lnTo>
                    <a:pt x="8" y="621"/>
                  </a:lnTo>
                  <a:lnTo>
                    <a:pt x="4" y="621"/>
                  </a:lnTo>
                  <a:lnTo>
                    <a:pt x="4" y="623"/>
                  </a:lnTo>
                  <a:lnTo>
                    <a:pt x="2" y="623"/>
                  </a:lnTo>
                  <a:lnTo>
                    <a:pt x="0" y="625"/>
                  </a:lnTo>
                  <a:lnTo>
                    <a:pt x="0" y="627"/>
                  </a:lnTo>
                  <a:lnTo>
                    <a:pt x="0" y="631"/>
                  </a:lnTo>
                  <a:lnTo>
                    <a:pt x="0" y="635"/>
                  </a:lnTo>
                  <a:lnTo>
                    <a:pt x="368" y="890"/>
                  </a:lnTo>
                  <a:lnTo>
                    <a:pt x="582" y="918"/>
                  </a:lnTo>
                  <a:lnTo>
                    <a:pt x="662" y="93"/>
                  </a:lnTo>
                  <a:lnTo>
                    <a:pt x="163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67" name=""/>
          <p:cNvGrpSpPr/>
          <p:nvPr/>
        </p:nvGrpSpPr>
        <p:grpSpPr>
          <a:xfrm>
            <a:off x="4608720" y="3153960"/>
            <a:ext cx="3660480" cy="3173760"/>
            <a:chOff x="4608720" y="3153960"/>
            <a:chExt cx="3660480" cy="3173760"/>
          </a:xfrm>
        </p:grpSpPr>
        <p:sp>
          <p:nvSpPr>
            <p:cNvPr id="268" name=""/>
            <p:cNvSpPr/>
            <p:nvPr/>
          </p:nvSpPr>
          <p:spPr>
            <a:xfrm rot="90000">
              <a:off x="4648320" y="3200040"/>
              <a:ext cx="3580920" cy="3081240"/>
            </a:xfrm>
            <a:custGeom>
              <a:avLst/>
              <a:gdLst/>
              <a:ahLst/>
              <a:rect l="l" t="t" r="r" b="b"/>
              <a:pathLst>
                <a:path w="1430" h="1592">
                  <a:moveTo>
                    <a:pt x="10" y="627"/>
                  </a:moveTo>
                  <a:lnTo>
                    <a:pt x="387" y="664"/>
                  </a:lnTo>
                  <a:lnTo>
                    <a:pt x="423" y="0"/>
                  </a:lnTo>
                  <a:lnTo>
                    <a:pt x="731" y="30"/>
                  </a:lnTo>
                  <a:lnTo>
                    <a:pt x="741" y="281"/>
                  </a:lnTo>
                  <a:lnTo>
                    <a:pt x="741" y="283"/>
                  </a:lnTo>
                  <a:lnTo>
                    <a:pt x="741" y="287"/>
                  </a:lnTo>
                  <a:lnTo>
                    <a:pt x="741" y="289"/>
                  </a:lnTo>
                  <a:lnTo>
                    <a:pt x="743" y="291"/>
                  </a:lnTo>
                  <a:lnTo>
                    <a:pt x="745" y="295"/>
                  </a:lnTo>
                  <a:lnTo>
                    <a:pt x="747" y="301"/>
                  </a:lnTo>
                  <a:lnTo>
                    <a:pt x="747" y="305"/>
                  </a:lnTo>
                  <a:lnTo>
                    <a:pt x="751" y="311"/>
                  </a:lnTo>
                  <a:lnTo>
                    <a:pt x="751" y="313"/>
                  </a:lnTo>
                  <a:lnTo>
                    <a:pt x="751" y="314"/>
                  </a:lnTo>
                  <a:lnTo>
                    <a:pt x="751" y="316"/>
                  </a:lnTo>
                  <a:lnTo>
                    <a:pt x="751" y="318"/>
                  </a:lnTo>
                  <a:lnTo>
                    <a:pt x="751" y="320"/>
                  </a:lnTo>
                  <a:lnTo>
                    <a:pt x="753" y="322"/>
                  </a:lnTo>
                  <a:lnTo>
                    <a:pt x="753" y="324"/>
                  </a:lnTo>
                  <a:lnTo>
                    <a:pt x="753" y="326"/>
                  </a:lnTo>
                  <a:lnTo>
                    <a:pt x="755" y="328"/>
                  </a:lnTo>
                  <a:lnTo>
                    <a:pt x="757" y="330"/>
                  </a:lnTo>
                  <a:lnTo>
                    <a:pt x="759" y="330"/>
                  </a:lnTo>
                  <a:lnTo>
                    <a:pt x="761" y="332"/>
                  </a:lnTo>
                  <a:lnTo>
                    <a:pt x="762" y="332"/>
                  </a:lnTo>
                  <a:lnTo>
                    <a:pt x="768" y="332"/>
                  </a:lnTo>
                  <a:lnTo>
                    <a:pt x="772" y="330"/>
                  </a:lnTo>
                  <a:lnTo>
                    <a:pt x="778" y="328"/>
                  </a:lnTo>
                  <a:lnTo>
                    <a:pt x="786" y="326"/>
                  </a:lnTo>
                  <a:lnTo>
                    <a:pt x="792" y="324"/>
                  </a:lnTo>
                  <a:lnTo>
                    <a:pt x="798" y="320"/>
                  </a:lnTo>
                  <a:lnTo>
                    <a:pt x="802" y="320"/>
                  </a:lnTo>
                  <a:lnTo>
                    <a:pt x="808" y="320"/>
                  </a:lnTo>
                  <a:lnTo>
                    <a:pt x="812" y="320"/>
                  </a:lnTo>
                  <a:lnTo>
                    <a:pt x="814" y="320"/>
                  </a:lnTo>
                  <a:lnTo>
                    <a:pt x="818" y="322"/>
                  </a:lnTo>
                  <a:lnTo>
                    <a:pt x="818" y="324"/>
                  </a:lnTo>
                  <a:lnTo>
                    <a:pt x="819" y="326"/>
                  </a:lnTo>
                  <a:lnTo>
                    <a:pt x="821" y="328"/>
                  </a:lnTo>
                  <a:lnTo>
                    <a:pt x="823" y="330"/>
                  </a:lnTo>
                  <a:lnTo>
                    <a:pt x="823" y="334"/>
                  </a:lnTo>
                  <a:lnTo>
                    <a:pt x="823" y="340"/>
                  </a:lnTo>
                  <a:lnTo>
                    <a:pt x="825" y="346"/>
                  </a:lnTo>
                  <a:lnTo>
                    <a:pt x="825" y="350"/>
                  </a:lnTo>
                  <a:lnTo>
                    <a:pt x="825" y="352"/>
                  </a:lnTo>
                  <a:lnTo>
                    <a:pt x="827" y="356"/>
                  </a:lnTo>
                  <a:lnTo>
                    <a:pt x="829" y="358"/>
                  </a:lnTo>
                  <a:lnTo>
                    <a:pt x="829" y="360"/>
                  </a:lnTo>
                  <a:lnTo>
                    <a:pt x="829" y="360"/>
                  </a:lnTo>
                  <a:lnTo>
                    <a:pt x="831" y="362"/>
                  </a:lnTo>
                  <a:lnTo>
                    <a:pt x="831" y="362"/>
                  </a:lnTo>
                  <a:lnTo>
                    <a:pt x="833" y="364"/>
                  </a:lnTo>
                  <a:lnTo>
                    <a:pt x="835" y="366"/>
                  </a:lnTo>
                  <a:lnTo>
                    <a:pt x="837" y="366"/>
                  </a:lnTo>
                  <a:lnTo>
                    <a:pt x="841" y="368"/>
                  </a:lnTo>
                  <a:lnTo>
                    <a:pt x="845" y="368"/>
                  </a:lnTo>
                  <a:lnTo>
                    <a:pt x="849" y="369"/>
                  </a:lnTo>
                  <a:lnTo>
                    <a:pt x="855" y="369"/>
                  </a:lnTo>
                  <a:lnTo>
                    <a:pt x="863" y="369"/>
                  </a:lnTo>
                  <a:lnTo>
                    <a:pt x="869" y="371"/>
                  </a:lnTo>
                  <a:lnTo>
                    <a:pt x="874" y="371"/>
                  </a:lnTo>
                  <a:lnTo>
                    <a:pt x="876" y="371"/>
                  </a:lnTo>
                  <a:lnTo>
                    <a:pt x="878" y="369"/>
                  </a:lnTo>
                  <a:lnTo>
                    <a:pt x="880" y="369"/>
                  </a:lnTo>
                  <a:lnTo>
                    <a:pt x="882" y="369"/>
                  </a:lnTo>
                  <a:lnTo>
                    <a:pt x="888" y="368"/>
                  </a:lnTo>
                  <a:lnTo>
                    <a:pt x="892" y="364"/>
                  </a:lnTo>
                  <a:lnTo>
                    <a:pt x="898" y="362"/>
                  </a:lnTo>
                  <a:lnTo>
                    <a:pt x="904" y="360"/>
                  </a:lnTo>
                  <a:lnTo>
                    <a:pt x="908" y="360"/>
                  </a:lnTo>
                  <a:lnTo>
                    <a:pt x="912" y="360"/>
                  </a:lnTo>
                  <a:lnTo>
                    <a:pt x="916" y="360"/>
                  </a:lnTo>
                  <a:lnTo>
                    <a:pt x="920" y="358"/>
                  </a:lnTo>
                  <a:lnTo>
                    <a:pt x="922" y="360"/>
                  </a:lnTo>
                  <a:lnTo>
                    <a:pt x="924" y="360"/>
                  </a:lnTo>
                  <a:lnTo>
                    <a:pt x="928" y="362"/>
                  </a:lnTo>
                  <a:lnTo>
                    <a:pt x="929" y="364"/>
                  </a:lnTo>
                  <a:lnTo>
                    <a:pt x="935" y="371"/>
                  </a:lnTo>
                  <a:lnTo>
                    <a:pt x="939" y="377"/>
                  </a:lnTo>
                  <a:lnTo>
                    <a:pt x="945" y="385"/>
                  </a:lnTo>
                  <a:lnTo>
                    <a:pt x="949" y="391"/>
                  </a:lnTo>
                  <a:lnTo>
                    <a:pt x="951" y="395"/>
                  </a:lnTo>
                  <a:lnTo>
                    <a:pt x="953" y="397"/>
                  </a:lnTo>
                  <a:lnTo>
                    <a:pt x="953" y="399"/>
                  </a:lnTo>
                  <a:lnTo>
                    <a:pt x="955" y="401"/>
                  </a:lnTo>
                  <a:lnTo>
                    <a:pt x="957" y="403"/>
                  </a:lnTo>
                  <a:lnTo>
                    <a:pt x="959" y="405"/>
                  </a:lnTo>
                  <a:lnTo>
                    <a:pt x="959" y="407"/>
                  </a:lnTo>
                  <a:lnTo>
                    <a:pt x="961" y="407"/>
                  </a:lnTo>
                  <a:lnTo>
                    <a:pt x="963" y="409"/>
                  </a:lnTo>
                  <a:lnTo>
                    <a:pt x="965" y="409"/>
                  </a:lnTo>
                  <a:lnTo>
                    <a:pt x="969" y="411"/>
                  </a:lnTo>
                  <a:lnTo>
                    <a:pt x="973" y="413"/>
                  </a:lnTo>
                  <a:lnTo>
                    <a:pt x="977" y="413"/>
                  </a:lnTo>
                  <a:lnTo>
                    <a:pt x="983" y="413"/>
                  </a:lnTo>
                  <a:lnTo>
                    <a:pt x="990" y="413"/>
                  </a:lnTo>
                  <a:lnTo>
                    <a:pt x="1002" y="411"/>
                  </a:lnTo>
                  <a:lnTo>
                    <a:pt x="1010" y="411"/>
                  </a:lnTo>
                  <a:lnTo>
                    <a:pt x="1020" y="411"/>
                  </a:lnTo>
                  <a:lnTo>
                    <a:pt x="1022" y="411"/>
                  </a:lnTo>
                  <a:lnTo>
                    <a:pt x="1024" y="411"/>
                  </a:lnTo>
                  <a:lnTo>
                    <a:pt x="1024" y="411"/>
                  </a:lnTo>
                  <a:lnTo>
                    <a:pt x="1026" y="413"/>
                  </a:lnTo>
                  <a:lnTo>
                    <a:pt x="1028" y="415"/>
                  </a:lnTo>
                  <a:lnTo>
                    <a:pt x="1032" y="417"/>
                  </a:lnTo>
                  <a:lnTo>
                    <a:pt x="1034" y="421"/>
                  </a:lnTo>
                  <a:lnTo>
                    <a:pt x="1036" y="426"/>
                  </a:lnTo>
                  <a:lnTo>
                    <a:pt x="1038" y="430"/>
                  </a:lnTo>
                  <a:lnTo>
                    <a:pt x="1041" y="434"/>
                  </a:lnTo>
                  <a:lnTo>
                    <a:pt x="1043" y="434"/>
                  </a:lnTo>
                  <a:lnTo>
                    <a:pt x="1047" y="430"/>
                  </a:lnTo>
                  <a:lnTo>
                    <a:pt x="1053" y="426"/>
                  </a:lnTo>
                  <a:lnTo>
                    <a:pt x="1059" y="423"/>
                  </a:lnTo>
                  <a:lnTo>
                    <a:pt x="1067" y="419"/>
                  </a:lnTo>
                  <a:lnTo>
                    <a:pt x="1075" y="415"/>
                  </a:lnTo>
                  <a:lnTo>
                    <a:pt x="1079" y="413"/>
                  </a:lnTo>
                  <a:lnTo>
                    <a:pt x="1083" y="411"/>
                  </a:lnTo>
                  <a:lnTo>
                    <a:pt x="1085" y="411"/>
                  </a:lnTo>
                  <a:lnTo>
                    <a:pt x="1087" y="411"/>
                  </a:lnTo>
                  <a:lnTo>
                    <a:pt x="1132" y="423"/>
                  </a:lnTo>
                  <a:lnTo>
                    <a:pt x="1136" y="425"/>
                  </a:lnTo>
                  <a:lnTo>
                    <a:pt x="1140" y="425"/>
                  </a:lnTo>
                  <a:lnTo>
                    <a:pt x="1146" y="423"/>
                  </a:lnTo>
                  <a:lnTo>
                    <a:pt x="1150" y="423"/>
                  </a:lnTo>
                  <a:lnTo>
                    <a:pt x="1157" y="421"/>
                  </a:lnTo>
                  <a:lnTo>
                    <a:pt x="1165" y="419"/>
                  </a:lnTo>
                  <a:lnTo>
                    <a:pt x="1171" y="415"/>
                  </a:lnTo>
                  <a:lnTo>
                    <a:pt x="1177" y="413"/>
                  </a:lnTo>
                  <a:lnTo>
                    <a:pt x="1181" y="413"/>
                  </a:lnTo>
                  <a:lnTo>
                    <a:pt x="1183" y="413"/>
                  </a:lnTo>
                  <a:lnTo>
                    <a:pt x="1185" y="411"/>
                  </a:lnTo>
                  <a:lnTo>
                    <a:pt x="1187" y="411"/>
                  </a:lnTo>
                  <a:lnTo>
                    <a:pt x="1191" y="411"/>
                  </a:lnTo>
                  <a:lnTo>
                    <a:pt x="1195" y="413"/>
                  </a:lnTo>
                  <a:lnTo>
                    <a:pt x="1199" y="413"/>
                  </a:lnTo>
                  <a:lnTo>
                    <a:pt x="1201" y="413"/>
                  </a:lnTo>
                  <a:lnTo>
                    <a:pt x="1205" y="415"/>
                  </a:lnTo>
                  <a:lnTo>
                    <a:pt x="1208" y="419"/>
                  </a:lnTo>
                  <a:lnTo>
                    <a:pt x="1210" y="421"/>
                  </a:lnTo>
                  <a:lnTo>
                    <a:pt x="1214" y="423"/>
                  </a:lnTo>
                  <a:lnTo>
                    <a:pt x="1216" y="423"/>
                  </a:lnTo>
                  <a:lnTo>
                    <a:pt x="1216" y="425"/>
                  </a:lnTo>
                  <a:lnTo>
                    <a:pt x="1218" y="425"/>
                  </a:lnTo>
                  <a:lnTo>
                    <a:pt x="1222" y="425"/>
                  </a:lnTo>
                  <a:lnTo>
                    <a:pt x="1224" y="425"/>
                  </a:lnTo>
                  <a:lnTo>
                    <a:pt x="1224" y="423"/>
                  </a:lnTo>
                  <a:lnTo>
                    <a:pt x="1226" y="423"/>
                  </a:lnTo>
                  <a:lnTo>
                    <a:pt x="1228" y="421"/>
                  </a:lnTo>
                  <a:lnTo>
                    <a:pt x="1232" y="417"/>
                  </a:lnTo>
                  <a:lnTo>
                    <a:pt x="1234" y="413"/>
                  </a:lnTo>
                  <a:lnTo>
                    <a:pt x="1236" y="409"/>
                  </a:lnTo>
                  <a:lnTo>
                    <a:pt x="1238" y="407"/>
                  </a:lnTo>
                  <a:lnTo>
                    <a:pt x="1240" y="405"/>
                  </a:lnTo>
                  <a:lnTo>
                    <a:pt x="1242" y="403"/>
                  </a:lnTo>
                  <a:lnTo>
                    <a:pt x="1244" y="401"/>
                  </a:lnTo>
                  <a:lnTo>
                    <a:pt x="1248" y="401"/>
                  </a:lnTo>
                  <a:lnTo>
                    <a:pt x="1252" y="399"/>
                  </a:lnTo>
                  <a:lnTo>
                    <a:pt x="1256" y="399"/>
                  </a:lnTo>
                  <a:lnTo>
                    <a:pt x="1258" y="399"/>
                  </a:lnTo>
                  <a:lnTo>
                    <a:pt x="1260" y="399"/>
                  </a:lnTo>
                  <a:lnTo>
                    <a:pt x="1262" y="401"/>
                  </a:lnTo>
                  <a:lnTo>
                    <a:pt x="1263" y="401"/>
                  </a:lnTo>
                  <a:lnTo>
                    <a:pt x="1265" y="403"/>
                  </a:lnTo>
                  <a:lnTo>
                    <a:pt x="1267" y="405"/>
                  </a:lnTo>
                  <a:lnTo>
                    <a:pt x="1269" y="407"/>
                  </a:lnTo>
                  <a:lnTo>
                    <a:pt x="1271" y="409"/>
                  </a:lnTo>
                  <a:lnTo>
                    <a:pt x="1271" y="411"/>
                  </a:lnTo>
                  <a:lnTo>
                    <a:pt x="1273" y="415"/>
                  </a:lnTo>
                  <a:lnTo>
                    <a:pt x="1273" y="417"/>
                  </a:lnTo>
                  <a:lnTo>
                    <a:pt x="1275" y="421"/>
                  </a:lnTo>
                  <a:lnTo>
                    <a:pt x="1277" y="425"/>
                  </a:lnTo>
                  <a:lnTo>
                    <a:pt x="1277" y="428"/>
                  </a:lnTo>
                  <a:lnTo>
                    <a:pt x="1277" y="432"/>
                  </a:lnTo>
                  <a:lnTo>
                    <a:pt x="1277" y="438"/>
                  </a:lnTo>
                  <a:lnTo>
                    <a:pt x="1311" y="438"/>
                  </a:lnTo>
                  <a:lnTo>
                    <a:pt x="1311" y="438"/>
                  </a:lnTo>
                  <a:lnTo>
                    <a:pt x="1311" y="440"/>
                  </a:lnTo>
                  <a:lnTo>
                    <a:pt x="1311" y="442"/>
                  </a:lnTo>
                  <a:lnTo>
                    <a:pt x="1313" y="444"/>
                  </a:lnTo>
                  <a:lnTo>
                    <a:pt x="1313" y="446"/>
                  </a:lnTo>
                  <a:lnTo>
                    <a:pt x="1315" y="448"/>
                  </a:lnTo>
                  <a:lnTo>
                    <a:pt x="1317" y="450"/>
                  </a:lnTo>
                  <a:lnTo>
                    <a:pt x="1318" y="450"/>
                  </a:lnTo>
                  <a:lnTo>
                    <a:pt x="1318" y="450"/>
                  </a:lnTo>
                  <a:lnTo>
                    <a:pt x="1322" y="450"/>
                  </a:lnTo>
                  <a:lnTo>
                    <a:pt x="1322" y="452"/>
                  </a:lnTo>
                  <a:lnTo>
                    <a:pt x="1322" y="452"/>
                  </a:lnTo>
                  <a:lnTo>
                    <a:pt x="1322" y="454"/>
                  </a:lnTo>
                  <a:lnTo>
                    <a:pt x="1324" y="454"/>
                  </a:lnTo>
                  <a:lnTo>
                    <a:pt x="1326" y="454"/>
                  </a:lnTo>
                  <a:lnTo>
                    <a:pt x="1328" y="454"/>
                  </a:lnTo>
                  <a:lnTo>
                    <a:pt x="1336" y="454"/>
                  </a:lnTo>
                  <a:lnTo>
                    <a:pt x="1344" y="454"/>
                  </a:lnTo>
                  <a:lnTo>
                    <a:pt x="1348" y="454"/>
                  </a:lnTo>
                  <a:lnTo>
                    <a:pt x="1352" y="454"/>
                  </a:lnTo>
                  <a:lnTo>
                    <a:pt x="1354" y="456"/>
                  </a:lnTo>
                  <a:lnTo>
                    <a:pt x="1356" y="456"/>
                  </a:lnTo>
                  <a:lnTo>
                    <a:pt x="1358" y="456"/>
                  </a:lnTo>
                  <a:lnTo>
                    <a:pt x="1360" y="458"/>
                  </a:lnTo>
                  <a:lnTo>
                    <a:pt x="1362" y="460"/>
                  </a:lnTo>
                  <a:lnTo>
                    <a:pt x="1362" y="460"/>
                  </a:lnTo>
                  <a:lnTo>
                    <a:pt x="1364" y="462"/>
                  </a:lnTo>
                  <a:lnTo>
                    <a:pt x="1366" y="464"/>
                  </a:lnTo>
                  <a:lnTo>
                    <a:pt x="1366" y="468"/>
                  </a:lnTo>
                  <a:lnTo>
                    <a:pt x="1366" y="470"/>
                  </a:lnTo>
                  <a:lnTo>
                    <a:pt x="1366" y="472"/>
                  </a:lnTo>
                  <a:lnTo>
                    <a:pt x="1366" y="476"/>
                  </a:lnTo>
                  <a:lnTo>
                    <a:pt x="1366" y="678"/>
                  </a:lnTo>
                  <a:lnTo>
                    <a:pt x="1366" y="680"/>
                  </a:lnTo>
                  <a:lnTo>
                    <a:pt x="1366" y="682"/>
                  </a:lnTo>
                  <a:lnTo>
                    <a:pt x="1366" y="684"/>
                  </a:lnTo>
                  <a:lnTo>
                    <a:pt x="1366" y="686"/>
                  </a:lnTo>
                  <a:lnTo>
                    <a:pt x="1368" y="688"/>
                  </a:lnTo>
                  <a:lnTo>
                    <a:pt x="1370" y="690"/>
                  </a:lnTo>
                  <a:lnTo>
                    <a:pt x="1373" y="692"/>
                  </a:lnTo>
                  <a:lnTo>
                    <a:pt x="1373" y="696"/>
                  </a:lnTo>
                  <a:lnTo>
                    <a:pt x="1375" y="698"/>
                  </a:lnTo>
                  <a:lnTo>
                    <a:pt x="1375" y="700"/>
                  </a:lnTo>
                  <a:lnTo>
                    <a:pt x="1375" y="700"/>
                  </a:lnTo>
                  <a:lnTo>
                    <a:pt x="1375" y="704"/>
                  </a:lnTo>
                  <a:lnTo>
                    <a:pt x="1379" y="704"/>
                  </a:lnTo>
                  <a:lnTo>
                    <a:pt x="1381" y="704"/>
                  </a:lnTo>
                  <a:lnTo>
                    <a:pt x="1385" y="704"/>
                  </a:lnTo>
                  <a:lnTo>
                    <a:pt x="1387" y="704"/>
                  </a:lnTo>
                  <a:lnTo>
                    <a:pt x="1389" y="705"/>
                  </a:lnTo>
                  <a:lnTo>
                    <a:pt x="1391" y="707"/>
                  </a:lnTo>
                  <a:lnTo>
                    <a:pt x="1395" y="711"/>
                  </a:lnTo>
                  <a:lnTo>
                    <a:pt x="1399" y="715"/>
                  </a:lnTo>
                  <a:lnTo>
                    <a:pt x="1399" y="721"/>
                  </a:lnTo>
                  <a:lnTo>
                    <a:pt x="1399" y="725"/>
                  </a:lnTo>
                  <a:lnTo>
                    <a:pt x="1399" y="729"/>
                  </a:lnTo>
                  <a:lnTo>
                    <a:pt x="1399" y="735"/>
                  </a:lnTo>
                  <a:lnTo>
                    <a:pt x="1401" y="739"/>
                  </a:lnTo>
                  <a:lnTo>
                    <a:pt x="1403" y="745"/>
                  </a:lnTo>
                  <a:lnTo>
                    <a:pt x="1405" y="747"/>
                  </a:lnTo>
                  <a:lnTo>
                    <a:pt x="1405" y="749"/>
                  </a:lnTo>
                  <a:lnTo>
                    <a:pt x="1407" y="751"/>
                  </a:lnTo>
                  <a:lnTo>
                    <a:pt x="1409" y="755"/>
                  </a:lnTo>
                  <a:lnTo>
                    <a:pt x="1409" y="759"/>
                  </a:lnTo>
                  <a:lnTo>
                    <a:pt x="1409" y="762"/>
                  </a:lnTo>
                  <a:lnTo>
                    <a:pt x="1409" y="768"/>
                  </a:lnTo>
                  <a:lnTo>
                    <a:pt x="1411" y="774"/>
                  </a:lnTo>
                  <a:lnTo>
                    <a:pt x="1413" y="780"/>
                  </a:lnTo>
                  <a:lnTo>
                    <a:pt x="1413" y="788"/>
                  </a:lnTo>
                  <a:lnTo>
                    <a:pt x="1417" y="796"/>
                  </a:lnTo>
                  <a:lnTo>
                    <a:pt x="1421" y="804"/>
                  </a:lnTo>
                  <a:lnTo>
                    <a:pt x="1421" y="804"/>
                  </a:lnTo>
                  <a:lnTo>
                    <a:pt x="1423" y="806"/>
                  </a:lnTo>
                  <a:lnTo>
                    <a:pt x="1425" y="806"/>
                  </a:lnTo>
                  <a:lnTo>
                    <a:pt x="1427" y="808"/>
                  </a:lnTo>
                  <a:lnTo>
                    <a:pt x="1428" y="810"/>
                  </a:lnTo>
                  <a:lnTo>
                    <a:pt x="1428" y="812"/>
                  </a:lnTo>
                  <a:lnTo>
                    <a:pt x="1428" y="816"/>
                  </a:lnTo>
                  <a:lnTo>
                    <a:pt x="1428" y="817"/>
                  </a:lnTo>
                  <a:lnTo>
                    <a:pt x="1430" y="825"/>
                  </a:lnTo>
                  <a:lnTo>
                    <a:pt x="1430" y="831"/>
                  </a:lnTo>
                  <a:lnTo>
                    <a:pt x="1430" y="837"/>
                  </a:lnTo>
                  <a:lnTo>
                    <a:pt x="1430" y="841"/>
                  </a:lnTo>
                  <a:lnTo>
                    <a:pt x="1430" y="843"/>
                  </a:lnTo>
                  <a:lnTo>
                    <a:pt x="1430" y="847"/>
                  </a:lnTo>
                  <a:lnTo>
                    <a:pt x="1430" y="851"/>
                  </a:lnTo>
                  <a:lnTo>
                    <a:pt x="1430" y="855"/>
                  </a:lnTo>
                  <a:lnTo>
                    <a:pt x="1428" y="863"/>
                  </a:lnTo>
                  <a:lnTo>
                    <a:pt x="1427" y="874"/>
                  </a:lnTo>
                  <a:lnTo>
                    <a:pt x="1423" y="884"/>
                  </a:lnTo>
                  <a:lnTo>
                    <a:pt x="1421" y="896"/>
                  </a:lnTo>
                  <a:lnTo>
                    <a:pt x="1421" y="902"/>
                  </a:lnTo>
                  <a:lnTo>
                    <a:pt x="1421" y="908"/>
                  </a:lnTo>
                  <a:lnTo>
                    <a:pt x="1421" y="912"/>
                  </a:lnTo>
                  <a:lnTo>
                    <a:pt x="1419" y="918"/>
                  </a:lnTo>
                  <a:lnTo>
                    <a:pt x="1419" y="922"/>
                  </a:lnTo>
                  <a:lnTo>
                    <a:pt x="1421" y="926"/>
                  </a:lnTo>
                  <a:lnTo>
                    <a:pt x="1421" y="929"/>
                  </a:lnTo>
                  <a:lnTo>
                    <a:pt x="1421" y="933"/>
                  </a:lnTo>
                  <a:lnTo>
                    <a:pt x="1421" y="941"/>
                  </a:lnTo>
                  <a:lnTo>
                    <a:pt x="1423" y="947"/>
                  </a:lnTo>
                  <a:lnTo>
                    <a:pt x="1423" y="951"/>
                  </a:lnTo>
                  <a:lnTo>
                    <a:pt x="1425" y="953"/>
                  </a:lnTo>
                  <a:lnTo>
                    <a:pt x="1425" y="955"/>
                  </a:lnTo>
                  <a:lnTo>
                    <a:pt x="1423" y="959"/>
                  </a:lnTo>
                  <a:lnTo>
                    <a:pt x="1423" y="961"/>
                  </a:lnTo>
                  <a:lnTo>
                    <a:pt x="1423" y="963"/>
                  </a:lnTo>
                  <a:lnTo>
                    <a:pt x="1421" y="965"/>
                  </a:lnTo>
                  <a:lnTo>
                    <a:pt x="1419" y="967"/>
                  </a:lnTo>
                  <a:lnTo>
                    <a:pt x="1415" y="977"/>
                  </a:lnTo>
                  <a:lnTo>
                    <a:pt x="1411" y="986"/>
                  </a:lnTo>
                  <a:lnTo>
                    <a:pt x="1405" y="996"/>
                  </a:lnTo>
                  <a:lnTo>
                    <a:pt x="1401" y="1006"/>
                  </a:lnTo>
                  <a:lnTo>
                    <a:pt x="1395" y="1018"/>
                  </a:lnTo>
                  <a:lnTo>
                    <a:pt x="1389" y="1030"/>
                  </a:lnTo>
                  <a:lnTo>
                    <a:pt x="1381" y="1041"/>
                  </a:lnTo>
                  <a:lnTo>
                    <a:pt x="1373" y="1055"/>
                  </a:lnTo>
                  <a:lnTo>
                    <a:pt x="1372" y="1057"/>
                  </a:lnTo>
                  <a:lnTo>
                    <a:pt x="1370" y="1059"/>
                  </a:lnTo>
                  <a:lnTo>
                    <a:pt x="1366" y="1061"/>
                  </a:lnTo>
                  <a:lnTo>
                    <a:pt x="1364" y="1063"/>
                  </a:lnTo>
                  <a:lnTo>
                    <a:pt x="1360" y="1063"/>
                  </a:lnTo>
                  <a:lnTo>
                    <a:pt x="1358" y="1065"/>
                  </a:lnTo>
                  <a:lnTo>
                    <a:pt x="1354" y="1065"/>
                  </a:lnTo>
                  <a:lnTo>
                    <a:pt x="1350" y="1067"/>
                  </a:lnTo>
                  <a:lnTo>
                    <a:pt x="1344" y="1067"/>
                  </a:lnTo>
                  <a:lnTo>
                    <a:pt x="1338" y="1067"/>
                  </a:lnTo>
                  <a:lnTo>
                    <a:pt x="1334" y="1067"/>
                  </a:lnTo>
                  <a:lnTo>
                    <a:pt x="1328" y="1067"/>
                  </a:lnTo>
                  <a:lnTo>
                    <a:pt x="1326" y="1067"/>
                  </a:lnTo>
                  <a:lnTo>
                    <a:pt x="1324" y="1067"/>
                  </a:lnTo>
                  <a:lnTo>
                    <a:pt x="1322" y="1067"/>
                  </a:lnTo>
                  <a:lnTo>
                    <a:pt x="1320" y="1065"/>
                  </a:lnTo>
                  <a:lnTo>
                    <a:pt x="1317" y="1063"/>
                  </a:lnTo>
                  <a:lnTo>
                    <a:pt x="1311" y="1059"/>
                  </a:lnTo>
                  <a:lnTo>
                    <a:pt x="1307" y="1055"/>
                  </a:lnTo>
                  <a:lnTo>
                    <a:pt x="1303" y="1051"/>
                  </a:lnTo>
                  <a:lnTo>
                    <a:pt x="1299" y="1047"/>
                  </a:lnTo>
                  <a:lnTo>
                    <a:pt x="1295" y="1041"/>
                  </a:lnTo>
                  <a:lnTo>
                    <a:pt x="1283" y="1041"/>
                  </a:lnTo>
                  <a:lnTo>
                    <a:pt x="1305" y="1093"/>
                  </a:lnTo>
                  <a:lnTo>
                    <a:pt x="1303" y="1096"/>
                  </a:lnTo>
                  <a:lnTo>
                    <a:pt x="1297" y="1100"/>
                  </a:lnTo>
                  <a:lnTo>
                    <a:pt x="1295" y="1102"/>
                  </a:lnTo>
                  <a:lnTo>
                    <a:pt x="1291" y="1104"/>
                  </a:lnTo>
                  <a:lnTo>
                    <a:pt x="1287" y="1104"/>
                  </a:lnTo>
                  <a:lnTo>
                    <a:pt x="1285" y="1104"/>
                  </a:lnTo>
                  <a:lnTo>
                    <a:pt x="1283" y="1104"/>
                  </a:lnTo>
                  <a:lnTo>
                    <a:pt x="1279" y="1110"/>
                  </a:lnTo>
                  <a:lnTo>
                    <a:pt x="1277" y="1112"/>
                  </a:lnTo>
                  <a:lnTo>
                    <a:pt x="1275" y="1114"/>
                  </a:lnTo>
                  <a:lnTo>
                    <a:pt x="1273" y="1118"/>
                  </a:lnTo>
                  <a:lnTo>
                    <a:pt x="1271" y="1120"/>
                  </a:lnTo>
                  <a:lnTo>
                    <a:pt x="1271" y="1122"/>
                  </a:lnTo>
                  <a:lnTo>
                    <a:pt x="1271" y="1126"/>
                  </a:lnTo>
                  <a:lnTo>
                    <a:pt x="1271" y="1130"/>
                  </a:lnTo>
                  <a:lnTo>
                    <a:pt x="1263" y="1136"/>
                  </a:lnTo>
                  <a:lnTo>
                    <a:pt x="1256" y="1140"/>
                  </a:lnTo>
                  <a:lnTo>
                    <a:pt x="1248" y="1144"/>
                  </a:lnTo>
                  <a:lnTo>
                    <a:pt x="1238" y="1151"/>
                  </a:lnTo>
                  <a:lnTo>
                    <a:pt x="1230" y="1155"/>
                  </a:lnTo>
                  <a:lnTo>
                    <a:pt x="1222" y="1163"/>
                  </a:lnTo>
                  <a:lnTo>
                    <a:pt x="1216" y="1167"/>
                  </a:lnTo>
                  <a:lnTo>
                    <a:pt x="1212" y="1171"/>
                  </a:lnTo>
                  <a:lnTo>
                    <a:pt x="1208" y="1175"/>
                  </a:lnTo>
                  <a:lnTo>
                    <a:pt x="1205" y="1179"/>
                  </a:lnTo>
                  <a:lnTo>
                    <a:pt x="1199" y="1185"/>
                  </a:lnTo>
                  <a:lnTo>
                    <a:pt x="1193" y="1189"/>
                  </a:lnTo>
                  <a:lnTo>
                    <a:pt x="1187" y="1193"/>
                  </a:lnTo>
                  <a:lnTo>
                    <a:pt x="1181" y="1197"/>
                  </a:lnTo>
                  <a:lnTo>
                    <a:pt x="1175" y="1199"/>
                  </a:lnTo>
                  <a:lnTo>
                    <a:pt x="1169" y="1201"/>
                  </a:lnTo>
                  <a:lnTo>
                    <a:pt x="1163" y="1203"/>
                  </a:lnTo>
                  <a:lnTo>
                    <a:pt x="1157" y="1205"/>
                  </a:lnTo>
                  <a:lnTo>
                    <a:pt x="1151" y="1207"/>
                  </a:lnTo>
                  <a:lnTo>
                    <a:pt x="1146" y="1207"/>
                  </a:lnTo>
                  <a:lnTo>
                    <a:pt x="1140" y="1205"/>
                  </a:lnTo>
                  <a:lnTo>
                    <a:pt x="1134" y="1205"/>
                  </a:lnTo>
                  <a:lnTo>
                    <a:pt x="1126" y="1203"/>
                  </a:lnTo>
                  <a:lnTo>
                    <a:pt x="1120" y="1199"/>
                  </a:lnTo>
                  <a:lnTo>
                    <a:pt x="1112" y="1197"/>
                  </a:lnTo>
                  <a:lnTo>
                    <a:pt x="1104" y="1191"/>
                  </a:lnTo>
                  <a:lnTo>
                    <a:pt x="1106" y="1195"/>
                  </a:lnTo>
                  <a:lnTo>
                    <a:pt x="1106" y="1197"/>
                  </a:lnTo>
                  <a:lnTo>
                    <a:pt x="1108" y="1199"/>
                  </a:lnTo>
                  <a:lnTo>
                    <a:pt x="1110" y="1201"/>
                  </a:lnTo>
                  <a:lnTo>
                    <a:pt x="1112" y="1207"/>
                  </a:lnTo>
                  <a:lnTo>
                    <a:pt x="1114" y="1210"/>
                  </a:lnTo>
                  <a:lnTo>
                    <a:pt x="1114" y="1214"/>
                  </a:lnTo>
                  <a:lnTo>
                    <a:pt x="1114" y="1220"/>
                  </a:lnTo>
                  <a:lnTo>
                    <a:pt x="1114" y="1224"/>
                  </a:lnTo>
                  <a:lnTo>
                    <a:pt x="1114" y="1230"/>
                  </a:lnTo>
                  <a:lnTo>
                    <a:pt x="1112" y="1230"/>
                  </a:lnTo>
                  <a:lnTo>
                    <a:pt x="1110" y="1230"/>
                  </a:lnTo>
                  <a:lnTo>
                    <a:pt x="1108" y="1230"/>
                  </a:lnTo>
                  <a:lnTo>
                    <a:pt x="1106" y="1232"/>
                  </a:lnTo>
                  <a:lnTo>
                    <a:pt x="1104" y="1232"/>
                  </a:lnTo>
                  <a:lnTo>
                    <a:pt x="1102" y="1234"/>
                  </a:lnTo>
                  <a:lnTo>
                    <a:pt x="1100" y="1234"/>
                  </a:lnTo>
                  <a:lnTo>
                    <a:pt x="1098" y="1234"/>
                  </a:lnTo>
                  <a:lnTo>
                    <a:pt x="1096" y="1234"/>
                  </a:lnTo>
                  <a:lnTo>
                    <a:pt x="1095" y="1234"/>
                  </a:lnTo>
                  <a:lnTo>
                    <a:pt x="1091" y="1234"/>
                  </a:lnTo>
                  <a:lnTo>
                    <a:pt x="1089" y="1232"/>
                  </a:lnTo>
                  <a:lnTo>
                    <a:pt x="1085" y="1232"/>
                  </a:lnTo>
                  <a:lnTo>
                    <a:pt x="1081" y="1228"/>
                  </a:lnTo>
                  <a:lnTo>
                    <a:pt x="1079" y="1236"/>
                  </a:lnTo>
                  <a:lnTo>
                    <a:pt x="1077" y="1242"/>
                  </a:lnTo>
                  <a:lnTo>
                    <a:pt x="1075" y="1246"/>
                  </a:lnTo>
                  <a:lnTo>
                    <a:pt x="1073" y="1252"/>
                  </a:lnTo>
                  <a:lnTo>
                    <a:pt x="1069" y="1254"/>
                  </a:lnTo>
                  <a:lnTo>
                    <a:pt x="1067" y="1258"/>
                  </a:lnTo>
                  <a:lnTo>
                    <a:pt x="1065" y="1260"/>
                  </a:lnTo>
                  <a:lnTo>
                    <a:pt x="1063" y="1262"/>
                  </a:lnTo>
                  <a:lnTo>
                    <a:pt x="1059" y="1263"/>
                  </a:lnTo>
                  <a:lnTo>
                    <a:pt x="1057" y="1265"/>
                  </a:lnTo>
                  <a:lnTo>
                    <a:pt x="1053" y="1265"/>
                  </a:lnTo>
                  <a:lnTo>
                    <a:pt x="1051" y="1265"/>
                  </a:lnTo>
                  <a:lnTo>
                    <a:pt x="1043" y="1265"/>
                  </a:lnTo>
                  <a:lnTo>
                    <a:pt x="1036" y="1265"/>
                  </a:lnTo>
                  <a:lnTo>
                    <a:pt x="1036" y="1271"/>
                  </a:lnTo>
                  <a:lnTo>
                    <a:pt x="1036" y="1277"/>
                  </a:lnTo>
                  <a:lnTo>
                    <a:pt x="1036" y="1281"/>
                  </a:lnTo>
                  <a:lnTo>
                    <a:pt x="1034" y="1283"/>
                  </a:lnTo>
                  <a:lnTo>
                    <a:pt x="1034" y="1287"/>
                  </a:lnTo>
                  <a:lnTo>
                    <a:pt x="1032" y="1291"/>
                  </a:lnTo>
                  <a:lnTo>
                    <a:pt x="1032" y="1293"/>
                  </a:lnTo>
                  <a:lnTo>
                    <a:pt x="1030" y="1295"/>
                  </a:lnTo>
                  <a:lnTo>
                    <a:pt x="1028" y="1299"/>
                  </a:lnTo>
                  <a:lnTo>
                    <a:pt x="1026" y="1301"/>
                  </a:lnTo>
                  <a:lnTo>
                    <a:pt x="1024" y="1303"/>
                  </a:lnTo>
                  <a:lnTo>
                    <a:pt x="1020" y="1303"/>
                  </a:lnTo>
                  <a:lnTo>
                    <a:pt x="1018" y="1303"/>
                  </a:lnTo>
                  <a:lnTo>
                    <a:pt x="1012" y="1305"/>
                  </a:lnTo>
                  <a:lnTo>
                    <a:pt x="1014" y="1309"/>
                  </a:lnTo>
                  <a:lnTo>
                    <a:pt x="1016" y="1315"/>
                  </a:lnTo>
                  <a:lnTo>
                    <a:pt x="1018" y="1318"/>
                  </a:lnTo>
                  <a:lnTo>
                    <a:pt x="1018" y="1322"/>
                  </a:lnTo>
                  <a:lnTo>
                    <a:pt x="1018" y="1328"/>
                  </a:lnTo>
                  <a:lnTo>
                    <a:pt x="1018" y="1332"/>
                  </a:lnTo>
                  <a:lnTo>
                    <a:pt x="1018" y="1336"/>
                  </a:lnTo>
                  <a:lnTo>
                    <a:pt x="1018" y="1340"/>
                  </a:lnTo>
                  <a:lnTo>
                    <a:pt x="1016" y="1348"/>
                  </a:lnTo>
                  <a:lnTo>
                    <a:pt x="1014" y="1356"/>
                  </a:lnTo>
                  <a:lnTo>
                    <a:pt x="1012" y="1362"/>
                  </a:lnTo>
                  <a:lnTo>
                    <a:pt x="1012" y="1368"/>
                  </a:lnTo>
                  <a:lnTo>
                    <a:pt x="979" y="1379"/>
                  </a:lnTo>
                  <a:lnTo>
                    <a:pt x="983" y="1379"/>
                  </a:lnTo>
                  <a:lnTo>
                    <a:pt x="986" y="1379"/>
                  </a:lnTo>
                  <a:lnTo>
                    <a:pt x="990" y="1381"/>
                  </a:lnTo>
                  <a:lnTo>
                    <a:pt x="992" y="1381"/>
                  </a:lnTo>
                  <a:lnTo>
                    <a:pt x="994" y="1383"/>
                  </a:lnTo>
                  <a:lnTo>
                    <a:pt x="996" y="1383"/>
                  </a:lnTo>
                  <a:lnTo>
                    <a:pt x="998" y="1385"/>
                  </a:lnTo>
                  <a:lnTo>
                    <a:pt x="998" y="1387"/>
                  </a:lnTo>
                  <a:lnTo>
                    <a:pt x="1000" y="1389"/>
                  </a:lnTo>
                  <a:lnTo>
                    <a:pt x="1000" y="1391"/>
                  </a:lnTo>
                  <a:lnTo>
                    <a:pt x="1000" y="1393"/>
                  </a:lnTo>
                  <a:lnTo>
                    <a:pt x="1000" y="1395"/>
                  </a:lnTo>
                  <a:lnTo>
                    <a:pt x="1002" y="1399"/>
                  </a:lnTo>
                  <a:lnTo>
                    <a:pt x="1002" y="1405"/>
                  </a:lnTo>
                  <a:lnTo>
                    <a:pt x="1002" y="1409"/>
                  </a:lnTo>
                  <a:lnTo>
                    <a:pt x="1000" y="1415"/>
                  </a:lnTo>
                  <a:lnTo>
                    <a:pt x="1000" y="1419"/>
                  </a:lnTo>
                  <a:lnTo>
                    <a:pt x="1000" y="1423"/>
                  </a:lnTo>
                  <a:lnTo>
                    <a:pt x="998" y="1425"/>
                  </a:lnTo>
                  <a:lnTo>
                    <a:pt x="998" y="1425"/>
                  </a:lnTo>
                  <a:lnTo>
                    <a:pt x="998" y="1427"/>
                  </a:lnTo>
                  <a:lnTo>
                    <a:pt x="996" y="1429"/>
                  </a:lnTo>
                  <a:lnTo>
                    <a:pt x="996" y="1429"/>
                  </a:lnTo>
                  <a:lnTo>
                    <a:pt x="994" y="1429"/>
                  </a:lnTo>
                  <a:lnTo>
                    <a:pt x="990" y="1429"/>
                  </a:lnTo>
                  <a:lnTo>
                    <a:pt x="990" y="1430"/>
                  </a:lnTo>
                  <a:lnTo>
                    <a:pt x="990" y="1432"/>
                  </a:lnTo>
                  <a:lnTo>
                    <a:pt x="994" y="1434"/>
                  </a:lnTo>
                  <a:lnTo>
                    <a:pt x="996" y="1436"/>
                  </a:lnTo>
                  <a:lnTo>
                    <a:pt x="996" y="1440"/>
                  </a:lnTo>
                  <a:lnTo>
                    <a:pt x="998" y="1442"/>
                  </a:lnTo>
                  <a:lnTo>
                    <a:pt x="998" y="1444"/>
                  </a:lnTo>
                  <a:lnTo>
                    <a:pt x="998" y="1448"/>
                  </a:lnTo>
                  <a:lnTo>
                    <a:pt x="1000" y="1450"/>
                  </a:lnTo>
                  <a:lnTo>
                    <a:pt x="1000" y="1456"/>
                  </a:lnTo>
                  <a:lnTo>
                    <a:pt x="1000" y="1464"/>
                  </a:lnTo>
                  <a:lnTo>
                    <a:pt x="1000" y="1472"/>
                  </a:lnTo>
                  <a:lnTo>
                    <a:pt x="1000" y="1480"/>
                  </a:lnTo>
                  <a:lnTo>
                    <a:pt x="1000" y="1486"/>
                  </a:lnTo>
                  <a:lnTo>
                    <a:pt x="1000" y="1489"/>
                  </a:lnTo>
                  <a:lnTo>
                    <a:pt x="1000" y="1493"/>
                  </a:lnTo>
                  <a:lnTo>
                    <a:pt x="1000" y="1497"/>
                  </a:lnTo>
                  <a:lnTo>
                    <a:pt x="1000" y="1501"/>
                  </a:lnTo>
                  <a:lnTo>
                    <a:pt x="1000" y="1503"/>
                  </a:lnTo>
                  <a:lnTo>
                    <a:pt x="1000" y="1505"/>
                  </a:lnTo>
                  <a:lnTo>
                    <a:pt x="1000" y="1505"/>
                  </a:lnTo>
                  <a:lnTo>
                    <a:pt x="1000" y="1511"/>
                  </a:lnTo>
                  <a:lnTo>
                    <a:pt x="1002" y="1515"/>
                  </a:lnTo>
                  <a:lnTo>
                    <a:pt x="1002" y="1519"/>
                  </a:lnTo>
                  <a:lnTo>
                    <a:pt x="1002" y="1523"/>
                  </a:lnTo>
                  <a:lnTo>
                    <a:pt x="1004" y="1525"/>
                  </a:lnTo>
                  <a:lnTo>
                    <a:pt x="1004" y="1529"/>
                  </a:lnTo>
                  <a:lnTo>
                    <a:pt x="1004" y="1531"/>
                  </a:lnTo>
                  <a:lnTo>
                    <a:pt x="1006" y="1535"/>
                  </a:lnTo>
                  <a:lnTo>
                    <a:pt x="1006" y="1541"/>
                  </a:lnTo>
                  <a:lnTo>
                    <a:pt x="1006" y="1544"/>
                  </a:lnTo>
                  <a:lnTo>
                    <a:pt x="1008" y="1548"/>
                  </a:lnTo>
                  <a:lnTo>
                    <a:pt x="1008" y="1552"/>
                  </a:lnTo>
                  <a:lnTo>
                    <a:pt x="1008" y="1554"/>
                  </a:lnTo>
                  <a:lnTo>
                    <a:pt x="1010" y="1556"/>
                  </a:lnTo>
                  <a:lnTo>
                    <a:pt x="1010" y="1556"/>
                  </a:lnTo>
                  <a:lnTo>
                    <a:pt x="1018" y="1576"/>
                  </a:lnTo>
                  <a:lnTo>
                    <a:pt x="1012" y="1580"/>
                  </a:lnTo>
                  <a:lnTo>
                    <a:pt x="1010" y="1582"/>
                  </a:lnTo>
                  <a:lnTo>
                    <a:pt x="1008" y="1584"/>
                  </a:lnTo>
                  <a:lnTo>
                    <a:pt x="1008" y="1586"/>
                  </a:lnTo>
                  <a:lnTo>
                    <a:pt x="1006" y="1586"/>
                  </a:lnTo>
                  <a:lnTo>
                    <a:pt x="1006" y="1584"/>
                  </a:lnTo>
                  <a:lnTo>
                    <a:pt x="1004" y="1586"/>
                  </a:lnTo>
                  <a:lnTo>
                    <a:pt x="1004" y="1588"/>
                  </a:lnTo>
                  <a:lnTo>
                    <a:pt x="1002" y="1590"/>
                  </a:lnTo>
                  <a:lnTo>
                    <a:pt x="1000" y="1590"/>
                  </a:lnTo>
                  <a:lnTo>
                    <a:pt x="998" y="1592"/>
                  </a:lnTo>
                  <a:lnTo>
                    <a:pt x="996" y="1592"/>
                  </a:lnTo>
                  <a:lnTo>
                    <a:pt x="992" y="1592"/>
                  </a:lnTo>
                  <a:lnTo>
                    <a:pt x="988" y="1592"/>
                  </a:lnTo>
                  <a:lnTo>
                    <a:pt x="988" y="1590"/>
                  </a:lnTo>
                  <a:lnTo>
                    <a:pt x="986" y="1590"/>
                  </a:lnTo>
                  <a:lnTo>
                    <a:pt x="984" y="1588"/>
                  </a:lnTo>
                  <a:lnTo>
                    <a:pt x="983" y="1588"/>
                  </a:lnTo>
                  <a:lnTo>
                    <a:pt x="979" y="1584"/>
                  </a:lnTo>
                  <a:lnTo>
                    <a:pt x="975" y="1580"/>
                  </a:lnTo>
                  <a:lnTo>
                    <a:pt x="973" y="1576"/>
                  </a:lnTo>
                  <a:lnTo>
                    <a:pt x="969" y="1572"/>
                  </a:lnTo>
                  <a:lnTo>
                    <a:pt x="967" y="1568"/>
                  </a:lnTo>
                  <a:lnTo>
                    <a:pt x="967" y="1570"/>
                  </a:lnTo>
                  <a:lnTo>
                    <a:pt x="967" y="1570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5" y="1574"/>
                  </a:lnTo>
                  <a:lnTo>
                    <a:pt x="961" y="1574"/>
                  </a:lnTo>
                  <a:lnTo>
                    <a:pt x="959" y="1572"/>
                  </a:lnTo>
                  <a:lnTo>
                    <a:pt x="953" y="1572"/>
                  </a:lnTo>
                  <a:lnTo>
                    <a:pt x="949" y="1572"/>
                  </a:lnTo>
                  <a:lnTo>
                    <a:pt x="937" y="1570"/>
                  </a:lnTo>
                  <a:lnTo>
                    <a:pt x="928" y="1568"/>
                  </a:lnTo>
                  <a:lnTo>
                    <a:pt x="922" y="1568"/>
                  </a:lnTo>
                  <a:lnTo>
                    <a:pt x="918" y="1568"/>
                  </a:lnTo>
                  <a:lnTo>
                    <a:pt x="914" y="1568"/>
                  </a:lnTo>
                  <a:lnTo>
                    <a:pt x="910" y="1568"/>
                  </a:lnTo>
                  <a:lnTo>
                    <a:pt x="910" y="1568"/>
                  </a:lnTo>
                  <a:lnTo>
                    <a:pt x="908" y="1566"/>
                  </a:lnTo>
                  <a:lnTo>
                    <a:pt x="906" y="1566"/>
                  </a:lnTo>
                  <a:lnTo>
                    <a:pt x="904" y="1564"/>
                  </a:lnTo>
                  <a:lnTo>
                    <a:pt x="902" y="1560"/>
                  </a:lnTo>
                  <a:lnTo>
                    <a:pt x="896" y="1556"/>
                  </a:lnTo>
                  <a:lnTo>
                    <a:pt x="892" y="1552"/>
                  </a:lnTo>
                  <a:lnTo>
                    <a:pt x="888" y="1548"/>
                  </a:lnTo>
                  <a:lnTo>
                    <a:pt x="886" y="1546"/>
                  </a:lnTo>
                  <a:lnTo>
                    <a:pt x="886" y="1544"/>
                  </a:lnTo>
                  <a:lnTo>
                    <a:pt x="880" y="1544"/>
                  </a:lnTo>
                  <a:lnTo>
                    <a:pt x="876" y="1544"/>
                  </a:lnTo>
                  <a:lnTo>
                    <a:pt x="873" y="1544"/>
                  </a:lnTo>
                  <a:lnTo>
                    <a:pt x="869" y="1544"/>
                  </a:lnTo>
                  <a:lnTo>
                    <a:pt x="867" y="1544"/>
                  </a:lnTo>
                  <a:lnTo>
                    <a:pt x="865" y="1542"/>
                  </a:lnTo>
                  <a:lnTo>
                    <a:pt x="863" y="1542"/>
                  </a:lnTo>
                  <a:lnTo>
                    <a:pt x="861" y="1542"/>
                  </a:lnTo>
                  <a:lnTo>
                    <a:pt x="859" y="1541"/>
                  </a:lnTo>
                  <a:lnTo>
                    <a:pt x="857" y="1539"/>
                  </a:lnTo>
                  <a:lnTo>
                    <a:pt x="855" y="1537"/>
                  </a:lnTo>
                  <a:lnTo>
                    <a:pt x="853" y="1535"/>
                  </a:lnTo>
                  <a:lnTo>
                    <a:pt x="851" y="1535"/>
                  </a:lnTo>
                  <a:lnTo>
                    <a:pt x="849" y="1533"/>
                  </a:lnTo>
                  <a:lnTo>
                    <a:pt x="845" y="1529"/>
                  </a:lnTo>
                  <a:lnTo>
                    <a:pt x="841" y="1527"/>
                  </a:lnTo>
                  <a:lnTo>
                    <a:pt x="837" y="1525"/>
                  </a:lnTo>
                  <a:lnTo>
                    <a:pt x="833" y="1521"/>
                  </a:lnTo>
                  <a:lnTo>
                    <a:pt x="831" y="1519"/>
                  </a:lnTo>
                  <a:lnTo>
                    <a:pt x="827" y="1517"/>
                  </a:lnTo>
                  <a:lnTo>
                    <a:pt x="827" y="1517"/>
                  </a:lnTo>
                  <a:lnTo>
                    <a:pt x="825" y="1519"/>
                  </a:lnTo>
                  <a:lnTo>
                    <a:pt x="825" y="1519"/>
                  </a:lnTo>
                  <a:lnTo>
                    <a:pt x="819" y="1517"/>
                  </a:lnTo>
                  <a:lnTo>
                    <a:pt x="816" y="1517"/>
                  </a:lnTo>
                  <a:lnTo>
                    <a:pt x="812" y="1515"/>
                  </a:lnTo>
                  <a:lnTo>
                    <a:pt x="810" y="1515"/>
                  </a:lnTo>
                  <a:lnTo>
                    <a:pt x="808" y="1513"/>
                  </a:lnTo>
                  <a:lnTo>
                    <a:pt x="804" y="1511"/>
                  </a:lnTo>
                  <a:lnTo>
                    <a:pt x="802" y="1511"/>
                  </a:lnTo>
                  <a:lnTo>
                    <a:pt x="802" y="1509"/>
                  </a:lnTo>
                  <a:lnTo>
                    <a:pt x="800" y="1507"/>
                  </a:lnTo>
                  <a:lnTo>
                    <a:pt x="800" y="1507"/>
                  </a:lnTo>
                  <a:lnTo>
                    <a:pt x="800" y="1505"/>
                  </a:lnTo>
                  <a:lnTo>
                    <a:pt x="800" y="1505"/>
                  </a:lnTo>
                  <a:lnTo>
                    <a:pt x="800" y="1501"/>
                  </a:lnTo>
                  <a:lnTo>
                    <a:pt x="800" y="1499"/>
                  </a:lnTo>
                  <a:lnTo>
                    <a:pt x="798" y="1497"/>
                  </a:lnTo>
                  <a:lnTo>
                    <a:pt x="798" y="1493"/>
                  </a:lnTo>
                  <a:lnTo>
                    <a:pt x="796" y="1487"/>
                  </a:lnTo>
                  <a:lnTo>
                    <a:pt x="794" y="1482"/>
                  </a:lnTo>
                  <a:lnTo>
                    <a:pt x="790" y="1476"/>
                  </a:lnTo>
                  <a:lnTo>
                    <a:pt x="788" y="1470"/>
                  </a:lnTo>
                  <a:lnTo>
                    <a:pt x="788" y="1468"/>
                  </a:lnTo>
                  <a:lnTo>
                    <a:pt x="786" y="1464"/>
                  </a:lnTo>
                  <a:lnTo>
                    <a:pt x="786" y="1462"/>
                  </a:lnTo>
                  <a:lnTo>
                    <a:pt x="786" y="1460"/>
                  </a:lnTo>
                  <a:lnTo>
                    <a:pt x="786" y="1456"/>
                  </a:lnTo>
                  <a:lnTo>
                    <a:pt x="786" y="1454"/>
                  </a:lnTo>
                  <a:lnTo>
                    <a:pt x="784" y="1450"/>
                  </a:lnTo>
                  <a:lnTo>
                    <a:pt x="784" y="1446"/>
                  </a:lnTo>
                  <a:lnTo>
                    <a:pt x="780" y="1438"/>
                  </a:lnTo>
                  <a:lnTo>
                    <a:pt x="774" y="1429"/>
                  </a:lnTo>
                  <a:lnTo>
                    <a:pt x="770" y="1421"/>
                  </a:lnTo>
                  <a:lnTo>
                    <a:pt x="766" y="1413"/>
                  </a:lnTo>
                  <a:lnTo>
                    <a:pt x="766" y="1409"/>
                  </a:lnTo>
                  <a:lnTo>
                    <a:pt x="764" y="1405"/>
                  </a:lnTo>
                  <a:lnTo>
                    <a:pt x="762" y="1403"/>
                  </a:lnTo>
                  <a:lnTo>
                    <a:pt x="762" y="1399"/>
                  </a:lnTo>
                  <a:lnTo>
                    <a:pt x="762" y="1399"/>
                  </a:lnTo>
                  <a:lnTo>
                    <a:pt x="762" y="1397"/>
                  </a:lnTo>
                  <a:lnTo>
                    <a:pt x="762" y="1393"/>
                  </a:lnTo>
                  <a:lnTo>
                    <a:pt x="762" y="1391"/>
                  </a:lnTo>
                  <a:lnTo>
                    <a:pt x="764" y="1387"/>
                  </a:lnTo>
                  <a:lnTo>
                    <a:pt x="764" y="1383"/>
                  </a:lnTo>
                  <a:lnTo>
                    <a:pt x="764" y="1381"/>
                  </a:lnTo>
                  <a:lnTo>
                    <a:pt x="764" y="1379"/>
                  </a:lnTo>
                  <a:lnTo>
                    <a:pt x="762" y="1377"/>
                  </a:lnTo>
                  <a:lnTo>
                    <a:pt x="762" y="1375"/>
                  </a:lnTo>
                  <a:lnTo>
                    <a:pt x="762" y="1374"/>
                  </a:lnTo>
                  <a:lnTo>
                    <a:pt x="762" y="1372"/>
                  </a:lnTo>
                  <a:lnTo>
                    <a:pt x="761" y="1370"/>
                  </a:lnTo>
                  <a:lnTo>
                    <a:pt x="759" y="1368"/>
                  </a:lnTo>
                  <a:lnTo>
                    <a:pt x="757" y="1364"/>
                  </a:lnTo>
                  <a:lnTo>
                    <a:pt x="757" y="1364"/>
                  </a:lnTo>
                  <a:lnTo>
                    <a:pt x="757" y="1362"/>
                  </a:lnTo>
                  <a:lnTo>
                    <a:pt x="757" y="1360"/>
                  </a:lnTo>
                  <a:lnTo>
                    <a:pt x="757" y="1358"/>
                  </a:lnTo>
                  <a:lnTo>
                    <a:pt x="755" y="1354"/>
                  </a:lnTo>
                  <a:lnTo>
                    <a:pt x="753" y="1352"/>
                  </a:lnTo>
                  <a:lnTo>
                    <a:pt x="753" y="1348"/>
                  </a:lnTo>
                  <a:lnTo>
                    <a:pt x="751" y="1344"/>
                  </a:lnTo>
                  <a:lnTo>
                    <a:pt x="751" y="1342"/>
                  </a:lnTo>
                  <a:lnTo>
                    <a:pt x="751" y="1336"/>
                  </a:lnTo>
                  <a:lnTo>
                    <a:pt x="751" y="1334"/>
                  </a:lnTo>
                  <a:lnTo>
                    <a:pt x="751" y="1330"/>
                  </a:lnTo>
                  <a:lnTo>
                    <a:pt x="751" y="1322"/>
                  </a:lnTo>
                  <a:lnTo>
                    <a:pt x="751" y="1317"/>
                  </a:lnTo>
                  <a:lnTo>
                    <a:pt x="753" y="1313"/>
                  </a:lnTo>
                  <a:lnTo>
                    <a:pt x="753" y="1311"/>
                  </a:lnTo>
                  <a:lnTo>
                    <a:pt x="749" y="1309"/>
                  </a:lnTo>
                  <a:lnTo>
                    <a:pt x="745" y="1307"/>
                  </a:lnTo>
                  <a:lnTo>
                    <a:pt x="741" y="1305"/>
                  </a:lnTo>
                  <a:lnTo>
                    <a:pt x="739" y="1303"/>
                  </a:lnTo>
                  <a:lnTo>
                    <a:pt x="735" y="1301"/>
                  </a:lnTo>
                  <a:lnTo>
                    <a:pt x="733" y="1297"/>
                  </a:lnTo>
                  <a:lnTo>
                    <a:pt x="731" y="1295"/>
                  </a:lnTo>
                  <a:lnTo>
                    <a:pt x="727" y="1291"/>
                  </a:lnTo>
                  <a:lnTo>
                    <a:pt x="723" y="1285"/>
                  </a:lnTo>
                  <a:lnTo>
                    <a:pt x="719" y="1277"/>
                  </a:lnTo>
                  <a:lnTo>
                    <a:pt x="715" y="1271"/>
                  </a:lnTo>
                  <a:lnTo>
                    <a:pt x="713" y="1263"/>
                  </a:lnTo>
                  <a:lnTo>
                    <a:pt x="707" y="1250"/>
                  </a:lnTo>
                  <a:lnTo>
                    <a:pt x="702" y="1238"/>
                  </a:lnTo>
                  <a:lnTo>
                    <a:pt x="698" y="1232"/>
                  </a:lnTo>
                  <a:lnTo>
                    <a:pt x="694" y="1228"/>
                  </a:lnTo>
                  <a:lnTo>
                    <a:pt x="692" y="1226"/>
                  </a:lnTo>
                  <a:lnTo>
                    <a:pt x="692" y="1224"/>
                  </a:lnTo>
                  <a:lnTo>
                    <a:pt x="688" y="1222"/>
                  </a:lnTo>
                  <a:lnTo>
                    <a:pt x="686" y="1220"/>
                  </a:lnTo>
                  <a:lnTo>
                    <a:pt x="684" y="1218"/>
                  </a:lnTo>
                  <a:lnTo>
                    <a:pt x="680" y="1216"/>
                  </a:lnTo>
                  <a:lnTo>
                    <a:pt x="678" y="1212"/>
                  </a:lnTo>
                  <a:lnTo>
                    <a:pt x="676" y="1210"/>
                  </a:lnTo>
                  <a:lnTo>
                    <a:pt x="674" y="1207"/>
                  </a:lnTo>
                  <a:lnTo>
                    <a:pt x="672" y="1203"/>
                  </a:lnTo>
                  <a:lnTo>
                    <a:pt x="670" y="1199"/>
                  </a:lnTo>
                  <a:lnTo>
                    <a:pt x="668" y="1193"/>
                  </a:lnTo>
                  <a:lnTo>
                    <a:pt x="664" y="1183"/>
                  </a:lnTo>
                  <a:lnTo>
                    <a:pt x="658" y="1171"/>
                  </a:lnTo>
                  <a:lnTo>
                    <a:pt x="656" y="1165"/>
                  </a:lnTo>
                  <a:lnTo>
                    <a:pt x="652" y="1159"/>
                  </a:lnTo>
                  <a:lnTo>
                    <a:pt x="649" y="1151"/>
                  </a:lnTo>
                  <a:lnTo>
                    <a:pt x="645" y="1146"/>
                  </a:lnTo>
                  <a:lnTo>
                    <a:pt x="645" y="1140"/>
                  </a:lnTo>
                  <a:lnTo>
                    <a:pt x="645" y="1136"/>
                  </a:lnTo>
                  <a:lnTo>
                    <a:pt x="645" y="1134"/>
                  </a:lnTo>
                  <a:lnTo>
                    <a:pt x="643" y="1130"/>
                  </a:lnTo>
                  <a:lnTo>
                    <a:pt x="641" y="1126"/>
                  </a:lnTo>
                  <a:lnTo>
                    <a:pt x="637" y="1122"/>
                  </a:lnTo>
                  <a:lnTo>
                    <a:pt x="637" y="1118"/>
                  </a:lnTo>
                  <a:lnTo>
                    <a:pt x="633" y="1112"/>
                  </a:lnTo>
                  <a:lnTo>
                    <a:pt x="633" y="1110"/>
                  </a:lnTo>
                  <a:lnTo>
                    <a:pt x="631" y="1106"/>
                  </a:lnTo>
                  <a:lnTo>
                    <a:pt x="631" y="1102"/>
                  </a:lnTo>
                  <a:lnTo>
                    <a:pt x="631" y="1098"/>
                  </a:lnTo>
                  <a:lnTo>
                    <a:pt x="623" y="1089"/>
                  </a:lnTo>
                  <a:lnTo>
                    <a:pt x="615" y="1079"/>
                  </a:lnTo>
                  <a:lnTo>
                    <a:pt x="609" y="1071"/>
                  </a:lnTo>
                  <a:lnTo>
                    <a:pt x="605" y="1063"/>
                  </a:lnTo>
                  <a:lnTo>
                    <a:pt x="599" y="1055"/>
                  </a:lnTo>
                  <a:lnTo>
                    <a:pt x="596" y="1047"/>
                  </a:lnTo>
                  <a:lnTo>
                    <a:pt x="590" y="1041"/>
                  </a:lnTo>
                  <a:lnTo>
                    <a:pt x="586" y="1036"/>
                  </a:lnTo>
                  <a:lnTo>
                    <a:pt x="582" y="1032"/>
                  </a:lnTo>
                  <a:lnTo>
                    <a:pt x="576" y="1026"/>
                  </a:lnTo>
                  <a:lnTo>
                    <a:pt x="570" y="1018"/>
                  </a:lnTo>
                  <a:lnTo>
                    <a:pt x="564" y="1012"/>
                  </a:lnTo>
                  <a:lnTo>
                    <a:pt x="558" y="1006"/>
                  </a:lnTo>
                  <a:lnTo>
                    <a:pt x="550" y="998"/>
                  </a:lnTo>
                  <a:lnTo>
                    <a:pt x="546" y="992"/>
                  </a:lnTo>
                  <a:lnTo>
                    <a:pt x="542" y="988"/>
                  </a:lnTo>
                  <a:lnTo>
                    <a:pt x="535" y="988"/>
                  </a:lnTo>
                  <a:lnTo>
                    <a:pt x="529" y="986"/>
                  </a:lnTo>
                  <a:lnTo>
                    <a:pt x="525" y="986"/>
                  </a:lnTo>
                  <a:lnTo>
                    <a:pt x="521" y="986"/>
                  </a:lnTo>
                  <a:lnTo>
                    <a:pt x="519" y="984"/>
                  </a:lnTo>
                  <a:lnTo>
                    <a:pt x="513" y="984"/>
                  </a:lnTo>
                  <a:lnTo>
                    <a:pt x="509" y="984"/>
                  </a:lnTo>
                  <a:lnTo>
                    <a:pt x="501" y="984"/>
                  </a:lnTo>
                  <a:lnTo>
                    <a:pt x="495" y="984"/>
                  </a:lnTo>
                  <a:lnTo>
                    <a:pt x="489" y="984"/>
                  </a:lnTo>
                  <a:lnTo>
                    <a:pt x="482" y="984"/>
                  </a:lnTo>
                  <a:lnTo>
                    <a:pt x="474" y="984"/>
                  </a:lnTo>
                  <a:lnTo>
                    <a:pt x="468" y="984"/>
                  </a:lnTo>
                  <a:lnTo>
                    <a:pt x="462" y="984"/>
                  </a:lnTo>
                  <a:lnTo>
                    <a:pt x="456" y="984"/>
                  </a:lnTo>
                  <a:lnTo>
                    <a:pt x="454" y="984"/>
                  </a:lnTo>
                  <a:lnTo>
                    <a:pt x="448" y="984"/>
                  </a:lnTo>
                  <a:lnTo>
                    <a:pt x="442" y="984"/>
                  </a:lnTo>
                  <a:lnTo>
                    <a:pt x="436" y="986"/>
                  </a:lnTo>
                  <a:lnTo>
                    <a:pt x="430" y="988"/>
                  </a:lnTo>
                  <a:lnTo>
                    <a:pt x="427" y="990"/>
                  </a:lnTo>
                  <a:lnTo>
                    <a:pt x="425" y="992"/>
                  </a:lnTo>
                  <a:lnTo>
                    <a:pt x="421" y="992"/>
                  </a:lnTo>
                  <a:lnTo>
                    <a:pt x="419" y="996"/>
                  </a:lnTo>
                  <a:lnTo>
                    <a:pt x="417" y="998"/>
                  </a:lnTo>
                  <a:lnTo>
                    <a:pt x="413" y="1002"/>
                  </a:lnTo>
                  <a:lnTo>
                    <a:pt x="413" y="1004"/>
                  </a:lnTo>
                  <a:lnTo>
                    <a:pt x="411" y="1008"/>
                  </a:lnTo>
                  <a:lnTo>
                    <a:pt x="409" y="1012"/>
                  </a:lnTo>
                  <a:lnTo>
                    <a:pt x="409" y="1016"/>
                  </a:lnTo>
                  <a:lnTo>
                    <a:pt x="409" y="1018"/>
                  </a:lnTo>
                  <a:lnTo>
                    <a:pt x="409" y="1018"/>
                  </a:lnTo>
                  <a:lnTo>
                    <a:pt x="409" y="1020"/>
                  </a:lnTo>
                  <a:lnTo>
                    <a:pt x="407" y="1022"/>
                  </a:lnTo>
                  <a:lnTo>
                    <a:pt x="405" y="1024"/>
                  </a:lnTo>
                  <a:lnTo>
                    <a:pt x="401" y="1028"/>
                  </a:lnTo>
                  <a:lnTo>
                    <a:pt x="395" y="1059"/>
                  </a:lnTo>
                  <a:lnTo>
                    <a:pt x="391" y="1061"/>
                  </a:lnTo>
                  <a:lnTo>
                    <a:pt x="387" y="1065"/>
                  </a:lnTo>
                  <a:lnTo>
                    <a:pt x="385" y="1067"/>
                  </a:lnTo>
                  <a:lnTo>
                    <a:pt x="383" y="1071"/>
                  </a:lnTo>
                  <a:lnTo>
                    <a:pt x="379" y="1075"/>
                  </a:lnTo>
                  <a:lnTo>
                    <a:pt x="379" y="1077"/>
                  </a:lnTo>
                  <a:lnTo>
                    <a:pt x="377" y="1081"/>
                  </a:lnTo>
                  <a:lnTo>
                    <a:pt x="375" y="1085"/>
                  </a:lnTo>
                  <a:lnTo>
                    <a:pt x="374" y="1091"/>
                  </a:lnTo>
                  <a:lnTo>
                    <a:pt x="372" y="1098"/>
                  </a:lnTo>
                  <a:lnTo>
                    <a:pt x="370" y="1100"/>
                  </a:lnTo>
                  <a:lnTo>
                    <a:pt x="370" y="1104"/>
                  </a:lnTo>
                  <a:lnTo>
                    <a:pt x="368" y="1106"/>
                  </a:lnTo>
                  <a:lnTo>
                    <a:pt x="364" y="1110"/>
                  </a:lnTo>
                  <a:lnTo>
                    <a:pt x="360" y="1108"/>
                  </a:lnTo>
                  <a:lnTo>
                    <a:pt x="356" y="1106"/>
                  </a:lnTo>
                  <a:lnTo>
                    <a:pt x="348" y="1104"/>
                  </a:lnTo>
                  <a:lnTo>
                    <a:pt x="342" y="1102"/>
                  </a:lnTo>
                  <a:lnTo>
                    <a:pt x="336" y="1100"/>
                  </a:lnTo>
                  <a:lnTo>
                    <a:pt x="330" y="1098"/>
                  </a:lnTo>
                  <a:lnTo>
                    <a:pt x="324" y="1096"/>
                  </a:lnTo>
                  <a:lnTo>
                    <a:pt x="320" y="1096"/>
                  </a:lnTo>
                  <a:lnTo>
                    <a:pt x="319" y="1096"/>
                  </a:lnTo>
                  <a:lnTo>
                    <a:pt x="317" y="1096"/>
                  </a:lnTo>
                  <a:lnTo>
                    <a:pt x="315" y="1095"/>
                  </a:lnTo>
                  <a:lnTo>
                    <a:pt x="313" y="1095"/>
                  </a:lnTo>
                  <a:lnTo>
                    <a:pt x="311" y="1093"/>
                  </a:lnTo>
                  <a:lnTo>
                    <a:pt x="309" y="1091"/>
                  </a:lnTo>
                  <a:lnTo>
                    <a:pt x="307" y="1089"/>
                  </a:lnTo>
                  <a:lnTo>
                    <a:pt x="305" y="1089"/>
                  </a:lnTo>
                  <a:lnTo>
                    <a:pt x="303" y="1087"/>
                  </a:lnTo>
                  <a:lnTo>
                    <a:pt x="301" y="1085"/>
                  </a:lnTo>
                  <a:lnTo>
                    <a:pt x="301" y="1083"/>
                  </a:lnTo>
                  <a:lnTo>
                    <a:pt x="301" y="1081"/>
                  </a:lnTo>
                  <a:lnTo>
                    <a:pt x="299" y="1077"/>
                  </a:lnTo>
                  <a:lnTo>
                    <a:pt x="299" y="1075"/>
                  </a:lnTo>
                  <a:lnTo>
                    <a:pt x="299" y="1073"/>
                  </a:lnTo>
                  <a:lnTo>
                    <a:pt x="297" y="1071"/>
                  </a:lnTo>
                  <a:lnTo>
                    <a:pt x="293" y="1071"/>
                  </a:lnTo>
                  <a:lnTo>
                    <a:pt x="289" y="1071"/>
                  </a:lnTo>
                  <a:lnTo>
                    <a:pt x="285" y="1071"/>
                  </a:lnTo>
                  <a:lnTo>
                    <a:pt x="281" y="1069"/>
                  </a:lnTo>
                  <a:lnTo>
                    <a:pt x="277" y="1067"/>
                  </a:lnTo>
                  <a:lnTo>
                    <a:pt x="273" y="1065"/>
                  </a:lnTo>
                  <a:lnTo>
                    <a:pt x="271" y="1063"/>
                  </a:lnTo>
                  <a:lnTo>
                    <a:pt x="269" y="1061"/>
                  </a:lnTo>
                  <a:lnTo>
                    <a:pt x="267" y="1059"/>
                  </a:lnTo>
                  <a:lnTo>
                    <a:pt x="265" y="1057"/>
                  </a:lnTo>
                  <a:lnTo>
                    <a:pt x="262" y="1057"/>
                  </a:lnTo>
                  <a:lnTo>
                    <a:pt x="262" y="1057"/>
                  </a:lnTo>
                  <a:lnTo>
                    <a:pt x="258" y="1055"/>
                  </a:lnTo>
                  <a:lnTo>
                    <a:pt x="256" y="1053"/>
                  </a:lnTo>
                  <a:lnTo>
                    <a:pt x="252" y="1049"/>
                  </a:lnTo>
                  <a:lnTo>
                    <a:pt x="248" y="1043"/>
                  </a:lnTo>
                  <a:lnTo>
                    <a:pt x="244" y="1038"/>
                  </a:lnTo>
                  <a:lnTo>
                    <a:pt x="240" y="1032"/>
                  </a:lnTo>
                  <a:lnTo>
                    <a:pt x="236" y="1026"/>
                  </a:lnTo>
                  <a:lnTo>
                    <a:pt x="230" y="1020"/>
                  </a:lnTo>
                  <a:lnTo>
                    <a:pt x="226" y="1018"/>
                  </a:lnTo>
                  <a:lnTo>
                    <a:pt x="222" y="1014"/>
                  </a:lnTo>
                  <a:lnTo>
                    <a:pt x="220" y="1012"/>
                  </a:lnTo>
                  <a:lnTo>
                    <a:pt x="216" y="1008"/>
                  </a:lnTo>
                  <a:lnTo>
                    <a:pt x="210" y="1002"/>
                  </a:lnTo>
                  <a:lnTo>
                    <a:pt x="205" y="994"/>
                  </a:lnTo>
                  <a:lnTo>
                    <a:pt x="199" y="986"/>
                  </a:lnTo>
                  <a:lnTo>
                    <a:pt x="195" y="981"/>
                  </a:lnTo>
                  <a:lnTo>
                    <a:pt x="191" y="975"/>
                  </a:lnTo>
                  <a:lnTo>
                    <a:pt x="187" y="969"/>
                  </a:lnTo>
                  <a:lnTo>
                    <a:pt x="187" y="963"/>
                  </a:lnTo>
                  <a:lnTo>
                    <a:pt x="187" y="957"/>
                  </a:lnTo>
                  <a:lnTo>
                    <a:pt x="187" y="949"/>
                  </a:lnTo>
                  <a:lnTo>
                    <a:pt x="187" y="943"/>
                  </a:lnTo>
                  <a:lnTo>
                    <a:pt x="187" y="933"/>
                  </a:lnTo>
                  <a:lnTo>
                    <a:pt x="187" y="924"/>
                  </a:lnTo>
                  <a:lnTo>
                    <a:pt x="187" y="916"/>
                  </a:lnTo>
                  <a:lnTo>
                    <a:pt x="187" y="906"/>
                  </a:lnTo>
                  <a:lnTo>
                    <a:pt x="185" y="904"/>
                  </a:lnTo>
                  <a:lnTo>
                    <a:pt x="183" y="900"/>
                  </a:lnTo>
                  <a:lnTo>
                    <a:pt x="181" y="896"/>
                  </a:lnTo>
                  <a:lnTo>
                    <a:pt x="179" y="890"/>
                  </a:lnTo>
                  <a:lnTo>
                    <a:pt x="177" y="884"/>
                  </a:lnTo>
                  <a:lnTo>
                    <a:pt x="175" y="880"/>
                  </a:lnTo>
                  <a:lnTo>
                    <a:pt x="175" y="874"/>
                  </a:lnTo>
                  <a:lnTo>
                    <a:pt x="173" y="869"/>
                  </a:lnTo>
                  <a:lnTo>
                    <a:pt x="173" y="863"/>
                  </a:lnTo>
                  <a:lnTo>
                    <a:pt x="171" y="857"/>
                  </a:lnTo>
                  <a:lnTo>
                    <a:pt x="171" y="851"/>
                  </a:lnTo>
                  <a:lnTo>
                    <a:pt x="171" y="845"/>
                  </a:lnTo>
                  <a:lnTo>
                    <a:pt x="173" y="841"/>
                  </a:lnTo>
                  <a:lnTo>
                    <a:pt x="173" y="837"/>
                  </a:lnTo>
                  <a:lnTo>
                    <a:pt x="175" y="835"/>
                  </a:lnTo>
                  <a:lnTo>
                    <a:pt x="175" y="833"/>
                  </a:lnTo>
                  <a:lnTo>
                    <a:pt x="175" y="831"/>
                  </a:lnTo>
                  <a:lnTo>
                    <a:pt x="177" y="829"/>
                  </a:lnTo>
                  <a:lnTo>
                    <a:pt x="173" y="829"/>
                  </a:lnTo>
                  <a:lnTo>
                    <a:pt x="167" y="829"/>
                  </a:lnTo>
                  <a:lnTo>
                    <a:pt x="163" y="829"/>
                  </a:lnTo>
                  <a:lnTo>
                    <a:pt x="159" y="829"/>
                  </a:lnTo>
                  <a:lnTo>
                    <a:pt x="155" y="829"/>
                  </a:lnTo>
                  <a:lnTo>
                    <a:pt x="152" y="829"/>
                  </a:lnTo>
                  <a:lnTo>
                    <a:pt x="148" y="829"/>
                  </a:lnTo>
                  <a:lnTo>
                    <a:pt x="144" y="829"/>
                  </a:lnTo>
                  <a:lnTo>
                    <a:pt x="140" y="825"/>
                  </a:lnTo>
                  <a:lnTo>
                    <a:pt x="136" y="821"/>
                  </a:lnTo>
                  <a:lnTo>
                    <a:pt x="132" y="816"/>
                  </a:lnTo>
                  <a:lnTo>
                    <a:pt x="130" y="812"/>
                  </a:lnTo>
                  <a:lnTo>
                    <a:pt x="124" y="804"/>
                  </a:lnTo>
                  <a:lnTo>
                    <a:pt x="120" y="796"/>
                  </a:lnTo>
                  <a:lnTo>
                    <a:pt x="118" y="792"/>
                  </a:lnTo>
                  <a:lnTo>
                    <a:pt x="116" y="788"/>
                  </a:lnTo>
                  <a:lnTo>
                    <a:pt x="114" y="786"/>
                  </a:lnTo>
                  <a:lnTo>
                    <a:pt x="112" y="784"/>
                  </a:lnTo>
                  <a:lnTo>
                    <a:pt x="108" y="782"/>
                  </a:lnTo>
                  <a:lnTo>
                    <a:pt x="106" y="780"/>
                  </a:lnTo>
                  <a:lnTo>
                    <a:pt x="102" y="780"/>
                  </a:lnTo>
                  <a:lnTo>
                    <a:pt x="98" y="780"/>
                  </a:lnTo>
                  <a:lnTo>
                    <a:pt x="97" y="776"/>
                  </a:lnTo>
                  <a:lnTo>
                    <a:pt x="95" y="774"/>
                  </a:lnTo>
                  <a:lnTo>
                    <a:pt x="93" y="770"/>
                  </a:lnTo>
                  <a:lnTo>
                    <a:pt x="93" y="768"/>
                  </a:lnTo>
                  <a:lnTo>
                    <a:pt x="89" y="760"/>
                  </a:lnTo>
                  <a:lnTo>
                    <a:pt x="87" y="755"/>
                  </a:lnTo>
                  <a:lnTo>
                    <a:pt x="85" y="751"/>
                  </a:lnTo>
                  <a:lnTo>
                    <a:pt x="83" y="747"/>
                  </a:lnTo>
                  <a:lnTo>
                    <a:pt x="81" y="743"/>
                  </a:lnTo>
                  <a:lnTo>
                    <a:pt x="79" y="741"/>
                  </a:lnTo>
                  <a:lnTo>
                    <a:pt x="75" y="737"/>
                  </a:lnTo>
                  <a:lnTo>
                    <a:pt x="73" y="733"/>
                  </a:lnTo>
                  <a:lnTo>
                    <a:pt x="69" y="731"/>
                  </a:lnTo>
                  <a:lnTo>
                    <a:pt x="65" y="729"/>
                  </a:lnTo>
                  <a:lnTo>
                    <a:pt x="63" y="729"/>
                  </a:lnTo>
                  <a:lnTo>
                    <a:pt x="61" y="727"/>
                  </a:lnTo>
                  <a:lnTo>
                    <a:pt x="57" y="727"/>
                  </a:lnTo>
                  <a:lnTo>
                    <a:pt x="55" y="725"/>
                  </a:lnTo>
                  <a:lnTo>
                    <a:pt x="51" y="723"/>
                  </a:lnTo>
                  <a:lnTo>
                    <a:pt x="47" y="719"/>
                  </a:lnTo>
                  <a:lnTo>
                    <a:pt x="43" y="715"/>
                  </a:lnTo>
                  <a:lnTo>
                    <a:pt x="43" y="715"/>
                  </a:lnTo>
                  <a:lnTo>
                    <a:pt x="43" y="711"/>
                  </a:lnTo>
                  <a:lnTo>
                    <a:pt x="41" y="707"/>
                  </a:lnTo>
                  <a:lnTo>
                    <a:pt x="41" y="702"/>
                  </a:lnTo>
                  <a:lnTo>
                    <a:pt x="41" y="696"/>
                  </a:lnTo>
                  <a:lnTo>
                    <a:pt x="38" y="690"/>
                  </a:lnTo>
                  <a:lnTo>
                    <a:pt x="38" y="686"/>
                  </a:lnTo>
                  <a:lnTo>
                    <a:pt x="36" y="684"/>
                  </a:lnTo>
                  <a:lnTo>
                    <a:pt x="34" y="680"/>
                  </a:lnTo>
                  <a:lnTo>
                    <a:pt x="32" y="678"/>
                  </a:lnTo>
                  <a:lnTo>
                    <a:pt x="32" y="676"/>
                  </a:lnTo>
                  <a:lnTo>
                    <a:pt x="32" y="674"/>
                  </a:lnTo>
                  <a:lnTo>
                    <a:pt x="30" y="670"/>
                  </a:lnTo>
                  <a:lnTo>
                    <a:pt x="28" y="668"/>
                  </a:lnTo>
                  <a:lnTo>
                    <a:pt x="26" y="666"/>
                  </a:lnTo>
                  <a:lnTo>
                    <a:pt x="24" y="664"/>
                  </a:lnTo>
                  <a:lnTo>
                    <a:pt x="22" y="662"/>
                  </a:lnTo>
                  <a:lnTo>
                    <a:pt x="20" y="660"/>
                  </a:lnTo>
                  <a:lnTo>
                    <a:pt x="14" y="656"/>
                  </a:lnTo>
                  <a:lnTo>
                    <a:pt x="8" y="654"/>
                  </a:lnTo>
                  <a:lnTo>
                    <a:pt x="6" y="654"/>
                  </a:lnTo>
                  <a:lnTo>
                    <a:pt x="2" y="652"/>
                  </a:lnTo>
                  <a:lnTo>
                    <a:pt x="0" y="652"/>
                  </a:lnTo>
                  <a:lnTo>
                    <a:pt x="0" y="652"/>
                  </a:lnTo>
                  <a:lnTo>
                    <a:pt x="10" y="627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9" name=""/>
            <p:cNvSpPr/>
            <p:nvPr/>
          </p:nvSpPr>
          <p:spPr>
            <a:xfrm rot="90000">
              <a:off x="4648320" y="3200040"/>
              <a:ext cx="3580920" cy="3081240"/>
            </a:xfrm>
            <a:custGeom>
              <a:avLst/>
              <a:gdLst/>
              <a:ahLst/>
              <a:rect l="l" t="t" r="r" b="b"/>
              <a:pathLst>
                <a:path w="1430" h="1592">
                  <a:moveTo>
                    <a:pt x="10" y="627"/>
                  </a:moveTo>
                  <a:lnTo>
                    <a:pt x="387" y="664"/>
                  </a:lnTo>
                  <a:lnTo>
                    <a:pt x="423" y="0"/>
                  </a:lnTo>
                  <a:lnTo>
                    <a:pt x="731" y="30"/>
                  </a:lnTo>
                  <a:lnTo>
                    <a:pt x="741" y="281"/>
                  </a:lnTo>
                  <a:lnTo>
                    <a:pt x="741" y="283"/>
                  </a:lnTo>
                  <a:lnTo>
                    <a:pt x="741" y="287"/>
                  </a:lnTo>
                  <a:lnTo>
                    <a:pt x="741" y="289"/>
                  </a:lnTo>
                  <a:lnTo>
                    <a:pt x="743" y="291"/>
                  </a:lnTo>
                  <a:lnTo>
                    <a:pt x="745" y="295"/>
                  </a:lnTo>
                  <a:lnTo>
                    <a:pt x="747" y="301"/>
                  </a:lnTo>
                  <a:lnTo>
                    <a:pt x="747" y="305"/>
                  </a:lnTo>
                  <a:lnTo>
                    <a:pt x="751" y="311"/>
                  </a:lnTo>
                  <a:lnTo>
                    <a:pt x="751" y="313"/>
                  </a:lnTo>
                  <a:lnTo>
                    <a:pt x="751" y="314"/>
                  </a:lnTo>
                  <a:lnTo>
                    <a:pt x="751" y="316"/>
                  </a:lnTo>
                  <a:lnTo>
                    <a:pt x="751" y="318"/>
                  </a:lnTo>
                  <a:lnTo>
                    <a:pt x="751" y="320"/>
                  </a:lnTo>
                  <a:lnTo>
                    <a:pt x="753" y="322"/>
                  </a:lnTo>
                  <a:lnTo>
                    <a:pt x="753" y="324"/>
                  </a:lnTo>
                  <a:lnTo>
                    <a:pt x="753" y="326"/>
                  </a:lnTo>
                  <a:lnTo>
                    <a:pt x="755" y="328"/>
                  </a:lnTo>
                  <a:lnTo>
                    <a:pt x="757" y="330"/>
                  </a:lnTo>
                  <a:lnTo>
                    <a:pt x="759" y="330"/>
                  </a:lnTo>
                  <a:lnTo>
                    <a:pt x="761" y="332"/>
                  </a:lnTo>
                  <a:lnTo>
                    <a:pt x="762" y="332"/>
                  </a:lnTo>
                  <a:lnTo>
                    <a:pt x="768" y="332"/>
                  </a:lnTo>
                  <a:lnTo>
                    <a:pt x="772" y="330"/>
                  </a:lnTo>
                  <a:lnTo>
                    <a:pt x="778" y="328"/>
                  </a:lnTo>
                  <a:lnTo>
                    <a:pt x="786" y="326"/>
                  </a:lnTo>
                  <a:lnTo>
                    <a:pt x="792" y="324"/>
                  </a:lnTo>
                  <a:lnTo>
                    <a:pt x="798" y="320"/>
                  </a:lnTo>
                  <a:lnTo>
                    <a:pt x="802" y="320"/>
                  </a:lnTo>
                  <a:lnTo>
                    <a:pt x="808" y="320"/>
                  </a:lnTo>
                  <a:lnTo>
                    <a:pt x="812" y="320"/>
                  </a:lnTo>
                  <a:lnTo>
                    <a:pt x="814" y="320"/>
                  </a:lnTo>
                  <a:lnTo>
                    <a:pt x="818" y="322"/>
                  </a:lnTo>
                  <a:lnTo>
                    <a:pt x="818" y="324"/>
                  </a:lnTo>
                  <a:lnTo>
                    <a:pt x="819" y="326"/>
                  </a:lnTo>
                  <a:lnTo>
                    <a:pt x="821" y="328"/>
                  </a:lnTo>
                  <a:lnTo>
                    <a:pt x="823" y="330"/>
                  </a:lnTo>
                  <a:lnTo>
                    <a:pt x="823" y="334"/>
                  </a:lnTo>
                  <a:lnTo>
                    <a:pt x="823" y="340"/>
                  </a:lnTo>
                  <a:lnTo>
                    <a:pt x="825" y="346"/>
                  </a:lnTo>
                  <a:lnTo>
                    <a:pt x="825" y="350"/>
                  </a:lnTo>
                  <a:lnTo>
                    <a:pt x="825" y="352"/>
                  </a:lnTo>
                  <a:lnTo>
                    <a:pt x="827" y="356"/>
                  </a:lnTo>
                  <a:lnTo>
                    <a:pt x="829" y="358"/>
                  </a:lnTo>
                  <a:lnTo>
                    <a:pt x="829" y="360"/>
                  </a:lnTo>
                  <a:lnTo>
                    <a:pt x="829" y="360"/>
                  </a:lnTo>
                  <a:lnTo>
                    <a:pt x="831" y="362"/>
                  </a:lnTo>
                  <a:lnTo>
                    <a:pt x="831" y="362"/>
                  </a:lnTo>
                  <a:lnTo>
                    <a:pt x="833" y="364"/>
                  </a:lnTo>
                  <a:lnTo>
                    <a:pt x="835" y="366"/>
                  </a:lnTo>
                  <a:lnTo>
                    <a:pt x="837" y="366"/>
                  </a:lnTo>
                  <a:lnTo>
                    <a:pt x="841" y="368"/>
                  </a:lnTo>
                  <a:lnTo>
                    <a:pt x="845" y="368"/>
                  </a:lnTo>
                  <a:lnTo>
                    <a:pt x="849" y="369"/>
                  </a:lnTo>
                  <a:lnTo>
                    <a:pt x="855" y="369"/>
                  </a:lnTo>
                  <a:lnTo>
                    <a:pt x="863" y="369"/>
                  </a:lnTo>
                  <a:lnTo>
                    <a:pt x="869" y="371"/>
                  </a:lnTo>
                  <a:lnTo>
                    <a:pt x="874" y="371"/>
                  </a:lnTo>
                  <a:lnTo>
                    <a:pt x="876" y="371"/>
                  </a:lnTo>
                  <a:lnTo>
                    <a:pt x="878" y="369"/>
                  </a:lnTo>
                  <a:lnTo>
                    <a:pt x="880" y="369"/>
                  </a:lnTo>
                  <a:lnTo>
                    <a:pt x="882" y="369"/>
                  </a:lnTo>
                  <a:lnTo>
                    <a:pt x="888" y="368"/>
                  </a:lnTo>
                  <a:lnTo>
                    <a:pt x="892" y="364"/>
                  </a:lnTo>
                  <a:lnTo>
                    <a:pt x="898" y="362"/>
                  </a:lnTo>
                  <a:lnTo>
                    <a:pt x="904" y="360"/>
                  </a:lnTo>
                  <a:lnTo>
                    <a:pt x="908" y="360"/>
                  </a:lnTo>
                  <a:lnTo>
                    <a:pt x="912" y="360"/>
                  </a:lnTo>
                  <a:lnTo>
                    <a:pt x="916" y="360"/>
                  </a:lnTo>
                  <a:lnTo>
                    <a:pt x="920" y="358"/>
                  </a:lnTo>
                  <a:lnTo>
                    <a:pt x="922" y="360"/>
                  </a:lnTo>
                  <a:lnTo>
                    <a:pt x="924" y="360"/>
                  </a:lnTo>
                  <a:lnTo>
                    <a:pt x="928" y="362"/>
                  </a:lnTo>
                  <a:lnTo>
                    <a:pt x="929" y="364"/>
                  </a:lnTo>
                  <a:lnTo>
                    <a:pt x="935" y="371"/>
                  </a:lnTo>
                  <a:lnTo>
                    <a:pt x="939" y="377"/>
                  </a:lnTo>
                  <a:lnTo>
                    <a:pt x="945" y="385"/>
                  </a:lnTo>
                  <a:lnTo>
                    <a:pt x="949" y="391"/>
                  </a:lnTo>
                  <a:lnTo>
                    <a:pt x="951" y="395"/>
                  </a:lnTo>
                  <a:lnTo>
                    <a:pt x="953" y="397"/>
                  </a:lnTo>
                  <a:lnTo>
                    <a:pt x="953" y="399"/>
                  </a:lnTo>
                  <a:lnTo>
                    <a:pt x="955" y="401"/>
                  </a:lnTo>
                  <a:lnTo>
                    <a:pt x="957" y="403"/>
                  </a:lnTo>
                  <a:lnTo>
                    <a:pt x="959" y="405"/>
                  </a:lnTo>
                  <a:lnTo>
                    <a:pt x="959" y="407"/>
                  </a:lnTo>
                  <a:lnTo>
                    <a:pt x="961" y="407"/>
                  </a:lnTo>
                  <a:lnTo>
                    <a:pt x="963" y="409"/>
                  </a:lnTo>
                  <a:lnTo>
                    <a:pt x="965" y="409"/>
                  </a:lnTo>
                  <a:lnTo>
                    <a:pt x="969" y="411"/>
                  </a:lnTo>
                  <a:lnTo>
                    <a:pt x="973" y="413"/>
                  </a:lnTo>
                  <a:lnTo>
                    <a:pt x="977" y="413"/>
                  </a:lnTo>
                  <a:lnTo>
                    <a:pt x="983" y="413"/>
                  </a:lnTo>
                  <a:lnTo>
                    <a:pt x="990" y="413"/>
                  </a:lnTo>
                  <a:lnTo>
                    <a:pt x="1002" y="411"/>
                  </a:lnTo>
                  <a:lnTo>
                    <a:pt x="1010" y="411"/>
                  </a:lnTo>
                  <a:lnTo>
                    <a:pt x="1020" y="411"/>
                  </a:lnTo>
                  <a:lnTo>
                    <a:pt x="1022" y="411"/>
                  </a:lnTo>
                  <a:lnTo>
                    <a:pt x="1024" y="411"/>
                  </a:lnTo>
                  <a:lnTo>
                    <a:pt x="1024" y="411"/>
                  </a:lnTo>
                  <a:lnTo>
                    <a:pt x="1026" y="413"/>
                  </a:lnTo>
                  <a:lnTo>
                    <a:pt x="1028" y="415"/>
                  </a:lnTo>
                  <a:lnTo>
                    <a:pt x="1032" y="417"/>
                  </a:lnTo>
                  <a:lnTo>
                    <a:pt x="1034" y="421"/>
                  </a:lnTo>
                  <a:lnTo>
                    <a:pt x="1036" y="426"/>
                  </a:lnTo>
                  <a:lnTo>
                    <a:pt x="1038" y="430"/>
                  </a:lnTo>
                  <a:lnTo>
                    <a:pt x="1041" y="434"/>
                  </a:lnTo>
                  <a:lnTo>
                    <a:pt x="1043" y="434"/>
                  </a:lnTo>
                  <a:lnTo>
                    <a:pt x="1047" y="430"/>
                  </a:lnTo>
                  <a:lnTo>
                    <a:pt x="1053" y="426"/>
                  </a:lnTo>
                  <a:lnTo>
                    <a:pt x="1059" y="423"/>
                  </a:lnTo>
                  <a:lnTo>
                    <a:pt x="1067" y="419"/>
                  </a:lnTo>
                  <a:lnTo>
                    <a:pt x="1075" y="415"/>
                  </a:lnTo>
                  <a:lnTo>
                    <a:pt x="1079" y="413"/>
                  </a:lnTo>
                  <a:lnTo>
                    <a:pt x="1083" y="411"/>
                  </a:lnTo>
                  <a:lnTo>
                    <a:pt x="1085" y="411"/>
                  </a:lnTo>
                  <a:lnTo>
                    <a:pt x="1087" y="411"/>
                  </a:lnTo>
                  <a:lnTo>
                    <a:pt x="1132" y="423"/>
                  </a:lnTo>
                  <a:lnTo>
                    <a:pt x="1136" y="425"/>
                  </a:lnTo>
                  <a:lnTo>
                    <a:pt x="1140" y="425"/>
                  </a:lnTo>
                  <a:lnTo>
                    <a:pt x="1146" y="423"/>
                  </a:lnTo>
                  <a:lnTo>
                    <a:pt x="1150" y="423"/>
                  </a:lnTo>
                  <a:lnTo>
                    <a:pt x="1157" y="421"/>
                  </a:lnTo>
                  <a:lnTo>
                    <a:pt x="1165" y="419"/>
                  </a:lnTo>
                  <a:lnTo>
                    <a:pt x="1171" y="415"/>
                  </a:lnTo>
                  <a:lnTo>
                    <a:pt x="1177" y="413"/>
                  </a:lnTo>
                  <a:lnTo>
                    <a:pt x="1181" y="413"/>
                  </a:lnTo>
                  <a:lnTo>
                    <a:pt x="1183" y="413"/>
                  </a:lnTo>
                  <a:lnTo>
                    <a:pt x="1185" y="411"/>
                  </a:lnTo>
                  <a:lnTo>
                    <a:pt x="1187" y="411"/>
                  </a:lnTo>
                  <a:lnTo>
                    <a:pt x="1191" y="411"/>
                  </a:lnTo>
                  <a:lnTo>
                    <a:pt x="1195" y="413"/>
                  </a:lnTo>
                  <a:lnTo>
                    <a:pt x="1199" y="413"/>
                  </a:lnTo>
                  <a:lnTo>
                    <a:pt x="1201" y="413"/>
                  </a:lnTo>
                  <a:lnTo>
                    <a:pt x="1205" y="415"/>
                  </a:lnTo>
                  <a:lnTo>
                    <a:pt x="1208" y="419"/>
                  </a:lnTo>
                  <a:lnTo>
                    <a:pt x="1210" y="421"/>
                  </a:lnTo>
                  <a:lnTo>
                    <a:pt x="1214" y="423"/>
                  </a:lnTo>
                  <a:lnTo>
                    <a:pt x="1216" y="423"/>
                  </a:lnTo>
                  <a:lnTo>
                    <a:pt x="1216" y="425"/>
                  </a:lnTo>
                  <a:lnTo>
                    <a:pt x="1218" y="425"/>
                  </a:lnTo>
                  <a:lnTo>
                    <a:pt x="1222" y="425"/>
                  </a:lnTo>
                  <a:lnTo>
                    <a:pt x="1224" y="425"/>
                  </a:lnTo>
                  <a:lnTo>
                    <a:pt x="1224" y="423"/>
                  </a:lnTo>
                  <a:lnTo>
                    <a:pt x="1226" y="423"/>
                  </a:lnTo>
                  <a:lnTo>
                    <a:pt x="1228" y="421"/>
                  </a:lnTo>
                  <a:lnTo>
                    <a:pt x="1232" y="417"/>
                  </a:lnTo>
                  <a:lnTo>
                    <a:pt x="1234" y="413"/>
                  </a:lnTo>
                  <a:lnTo>
                    <a:pt x="1236" y="409"/>
                  </a:lnTo>
                  <a:lnTo>
                    <a:pt x="1238" y="407"/>
                  </a:lnTo>
                  <a:lnTo>
                    <a:pt x="1240" y="405"/>
                  </a:lnTo>
                  <a:lnTo>
                    <a:pt x="1242" y="403"/>
                  </a:lnTo>
                  <a:lnTo>
                    <a:pt x="1244" y="401"/>
                  </a:lnTo>
                  <a:lnTo>
                    <a:pt x="1248" y="401"/>
                  </a:lnTo>
                  <a:lnTo>
                    <a:pt x="1252" y="399"/>
                  </a:lnTo>
                  <a:lnTo>
                    <a:pt x="1256" y="399"/>
                  </a:lnTo>
                  <a:lnTo>
                    <a:pt x="1258" y="399"/>
                  </a:lnTo>
                  <a:lnTo>
                    <a:pt x="1260" y="399"/>
                  </a:lnTo>
                  <a:lnTo>
                    <a:pt x="1262" y="401"/>
                  </a:lnTo>
                  <a:lnTo>
                    <a:pt x="1263" y="401"/>
                  </a:lnTo>
                  <a:lnTo>
                    <a:pt x="1265" y="403"/>
                  </a:lnTo>
                  <a:lnTo>
                    <a:pt x="1267" y="405"/>
                  </a:lnTo>
                  <a:lnTo>
                    <a:pt x="1269" y="407"/>
                  </a:lnTo>
                  <a:lnTo>
                    <a:pt x="1271" y="409"/>
                  </a:lnTo>
                  <a:lnTo>
                    <a:pt x="1271" y="411"/>
                  </a:lnTo>
                  <a:lnTo>
                    <a:pt x="1273" y="415"/>
                  </a:lnTo>
                  <a:lnTo>
                    <a:pt x="1273" y="417"/>
                  </a:lnTo>
                  <a:lnTo>
                    <a:pt x="1275" y="421"/>
                  </a:lnTo>
                  <a:lnTo>
                    <a:pt x="1277" y="425"/>
                  </a:lnTo>
                  <a:lnTo>
                    <a:pt x="1277" y="428"/>
                  </a:lnTo>
                  <a:lnTo>
                    <a:pt x="1277" y="432"/>
                  </a:lnTo>
                  <a:lnTo>
                    <a:pt x="1277" y="438"/>
                  </a:lnTo>
                  <a:lnTo>
                    <a:pt x="1311" y="438"/>
                  </a:lnTo>
                  <a:lnTo>
                    <a:pt x="1311" y="438"/>
                  </a:lnTo>
                  <a:lnTo>
                    <a:pt x="1311" y="440"/>
                  </a:lnTo>
                  <a:lnTo>
                    <a:pt x="1311" y="442"/>
                  </a:lnTo>
                  <a:lnTo>
                    <a:pt x="1313" y="444"/>
                  </a:lnTo>
                  <a:lnTo>
                    <a:pt x="1313" y="446"/>
                  </a:lnTo>
                  <a:lnTo>
                    <a:pt x="1315" y="448"/>
                  </a:lnTo>
                  <a:lnTo>
                    <a:pt x="1317" y="450"/>
                  </a:lnTo>
                  <a:lnTo>
                    <a:pt x="1318" y="450"/>
                  </a:lnTo>
                  <a:lnTo>
                    <a:pt x="1318" y="450"/>
                  </a:lnTo>
                  <a:lnTo>
                    <a:pt x="1322" y="450"/>
                  </a:lnTo>
                  <a:lnTo>
                    <a:pt x="1322" y="452"/>
                  </a:lnTo>
                  <a:lnTo>
                    <a:pt x="1322" y="452"/>
                  </a:lnTo>
                  <a:lnTo>
                    <a:pt x="1322" y="454"/>
                  </a:lnTo>
                  <a:lnTo>
                    <a:pt x="1324" y="454"/>
                  </a:lnTo>
                  <a:lnTo>
                    <a:pt x="1326" y="454"/>
                  </a:lnTo>
                  <a:lnTo>
                    <a:pt x="1328" y="454"/>
                  </a:lnTo>
                  <a:lnTo>
                    <a:pt x="1336" y="454"/>
                  </a:lnTo>
                  <a:lnTo>
                    <a:pt x="1344" y="454"/>
                  </a:lnTo>
                  <a:lnTo>
                    <a:pt x="1348" y="454"/>
                  </a:lnTo>
                  <a:lnTo>
                    <a:pt x="1352" y="454"/>
                  </a:lnTo>
                  <a:lnTo>
                    <a:pt x="1354" y="456"/>
                  </a:lnTo>
                  <a:lnTo>
                    <a:pt x="1356" y="456"/>
                  </a:lnTo>
                  <a:lnTo>
                    <a:pt x="1358" y="456"/>
                  </a:lnTo>
                  <a:lnTo>
                    <a:pt x="1360" y="458"/>
                  </a:lnTo>
                  <a:lnTo>
                    <a:pt x="1362" y="460"/>
                  </a:lnTo>
                  <a:lnTo>
                    <a:pt x="1362" y="460"/>
                  </a:lnTo>
                  <a:lnTo>
                    <a:pt x="1364" y="462"/>
                  </a:lnTo>
                  <a:lnTo>
                    <a:pt x="1366" y="464"/>
                  </a:lnTo>
                  <a:lnTo>
                    <a:pt x="1366" y="468"/>
                  </a:lnTo>
                  <a:lnTo>
                    <a:pt x="1366" y="470"/>
                  </a:lnTo>
                  <a:lnTo>
                    <a:pt x="1366" y="472"/>
                  </a:lnTo>
                  <a:lnTo>
                    <a:pt x="1366" y="476"/>
                  </a:lnTo>
                  <a:lnTo>
                    <a:pt x="1366" y="678"/>
                  </a:lnTo>
                  <a:lnTo>
                    <a:pt x="1366" y="680"/>
                  </a:lnTo>
                  <a:lnTo>
                    <a:pt x="1366" y="682"/>
                  </a:lnTo>
                  <a:lnTo>
                    <a:pt x="1366" y="684"/>
                  </a:lnTo>
                  <a:lnTo>
                    <a:pt x="1366" y="686"/>
                  </a:lnTo>
                  <a:lnTo>
                    <a:pt x="1368" y="688"/>
                  </a:lnTo>
                  <a:lnTo>
                    <a:pt x="1370" y="690"/>
                  </a:lnTo>
                  <a:lnTo>
                    <a:pt x="1373" y="692"/>
                  </a:lnTo>
                  <a:lnTo>
                    <a:pt x="1373" y="696"/>
                  </a:lnTo>
                  <a:lnTo>
                    <a:pt x="1375" y="698"/>
                  </a:lnTo>
                  <a:lnTo>
                    <a:pt x="1375" y="700"/>
                  </a:lnTo>
                  <a:lnTo>
                    <a:pt x="1375" y="700"/>
                  </a:lnTo>
                  <a:lnTo>
                    <a:pt x="1375" y="704"/>
                  </a:lnTo>
                  <a:lnTo>
                    <a:pt x="1379" y="704"/>
                  </a:lnTo>
                  <a:lnTo>
                    <a:pt x="1381" y="704"/>
                  </a:lnTo>
                  <a:lnTo>
                    <a:pt x="1385" y="704"/>
                  </a:lnTo>
                  <a:lnTo>
                    <a:pt x="1387" y="704"/>
                  </a:lnTo>
                  <a:lnTo>
                    <a:pt x="1389" y="705"/>
                  </a:lnTo>
                  <a:lnTo>
                    <a:pt x="1391" y="707"/>
                  </a:lnTo>
                  <a:lnTo>
                    <a:pt x="1395" y="711"/>
                  </a:lnTo>
                  <a:lnTo>
                    <a:pt x="1399" y="715"/>
                  </a:lnTo>
                  <a:lnTo>
                    <a:pt x="1399" y="721"/>
                  </a:lnTo>
                  <a:lnTo>
                    <a:pt x="1399" y="725"/>
                  </a:lnTo>
                  <a:lnTo>
                    <a:pt x="1399" y="729"/>
                  </a:lnTo>
                  <a:lnTo>
                    <a:pt x="1399" y="735"/>
                  </a:lnTo>
                  <a:lnTo>
                    <a:pt x="1401" y="739"/>
                  </a:lnTo>
                  <a:lnTo>
                    <a:pt x="1403" y="745"/>
                  </a:lnTo>
                  <a:lnTo>
                    <a:pt x="1405" y="747"/>
                  </a:lnTo>
                  <a:lnTo>
                    <a:pt x="1405" y="749"/>
                  </a:lnTo>
                  <a:lnTo>
                    <a:pt x="1407" y="751"/>
                  </a:lnTo>
                  <a:lnTo>
                    <a:pt x="1409" y="755"/>
                  </a:lnTo>
                  <a:lnTo>
                    <a:pt x="1409" y="759"/>
                  </a:lnTo>
                  <a:lnTo>
                    <a:pt x="1409" y="762"/>
                  </a:lnTo>
                  <a:lnTo>
                    <a:pt x="1409" y="768"/>
                  </a:lnTo>
                  <a:lnTo>
                    <a:pt x="1411" y="774"/>
                  </a:lnTo>
                  <a:lnTo>
                    <a:pt x="1413" y="780"/>
                  </a:lnTo>
                  <a:lnTo>
                    <a:pt x="1413" y="788"/>
                  </a:lnTo>
                  <a:lnTo>
                    <a:pt x="1417" y="796"/>
                  </a:lnTo>
                  <a:lnTo>
                    <a:pt x="1421" y="804"/>
                  </a:lnTo>
                  <a:lnTo>
                    <a:pt x="1421" y="804"/>
                  </a:lnTo>
                  <a:lnTo>
                    <a:pt x="1423" y="806"/>
                  </a:lnTo>
                  <a:lnTo>
                    <a:pt x="1425" y="806"/>
                  </a:lnTo>
                  <a:lnTo>
                    <a:pt x="1427" y="808"/>
                  </a:lnTo>
                  <a:lnTo>
                    <a:pt x="1428" y="810"/>
                  </a:lnTo>
                  <a:lnTo>
                    <a:pt x="1428" y="812"/>
                  </a:lnTo>
                  <a:lnTo>
                    <a:pt x="1428" y="816"/>
                  </a:lnTo>
                  <a:lnTo>
                    <a:pt x="1428" y="817"/>
                  </a:lnTo>
                  <a:lnTo>
                    <a:pt x="1430" y="825"/>
                  </a:lnTo>
                  <a:lnTo>
                    <a:pt x="1430" y="831"/>
                  </a:lnTo>
                  <a:lnTo>
                    <a:pt x="1430" y="837"/>
                  </a:lnTo>
                  <a:lnTo>
                    <a:pt x="1430" y="841"/>
                  </a:lnTo>
                  <a:lnTo>
                    <a:pt x="1430" y="843"/>
                  </a:lnTo>
                  <a:lnTo>
                    <a:pt x="1430" y="847"/>
                  </a:lnTo>
                  <a:lnTo>
                    <a:pt x="1430" y="851"/>
                  </a:lnTo>
                  <a:lnTo>
                    <a:pt x="1430" y="855"/>
                  </a:lnTo>
                  <a:lnTo>
                    <a:pt x="1428" y="863"/>
                  </a:lnTo>
                  <a:lnTo>
                    <a:pt x="1427" y="874"/>
                  </a:lnTo>
                  <a:lnTo>
                    <a:pt x="1423" y="884"/>
                  </a:lnTo>
                  <a:lnTo>
                    <a:pt x="1421" y="896"/>
                  </a:lnTo>
                  <a:lnTo>
                    <a:pt x="1421" y="902"/>
                  </a:lnTo>
                  <a:lnTo>
                    <a:pt x="1421" y="908"/>
                  </a:lnTo>
                  <a:lnTo>
                    <a:pt x="1421" y="912"/>
                  </a:lnTo>
                  <a:lnTo>
                    <a:pt x="1419" y="918"/>
                  </a:lnTo>
                  <a:lnTo>
                    <a:pt x="1419" y="922"/>
                  </a:lnTo>
                  <a:lnTo>
                    <a:pt x="1421" y="926"/>
                  </a:lnTo>
                  <a:lnTo>
                    <a:pt x="1421" y="929"/>
                  </a:lnTo>
                  <a:lnTo>
                    <a:pt x="1421" y="933"/>
                  </a:lnTo>
                  <a:lnTo>
                    <a:pt x="1421" y="941"/>
                  </a:lnTo>
                  <a:lnTo>
                    <a:pt x="1423" y="947"/>
                  </a:lnTo>
                  <a:lnTo>
                    <a:pt x="1423" y="951"/>
                  </a:lnTo>
                  <a:lnTo>
                    <a:pt x="1425" y="953"/>
                  </a:lnTo>
                  <a:lnTo>
                    <a:pt x="1425" y="955"/>
                  </a:lnTo>
                  <a:lnTo>
                    <a:pt x="1423" y="959"/>
                  </a:lnTo>
                  <a:lnTo>
                    <a:pt x="1423" y="961"/>
                  </a:lnTo>
                  <a:lnTo>
                    <a:pt x="1423" y="963"/>
                  </a:lnTo>
                  <a:lnTo>
                    <a:pt x="1421" y="965"/>
                  </a:lnTo>
                  <a:lnTo>
                    <a:pt x="1419" y="967"/>
                  </a:lnTo>
                  <a:lnTo>
                    <a:pt x="1415" y="977"/>
                  </a:lnTo>
                  <a:lnTo>
                    <a:pt x="1411" y="986"/>
                  </a:lnTo>
                  <a:lnTo>
                    <a:pt x="1405" y="996"/>
                  </a:lnTo>
                  <a:lnTo>
                    <a:pt x="1401" y="1006"/>
                  </a:lnTo>
                  <a:lnTo>
                    <a:pt x="1395" y="1018"/>
                  </a:lnTo>
                  <a:lnTo>
                    <a:pt x="1389" y="1030"/>
                  </a:lnTo>
                  <a:lnTo>
                    <a:pt x="1381" y="1041"/>
                  </a:lnTo>
                  <a:lnTo>
                    <a:pt x="1373" y="1055"/>
                  </a:lnTo>
                  <a:lnTo>
                    <a:pt x="1372" y="1057"/>
                  </a:lnTo>
                  <a:lnTo>
                    <a:pt x="1370" y="1059"/>
                  </a:lnTo>
                  <a:lnTo>
                    <a:pt x="1366" y="1061"/>
                  </a:lnTo>
                  <a:lnTo>
                    <a:pt x="1364" y="1063"/>
                  </a:lnTo>
                  <a:lnTo>
                    <a:pt x="1360" y="1063"/>
                  </a:lnTo>
                  <a:lnTo>
                    <a:pt x="1358" y="1065"/>
                  </a:lnTo>
                  <a:lnTo>
                    <a:pt x="1354" y="1065"/>
                  </a:lnTo>
                  <a:lnTo>
                    <a:pt x="1350" y="1067"/>
                  </a:lnTo>
                  <a:lnTo>
                    <a:pt x="1344" y="1067"/>
                  </a:lnTo>
                  <a:lnTo>
                    <a:pt x="1338" y="1067"/>
                  </a:lnTo>
                  <a:lnTo>
                    <a:pt x="1334" y="1067"/>
                  </a:lnTo>
                  <a:lnTo>
                    <a:pt x="1328" y="1067"/>
                  </a:lnTo>
                  <a:lnTo>
                    <a:pt x="1326" y="1067"/>
                  </a:lnTo>
                  <a:lnTo>
                    <a:pt x="1324" y="1067"/>
                  </a:lnTo>
                  <a:lnTo>
                    <a:pt x="1322" y="1067"/>
                  </a:lnTo>
                  <a:lnTo>
                    <a:pt x="1320" y="1065"/>
                  </a:lnTo>
                  <a:lnTo>
                    <a:pt x="1317" y="1063"/>
                  </a:lnTo>
                  <a:lnTo>
                    <a:pt x="1311" y="1059"/>
                  </a:lnTo>
                  <a:lnTo>
                    <a:pt x="1307" y="1055"/>
                  </a:lnTo>
                  <a:lnTo>
                    <a:pt x="1303" y="1051"/>
                  </a:lnTo>
                  <a:lnTo>
                    <a:pt x="1299" y="1047"/>
                  </a:lnTo>
                  <a:lnTo>
                    <a:pt x="1295" y="1041"/>
                  </a:lnTo>
                  <a:lnTo>
                    <a:pt x="1283" y="1041"/>
                  </a:lnTo>
                  <a:lnTo>
                    <a:pt x="1305" y="1093"/>
                  </a:lnTo>
                  <a:lnTo>
                    <a:pt x="1303" y="1096"/>
                  </a:lnTo>
                  <a:lnTo>
                    <a:pt x="1297" y="1100"/>
                  </a:lnTo>
                  <a:lnTo>
                    <a:pt x="1295" y="1102"/>
                  </a:lnTo>
                  <a:lnTo>
                    <a:pt x="1291" y="1104"/>
                  </a:lnTo>
                  <a:lnTo>
                    <a:pt x="1287" y="1104"/>
                  </a:lnTo>
                  <a:lnTo>
                    <a:pt x="1285" y="1104"/>
                  </a:lnTo>
                  <a:lnTo>
                    <a:pt x="1283" y="1104"/>
                  </a:lnTo>
                  <a:lnTo>
                    <a:pt x="1279" y="1110"/>
                  </a:lnTo>
                  <a:lnTo>
                    <a:pt x="1277" y="1112"/>
                  </a:lnTo>
                  <a:lnTo>
                    <a:pt x="1275" y="1114"/>
                  </a:lnTo>
                  <a:lnTo>
                    <a:pt x="1273" y="1118"/>
                  </a:lnTo>
                  <a:lnTo>
                    <a:pt x="1271" y="1120"/>
                  </a:lnTo>
                  <a:lnTo>
                    <a:pt x="1271" y="1122"/>
                  </a:lnTo>
                  <a:lnTo>
                    <a:pt x="1271" y="1126"/>
                  </a:lnTo>
                  <a:lnTo>
                    <a:pt x="1271" y="1130"/>
                  </a:lnTo>
                  <a:lnTo>
                    <a:pt x="1263" y="1136"/>
                  </a:lnTo>
                  <a:lnTo>
                    <a:pt x="1256" y="1140"/>
                  </a:lnTo>
                  <a:lnTo>
                    <a:pt x="1248" y="1144"/>
                  </a:lnTo>
                  <a:lnTo>
                    <a:pt x="1238" y="1151"/>
                  </a:lnTo>
                  <a:lnTo>
                    <a:pt x="1230" y="1155"/>
                  </a:lnTo>
                  <a:lnTo>
                    <a:pt x="1222" y="1163"/>
                  </a:lnTo>
                  <a:lnTo>
                    <a:pt x="1216" y="1167"/>
                  </a:lnTo>
                  <a:lnTo>
                    <a:pt x="1212" y="1171"/>
                  </a:lnTo>
                  <a:lnTo>
                    <a:pt x="1208" y="1175"/>
                  </a:lnTo>
                  <a:lnTo>
                    <a:pt x="1205" y="1179"/>
                  </a:lnTo>
                  <a:lnTo>
                    <a:pt x="1199" y="1185"/>
                  </a:lnTo>
                  <a:lnTo>
                    <a:pt x="1193" y="1189"/>
                  </a:lnTo>
                  <a:lnTo>
                    <a:pt x="1187" y="1193"/>
                  </a:lnTo>
                  <a:lnTo>
                    <a:pt x="1181" y="1197"/>
                  </a:lnTo>
                  <a:lnTo>
                    <a:pt x="1175" y="1199"/>
                  </a:lnTo>
                  <a:lnTo>
                    <a:pt x="1169" y="1201"/>
                  </a:lnTo>
                  <a:lnTo>
                    <a:pt x="1163" y="1203"/>
                  </a:lnTo>
                  <a:lnTo>
                    <a:pt x="1157" y="1205"/>
                  </a:lnTo>
                  <a:lnTo>
                    <a:pt x="1151" y="1207"/>
                  </a:lnTo>
                  <a:lnTo>
                    <a:pt x="1146" y="1207"/>
                  </a:lnTo>
                  <a:lnTo>
                    <a:pt x="1140" y="1205"/>
                  </a:lnTo>
                  <a:lnTo>
                    <a:pt x="1134" y="1205"/>
                  </a:lnTo>
                  <a:lnTo>
                    <a:pt x="1126" y="1203"/>
                  </a:lnTo>
                  <a:lnTo>
                    <a:pt x="1120" y="1199"/>
                  </a:lnTo>
                  <a:lnTo>
                    <a:pt x="1112" y="1197"/>
                  </a:lnTo>
                  <a:lnTo>
                    <a:pt x="1104" y="1191"/>
                  </a:lnTo>
                  <a:lnTo>
                    <a:pt x="1106" y="1195"/>
                  </a:lnTo>
                  <a:lnTo>
                    <a:pt x="1106" y="1197"/>
                  </a:lnTo>
                  <a:lnTo>
                    <a:pt x="1108" y="1199"/>
                  </a:lnTo>
                  <a:lnTo>
                    <a:pt x="1110" y="1201"/>
                  </a:lnTo>
                  <a:lnTo>
                    <a:pt x="1112" y="1207"/>
                  </a:lnTo>
                  <a:lnTo>
                    <a:pt x="1114" y="1210"/>
                  </a:lnTo>
                  <a:lnTo>
                    <a:pt x="1114" y="1214"/>
                  </a:lnTo>
                  <a:lnTo>
                    <a:pt x="1114" y="1220"/>
                  </a:lnTo>
                  <a:lnTo>
                    <a:pt x="1114" y="1224"/>
                  </a:lnTo>
                  <a:lnTo>
                    <a:pt x="1114" y="1230"/>
                  </a:lnTo>
                  <a:lnTo>
                    <a:pt x="1112" y="1230"/>
                  </a:lnTo>
                  <a:lnTo>
                    <a:pt x="1110" y="1230"/>
                  </a:lnTo>
                  <a:lnTo>
                    <a:pt x="1108" y="1230"/>
                  </a:lnTo>
                  <a:lnTo>
                    <a:pt x="1106" y="1232"/>
                  </a:lnTo>
                  <a:lnTo>
                    <a:pt x="1104" y="1232"/>
                  </a:lnTo>
                  <a:lnTo>
                    <a:pt x="1102" y="1234"/>
                  </a:lnTo>
                  <a:lnTo>
                    <a:pt x="1100" y="1234"/>
                  </a:lnTo>
                  <a:lnTo>
                    <a:pt x="1098" y="1234"/>
                  </a:lnTo>
                  <a:lnTo>
                    <a:pt x="1096" y="1234"/>
                  </a:lnTo>
                  <a:lnTo>
                    <a:pt x="1095" y="1234"/>
                  </a:lnTo>
                  <a:lnTo>
                    <a:pt x="1091" y="1234"/>
                  </a:lnTo>
                  <a:lnTo>
                    <a:pt x="1089" y="1232"/>
                  </a:lnTo>
                  <a:lnTo>
                    <a:pt x="1085" y="1232"/>
                  </a:lnTo>
                  <a:lnTo>
                    <a:pt x="1081" y="1228"/>
                  </a:lnTo>
                  <a:lnTo>
                    <a:pt x="1079" y="1236"/>
                  </a:lnTo>
                  <a:lnTo>
                    <a:pt x="1077" y="1242"/>
                  </a:lnTo>
                  <a:lnTo>
                    <a:pt x="1075" y="1246"/>
                  </a:lnTo>
                  <a:lnTo>
                    <a:pt x="1073" y="1252"/>
                  </a:lnTo>
                  <a:lnTo>
                    <a:pt x="1069" y="1254"/>
                  </a:lnTo>
                  <a:lnTo>
                    <a:pt x="1067" y="1258"/>
                  </a:lnTo>
                  <a:lnTo>
                    <a:pt x="1065" y="1260"/>
                  </a:lnTo>
                  <a:lnTo>
                    <a:pt x="1063" y="1262"/>
                  </a:lnTo>
                  <a:lnTo>
                    <a:pt x="1059" y="1263"/>
                  </a:lnTo>
                  <a:lnTo>
                    <a:pt x="1057" y="1265"/>
                  </a:lnTo>
                  <a:lnTo>
                    <a:pt x="1053" y="1265"/>
                  </a:lnTo>
                  <a:lnTo>
                    <a:pt x="1051" y="1265"/>
                  </a:lnTo>
                  <a:lnTo>
                    <a:pt x="1043" y="1265"/>
                  </a:lnTo>
                  <a:lnTo>
                    <a:pt x="1036" y="1265"/>
                  </a:lnTo>
                  <a:lnTo>
                    <a:pt x="1036" y="1271"/>
                  </a:lnTo>
                  <a:lnTo>
                    <a:pt x="1036" y="1277"/>
                  </a:lnTo>
                  <a:lnTo>
                    <a:pt x="1036" y="1281"/>
                  </a:lnTo>
                  <a:lnTo>
                    <a:pt x="1034" y="1283"/>
                  </a:lnTo>
                  <a:lnTo>
                    <a:pt x="1034" y="1287"/>
                  </a:lnTo>
                  <a:lnTo>
                    <a:pt x="1032" y="1291"/>
                  </a:lnTo>
                  <a:lnTo>
                    <a:pt x="1032" y="1293"/>
                  </a:lnTo>
                  <a:lnTo>
                    <a:pt x="1030" y="1295"/>
                  </a:lnTo>
                  <a:lnTo>
                    <a:pt x="1028" y="1299"/>
                  </a:lnTo>
                  <a:lnTo>
                    <a:pt x="1026" y="1301"/>
                  </a:lnTo>
                  <a:lnTo>
                    <a:pt x="1024" y="1303"/>
                  </a:lnTo>
                  <a:lnTo>
                    <a:pt x="1020" y="1303"/>
                  </a:lnTo>
                  <a:lnTo>
                    <a:pt x="1018" y="1303"/>
                  </a:lnTo>
                  <a:lnTo>
                    <a:pt x="1012" y="1305"/>
                  </a:lnTo>
                  <a:lnTo>
                    <a:pt x="1014" y="1309"/>
                  </a:lnTo>
                  <a:lnTo>
                    <a:pt x="1016" y="1315"/>
                  </a:lnTo>
                  <a:lnTo>
                    <a:pt x="1018" y="1318"/>
                  </a:lnTo>
                  <a:lnTo>
                    <a:pt x="1018" y="1322"/>
                  </a:lnTo>
                  <a:lnTo>
                    <a:pt x="1018" y="1328"/>
                  </a:lnTo>
                  <a:lnTo>
                    <a:pt x="1018" y="1332"/>
                  </a:lnTo>
                  <a:lnTo>
                    <a:pt x="1018" y="1336"/>
                  </a:lnTo>
                  <a:lnTo>
                    <a:pt x="1018" y="1340"/>
                  </a:lnTo>
                  <a:lnTo>
                    <a:pt x="1016" y="1348"/>
                  </a:lnTo>
                  <a:lnTo>
                    <a:pt x="1014" y="1356"/>
                  </a:lnTo>
                  <a:lnTo>
                    <a:pt x="1012" y="1362"/>
                  </a:lnTo>
                  <a:lnTo>
                    <a:pt x="1012" y="1368"/>
                  </a:lnTo>
                  <a:lnTo>
                    <a:pt x="979" y="1379"/>
                  </a:lnTo>
                  <a:lnTo>
                    <a:pt x="983" y="1379"/>
                  </a:lnTo>
                  <a:lnTo>
                    <a:pt x="986" y="1379"/>
                  </a:lnTo>
                  <a:lnTo>
                    <a:pt x="990" y="1381"/>
                  </a:lnTo>
                  <a:lnTo>
                    <a:pt x="992" y="1381"/>
                  </a:lnTo>
                  <a:lnTo>
                    <a:pt x="994" y="1383"/>
                  </a:lnTo>
                  <a:lnTo>
                    <a:pt x="996" y="1383"/>
                  </a:lnTo>
                  <a:lnTo>
                    <a:pt x="998" y="1385"/>
                  </a:lnTo>
                  <a:lnTo>
                    <a:pt x="998" y="1387"/>
                  </a:lnTo>
                  <a:lnTo>
                    <a:pt x="1000" y="1389"/>
                  </a:lnTo>
                  <a:lnTo>
                    <a:pt x="1000" y="1391"/>
                  </a:lnTo>
                  <a:lnTo>
                    <a:pt x="1000" y="1393"/>
                  </a:lnTo>
                  <a:lnTo>
                    <a:pt x="1000" y="1395"/>
                  </a:lnTo>
                  <a:lnTo>
                    <a:pt x="1002" y="1399"/>
                  </a:lnTo>
                  <a:lnTo>
                    <a:pt x="1002" y="1405"/>
                  </a:lnTo>
                  <a:lnTo>
                    <a:pt x="1002" y="1409"/>
                  </a:lnTo>
                  <a:lnTo>
                    <a:pt x="1000" y="1415"/>
                  </a:lnTo>
                  <a:lnTo>
                    <a:pt x="1000" y="1419"/>
                  </a:lnTo>
                  <a:lnTo>
                    <a:pt x="1000" y="1423"/>
                  </a:lnTo>
                  <a:lnTo>
                    <a:pt x="998" y="1425"/>
                  </a:lnTo>
                  <a:lnTo>
                    <a:pt x="998" y="1425"/>
                  </a:lnTo>
                  <a:lnTo>
                    <a:pt x="998" y="1427"/>
                  </a:lnTo>
                  <a:lnTo>
                    <a:pt x="996" y="1429"/>
                  </a:lnTo>
                  <a:lnTo>
                    <a:pt x="996" y="1429"/>
                  </a:lnTo>
                  <a:lnTo>
                    <a:pt x="994" y="1429"/>
                  </a:lnTo>
                  <a:lnTo>
                    <a:pt x="990" y="1429"/>
                  </a:lnTo>
                  <a:lnTo>
                    <a:pt x="990" y="1430"/>
                  </a:lnTo>
                  <a:lnTo>
                    <a:pt x="990" y="1432"/>
                  </a:lnTo>
                  <a:lnTo>
                    <a:pt x="994" y="1434"/>
                  </a:lnTo>
                  <a:lnTo>
                    <a:pt x="996" y="1436"/>
                  </a:lnTo>
                  <a:lnTo>
                    <a:pt x="996" y="1440"/>
                  </a:lnTo>
                  <a:lnTo>
                    <a:pt x="998" y="1442"/>
                  </a:lnTo>
                  <a:lnTo>
                    <a:pt x="998" y="1444"/>
                  </a:lnTo>
                  <a:lnTo>
                    <a:pt x="998" y="1448"/>
                  </a:lnTo>
                  <a:lnTo>
                    <a:pt x="1000" y="1450"/>
                  </a:lnTo>
                  <a:lnTo>
                    <a:pt x="1000" y="1456"/>
                  </a:lnTo>
                  <a:lnTo>
                    <a:pt x="1000" y="1464"/>
                  </a:lnTo>
                  <a:lnTo>
                    <a:pt x="1000" y="1472"/>
                  </a:lnTo>
                  <a:lnTo>
                    <a:pt x="1000" y="1480"/>
                  </a:lnTo>
                  <a:lnTo>
                    <a:pt x="1000" y="1486"/>
                  </a:lnTo>
                  <a:lnTo>
                    <a:pt x="1000" y="1489"/>
                  </a:lnTo>
                  <a:lnTo>
                    <a:pt x="1000" y="1493"/>
                  </a:lnTo>
                  <a:lnTo>
                    <a:pt x="1000" y="1497"/>
                  </a:lnTo>
                  <a:lnTo>
                    <a:pt x="1000" y="1501"/>
                  </a:lnTo>
                  <a:lnTo>
                    <a:pt x="1000" y="1503"/>
                  </a:lnTo>
                  <a:lnTo>
                    <a:pt x="1000" y="1505"/>
                  </a:lnTo>
                  <a:lnTo>
                    <a:pt x="1000" y="1505"/>
                  </a:lnTo>
                  <a:lnTo>
                    <a:pt x="1000" y="1511"/>
                  </a:lnTo>
                  <a:lnTo>
                    <a:pt x="1002" y="1515"/>
                  </a:lnTo>
                  <a:lnTo>
                    <a:pt x="1002" y="1519"/>
                  </a:lnTo>
                  <a:lnTo>
                    <a:pt x="1002" y="1523"/>
                  </a:lnTo>
                  <a:lnTo>
                    <a:pt x="1004" y="1525"/>
                  </a:lnTo>
                  <a:lnTo>
                    <a:pt x="1004" y="1529"/>
                  </a:lnTo>
                  <a:lnTo>
                    <a:pt x="1004" y="1531"/>
                  </a:lnTo>
                  <a:lnTo>
                    <a:pt x="1006" y="1535"/>
                  </a:lnTo>
                  <a:lnTo>
                    <a:pt x="1006" y="1541"/>
                  </a:lnTo>
                  <a:lnTo>
                    <a:pt x="1006" y="1544"/>
                  </a:lnTo>
                  <a:lnTo>
                    <a:pt x="1008" y="1548"/>
                  </a:lnTo>
                  <a:lnTo>
                    <a:pt x="1008" y="1552"/>
                  </a:lnTo>
                  <a:lnTo>
                    <a:pt x="1008" y="1554"/>
                  </a:lnTo>
                  <a:lnTo>
                    <a:pt x="1010" y="1556"/>
                  </a:lnTo>
                  <a:lnTo>
                    <a:pt x="1010" y="1556"/>
                  </a:lnTo>
                  <a:lnTo>
                    <a:pt x="1018" y="1576"/>
                  </a:lnTo>
                  <a:lnTo>
                    <a:pt x="1012" y="1580"/>
                  </a:lnTo>
                  <a:lnTo>
                    <a:pt x="1010" y="1582"/>
                  </a:lnTo>
                  <a:lnTo>
                    <a:pt x="1008" y="1584"/>
                  </a:lnTo>
                  <a:lnTo>
                    <a:pt x="1008" y="1586"/>
                  </a:lnTo>
                  <a:lnTo>
                    <a:pt x="1006" y="1586"/>
                  </a:lnTo>
                  <a:lnTo>
                    <a:pt x="1006" y="1584"/>
                  </a:lnTo>
                  <a:lnTo>
                    <a:pt x="1004" y="1586"/>
                  </a:lnTo>
                  <a:lnTo>
                    <a:pt x="1004" y="1588"/>
                  </a:lnTo>
                  <a:lnTo>
                    <a:pt x="1002" y="1590"/>
                  </a:lnTo>
                  <a:lnTo>
                    <a:pt x="1000" y="1590"/>
                  </a:lnTo>
                  <a:lnTo>
                    <a:pt x="998" y="1592"/>
                  </a:lnTo>
                  <a:lnTo>
                    <a:pt x="996" y="1592"/>
                  </a:lnTo>
                  <a:lnTo>
                    <a:pt x="992" y="1592"/>
                  </a:lnTo>
                  <a:lnTo>
                    <a:pt x="988" y="1592"/>
                  </a:lnTo>
                  <a:lnTo>
                    <a:pt x="988" y="1590"/>
                  </a:lnTo>
                  <a:lnTo>
                    <a:pt x="986" y="1590"/>
                  </a:lnTo>
                  <a:lnTo>
                    <a:pt x="984" y="1588"/>
                  </a:lnTo>
                  <a:lnTo>
                    <a:pt x="983" y="1588"/>
                  </a:lnTo>
                  <a:lnTo>
                    <a:pt x="979" y="1584"/>
                  </a:lnTo>
                  <a:lnTo>
                    <a:pt x="975" y="1580"/>
                  </a:lnTo>
                  <a:lnTo>
                    <a:pt x="973" y="1576"/>
                  </a:lnTo>
                  <a:lnTo>
                    <a:pt x="969" y="1572"/>
                  </a:lnTo>
                  <a:lnTo>
                    <a:pt x="967" y="1568"/>
                  </a:lnTo>
                  <a:lnTo>
                    <a:pt x="967" y="1570"/>
                  </a:lnTo>
                  <a:lnTo>
                    <a:pt x="967" y="1570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5" y="1574"/>
                  </a:lnTo>
                  <a:lnTo>
                    <a:pt x="961" y="1574"/>
                  </a:lnTo>
                  <a:lnTo>
                    <a:pt x="959" y="1572"/>
                  </a:lnTo>
                  <a:lnTo>
                    <a:pt x="953" y="1572"/>
                  </a:lnTo>
                  <a:lnTo>
                    <a:pt x="949" y="1572"/>
                  </a:lnTo>
                  <a:lnTo>
                    <a:pt x="937" y="1570"/>
                  </a:lnTo>
                  <a:lnTo>
                    <a:pt x="928" y="1568"/>
                  </a:lnTo>
                  <a:lnTo>
                    <a:pt x="922" y="1568"/>
                  </a:lnTo>
                  <a:lnTo>
                    <a:pt x="918" y="1568"/>
                  </a:lnTo>
                  <a:lnTo>
                    <a:pt x="914" y="1568"/>
                  </a:lnTo>
                  <a:lnTo>
                    <a:pt x="910" y="1568"/>
                  </a:lnTo>
                  <a:lnTo>
                    <a:pt x="910" y="1568"/>
                  </a:lnTo>
                  <a:lnTo>
                    <a:pt x="908" y="1566"/>
                  </a:lnTo>
                  <a:lnTo>
                    <a:pt x="906" y="1566"/>
                  </a:lnTo>
                  <a:lnTo>
                    <a:pt x="904" y="1564"/>
                  </a:lnTo>
                  <a:lnTo>
                    <a:pt x="902" y="1560"/>
                  </a:lnTo>
                  <a:lnTo>
                    <a:pt x="896" y="1556"/>
                  </a:lnTo>
                  <a:lnTo>
                    <a:pt x="892" y="1552"/>
                  </a:lnTo>
                  <a:lnTo>
                    <a:pt x="888" y="1548"/>
                  </a:lnTo>
                  <a:lnTo>
                    <a:pt x="886" y="1546"/>
                  </a:lnTo>
                  <a:lnTo>
                    <a:pt x="886" y="1544"/>
                  </a:lnTo>
                  <a:lnTo>
                    <a:pt x="880" y="1544"/>
                  </a:lnTo>
                  <a:lnTo>
                    <a:pt x="876" y="1544"/>
                  </a:lnTo>
                  <a:lnTo>
                    <a:pt x="873" y="1544"/>
                  </a:lnTo>
                  <a:lnTo>
                    <a:pt x="869" y="1544"/>
                  </a:lnTo>
                  <a:lnTo>
                    <a:pt x="867" y="1544"/>
                  </a:lnTo>
                  <a:lnTo>
                    <a:pt x="865" y="1542"/>
                  </a:lnTo>
                  <a:lnTo>
                    <a:pt x="863" y="1542"/>
                  </a:lnTo>
                  <a:lnTo>
                    <a:pt x="861" y="1542"/>
                  </a:lnTo>
                  <a:lnTo>
                    <a:pt x="859" y="1541"/>
                  </a:lnTo>
                  <a:lnTo>
                    <a:pt x="857" y="1539"/>
                  </a:lnTo>
                  <a:lnTo>
                    <a:pt x="855" y="1537"/>
                  </a:lnTo>
                  <a:lnTo>
                    <a:pt x="853" y="1535"/>
                  </a:lnTo>
                  <a:lnTo>
                    <a:pt x="851" y="1535"/>
                  </a:lnTo>
                  <a:lnTo>
                    <a:pt x="849" y="1533"/>
                  </a:lnTo>
                  <a:lnTo>
                    <a:pt x="845" y="1529"/>
                  </a:lnTo>
                  <a:lnTo>
                    <a:pt x="841" y="1527"/>
                  </a:lnTo>
                  <a:lnTo>
                    <a:pt x="837" y="1525"/>
                  </a:lnTo>
                  <a:lnTo>
                    <a:pt x="833" y="1521"/>
                  </a:lnTo>
                  <a:lnTo>
                    <a:pt x="831" y="1519"/>
                  </a:lnTo>
                  <a:lnTo>
                    <a:pt x="827" y="1517"/>
                  </a:lnTo>
                  <a:lnTo>
                    <a:pt x="827" y="1517"/>
                  </a:lnTo>
                  <a:lnTo>
                    <a:pt x="825" y="1519"/>
                  </a:lnTo>
                  <a:lnTo>
                    <a:pt x="825" y="1519"/>
                  </a:lnTo>
                  <a:lnTo>
                    <a:pt x="819" y="1517"/>
                  </a:lnTo>
                  <a:lnTo>
                    <a:pt x="816" y="1517"/>
                  </a:lnTo>
                  <a:lnTo>
                    <a:pt x="812" y="1515"/>
                  </a:lnTo>
                  <a:lnTo>
                    <a:pt x="810" y="1515"/>
                  </a:lnTo>
                  <a:lnTo>
                    <a:pt x="808" y="1513"/>
                  </a:lnTo>
                  <a:lnTo>
                    <a:pt x="804" y="1511"/>
                  </a:lnTo>
                  <a:lnTo>
                    <a:pt x="802" y="1511"/>
                  </a:lnTo>
                  <a:lnTo>
                    <a:pt x="802" y="1509"/>
                  </a:lnTo>
                  <a:lnTo>
                    <a:pt x="800" y="1507"/>
                  </a:lnTo>
                  <a:lnTo>
                    <a:pt x="800" y="1507"/>
                  </a:lnTo>
                  <a:lnTo>
                    <a:pt x="800" y="1505"/>
                  </a:lnTo>
                  <a:lnTo>
                    <a:pt x="800" y="1505"/>
                  </a:lnTo>
                  <a:lnTo>
                    <a:pt x="800" y="1501"/>
                  </a:lnTo>
                  <a:lnTo>
                    <a:pt x="800" y="1499"/>
                  </a:lnTo>
                  <a:lnTo>
                    <a:pt x="798" y="1497"/>
                  </a:lnTo>
                  <a:lnTo>
                    <a:pt x="798" y="1493"/>
                  </a:lnTo>
                  <a:lnTo>
                    <a:pt x="796" y="1487"/>
                  </a:lnTo>
                  <a:lnTo>
                    <a:pt x="794" y="1482"/>
                  </a:lnTo>
                  <a:lnTo>
                    <a:pt x="790" y="1476"/>
                  </a:lnTo>
                  <a:lnTo>
                    <a:pt x="788" y="1470"/>
                  </a:lnTo>
                  <a:lnTo>
                    <a:pt x="788" y="1468"/>
                  </a:lnTo>
                  <a:lnTo>
                    <a:pt x="786" y="1464"/>
                  </a:lnTo>
                  <a:lnTo>
                    <a:pt x="786" y="1462"/>
                  </a:lnTo>
                  <a:lnTo>
                    <a:pt x="786" y="1460"/>
                  </a:lnTo>
                  <a:lnTo>
                    <a:pt x="786" y="1456"/>
                  </a:lnTo>
                  <a:lnTo>
                    <a:pt x="786" y="1454"/>
                  </a:lnTo>
                  <a:lnTo>
                    <a:pt x="784" y="1450"/>
                  </a:lnTo>
                  <a:lnTo>
                    <a:pt x="784" y="1446"/>
                  </a:lnTo>
                  <a:lnTo>
                    <a:pt x="780" y="1438"/>
                  </a:lnTo>
                  <a:lnTo>
                    <a:pt x="774" y="1429"/>
                  </a:lnTo>
                  <a:lnTo>
                    <a:pt x="770" y="1421"/>
                  </a:lnTo>
                  <a:lnTo>
                    <a:pt x="766" y="1413"/>
                  </a:lnTo>
                  <a:lnTo>
                    <a:pt x="766" y="1409"/>
                  </a:lnTo>
                  <a:lnTo>
                    <a:pt x="764" y="1405"/>
                  </a:lnTo>
                  <a:lnTo>
                    <a:pt x="762" y="1403"/>
                  </a:lnTo>
                  <a:lnTo>
                    <a:pt x="762" y="1399"/>
                  </a:lnTo>
                  <a:lnTo>
                    <a:pt x="762" y="1399"/>
                  </a:lnTo>
                  <a:lnTo>
                    <a:pt x="762" y="1397"/>
                  </a:lnTo>
                  <a:lnTo>
                    <a:pt x="762" y="1393"/>
                  </a:lnTo>
                  <a:lnTo>
                    <a:pt x="762" y="1391"/>
                  </a:lnTo>
                  <a:lnTo>
                    <a:pt x="764" y="1387"/>
                  </a:lnTo>
                  <a:lnTo>
                    <a:pt x="764" y="1383"/>
                  </a:lnTo>
                  <a:lnTo>
                    <a:pt x="764" y="1381"/>
                  </a:lnTo>
                  <a:lnTo>
                    <a:pt x="764" y="1379"/>
                  </a:lnTo>
                  <a:lnTo>
                    <a:pt x="762" y="1377"/>
                  </a:lnTo>
                  <a:lnTo>
                    <a:pt x="762" y="1375"/>
                  </a:lnTo>
                  <a:lnTo>
                    <a:pt x="762" y="1374"/>
                  </a:lnTo>
                  <a:lnTo>
                    <a:pt x="762" y="1372"/>
                  </a:lnTo>
                  <a:lnTo>
                    <a:pt x="761" y="1370"/>
                  </a:lnTo>
                  <a:lnTo>
                    <a:pt x="759" y="1368"/>
                  </a:lnTo>
                  <a:lnTo>
                    <a:pt x="757" y="1364"/>
                  </a:lnTo>
                  <a:lnTo>
                    <a:pt x="757" y="1364"/>
                  </a:lnTo>
                  <a:lnTo>
                    <a:pt x="757" y="1362"/>
                  </a:lnTo>
                  <a:lnTo>
                    <a:pt x="757" y="1360"/>
                  </a:lnTo>
                  <a:lnTo>
                    <a:pt x="757" y="1358"/>
                  </a:lnTo>
                  <a:lnTo>
                    <a:pt x="755" y="1354"/>
                  </a:lnTo>
                  <a:lnTo>
                    <a:pt x="753" y="1352"/>
                  </a:lnTo>
                  <a:lnTo>
                    <a:pt x="753" y="1348"/>
                  </a:lnTo>
                  <a:lnTo>
                    <a:pt x="751" y="1344"/>
                  </a:lnTo>
                  <a:lnTo>
                    <a:pt x="751" y="1342"/>
                  </a:lnTo>
                  <a:lnTo>
                    <a:pt x="751" y="1336"/>
                  </a:lnTo>
                  <a:lnTo>
                    <a:pt x="751" y="1334"/>
                  </a:lnTo>
                  <a:lnTo>
                    <a:pt x="751" y="1330"/>
                  </a:lnTo>
                  <a:lnTo>
                    <a:pt x="751" y="1322"/>
                  </a:lnTo>
                  <a:lnTo>
                    <a:pt x="751" y="1317"/>
                  </a:lnTo>
                  <a:lnTo>
                    <a:pt x="753" y="1313"/>
                  </a:lnTo>
                  <a:lnTo>
                    <a:pt x="753" y="1311"/>
                  </a:lnTo>
                  <a:lnTo>
                    <a:pt x="749" y="1309"/>
                  </a:lnTo>
                  <a:lnTo>
                    <a:pt x="745" y="1307"/>
                  </a:lnTo>
                  <a:lnTo>
                    <a:pt x="741" y="1305"/>
                  </a:lnTo>
                  <a:lnTo>
                    <a:pt x="739" y="1303"/>
                  </a:lnTo>
                  <a:lnTo>
                    <a:pt x="735" y="1301"/>
                  </a:lnTo>
                  <a:lnTo>
                    <a:pt x="733" y="1297"/>
                  </a:lnTo>
                  <a:lnTo>
                    <a:pt x="731" y="1295"/>
                  </a:lnTo>
                  <a:lnTo>
                    <a:pt x="727" y="1291"/>
                  </a:lnTo>
                  <a:lnTo>
                    <a:pt x="723" y="1285"/>
                  </a:lnTo>
                  <a:lnTo>
                    <a:pt x="719" y="1277"/>
                  </a:lnTo>
                  <a:lnTo>
                    <a:pt x="715" y="1271"/>
                  </a:lnTo>
                  <a:lnTo>
                    <a:pt x="713" y="1263"/>
                  </a:lnTo>
                  <a:lnTo>
                    <a:pt x="707" y="1250"/>
                  </a:lnTo>
                  <a:lnTo>
                    <a:pt x="702" y="1238"/>
                  </a:lnTo>
                  <a:lnTo>
                    <a:pt x="698" y="1232"/>
                  </a:lnTo>
                  <a:lnTo>
                    <a:pt x="694" y="1228"/>
                  </a:lnTo>
                  <a:lnTo>
                    <a:pt x="692" y="1226"/>
                  </a:lnTo>
                  <a:lnTo>
                    <a:pt x="692" y="1224"/>
                  </a:lnTo>
                  <a:lnTo>
                    <a:pt x="688" y="1222"/>
                  </a:lnTo>
                  <a:lnTo>
                    <a:pt x="686" y="1220"/>
                  </a:lnTo>
                  <a:lnTo>
                    <a:pt x="684" y="1218"/>
                  </a:lnTo>
                  <a:lnTo>
                    <a:pt x="680" y="1216"/>
                  </a:lnTo>
                  <a:lnTo>
                    <a:pt x="678" y="1212"/>
                  </a:lnTo>
                  <a:lnTo>
                    <a:pt x="676" y="1210"/>
                  </a:lnTo>
                  <a:lnTo>
                    <a:pt x="674" y="1207"/>
                  </a:lnTo>
                  <a:lnTo>
                    <a:pt x="672" y="1203"/>
                  </a:lnTo>
                  <a:lnTo>
                    <a:pt x="670" y="1199"/>
                  </a:lnTo>
                  <a:lnTo>
                    <a:pt x="668" y="1193"/>
                  </a:lnTo>
                  <a:lnTo>
                    <a:pt x="664" y="1183"/>
                  </a:lnTo>
                  <a:lnTo>
                    <a:pt x="658" y="1171"/>
                  </a:lnTo>
                  <a:lnTo>
                    <a:pt x="656" y="1165"/>
                  </a:lnTo>
                  <a:lnTo>
                    <a:pt x="652" y="1159"/>
                  </a:lnTo>
                  <a:lnTo>
                    <a:pt x="649" y="1151"/>
                  </a:lnTo>
                  <a:lnTo>
                    <a:pt x="645" y="1146"/>
                  </a:lnTo>
                  <a:lnTo>
                    <a:pt x="645" y="1140"/>
                  </a:lnTo>
                  <a:lnTo>
                    <a:pt x="645" y="1136"/>
                  </a:lnTo>
                  <a:lnTo>
                    <a:pt x="645" y="1134"/>
                  </a:lnTo>
                  <a:lnTo>
                    <a:pt x="643" y="1130"/>
                  </a:lnTo>
                  <a:lnTo>
                    <a:pt x="641" y="1126"/>
                  </a:lnTo>
                  <a:lnTo>
                    <a:pt x="637" y="1122"/>
                  </a:lnTo>
                  <a:lnTo>
                    <a:pt x="637" y="1118"/>
                  </a:lnTo>
                  <a:lnTo>
                    <a:pt x="633" y="1112"/>
                  </a:lnTo>
                  <a:lnTo>
                    <a:pt x="633" y="1110"/>
                  </a:lnTo>
                  <a:lnTo>
                    <a:pt x="631" y="1106"/>
                  </a:lnTo>
                  <a:lnTo>
                    <a:pt x="631" y="1102"/>
                  </a:lnTo>
                  <a:lnTo>
                    <a:pt x="631" y="1098"/>
                  </a:lnTo>
                  <a:lnTo>
                    <a:pt x="623" y="1089"/>
                  </a:lnTo>
                  <a:lnTo>
                    <a:pt x="615" y="1079"/>
                  </a:lnTo>
                  <a:lnTo>
                    <a:pt x="609" y="1071"/>
                  </a:lnTo>
                  <a:lnTo>
                    <a:pt x="605" y="1063"/>
                  </a:lnTo>
                  <a:lnTo>
                    <a:pt x="599" y="1055"/>
                  </a:lnTo>
                  <a:lnTo>
                    <a:pt x="596" y="1047"/>
                  </a:lnTo>
                  <a:lnTo>
                    <a:pt x="590" y="1041"/>
                  </a:lnTo>
                  <a:lnTo>
                    <a:pt x="586" y="1036"/>
                  </a:lnTo>
                  <a:lnTo>
                    <a:pt x="582" y="1032"/>
                  </a:lnTo>
                  <a:lnTo>
                    <a:pt x="576" y="1026"/>
                  </a:lnTo>
                  <a:lnTo>
                    <a:pt x="570" y="1018"/>
                  </a:lnTo>
                  <a:lnTo>
                    <a:pt x="564" y="1012"/>
                  </a:lnTo>
                  <a:lnTo>
                    <a:pt x="558" y="1006"/>
                  </a:lnTo>
                  <a:lnTo>
                    <a:pt x="550" y="998"/>
                  </a:lnTo>
                  <a:lnTo>
                    <a:pt x="546" y="992"/>
                  </a:lnTo>
                  <a:lnTo>
                    <a:pt x="542" y="988"/>
                  </a:lnTo>
                  <a:lnTo>
                    <a:pt x="535" y="988"/>
                  </a:lnTo>
                  <a:lnTo>
                    <a:pt x="529" y="986"/>
                  </a:lnTo>
                  <a:lnTo>
                    <a:pt x="525" y="986"/>
                  </a:lnTo>
                  <a:lnTo>
                    <a:pt x="521" y="986"/>
                  </a:lnTo>
                  <a:lnTo>
                    <a:pt x="519" y="984"/>
                  </a:lnTo>
                  <a:lnTo>
                    <a:pt x="513" y="984"/>
                  </a:lnTo>
                  <a:lnTo>
                    <a:pt x="509" y="984"/>
                  </a:lnTo>
                  <a:lnTo>
                    <a:pt x="501" y="984"/>
                  </a:lnTo>
                  <a:lnTo>
                    <a:pt x="495" y="984"/>
                  </a:lnTo>
                  <a:lnTo>
                    <a:pt x="489" y="984"/>
                  </a:lnTo>
                  <a:lnTo>
                    <a:pt x="482" y="984"/>
                  </a:lnTo>
                  <a:lnTo>
                    <a:pt x="474" y="984"/>
                  </a:lnTo>
                  <a:lnTo>
                    <a:pt x="468" y="984"/>
                  </a:lnTo>
                  <a:lnTo>
                    <a:pt x="462" y="984"/>
                  </a:lnTo>
                  <a:lnTo>
                    <a:pt x="456" y="984"/>
                  </a:lnTo>
                  <a:lnTo>
                    <a:pt x="454" y="984"/>
                  </a:lnTo>
                  <a:lnTo>
                    <a:pt x="448" y="984"/>
                  </a:lnTo>
                  <a:lnTo>
                    <a:pt x="442" y="984"/>
                  </a:lnTo>
                  <a:lnTo>
                    <a:pt x="436" y="986"/>
                  </a:lnTo>
                  <a:lnTo>
                    <a:pt x="430" y="988"/>
                  </a:lnTo>
                  <a:lnTo>
                    <a:pt x="427" y="990"/>
                  </a:lnTo>
                  <a:lnTo>
                    <a:pt x="425" y="992"/>
                  </a:lnTo>
                  <a:lnTo>
                    <a:pt x="421" y="992"/>
                  </a:lnTo>
                  <a:lnTo>
                    <a:pt x="419" y="996"/>
                  </a:lnTo>
                  <a:lnTo>
                    <a:pt x="417" y="998"/>
                  </a:lnTo>
                  <a:lnTo>
                    <a:pt x="413" y="1002"/>
                  </a:lnTo>
                  <a:lnTo>
                    <a:pt x="413" y="1004"/>
                  </a:lnTo>
                  <a:lnTo>
                    <a:pt x="411" y="1008"/>
                  </a:lnTo>
                  <a:lnTo>
                    <a:pt x="409" y="1012"/>
                  </a:lnTo>
                  <a:lnTo>
                    <a:pt x="409" y="1016"/>
                  </a:lnTo>
                  <a:lnTo>
                    <a:pt x="409" y="1018"/>
                  </a:lnTo>
                  <a:lnTo>
                    <a:pt x="409" y="1018"/>
                  </a:lnTo>
                  <a:lnTo>
                    <a:pt x="409" y="1020"/>
                  </a:lnTo>
                  <a:lnTo>
                    <a:pt x="407" y="1022"/>
                  </a:lnTo>
                  <a:lnTo>
                    <a:pt x="405" y="1024"/>
                  </a:lnTo>
                  <a:lnTo>
                    <a:pt x="401" y="1028"/>
                  </a:lnTo>
                  <a:lnTo>
                    <a:pt x="395" y="1059"/>
                  </a:lnTo>
                  <a:lnTo>
                    <a:pt x="391" y="1061"/>
                  </a:lnTo>
                  <a:lnTo>
                    <a:pt x="387" y="1065"/>
                  </a:lnTo>
                  <a:lnTo>
                    <a:pt x="385" y="1067"/>
                  </a:lnTo>
                  <a:lnTo>
                    <a:pt x="383" y="1071"/>
                  </a:lnTo>
                  <a:lnTo>
                    <a:pt x="379" y="1075"/>
                  </a:lnTo>
                  <a:lnTo>
                    <a:pt x="379" y="1077"/>
                  </a:lnTo>
                  <a:lnTo>
                    <a:pt x="377" y="1081"/>
                  </a:lnTo>
                  <a:lnTo>
                    <a:pt x="375" y="1085"/>
                  </a:lnTo>
                  <a:lnTo>
                    <a:pt x="374" y="1091"/>
                  </a:lnTo>
                  <a:lnTo>
                    <a:pt x="372" y="1098"/>
                  </a:lnTo>
                  <a:lnTo>
                    <a:pt x="370" y="1100"/>
                  </a:lnTo>
                  <a:lnTo>
                    <a:pt x="370" y="1104"/>
                  </a:lnTo>
                  <a:lnTo>
                    <a:pt x="368" y="1106"/>
                  </a:lnTo>
                  <a:lnTo>
                    <a:pt x="364" y="1110"/>
                  </a:lnTo>
                  <a:lnTo>
                    <a:pt x="360" y="1108"/>
                  </a:lnTo>
                  <a:lnTo>
                    <a:pt x="356" y="1106"/>
                  </a:lnTo>
                  <a:lnTo>
                    <a:pt x="348" y="1104"/>
                  </a:lnTo>
                  <a:lnTo>
                    <a:pt x="342" y="1102"/>
                  </a:lnTo>
                  <a:lnTo>
                    <a:pt x="336" y="1100"/>
                  </a:lnTo>
                  <a:lnTo>
                    <a:pt x="330" y="1098"/>
                  </a:lnTo>
                  <a:lnTo>
                    <a:pt x="324" y="1096"/>
                  </a:lnTo>
                  <a:lnTo>
                    <a:pt x="320" y="1096"/>
                  </a:lnTo>
                  <a:lnTo>
                    <a:pt x="319" y="1096"/>
                  </a:lnTo>
                  <a:lnTo>
                    <a:pt x="317" y="1096"/>
                  </a:lnTo>
                  <a:lnTo>
                    <a:pt x="315" y="1095"/>
                  </a:lnTo>
                  <a:lnTo>
                    <a:pt x="313" y="1095"/>
                  </a:lnTo>
                  <a:lnTo>
                    <a:pt x="311" y="1093"/>
                  </a:lnTo>
                  <a:lnTo>
                    <a:pt x="309" y="1091"/>
                  </a:lnTo>
                  <a:lnTo>
                    <a:pt x="307" y="1089"/>
                  </a:lnTo>
                  <a:lnTo>
                    <a:pt x="305" y="1089"/>
                  </a:lnTo>
                  <a:lnTo>
                    <a:pt x="303" y="1087"/>
                  </a:lnTo>
                  <a:lnTo>
                    <a:pt x="301" y="1085"/>
                  </a:lnTo>
                  <a:lnTo>
                    <a:pt x="301" y="1083"/>
                  </a:lnTo>
                  <a:lnTo>
                    <a:pt x="301" y="1081"/>
                  </a:lnTo>
                  <a:lnTo>
                    <a:pt x="299" y="1077"/>
                  </a:lnTo>
                  <a:lnTo>
                    <a:pt x="299" y="1075"/>
                  </a:lnTo>
                  <a:lnTo>
                    <a:pt x="299" y="1073"/>
                  </a:lnTo>
                  <a:lnTo>
                    <a:pt x="297" y="1071"/>
                  </a:lnTo>
                  <a:lnTo>
                    <a:pt x="293" y="1071"/>
                  </a:lnTo>
                  <a:lnTo>
                    <a:pt x="289" y="1071"/>
                  </a:lnTo>
                  <a:lnTo>
                    <a:pt x="285" y="1071"/>
                  </a:lnTo>
                  <a:lnTo>
                    <a:pt x="281" y="1069"/>
                  </a:lnTo>
                  <a:lnTo>
                    <a:pt x="277" y="1067"/>
                  </a:lnTo>
                  <a:lnTo>
                    <a:pt x="273" y="1065"/>
                  </a:lnTo>
                  <a:lnTo>
                    <a:pt x="271" y="1063"/>
                  </a:lnTo>
                  <a:lnTo>
                    <a:pt x="269" y="1061"/>
                  </a:lnTo>
                  <a:lnTo>
                    <a:pt x="267" y="1059"/>
                  </a:lnTo>
                  <a:lnTo>
                    <a:pt x="265" y="1057"/>
                  </a:lnTo>
                  <a:lnTo>
                    <a:pt x="262" y="1057"/>
                  </a:lnTo>
                  <a:lnTo>
                    <a:pt x="262" y="1057"/>
                  </a:lnTo>
                  <a:lnTo>
                    <a:pt x="258" y="1055"/>
                  </a:lnTo>
                  <a:lnTo>
                    <a:pt x="256" y="1053"/>
                  </a:lnTo>
                  <a:lnTo>
                    <a:pt x="252" y="1049"/>
                  </a:lnTo>
                  <a:lnTo>
                    <a:pt x="248" y="1043"/>
                  </a:lnTo>
                  <a:lnTo>
                    <a:pt x="244" y="1038"/>
                  </a:lnTo>
                  <a:lnTo>
                    <a:pt x="240" y="1032"/>
                  </a:lnTo>
                  <a:lnTo>
                    <a:pt x="236" y="1026"/>
                  </a:lnTo>
                  <a:lnTo>
                    <a:pt x="230" y="1020"/>
                  </a:lnTo>
                  <a:lnTo>
                    <a:pt x="226" y="1018"/>
                  </a:lnTo>
                  <a:lnTo>
                    <a:pt x="222" y="1014"/>
                  </a:lnTo>
                  <a:lnTo>
                    <a:pt x="220" y="1012"/>
                  </a:lnTo>
                  <a:lnTo>
                    <a:pt x="216" y="1008"/>
                  </a:lnTo>
                  <a:lnTo>
                    <a:pt x="210" y="1002"/>
                  </a:lnTo>
                  <a:lnTo>
                    <a:pt x="205" y="994"/>
                  </a:lnTo>
                  <a:lnTo>
                    <a:pt x="199" y="986"/>
                  </a:lnTo>
                  <a:lnTo>
                    <a:pt x="195" y="981"/>
                  </a:lnTo>
                  <a:lnTo>
                    <a:pt x="191" y="975"/>
                  </a:lnTo>
                  <a:lnTo>
                    <a:pt x="187" y="969"/>
                  </a:lnTo>
                  <a:lnTo>
                    <a:pt x="187" y="963"/>
                  </a:lnTo>
                  <a:lnTo>
                    <a:pt x="187" y="957"/>
                  </a:lnTo>
                  <a:lnTo>
                    <a:pt x="187" y="949"/>
                  </a:lnTo>
                  <a:lnTo>
                    <a:pt x="187" y="943"/>
                  </a:lnTo>
                  <a:lnTo>
                    <a:pt x="187" y="933"/>
                  </a:lnTo>
                  <a:lnTo>
                    <a:pt x="187" y="924"/>
                  </a:lnTo>
                  <a:lnTo>
                    <a:pt x="187" y="916"/>
                  </a:lnTo>
                  <a:lnTo>
                    <a:pt x="187" y="906"/>
                  </a:lnTo>
                  <a:lnTo>
                    <a:pt x="185" y="904"/>
                  </a:lnTo>
                  <a:lnTo>
                    <a:pt x="183" y="900"/>
                  </a:lnTo>
                  <a:lnTo>
                    <a:pt x="181" y="896"/>
                  </a:lnTo>
                  <a:lnTo>
                    <a:pt x="179" y="890"/>
                  </a:lnTo>
                  <a:lnTo>
                    <a:pt x="177" y="884"/>
                  </a:lnTo>
                  <a:lnTo>
                    <a:pt x="175" y="880"/>
                  </a:lnTo>
                  <a:lnTo>
                    <a:pt x="175" y="874"/>
                  </a:lnTo>
                  <a:lnTo>
                    <a:pt x="173" y="869"/>
                  </a:lnTo>
                  <a:lnTo>
                    <a:pt x="173" y="863"/>
                  </a:lnTo>
                  <a:lnTo>
                    <a:pt x="171" y="857"/>
                  </a:lnTo>
                  <a:lnTo>
                    <a:pt x="171" y="851"/>
                  </a:lnTo>
                  <a:lnTo>
                    <a:pt x="171" y="845"/>
                  </a:lnTo>
                  <a:lnTo>
                    <a:pt x="173" y="841"/>
                  </a:lnTo>
                  <a:lnTo>
                    <a:pt x="173" y="837"/>
                  </a:lnTo>
                  <a:lnTo>
                    <a:pt x="175" y="835"/>
                  </a:lnTo>
                  <a:lnTo>
                    <a:pt x="175" y="833"/>
                  </a:lnTo>
                  <a:lnTo>
                    <a:pt x="175" y="831"/>
                  </a:lnTo>
                  <a:lnTo>
                    <a:pt x="177" y="829"/>
                  </a:lnTo>
                  <a:lnTo>
                    <a:pt x="173" y="829"/>
                  </a:lnTo>
                  <a:lnTo>
                    <a:pt x="167" y="829"/>
                  </a:lnTo>
                  <a:lnTo>
                    <a:pt x="163" y="829"/>
                  </a:lnTo>
                  <a:lnTo>
                    <a:pt x="159" y="829"/>
                  </a:lnTo>
                  <a:lnTo>
                    <a:pt x="155" y="829"/>
                  </a:lnTo>
                  <a:lnTo>
                    <a:pt x="152" y="829"/>
                  </a:lnTo>
                  <a:lnTo>
                    <a:pt x="148" y="829"/>
                  </a:lnTo>
                  <a:lnTo>
                    <a:pt x="144" y="829"/>
                  </a:lnTo>
                  <a:lnTo>
                    <a:pt x="140" y="825"/>
                  </a:lnTo>
                  <a:lnTo>
                    <a:pt x="136" y="821"/>
                  </a:lnTo>
                  <a:lnTo>
                    <a:pt x="132" y="816"/>
                  </a:lnTo>
                  <a:lnTo>
                    <a:pt x="130" y="812"/>
                  </a:lnTo>
                  <a:lnTo>
                    <a:pt x="124" y="804"/>
                  </a:lnTo>
                  <a:lnTo>
                    <a:pt x="120" y="796"/>
                  </a:lnTo>
                  <a:lnTo>
                    <a:pt x="118" y="792"/>
                  </a:lnTo>
                  <a:lnTo>
                    <a:pt x="116" y="788"/>
                  </a:lnTo>
                  <a:lnTo>
                    <a:pt x="114" y="786"/>
                  </a:lnTo>
                  <a:lnTo>
                    <a:pt x="112" y="784"/>
                  </a:lnTo>
                  <a:lnTo>
                    <a:pt x="108" y="782"/>
                  </a:lnTo>
                  <a:lnTo>
                    <a:pt x="106" y="780"/>
                  </a:lnTo>
                  <a:lnTo>
                    <a:pt x="102" y="780"/>
                  </a:lnTo>
                  <a:lnTo>
                    <a:pt x="98" y="780"/>
                  </a:lnTo>
                  <a:lnTo>
                    <a:pt x="97" y="776"/>
                  </a:lnTo>
                  <a:lnTo>
                    <a:pt x="95" y="774"/>
                  </a:lnTo>
                  <a:lnTo>
                    <a:pt x="93" y="770"/>
                  </a:lnTo>
                  <a:lnTo>
                    <a:pt x="93" y="768"/>
                  </a:lnTo>
                  <a:lnTo>
                    <a:pt x="89" y="760"/>
                  </a:lnTo>
                  <a:lnTo>
                    <a:pt x="87" y="755"/>
                  </a:lnTo>
                  <a:lnTo>
                    <a:pt x="85" y="751"/>
                  </a:lnTo>
                  <a:lnTo>
                    <a:pt x="83" y="747"/>
                  </a:lnTo>
                  <a:lnTo>
                    <a:pt x="81" y="743"/>
                  </a:lnTo>
                  <a:lnTo>
                    <a:pt x="79" y="741"/>
                  </a:lnTo>
                  <a:lnTo>
                    <a:pt x="75" y="737"/>
                  </a:lnTo>
                  <a:lnTo>
                    <a:pt x="73" y="733"/>
                  </a:lnTo>
                  <a:lnTo>
                    <a:pt x="69" y="731"/>
                  </a:lnTo>
                  <a:lnTo>
                    <a:pt x="65" y="729"/>
                  </a:lnTo>
                  <a:lnTo>
                    <a:pt x="63" y="729"/>
                  </a:lnTo>
                  <a:lnTo>
                    <a:pt x="61" y="727"/>
                  </a:lnTo>
                  <a:lnTo>
                    <a:pt x="57" y="727"/>
                  </a:lnTo>
                  <a:lnTo>
                    <a:pt x="55" y="725"/>
                  </a:lnTo>
                  <a:lnTo>
                    <a:pt x="51" y="723"/>
                  </a:lnTo>
                  <a:lnTo>
                    <a:pt x="47" y="719"/>
                  </a:lnTo>
                  <a:lnTo>
                    <a:pt x="43" y="715"/>
                  </a:lnTo>
                  <a:lnTo>
                    <a:pt x="43" y="715"/>
                  </a:lnTo>
                  <a:lnTo>
                    <a:pt x="43" y="711"/>
                  </a:lnTo>
                  <a:lnTo>
                    <a:pt x="41" y="707"/>
                  </a:lnTo>
                  <a:lnTo>
                    <a:pt x="41" y="702"/>
                  </a:lnTo>
                  <a:lnTo>
                    <a:pt x="41" y="696"/>
                  </a:lnTo>
                  <a:lnTo>
                    <a:pt x="38" y="690"/>
                  </a:lnTo>
                  <a:lnTo>
                    <a:pt x="38" y="686"/>
                  </a:lnTo>
                  <a:lnTo>
                    <a:pt x="36" y="684"/>
                  </a:lnTo>
                  <a:lnTo>
                    <a:pt x="34" y="680"/>
                  </a:lnTo>
                  <a:lnTo>
                    <a:pt x="32" y="678"/>
                  </a:lnTo>
                  <a:lnTo>
                    <a:pt x="32" y="676"/>
                  </a:lnTo>
                  <a:lnTo>
                    <a:pt x="32" y="674"/>
                  </a:lnTo>
                  <a:lnTo>
                    <a:pt x="30" y="670"/>
                  </a:lnTo>
                  <a:lnTo>
                    <a:pt x="28" y="668"/>
                  </a:lnTo>
                  <a:lnTo>
                    <a:pt x="26" y="666"/>
                  </a:lnTo>
                  <a:lnTo>
                    <a:pt x="24" y="664"/>
                  </a:lnTo>
                  <a:lnTo>
                    <a:pt x="22" y="662"/>
                  </a:lnTo>
                  <a:lnTo>
                    <a:pt x="20" y="660"/>
                  </a:lnTo>
                  <a:lnTo>
                    <a:pt x="14" y="656"/>
                  </a:lnTo>
                  <a:lnTo>
                    <a:pt x="8" y="654"/>
                  </a:lnTo>
                  <a:lnTo>
                    <a:pt x="6" y="654"/>
                  </a:lnTo>
                  <a:lnTo>
                    <a:pt x="2" y="652"/>
                  </a:lnTo>
                  <a:lnTo>
                    <a:pt x="0" y="652"/>
                  </a:lnTo>
                  <a:lnTo>
                    <a:pt x="0" y="652"/>
                  </a:lnTo>
                  <a:lnTo>
                    <a:pt x="10" y="627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70" name=""/>
          <p:cNvGrpSpPr/>
          <p:nvPr/>
        </p:nvGrpSpPr>
        <p:grpSpPr>
          <a:xfrm>
            <a:off x="6018120" y="2209680"/>
            <a:ext cx="1981080" cy="906120"/>
            <a:chOff x="6018120" y="2209680"/>
            <a:chExt cx="1981080" cy="906120"/>
          </a:xfrm>
        </p:grpSpPr>
        <p:sp>
          <p:nvSpPr>
            <p:cNvPr id="271" name=""/>
            <p:cNvSpPr/>
            <p:nvPr/>
          </p:nvSpPr>
          <p:spPr>
            <a:xfrm>
              <a:off x="6018120" y="2209680"/>
              <a:ext cx="1981080" cy="906120"/>
            </a:xfrm>
            <a:custGeom>
              <a:avLst/>
              <a:gdLst/>
              <a:ahLst/>
              <a:rect l="l" t="t" r="r" b="b"/>
              <a:pathLst>
                <a:path w="764" h="460">
                  <a:moveTo>
                    <a:pt x="15" y="0"/>
                  </a:moveTo>
                  <a:lnTo>
                    <a:pt x="678" y="14"/>
                  </a:lnTo>
                  <a:lnTo>
                    <a:pt x="685" y="16"/>
                  </a:lnTo>
                  <a:lnTo>
                    <a:pt x="691" y="16"/>
                  </a:lnTo>
                  <a:lnTo>
                    <a:pt x="699" y="18"/>
                  </a:lnTo>
                  <a:lnTo>
                    <a:pt x="703" y="20"/>
                  </a:lnTo>
                  <a:lnTo>
                    <a:pt x="709" y="22"/>
                  </a:lnTo>
                  <a:lnTo>
                    <a:pt x="713" y="24"/>
                  </a:lnTo>
                  <a:lnTo>
                    <a:pt x="717" y="26"/>
                  </a:lnTo>
                  <a:lnTo>
                    <a:pt x="721" y="29"/>
                  </a:lnTo>
                  <a:lnTo>
                    <a:pt x="725" y="31"/>
                  </a:lnTo>
                  <a:lnTo>
                    <a:pt x="727" y="35"/>
                  </a:lnTo>
                  <a:lnTo>
                    <a:pt x="729" y="37"/>
                  </a:lnTo>
                  <a:lnTo>
                    <a:pt x="731" y="41"/>
                  </a:lnTo>
                  <a:lnTo>
                    <a:pt x="733" y="43"/>
                  </a:lnTo>
                  <a:lnTo>
                    <a:pt x="733" y="47"/>
                  </a:lnTo>
                  <a:lnTo>
                    <a:pt x="735" y="49"/>
                  </a:lnTo>
                  <a:lnTo>
                    <a:pt x="735" y="51"/>
                  </a:lnTo>
                  <a:lnTo>
                    <a:pt x="735" y="55"/>
                  </a:lnTo>
                  <a:lnTo>
                    <a:pt x="733" y="57"/>
                  </a:lnTo>
                  <a:lnTo>
                    <a:pt x="731" y="57"/>
                  </a:lnTo>
                  <a:lnTo>
                    <a:pt x="731" y="59"/>
                  </a:lnTo>
                  <a:lnTo>
                    <a:pt x="727" y="61"/>
                  </a:lnTo>
                  <a:lnTo>
                    <a:pt x="723" y="63"/>
                  </a:lnTo>
                  <a:lnTo>
                    <a:pt x="721" y="63"/>
                  </a:lnTo>
                  <a:lnTo>
                    <a:pt x="719" y="65"/>
                  </a:lnTo>
                  <a:lnTo>
                    <a:pt x="717" y="67"/>
                  </a:lnTo>
                  <a:lnTo>
                    <a:pt x="715" y="67"/>
                  </a:lnTo>
                  <a:lnTo>
                    <a:pt x="715" y="69"/>
                  </a:lnTo>
                  <a:lnTo>
                    <a:pt x="713" y="71"/>
                  </a:lnTo>
                  <a:lnTo>
                    <a:pt x="711" y="75"/>
                  </a:lnTo>
                  <a:lnTo>
                    <a:pt x="711" y="77"/>
                  </a:lnTo>
                  <a:lnTo>
                    <a:pt x="711" y="79"/>
                  </a:lnTo>
                  <a:lnTo>
                    <a:pt x="713" y="81"/>
                  </a:lnTo>
                  <a:lnTo>
                    <a:pt x="713" y="83"/>
                  </a:lnTo>
                  <a:lnTo>
                    <a:pt x="713" y="84"/>
                  </a:lnTo>
                  <a:lnTo>
                    <a:pt x="715" y="88"/>
                  </a:lnTo>
                  <a:lnTo>
                    <a:pt x="719" y="90"/>
                  </a:lnTo>
                  <a:lnTo>
                    <a:pt x="723" y="92"/>
                  </a:lnTo>
                  <a:lnTo>
                    <a:pt x="725" y="94"/>
                  </a:lnTo>
                  <a:lnTo>
                    <a:pt x="731" y="98"/>
                  </a:lnTo>
                  <a:lnTo>
                    <a:pt x="735" y="102"/>
                  </a:lnTo>
                  <a:lnTo>
                    <a:pt x="731" y="104"/>
                  </a:lnTo>
                  <a:lnTo>
                    <a:pt x="731" y="106"/>
                  </a:lnTo>
                  <a:lnTo>
                    <a:pt x="731" y="110"/>
                  </a:lnTo>
                  <a:lnTo>
                    <a:pt x="729" y="112"/>
                  </a:lnTo>
                  <a:lnTo>
                    <a:pt x="729" y="114"/>
                  </a:lnTo>
                  <a:lnTo>
                    <a:pt x="729" y="116"/>
                  </a:lnTo>
                  <a:lnTo>
                    <a:pt x="731" y="120"/>
                  </a:lnTo>
                  <a:lnTo>
                    <a:pt x="731" y="122"/>
                  </a:lnTo>
                  <a:lnTo>
                    <a:pt x="733" y="126"/>
                  </a:lnTo>
                  <a:lnTo>
                    <a:pt x="736" y="132"/>
                  </a:lnTo>
                  <a:lnTo>
                    <a:pt x="740" y="136"/>
                  </a:lnTo>
                  <a:lnTo>
                    <a:pt x="744" y="141"/>
                  </a:lnTo>
                  <a:lnTo>
                    <a:pt x="746" y="141"/>
                  </a:lnTo>
                  <a:lnTo>
                    <a:pt x="748" y="141"/>
                  </a:lnTo>
                  <a:lnTo>
                    <a:pt x="750" y="141"/>
                  </a:lnTo>
                  <a:lnTo>
                    <a:pt x="750" y="143"/>
                  </a:lnTo>
                  <a:lnTo>
                    <a:pt x="754" y="145"/>
                  </a:lnTo>
                  <a:lnTo>
                    <a:pt x="754" y="147"/>
                  </a:lnTo>
                  <a:lnTo>
                    <a:pt x="754" y="149"/>
                  </a:lnTo>
                  <a:lnTo>
                    <a:pt x="754" y="151"/>
                  </a:lnTo>
                  <a:lnTo>
                    <a:pt x="756" y="153"/>
                  </a:lnTo>
                  <a:lnTo>
                    <a:pt x="756" y="153"/>
                  </a:lnTo>
                  <a:lnTo>
                    <a:pt x="764" y="456"/>
                  </a:lnTo>
                  <a:lnTo>
                    <a:pt x="717" y="458"/>
                  </a:lnTo>
                  <a:lnTo>
                    <a:pt x="668" y="458"/>
                  </a:lnTo>
                  <a:lnTo>
                    <a:pt x="621" y="460"/>
                  </a:lnTo>
                  <a:lnTo>
                    <a:pt x="573" y="460"/>
                  </a:lnTo>
                  <a:lnTo>
                    <a:pt x="524" y="460"/>
                  </a:lnTo>
                  <a:lnTo>
                    <a:pt x="477" y="458"/>
                  </a:lnTo>
                  <a:lnTo>
                    <a:pt x="430" y="458"/>
                  </a:lnTo>
                  <a:lnTo>
                    <a:pt x="383" y="456"/>
                  </a:lnTo>
                  <a:lnTo>
                    <a:pt x="334" y="454"/>
                  </a:lnTo>
                  <a:lnTo>
                    <a:pt x="287" y="452"/>
                  </a:lnTo>
                  <a:lnTo>
                    <a:pt x="239" y="450"/>
                  </a:lnTo>
                  <a:lnTo>
                    <a:pt x="190" y="446"/>
                  </a:lnTo>
                  <a:lnTo>
                    <a:pt x="143" y="444"/>
                  </a:lnTo>
                  <a:lnTo>
                    <a:pt x="96" y="440"/>
                  </a:lnTo>
                  <a:lnTo>
                    <a:pt x="47" y="436"/>
                  </a:lnTo>
                  <a:lnTo>
                    <a:pt x="0" y="432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" name=""/>
            <p:cNvSpPr/>
            <p:nvPr/>
          </p:nvSpPr>
          <p:spPr>
            <a:xfrm>
              <a:off x="6018120" y="2209680"/>
              <a:ext cx="1981080" cy="906120"/>
            </a:xfrm>
            <a:custGeom>
              <a:avLst/>
              <a:gdLst/>
              <a:ahLst/>
              <a:rect l="l" t="t" r="r" b="b"/>
              <a:pathLst>
                <a:path w="764" h="460">
                  <a:moveTo>
                    <a:pt x="15" y="0"/>
                  </a:moveTo>
                  <a:lnTo>
                    <a:pt x="678" y="14"/>
                  </a:lnTo>
                  <a:lnTo>
                    <a:pt x="685" y="16"/>
                  </a:lnTo>
                  <a:lnTo>
                    <a:pt x="691" y="16"/>
                  </a:lnTo>
                  <a:lnTo>
                    <a:pt x="699" y="18"/>
                  </a:lnTo>
                  <a:lnTo>
                    <a:pt x="703" y="20"/>
                  </a:lnTo>
                  <a:lnTo>
                    <a:pt x="709" y="22"/>
                  </a:lnTo>
                  <a:lnTo>
                    <a:pt x="713" y="24"/>
                  </a:lnTo>
                  <a:lnTo>
                    <a:pt x="717" y="26"/>
                  </a:lnTo>
                  <a:lnTo>
                    <a:pt x="721" y="29"/>
                  </a:lnTo>
                  <a:lnTo>
                    <a:pt x="725" y="31"/>
                  </a:lnTo>
                  <a:lnTo>
                    <a:pt x="727" y="35"/>
                  </a:lnTo>
                  <a:lnTo>
                    <a:pt x="729" y="37"/>
                  </a:lnTo>
                  <a:lnTo>
                    <a:pt x="731" y="41"/>
                  </a:lnTo>
                  <a:lnTo>
                    <a:pt x="733" y="43"/>
                  </a:lnTo>
                  <a:lnTo>
                    <a:pt x="733" y="47"/>
                  </a:lnTo>
                  <a:lnTo>
                    <a:pt x="735" y="49"/>
                  </a:lnTo>
                  <a:lnTo>
                    <a:pt x="735" y="51"/>
                  </a:lnTo>
                  <a:lnTo>
                    <a:pt x="735" y="55"/>
                  </a:lnTo>
                  <a:lnTo>
                    <a:pt x="733" y="57"/>
                  </a:lnTo>
                  <a:lnTo>
                    <a:pt x="731" y="57"/>
                  </a:lnTo>
                  <a:lnTo>
                    <a:pt x="731" y="59"/>
                  </a:lnTo>
                  <a:lnTo>
                    <a:pt x="727" y="61"/>
                  </a:lnTo>
                  <a:lnTo>
                    <a:pt x="723" y="63"/>
                  </a:lnTo>
                  <a:lnTo>
                    <a:pt x="721" y="63"/>
                  </a:lnTo>
                  <a:lnTo>
                    <a:pt x="719" y="65"/>
                  </a:lnTo>
                  <a:lnTo>
                    <a:pt x="717" y="67"/>
                  </a:lnTo>
                  <a:lnTo>
                    <a:pt x="715" y="67"/>
                  </a:lnTo>
                  <a:lnTo>
                    <a:pt x="715" y="69"/>
                  </a:lnTo>
                  <a:lnTo>
                    <a:pt x="713" y="71"/>
                  </a:lnTo>
                  <a:lnTo>
                    <a:pt x="711" y="75"/>
                  </a:lnTo>
                  <a:lnTo>
                    <a:pt x="711" y="77"/>
                  </a:lnTo>
                  <a:lnTo>
                    <a:pt x="711" y="79"/>
                  </a:lnTo>
                  <a:lnTo>
                    <a:pt x="713" y="81"/>
                  </a:lnTo>
                  <a:lnTo>
                    <a:pt x="713" y="83"/>
                  </a:lnTo>
                  <a:lnTo>
                    <a:pt x="713" y="84"/>
                  </a:lnTo>
                  <a:lnTo>
                    <a:pt x="715" y="88"/>
                  </a:lnTo>
                  <a:lnTo>
                    <a:pt x="719" y="90"/>
                  </a:lnTo>
                  <a:lnTo>
                    <a:pt x="723" y="92"/>
                  </a:lnTo>
                  <a:lnTo>
                    <a:pt x="725" y="94"/>
                  </a:lnTo>
                  <a:lnTo>
                    <a:pt x="731" y="98"/>
                  </a:lnTo>
                  <a:lnTo>
                    <a:pt x="735" y="102"/>
                  </a:lnTo>
                  <a:lnTo>
                    <a:pt x="731" y="104"/>
                  </a:lnTo>
                  <a:lnTo>
                    <a:pt x="731" y="106"/>
                  </a:lnTo>
                  <a:lnTo>
                    <a:pt x="731" y="110"/>
                  </a:lnTo>
                  <a:lnTo>
                    <a:pt x="729" y="112"/>
                  </a:lnTo>
                  <a:lnTo>
                    <a:pt x="729" y="114"/>
                  </a:lnTo>
                  <a:lnTo>
                    <a:pt x="729" y="116"/>
                  </a:lnTo>
                  <a:lnTo>
                    <a:pt x="731" y="120"/>
                  </a:lnTo>
                  <a:lnTo>
                    <a:pt x="731" y="122"/>
                  </a:lnTo>
                  <a:lnTo>
                    <a:pt x="733" y="126"/>
                  </a:lnTo>
                  <a:lnTo>
                    <a:pt x="736" y="132"/>
                  </a:lnTo>
                  <a:lnTo>
                    <a:pt x="740" y="136"/>
                  </a:lnTo>
                  <a:lnTo>
                    <a:pt x="744" y="141"/>
                  </a:lnTo>
                  <a:lnTo>
                    <a:pt x="746" y="141"/>
                  </a:lnTo>
                  <a:lnTo>
                    <a:pt x="748" y="141"/>
                  </a:lnTo>
                  <a:lnTo>
                    <a:pt x="750" y="141"/>
                  </a:lnTo>
                  <a:lnTo>
                    <a:pt x="750" y="143"/>
                  </a:lnTo>
                  <a:lnTo>
                    <a:pt x="754" y="145"/>
                  </a:lnTo>
                  <a:lnTo>
                    <a:pt x="754" y="147"/>
                  </a:lnTo>
                  <a:lnTo>
                    <a:pt x="754" y="149"/>
                  </a:lnTo>
                  <a:lnTo>
                    <a:pt x="754" y="151"/>
                  </a:lnTo>
                  <a:lnTo>
                    <a:pt x="756" y="153"/>
                  </a:lnTo>
                  <a:lnTo>
                    <a:pt x="756" y="153"/>
                  </a:lnTo>
                  <a:lnTo>
                    <a:pt x="764" y="456"/>
                  </a:lnTo>
                  <a:lnTo>
                    <a:pt x="717" y="458"/>
                  </a:lnTo>
                  <a:lnTo>
                    <a:pt x="668" y="458"/>
                  </a:lnTo>
                  <a:lnTo>
                    <a:pt x="621" y="460"/>
                  </a:lnTo>
                  <a:lnTo>
                    <a:pt x="573" y="460"/>
                  </a:lnTo>
                  <a:lnTo>
                    <a:pt x="524" y="460"/>
                  </a:lnTo>
                  <a:lnTo>
                    <a:pt x="477" y="458"/>
                  </a:lnTo>
                  <a:lnTo>
                    <a:pt x="430" y="458"/>
                  </a:lnTo>
                  <a:lnTo>
                    <a:pt x="383" y="456"/>
                  </a:lnTo>
                  <a:lnTo>
                    <a:pt x="334" y="454"/>
                  </a:lnTo>
                  <a:lnTo>
                    <a:pt x="287" y="452"/>
                  </a:lnTo>
                  <a:lnTo>
                    <a:pt x="239" y="450"/>
                  </a:lnTo>
                  <a:lnTo>
                    <a:pt x="190" y="446"/>
                  </a:lnTo>
                  <a:lnTo>
                    <a:pt x="143" y="444"/>
                  </a:lnTo>
                  <a:lnTo>
                    <a:pt x="96" y="440"/>
                  </a:lnTo>
                  <a:lnTo>
                    <a:pt x="47" y="436"/>
                  </a:lnTo>
                  <a:lnTo>
                    <a:pt x="0" y="432"/>
                  </a:lnTo>
                  <a:lnTo>
                    <a:pt x="15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73" name=""/>
          <p:cNvGrpSpPr/>
          <p:nvPr/>
        </p:nvGrpSpPr>
        <p:grpSpPr>
          <a:xfrm>
            <a:off x="4113360" y="2819520"/>
            <a:ext cx="1685520" cy="1693440"/>
            <a:chOff x="4113360" y="2819520"/>
            <a:chExt cx="1685520" cy="1693440"/>
          </a:xfrm>
        </p:grpSpPr>
        <p:sp>
          <p:nvSpPr>
            <p:cNvPr id="274" name=""/>
            <p:cNvSpPr/>
            <p:nvPr/>
          </p:nvSpPr>
          <p:spPr>
            <a:xfrm>
              <a:off x="4113360" y="2819520"/>
              <a:ext cx="1685520" cy="1693440"/>
            </a:xfrm>
            <a:custGeom>
              <a:avLst/>
              <a:gdLst/>
              <a:ahLst/>
              <a:rect l="l" t="t" r="r" b="b"/>
              <a:pathLst>
                <a:path w="699" h="835">
                  <a:moveTo>
                    <a:pt x="79" y="0"/>
                  </a:moveTo>
                  <a:lnTo>
                    <a:pt x="120" y="6"/>
                  </a:lnTo>
                  <a:lnTo>
                    <a:pt x="159" y="12"/>
                  </a:lnTo>
                  <a:lnTo>
                    <a:pt x="199" y="17"/>
                  </a:lnTo>
                  <a:lnTo>
                    <a:pt x="238" y="23"/>
                  </a:lnTo>
                  <a:lnTo>
                    <a:pt x="277" y="27"/>
                  </a:lnTo>
                  <a:lnTo>
                    <a:pt x="314" y="33"/>
                  </a:lnTo>
                  <a:lnTo>
                    <a:pt x="354" y="37"/>
                  </a:lnTo>
                  <a:lnTo>
                    <a:pt x="391" y="43"/>
                  </a:lnTo>
                  <a:lnTo>
                    <a:pt x="468" y="49"/>
                  </a:lnTo>
                  <a:lnTo>
                    <a:pt x="544" y="57"/>
                  </a:lnTo>
                  <a:lnTo>
                    <a:pt x="621" y="65"/>
                  </a:lnTo>
                  <a:lnTo>
                    <a:pt x="699" y="70"/>
                  </a:lnTo>
                  <a:lnTo>
                    <a:pt x="656" y="811"/>
                  </a:lnTo>
                  <a:lnTo>
                    <a:pt x="279" y="774"/>
                  </a:lnTo>
                  <a:lnTo>
                    <a:pt x="265" y="799"/>
                  </a:lnTo>
                  <a:lnTo>
                    <a:pt x="96" y="786"/>
                  </a:lnTo>
                  <a:lnTo>
                    <a:pt x="88" y="835"/>
                  </a:lnTo>
                  <a:lnTo>
                    <a:pt x="0" y="821"/>
                  </a:lnTo>
                  <a:lnTo>
                    <a:pt x="79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" name=""/>
            <p:cNvSpPr/>
            <p:nvPr/>
          </p:nvSpPr>
          <p:spPr>
            <a:xfrm>
              <a:off x="4113360" y="2819520"/>
              <a:ext cx="1685520" cy="1693440"/>
            </a:xfrm>
            <a:custGeom>
              <a:avLst/>
              <a:gdLst/>
              <a:ahLst/>
              <a:rect l="l" t="t" r="r" b="b"/>
              <a:pathLst>
                <a:path w="699" h="835">
                  <a:moveTo>
                    <a:pt x="79" y="0"/>
                  </a:moveTo>
                  <a:lnTo>
                    <a:pt x="120" y="6"/>
                  </a:lnTo>
                  <a:lnTo>
                    <a:pt x="159" y="12"/>
                  </a:lnTo>
                  <a:lnTo>
                    <a:pt x="199" y="17"/>
                  </a:lnTo>
                  <a:lnTo>
                    <a:pt x="238" y="23"/>
                  </a:lnTo>
                  <a:lnTo>
                    <a:pt x="277" y="27"/>
                  </a:lnTo>
                  <a:lnTo>
                    <a:pt x="314" y="33"/>
                  </a:lnTo>
                  <a:lnTo>
                    <a:pt x="354" y="37"/>
                  </a:lnTo>
                  <a:lnTo>
                    <a:pt x="391" y="43"/>
                  </a:lnTo>
                  <a:lnTo>
                    <a:pt x="468" y="49"/>
                  </a:lnTo>
                  <a:lnTo>
                    <a:pt x="544" y="57"/>
                  </a:lnTo>
                  <a:lnTo>
                    <a:pt x="621" y="65"/>
                  </a:lnTo>
                  <a:lnTo>
                    <a:pt x="699" y="70"/>
                  </a:lnTo>
                  <a:lnTo>
                    <a:pt x="656" y="811"/>
                  </a:lnTo>
                  <a:lnTo>
                    <a:pt x="279" y="774"/>
                  </a:lnTo>
                  <a:lnTo>
                    <a:pt x="265" y="799"/>
                  </a:lnTo>
                  <a:lnTo>
                    <a:pt x="96" y="786"/>
                  </a:lnTo>
                  <a:lnTo>
                    <a:pt x="88" y="835"/>
                  </a:lnTo>
                  <a:lnTo>
                    <a:pt x="0" y="821"/>
                  </a:lnTo>
                  <a:lnTo>
                    <a:pt x="79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76" name=""/>
          <p:cNvGrpSpPr/>
          <p:nvPr/>
        </p:nvGrpSpPr>
        <p:grpSpPr>
          <a:xfrm>
            <a:off x="4267080" y="1600200"/>
            <a:ext cx="1847520" cy="1447560"/>
            <a:chOff x="4267080" y="1600200"/>
            <a:chExt cx="1847520" cy="1447560"/>
          </a:xfrm>
        </p:grpSpPr>
        <p:sp>
          <p:nvSpPr>
            <p:cNvPr id="277" name=""/>
            <p:cNvSpPr/>
            <p:nvPr/>
          </p:nvSpPr>
          <p:spPr>
            <a:xfrm>
              <a:off x="4267080" y="1600200"/>
              <a:ext cx="1847520" cy="1447560"/>
            </a:xfrm>
            <a:custGeom>
              <a:avLst/>
              <a:gdLst/>
              <a:ahLst/>
              <a:rect l="l" t="t" r="r" b="b"/>
              <a:pathLst>
                <a:path w="734" h="664">
                  <a:moveTo>
                    <a:pt x="59" y="0"/>
                  </a:moveTo>
                  <a:lnTo>
                    <a:pt x="102" y="4"/>
                  </a:lnTo>
                  <a:lnTo>
                    <a:pt x="143" y="10"/>
                  </a:lnTo>
                  <a:lnTo>
                    <a:pt x="186" y="16"/>
                  </a:lnTo>
                  <a:lnTo>
                    <a:pt x="228" y="22"/>
                  </a:lnTo>
                  <a:lnTo>
                    <a:pt x="312" y="36"/>
                  </a:lnTo>
                  <a:lnTo>
                    <a:pt x="396" y="47"/>
                  </a:lnTo>
                  <a:lnTo>
                    <a:pt x="440" y="55"/>
                  </a:lnTo>
                  <a:lnTo>
                    <a:pt x="481" y="59"/>
                  </a:lnTo>
                  <a:lnTo>
                    <a:pt x="524" y="67"/>
                  </a:lnTo>
                  <a:lnTo>
                    <a:pt x="567" y="71"/>
                  </a:lnTo>
                  <a:lnTo>
                    <a:pt x="609" y="77"/>
                  </a:lnTo>
                  <a:lnTo>
                    <a:pt x="650" y="81"/>
                  </a:lnTo>
                  <a:lnTo>
                    <a:pt x="691" y="85"/>
                  </a:lnTo>
                  <a:lnTo>
                    <a:pt x="734" y="89"/>
                  </a:lnTo>
                  <a:lnTo>
                    <a:pt x="713" y="664"/>
                  </a:lnTo>
                  <a:lnTo>
                    <a:pt x="675" y="660"/>
                  </a:lnTo>
                  <a:lnTo>
                    <a:pt x="636" y="656"/>
                  </a:lnTo>
                  <a:lnTo>
                    <a:pt x="595" y="651"/>
                  </a:lnTo>
                  <a:lnTo>
                    <a:pt x="552" y="647"/>
                  </a:lnTo>
                  <a:lnTo>
                    <a:pt x="463" y="637"/>
                  </a:lnTo>
                  <a:lnTo>
                    <a:pt x="369" y="627"/>
                  </a:lnTo>
                  <a:lnTo>
                    <a:pt x="320" y="623"/>
                  </a:lnTo>
                  <a:lnTo>
                    <a:pt x="273" y="617"/>
                  </a:lnTo>
                  <a:lnTo>
                    <a:pt x="226" y="611"/>
                  </a:lnTo>
                  <a:lnTo>
                    <a:pt x="178" y="605"/>
                  </a:lnTo>
                  <a:lnTo>
                    <a:pt x="131" y="599"/>
                  </a:lnTo>
                  <a:lnTo>
                    <a:pt x="86" y="594"/>
                  </a:lnTo>
                  <a:lnTo>
                    <a:pt x="43" y="586"/>
                  </a:lnTo>
                  <a:lnTo>
                    <a:pt x="0" y="578"/>
                  </a:lnTo>
                  <a:lnTo>
                    <a:pt x="59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" name=""/>
            <p:cNvSpPr/>
            <p:nvPr/>
          </p:nvSpPr>
          <p:spPr>
            <a:xfrm>
              <a:off x="4267080" y="1600200"/>
              <a:ext cx="1847520" cy="1447560"/>
            </a:xfrm>
            <a:custGeom>
              <a:avLst/>
              <a:gdLst/>
              <a:ahLst/>
              <a:rect l="l" t="t" r="r" b="b"/>
              <a:pathLst>
                <a:path w="734" h="664">
                  <a:moveTo>
                    <a:pt x="59" y="0"/>
                  </a:moveTo>
                  <a:lnTo>
                    <a:pt x="102" y="4"/>
                  </a:lnTo>
                  <a:lnTo>
                    <a:pt x="143" y="10"/>
                  </a:lnTo>
                  <a:lnTo>
                    <a:pt x="186" y="16"/>
                  </a:lnTo>
                  <a:lnTo>
                    <a:pt x="228" y="22"/>
                  </a:lnTo>
                  <a:lnTo>
                    <a:pt x="312" y="36"/>
                  </a:lnTo>
                  <a:lnTo>
                    <a:pt x="396" y="47"/>
                  </a:lnTo>
                  <a:lnTo>
                    <a:pt x="440" y="55"/>
                  </a:lnTo>
                  <a:lnTo>
                    <a:pt x="481" y="59"/>
                  </a:lnTo>
                  <a:lnTo>
                    <a:pt x="524" y="67"/>
                  </a:lnTo>
                  <a:lnTo>
                    <a:pt x="567" y="71"/>
                  </a:lnTo>
                  <a:lnTo>
                    <a:pt x="609" y="77"/>
                  </a:lnTo>
                  <a:lnTo>
                    <a:pt x="650" y="81"/>
                  </a:lnTo>
                  <a:lnTo>
                    <a:pt x="691" y="85"/>
                  </a:lnTo>
                  <a:lnTo>
                    <a:pt x="734" y="89"/>
                  </a:lnTo>
                  <a:lnTo>
                    <a:pt x="713" y="664"/>
                  </a:lnTo>
                  <a:lnTo>
                    <a:pt x="675" y="660"/>
                  </a:lnTo>
                  <a:lnTo>
                    <a:pt x="636" y="656"/>
                  </a:lnTo>
                  <a:lnTo>
                    <a:pt x="595" y="651"/>
                  </a:lnTo>
                  <a:lnTo>
                    <a:pt x="552" y="647"/>
                  </a:lnTo>
                  <a:lnTo>
                    <a:pt x="463" y="637"/>
                  </a:lnTo>
                  <a:lnTo>
                    <a:pt x="369" y="627"/>
                  </a:lnTo>
                  <a:lnTo>
                    <a:pt x="320" y="623"/>
                  </a:lnTo>
                  <a:lnTo>
                    <a:pt x="273" y="617"/>
                  </a:lnTo>
                  <a:lnTo>
                    <a:pt x="226" y="611"/>
                  </a:lnTo>
                  <a:lnTo>
                    <a:pt x="178" y="605"/>
                  </a:lnTo>
                  <a:lnTo>
                    <a:pt x="131" y="599"/>
                  </a:lnTo>
                  <a:lnTo>
                    <a:pt x="86" y="594"/>
                  </a:lnTo>
                  <a:lnTo>
                    <a:pt x="43" y="586"/>
                  </a:lnTo>
                  <a:lnTo>
                    <a:pt x="0" y="578"/>
                  </a:lnTo>
                  <a:lnTo>
                    <a:pt x="59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79" name=""/>
          <p:cNvSpPr/>
          <p:nvPr/>
        </p:nvSpPr>
        <p:spPr>
          <a:xfrm>
            <a:off x="6781680" y="4343400"/>
            <a:ext cx="47952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Texas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0" name=""/>
          <p:cNvSpPr/>
          <p:nvPr/>
        </p:nvSpPr>
        <p:spPr>
          <a:xfrm>
            <a:off x="7162920" y="3505320"/>
            <a:ext cx="53316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Oklahoma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1" name=""/>
          <p:cNvSpPr/>
          <p:nvPr/>
        </p:nvSpPr>
        <p:spPr>
          <a:xfrm>
            <a:off x="4952880" y="3243240"/>
            <a:ext cx="533520" cy="24372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Mexico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2" name=""/>
          <p:cNvSpPr/>
          <p:nvPr/>
        </p:nvSpPr>
        <p:spPr>
          <a:xfrm>
            <a:off x="7162560" y="2666880"/>
            <a:ext cx="36396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Kansas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3" name=""/>
          <p:cNvSpPr/>
          <p:nvPr/>
        </p:nvSpPr>
        <p:spPr>
          <a:xfrm>
            <a:off x="4952880" y="2286000"/>
            <a:ext cx="45720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Colorado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4" name=""/>
          <p:cNvSpPr/>
          <p:nvPr/>
        </p:nvSpPr>
        <p:spPr>
          <a:xfrm>
            <a:off x="3732840" y="1981080"/>
            <a:ext cx="22752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Utah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5" name=""/>
          <p:cNvSpPr/>
          <p:nvPr/>
        </p:nvSpPr>
        <p:spPr>
          <a:xfrm>
            <a:off x="2405160" y="1752480"/>
            <a:ext cx="307800" cy="24372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Nevada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6" name=""/>
          <p:cNvSpPr/>
          <p:nvPr/>
        </p:nvSpPr>
        <p:spPr>
          <a:xfrm rot="97200">
            <a:off x="612360" y="685440"/>
            <a:ext cx="2514600" cy="3130560"/>
          </a:xfrm>
          <a:custGeom>
            <a:avLst/>
            <a:gdLst/>
            <a:ahLst/>
            <a:rect l="l" t="t" r="r" b="b"/>
            <a:pathLst>
              <a:path w="468" h="723">
                <a:moveTo>
                  <a:pt x="36" y="0"/>
                </a:moveTo>
                <a:lnTo>
                  <a:pt x="251" y="43"/>
                </a:lnTo>
                <a:lnTo>
                  <a:pt x="204" y="256"/>
                </a:lnTo>
                <a:lnTo>
                  <a:pt x="446" y="580"/>
                </a:lnTo>
                <a:lnTo>
                  <a:pt x="468" y="621"/>
                </a:lnTo>
                <a:lnTo>
                  <a:pt x="445" y="641"/>
                </a:lnTo>
                <a:lnTo>
                  <a:pt x="430" y="677"/>
                </a:lnTo>
                <a:lnTo>
                  <a:pt x="416" y="698"/>
                </a:lnTo>
                <a:lnTo>
                  <a:pt x="431" y="717"/>
                </a:lnTo>
                <a:lnTo>
                  <a:pt x="406" y="723"/>
                </a:lnTo>
                <a:lnTo>
                  <a:pt x="264" y="718"/>
                </a:lnTo>
                <a:lnTo>
                  <a:pt x="255" y="676"/>
                </a:lnTo>
                <a:lnTo>
                  <a:pt x="230" y="645"/>
                </a:lnTo>
                <a:lnTo>
                  <a:pt x="212" y="634"/>
                </a:lnTo>
                <a:lnTo>
                  <a:pt x="207" y="612"/>
                </a:lnTo>
                <a:lnTo>
                  <a:pt x="192" y="600"/>
                </a:lnTo>
                <a:lnTo>
                  <a:pt x="177" y="585"/>
                </a:lnTo>
                <a:lnTo>
                  <a:pt x="172" y="568"/>
                </a:lnTo>
                <a:lnTo>
                  <a:pt x="158" y="557"/>
                </a:lnTo>
                <a:lnTo>
                  <a:pt x="136" y="563"/>
                </a:lnTo>
                <a:lnTo>
                  <a:pt x="111" y="554"/>
                </a:lnTo>
                <a:lnTo>
                  <a:pt x="111" y="545"/>
                </a:lnTo>
                <a:lnTo>
                  <a:pt x="110" y="525"/>
                </a:lnTo>
                <a:lnTo>
                  <a:pt x="100" y="503"/>
                </a:lnTo>
                <a:lnTo>
                  <a:pt x="99" y="485"/>
                </a:lnTo>
                <a:lnTo>
                  <a:pt x="88" y="469"/>
                </a:lnTo>
                <a:lnTo>
                  <a:pt x="91" y="454"/>
                </a:lnTo>
                <a:lnTo>
                  <a:pt x="60" y="417"/>
                </a:lnTo>
                <a:lnTo>
                  <a:pt x="60" y="396"/>
                </a:lnTo>
                <a:lnTo>
                  <a:pt x="76" y="388"/>
                </a:lnTo>
                <a:lnTo>
                  <a:pt x="76" y="375"/>
                </a:lnTo>
                <a:lnTo>
                  <a:pt x="60" y="371"/>
                </a:lnTo>
                <a:lnTo>
                  <a:pt x="53" y="351"/>
                </a:lnTo>
                <a:lnTo>
                  <a:pt x="45" y="316"/>
                </a:lnTo>
                <a:lnTo>
                  <a:pt x="68" y="335"/>
                </a:lnTo>
                <a:lnTo>
                  <a:pt x="59" y="310"/>
                </a:lnTo>
                <a:lnTo>
                  <a:pt x="76" y="310"/>
                </a:lnTo>
                <a:lnTo>
                  <a:pt x="76" y="292"/>
                </a:lnTo>
                <a:lnTo>
                  <a:pt x="59" y="280"/>
                </a:lnTo>
                <a:lnTo>
                  <a:pt x="51" y="297"/>
                </a:lnTo>
                <a:lnTo>
                  <a:pt x="36" y="291"/>
                </a:lnTo>
                <a:lnTo>
                  <a:pt x="6" y="210"/>
                </a:lnTo>
                <a:lnTo>
                  <a:pt x="14" y="152"/>
                </a:lnTo>
                <a:lnTo>
                  <a:pt x="0" y="119"/>
                </a:lnTo>
                <a:lnTo>
                  <a:pt x="7" y="94"/>
                </a:lnTo>
                <a:lnTo>
                  <a:pt x="22" y="89"/>
                </a:lnTo>
                <a:lnTo>
                  <a:pt x="36" y="49"/>
                </a:lnTo>
                <a:lnTo>
                  <a:pt x="36" y="0"/>
                </a:lnTo>
                <a:close/>
              </a:path>
            </a:pathLst>
          </a:custGeom>
          <a:solidFill>
            <a:srgbClr val="ccffcc"/>
          </a:solidFill>
          <a:ln w="1260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7" name=""/>
          <p:cNvSpPr/>
          <p:nvPr/>
        </p:nvSpPr>
        <p:spPr>
          <a:xfrm>
            <a:off x="1447920" y="2514600"/>
            <a:ext cx="6555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California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8" name=""/>
          <p:cNvSpPr/>
          <p:nvPr/>
        </p:nvSpPr>
        <p:spPr>
          <a:xfrm>
            <a:off x="4037040" y="3276720"/>
            <a:ext cx="380880" cy="7596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9" name=""/>
          <p:cNvSpPr/>
          <p:nvPr/>
        </p:nvSpPr>
        <p:spPr>
          <a:xfrm flipV="1">
            <a:off x="4417920" y="2819160"/>
            <a:ext cx="228600" cy="53316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0" name=""/>
          <p:cNvSpPr/>
          <p:nvPr/>
        </p:nvSpPr>
        <p:spPr>
          <a:xfrm>
            <a:off x="4417920" y="3352680"/>
            <a:ext cx="990720" cy="9144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1" name=""/>
          <p:cNvSpPr/>
          <p:nvPr/>
        </p:nvSpPr>
        <p:spPr>
          <a:xfrm flipH="1">
            <a:off x="5560560" y="2117880"/>
            <a:ext cx="1676520" cy="2590560"/>
          </a:xfrm>
          <a:prstGeom prst="line">
            <a:avLst/>
          </a:prstGeom>
          <a:ln w="38160">
            <a:solidFill>
              <a:srgbClr val="0066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2" name=""/>
          <p:cNvSpPr/>
          <p:nvPr/>
        </p:nvSpPr>
        <p:spPr>
          <a:xfrm rot="18499200">
            <a:off x="6432120" y="2345040"/>
            <a:ext cx="8460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66cc"/>
                </a:solidFill>
                <a:effectLst/>
                <a:uFillTx/>
                <a:latin typeface="Arial"/>
              </a:rPr>
              <a:t>NNG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3" name=""/>
          <p:cNvSpPr/>
          <p:nvPr/>
        </p:nvSpPr>
        <p:spPr>
          <a:xfrm rot="2586600">
            <a:off x="4620600" y="3569400"/>
            <a:ext cx="8287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TWPL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4" name=""/>
          <p:cNvSpPr/>
          <p:nvPr/>
        </p:nvSpPr>
        <p:spPr>
          <a:xfrm>
            <a:off x="3427560" y="4114800"/>
            <a:ext cx="129672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5" name=""/>
          <p:cNvSpPr/>
          <p:nvPr/>
        </p:nvSpPr>
        <p:spPr>
          <a:xfrm rot="20653200">
            <a:off x="3046320" y="2742840"/>
            <a:ext cx="160668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6" name=""/>
          <p:cNvSpPr/>
          <p:nvPr/>
        </p:nvSpPr>
        <p:spPr>
          <a:xfrm flipV="1">
            <a:off x="5408640" y="3580920"/>
            <a:ext cx="990720" cy="6858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7" name=""/>
          <p:cNvSpPr/>
          <p:nvPr/>
        </p:nvSpPr>
        <p:spPr>
          <a:xfrm flipV="1">
            <a:off x="6399360" y="3124080"/>
            <a:ext cx="0" cy="4572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8" name=""/>
          <p:cNvSpPr/>
          <p:nvPr/>
        </p:nvSpPr>
        <p:spPr>
          <a:xfrm>
            <a:off x="6399360" y="3581280"/>
            <a:ext cx="304560" cy="7632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9" name=""/>
          <p:cNvSpPr/>
          <p:nvPr/>
        </p:nvSpPr>
        <p:spPr>
          <a:xfrm>
            <a:off x="1066680" y="3962520"/>
            <a:ext cx="13716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Big Sandy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0" name=""/>
          <p:cNvSpPr/>
          <p:nvPr/>
        </p:nvSpPr>
        <p:spPr>
          <a:xfrm flipV="1">
            <a:off x="2057400" y="3428640"/>
            <a:ext cx="114300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1" name=""/>
          <p:cNvSpPr/>
          <p:nvPr/>
        </p:nvSpPr>
        <p:spPr>
          <a:xfrm>
            <a:off x="3048120" y="3276720"/>
            <a:ext cx="988920" cy="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2" name=""/>
          <p:cNvSpPr/>
          <p:nvPr/>
        </p:nvSpPr>
        <p:spPr>
          <a:xfrm>
            <a:off x="3579840" y="3505320"/>
            <a:ext cx="6811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Arizona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3" name=""/>
          <p:cNvSpPr/>
          <p:nvPr/>
        </p:nvSpPr>
        <p:spPr>
          <a:xfrm>
            <a:off x="5408640" y="4267080"/>
            <a:ext cx="228600" cy="6858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4" name=""/>
          <p:cNvSpPr/>
          <p:nvPr/>
        </p:nvSpPr>
        <p:spPr>
          <a:xfrm flipH="1">
            <a:off x="3047760" y="3276720"/>
            <a:ext cx="228600" cy="15228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5" name=""/>
          <p:cNvSpPr/>
          <p:nvPr/>
        </p:nvSpPr>
        <p:spPr>
          <a:xfrm>
            <a:off x="1600200" y="228600"/>
            <a:ext cx="68580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Caithness/Big Sandy Project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6" name=""/>
          <p:cNvSpPr/>
          <p:nvPr/>
        </p:nvSpPr>
        <p:spPr>
          <a:xfrm>
            <a:off x="3200400" y="3276720"/>
            <a:ext cx="228600" cy="228600"/>
          </a:xfrm>
          <a:prstGeom prst="star5">
            <a:avLst/>
          </a:prstGeom>
          <a:solidFill>
            <a:srgbClr val="ffff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7" name=""/>
          <p:cNvSpPr/>
          <p:nvPr/>
        </p:nvSpPr>
        <p:spPr>
          <a:xfrm>
            <a:off x="305280" y="4646520"/>
            <a:ext cx="5488560" cy="192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Caithness will build 41 miles to TW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Interconnect cost to TW, $550 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780 MW baseload generating plant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Phase I:  520 MW, 90,000/d, Q4 2003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Phase II: 260 MW, 40,000/d, Q3 2004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5B540AA-1F04-410B-B9C4-C7DA9758ED78}" type="slidenum">
              <a:t>20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br>
              <a:rPr sz="2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 Group 2002 Operating Plan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 Contribution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(Millions)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5" name="" descr=""/>
          <p:cNvPicPr/>
          <p:nvPr/>
        </p:nvPicPr>
        <p:blipFill>
          <a:blip r:embed="rId1"/>
          <a:stretch/>
        </p:blipFill>
        <p:spPr>
          <a:xfrm>
            <a:off x="457200" y="1219320"/>
            <a:ext cx="8229600" cy="51051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0E26709-A683-4029-8601-15D6CEDBD55D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685800" y="5331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br>
              <a:rPr sz="2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 Group 2002 Operating Plan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Reconciliation of 2001 Plan to 2001 3CE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Net Commercial Contribution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7" name="" descr=""/>
          <p:cNvPicPr/>
          <p:nvPr/>
        </p:nvPicPr>
        <p:blipFill>
          <a:blip r:embed="rId1"/>
          <a:stretch/>
        </p:blipFill>
        <p:spPr>
          <a:xfrm>
            <a:off x="609480" y="2286000"/>
            <a:ext cx="7925040" cy="37339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7B1F78C-0FAB-4A0D-B158-C5CB739EAD17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br>
              <a:rPr sz="2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 Group 2002 Operating Plan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Reconciliation of 2001 Plan to 2001 3CE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Net Commercial Contribution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685800" y="2286000"/>
            <a:ext cx="7772400" cy="3886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0159CF7-5849-4B92-B8CE-E2B200FFD568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" name="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0"/>
                    <a:ext cx="9144000" cy="685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2" name=""/>
          <p:cNvSpPr/>
          <p:nvPr/>
        </p:nvSpPr>
        <p:spPr>
          <a:xfrm>
            <a:off x="2286720" y="152280"/>
            <a:ext cx="4889520" cy="1069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Capacity Subscription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(including Red Rock)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C9776E4-1387-43B9-8474-B7C0EC856163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"/>
          <p:cNvGrpSpPr/>
          <p:nvPr/>
        </p:nvGrpSpPr>
        <p:grpSpPr>
          <a:xfrm>
            <a:off x="600120" y="152280"/>
            <a:ext cx="5952960" cy="6400800"/>
            <a:chOff x="600120" y="152280"/>
            <a:chExt cx="5952960" cy="6400800"/>
          </a:xfrm>
        </p:grpSpPr>
        <p:sp>
          <p:nvSpPr>
            <p:cNvPr id="44" name=""/>
            <p:cNvSpPr/>
            <p:nvPr/>
          </p:nvSpPr>
          <p:spPr>
            <a:xfrm>
              <a:off x="2406600" y="2195640"/>
              <a:ext cx="1100160" cy="1393560"/>
            </a:xfrm>
            <a:custGeom>
              <a:avLst/>
              <a:gdLst/>
              <a:ahLst/>
              <a:rect l="l" t="t" r="r" b="b"/>
              <a:pathLst>
                <a:path w="512" h="651">
                  <a:moveTo>
                    <a:pt x="22" y="454"/>
                  </a:moveTo>
                  <a:lnTo>
                    <a:pt x="15" y="498"/>
                  </a:lnTo>
                  <a:lnTo>
                    <a:pt x="13" y="500"/>
                  </a:lnTo>
                  <a:lnTo>
                    <a:pt x="10" y="518"/>
                  </a:lnTo>
                  <a:lnTo>
                    <a:pt x="7" y="538"/>
                  </a:lnTo>
                  <a:lnTo>
                    <a:pt x="1" y="577"/>
                  </a:lnTo>
                  <a:lnTo>
                    <a:pt x="0" y="589"/>
                  </a:lnTo>
                  <a:lnTo>
                    <a:pt x="29" y="593"/>
                  </a:lnTo>
                  <a:lnTo>
                    <a:pt x="60" y="599"/>
                  </a:lnTo>
                  <a:lnTo>
                    <a:pt x="105" y="606"/>
                  </a:lnTo>
                  <a:lnTo>
                    <a:pt x="107" y="606"/>
                  </a:lnTo>
                  <a:lnTo>
                    <a:pt x="119" y="607"/>
                  </a:lnTo>
                  <a:lnTo>
                    <a:pt x="138" y="610"/>
                  </a:lnTo>
                  <a:lnTo>
                    <a:pt x="211" y="620"/>
                  </a:lnTo>
                  <a:lnTo>
                    <a:pt x="234" y="623"/>
                  </a:lnTo>
                  <a:lnTo>
                    <a:pt x="242" y="624"/>
                  </a:lnTo>
                  <a:lnTo>
                    <a:pt x="257" y="627"/>
                  </a:lnTo>
                  <a:lnTo>
                    <a:pt x="280" y="630"/>
                  </a:lnTo>
                  <a:lnTo>
                    <a:pt x="304" y="632"/>
                  </a:lnTo>
                  <a:lnTo>
                    <a:pt x="327" y="635"/>
                  </a:lnTo>
                  <a:lnTo>
                    <a:pt x="329" y="636"/>
                  </a:lnTo>
                  <a:lnTo>
                    <a:pt x="373" y="641"/>
                  </a:lnTo>
                  <a:lnTo>
                    <a:pt x="407" y="645"/>
                  </a:lnTo>
                  <a:lnTo>
                    <a:pt x="418" y="646"/>
                  </a:lnTo>
                  <a:lnTo>
                    <a:pt x="460" y="651"/>
                  </a:lnTo>
                  <a:lnTo>
                    <a:pt x="467" y="593"/>
                  </a:lnTo>
                  <a:lnTo>
                    <a:pt x="468" y="591"/>
                  </a:lnTo>
                  <a:lnTo>
                    <a:pt x="471" y="562"/>
                  </a:lnTo>
                  <a:lnTo>
                    <a:pt x="472" y="547"/>
                  </a:lnTo>
                  <a:lnTo>
                    <a:pt x="474" y="532"/>
                  </a:lnTo>
                  <a:lnTo>
                    <a:pt x="476" y="514"/>
                  </a:lnTo>
                  <a:lnTo>
                    <a:pt x="476" y="513"/>
                  </a:lnTo>
                  <a:lnTo>
                    <a:pt x="476" y="499"/>
                  </a:lnTo>
                  <a:lnTo>
                    <a:pt x="479" y="472"/>
                  </a:lnTo>
                  <a:lnTo>
                    <a:pt x="482" y="443"/>
                  </a:lnTo>
                  <a:lnTo>
                    <a:pt x="486" y="413"/>
                  </a:lnTo>
                  <a:lnTo>
                    <a:pt x="490" y="370"/>
                  </a:lnTo>
                  <a:lnTo>
                    <a:pt x="490" y="369"/>
                  </a:lnTo>
                  <a:lnTo>
                    <a:pt x="492" y="354"/>
                  </a:lnTo>
                  <a:lnTo>
                    <a:pt x="493" y="338"/>
                  </a:lnTo>
                  <a:lnTo>
                    <a:pt x="495" y="334"/>
                  </a:lnTo>
                  <a:lnTo>
                    <a:pt x="498" y="309"/>
                  </a:lnTo>
                  <a:lnTo>
                    <a:pt x="499" y="294"/>
                  </a:lnTo>
                  <a:lnTo>
                    <a:pt x="502" y="268"/>
                  </a:lnTo>
                  <a:lnTo>
                    <a:pt x="505" y="242"/>
                  </a:lnTo>
                  <a:lnTo>
                    <a:pt x="507" y="220"/>
                  </a:lnTo>
                  <a:lnTo>
                    <a:pt x="508" y="216"/>
                  </a:lnTo>
                  <a:lnTo>
                    <a:pt x="509" y="205"/>
                  </a:lnTo>
                  <a:lnTo>
                    <a:pt x="510" y="190"/>
                  </a:lnTo>
                  <a:lnTo>
                    <a:pt x="512" y="176"/>
                  </a:lnTo>
                  <a:lnTo>
                    <a:pt x="473" y="171"/>
                  </a:lnTo>
                  <a:lnTo>
                    <a:pt x="470" y="171"/>
                  </a:lnTo>
                  <a:lnTo>
                    <a:pt x="428" y="166"/>
                  </a:lnTo>
                  <a:lnTo>
                    <a:pt x="424" y="165"/>
                  </a:lnTo>
                  <a:lnTo>
                    <a:pt x="405" y="163"/>
                  </a:lnTo>
                  <a:lnTo>
                    <a:pt x="337" y="154"/>
                  </a:lnTo>
                  <a:lnTo>
                    <a:pt x="341" y="125"/>
                  </a:lnTo>
                  <a:lnTo>
                    <a:pt x="344" y="102"/>
                  </a:lnTo>
                  <a:lnTo>
                    <a:pt x="345" y="95"/>
                  </a:lnTo>
                  <a:lnTo>
                    <a:pt x="346" y="86"/>
                  </a:lnTo>
                  <a:lnTo>
                    <a:pt x="349" y="66"/>
                  </a:lnTo>
                  <a:lnTo>
                    <a:pt x="350" y="56"/>
                  </a:lnTo>
                  <a:lnTo>
                    <a:pt x="352" y="36"/>
                  </a:lnTo>
                  <a:lnTo>
                    <a:pt x="320" y="32"/>
                  </a:lnTo>
                  <a:lnTo>
                    <a:pt x="317" y="32"/>
                  </a:lnTo>
                  <a:lnTo>
                    <a:pt x="313" y="31"/>
                  </a:lnTo>
                  <a:lnTo>
                    <a:pt x="291" y="28"/>
                  </a:lnTo>
                  <a:lnTo>
                    <a:pt x="269" y="26"/>
                  </a:lnTo>
                  <a:lnTo>
                    <a:pt x="260" y="25"/>
                  </a:lnTo>
                  <a:lnTo>
                    <a:pt x="259" y="23"/>
                  </a:lnTo>
                  <a:lnTo>
                    <a:pt x="256" y="23"/>
                  </a:lnTo>
                  <a:lnTo>
                    <a:pt x="255" y="23"/>
                  </a:lnTo>
                  <a:lnTo>
                    <a:pt x="253" y="22"/>
                  </a:lnTo>
                  <a:lnTo>
                    <a:pt x="184" y="13"/>
                  </a:lnTo>
                  <a:lnTo>
                    <a:pt x="162" y="10"/>
                  </a:lnTo>
                  <a:lnTo>
                    <a:pt x="119" y="4"/>
                  </a:lnTo>
                  <a:lnTo>
                    <a:pt x="94" y="0"/>
                  </a:lnTo>
                  <a:lnTo>
                    <a:pt x="92" y="12"/>
                  </a:lnTo>
                  <a:lnTo>
                    <a:pt x="82" y="78"/>
                  </a:lnTo>
                  <a:lnTo>
                    <a:pt x="75" y="117"/>
                  </a:lnTo>
                  <a:lnTo>
                    <a:pt x="68" y="160"/>
                  </a:lnTo>
                  <a:lnTo>
                    <a:pt x="63" y="193"/>
                  </a:lnTo>
                  <a:lnTo>
                    <a:pt x="59" y="220"/>
                  </a:lnTo>
                  <a:lnTo>
                    <a:pt x="57" y="235"/>
                  </a:lnTo>
                  <a:lnTo>
                    <a:pt x="55" y="245"/>
                  </a:lnTo>
                  <a:lnTo>
                    <a:pt x="52" y="264"/>
                  </a:lnTo>
                  <a:lnTo>
                    <a:pt x="48" y="289"/>
                  </a:lnTo>
                  <a:lnTo>
                    <a:pt x="47" y="294"/>
                  </a:lnTo>
                  <a:lnTo>
                    <a:pt x="35" y="369"/>
                  </a:lnTo>
                  <a:lnTo>
                    <a:pt x="31" y="390"/>
                  </a:lnTo>
                  <a:lnTo>
                    <a:pt x="30" y="397"/>
                  </a:lnTo>
                  <a:lnTo>
                    <a:pt x="29" y="403"/>
                  </a:lnTo>
                  <a:lnTo>
                    <a:pt x="28" y="412"/>
                  </a:lnTo>
                  <a:lnTo>
                    <a:pt x="24" y="436"/>
                  </a:lnTo>
                  <a:lnTo>
                    <a:pt x="22" y="454"/>
                  </a:lnTo>
                  <a:close/>
                </a:path>
              </a:pathLst>
            </a:custGeom>
            <a:solidFill>
              <a:srgbClr val="ccffcc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" name=""/>
            <p:cNvSpPr/>
            <p:nvPr/>
          </p:nvSpPr>
          <p:spPr>
            <a:xfrm>
              <a:off x="1044720" y="152280"/>
              <a:ext cx="1341360" cy="951120"/>
            </a:xfrm>
            <a:custGeom>
              <a:avLst/>
              <a:gdLst/>
              <a:ahLst/>
              <a:rect l="l" t="t" r="r" b="b"/>
              <a:pathLst>
                <a:path w="624" h="444">
                  <a:moveTo>
                    <a:pt x="568" y="393"/>
                  </a:moveTo>
                  <a:lnTo>
                    <a:pt x="566" y="398"/>
                  </a:lnTo>
                  <a:lnTo>
                    <a:pt x="570" y="414"/>
                  </a:lnTo>
                  <a:lnTo>
                    <a:pt x="568" y="444"/>
                  </a:lnTo>
                  <a:lnTo>
                    <a:pt x="534" y="438"/>
                  </a:lnTo>
                  <a:lnTo>
                    <a:pt x="533" y="438"/>
                  </a:lnTo>
                  <a:lnTo>
                    <a:pt x="523" y="436"/>
                  </a:lnTo>
                  <a:lnTo>
                    <a:pt x="522" y="436"/>
                  </a:lnTo>
                  <a:lnTo>
                    <a:pt x="521" y="435"/>
                  </a:lnTo>
                  <a:lnTo>
                    <a:pt x="512" y="433"/>
                  </a:lnTo>
                  <a:lnTo>
                    <a:pt x="511" y="432"/>
                  </a:lnTo>
                  <a:lnTo>
                    <a:pt x="504" y="431"/>
                  </a:lnTo>
                  <a:lnTo>
                    <a:pt x="482" y="427"/>
                  </a:lnTo>
                  <a:lnTo>
                    <a:pt x="481" y="426"/>
                  </a:lnTo>
                  <a:lnTo>
                    <a:pt x="461" y="422"/>
                  </a:lnTo>
                  <a:lnTo>
                    <a:pt x="417" y="414"/>
                  </a:lnTo>
                  <a:lnTo>
                    <a:pt x="401" y="411"/>
                  </a:lnTo>
                  <a:lnTo>
                    <a:pt x="388" y="416"/>
                  </a:lnTo>
                  <a:lnTo>
                    <a:pt x="378" y="413"/>
                  </a:lnTo>
                  <a:lnTo>
                    <a:pt x="364" y="412"/>
                  </a:lnTo>
                  <a:lnTo>
                    <a:pt x="352" y="409"/>
                  </a:lnTo>
                  <a:lnTo>
                    <a:pt x="342" y="415"/>
                  </a:lnTo>
                  <a:lnTo>
                    <a:pt x="325" y="414"/>
                  </a:lnTo>
                  <a:lnTo>
                    <a:pt x="322" y="414"/>
                  </a:lnTo>
                  <a:lnTo>
                    <a:pt x="318" y="414"/>
                  </a:lnTo>
                  <a:lnTo>
                    <a:pt x="315" y="414"/>
                  </a:lnTo>
                  <a:lnTo>
                    <a:pt x="296" y="420"/>
                  </a:lnTo>
                  <a:lnTo>
                    <a:pt x="273" y="419"/>
                  </a:lnTo>
                  <a:lnTo>
                    <a:pt x="260" y="411"/>
                  </a:lnTo>
                  <a:lnTo>
                    <a:pt x="256" y="413"/>
                  </a:lnTo>
                  <a:lnTo>
                    <a:pt x="242" y="415"/>
                  </a:lnTo>
                  <a:lnTo>
                    <a:pt x="237" y="417"/>
                  </a:lnTo>
                  <a:lnTo>
                    <a:pt x="214" y="416"/>
                  </a:lnTo>
                  <a:lnTo>
                    <a:pt x="213" y="409"/>
                  </a:lnTo>
                  <a:lnTo>
                    <a:pt x="195" y="401"/>
                  </a:lnTo>
                  <a:lnTo>
                    <a:pt x="194" y="400"/>
                  </a:lnTo>
                  <a:lnTo>
                    <a:pt x="191" y="397"/>
                  </a:lnTo>
                  <a:lnTo>
                    <a:pt x="189" y="396"/>
                  </a:lnTo>
                  <a:lnTo>
                    <a:pt x="172" y="395"/>
                  </a:lnTo>
                  <a:lnTo>
                    <a:pt x="166" y="393"/>
                  </a:lnTo>
                  <a:lnTo>
                    <a:pt x="155" y="397"/>
                  </a:lnTo>
                  <a:lnTo>
                    <a:pt x="140" y="401"/>
                  </a:lnTo>
                  <a:lnTo>
                    <a:pt x="132" y="400"/>
                  </a:lnTo>
                  <a:lnTo>
                    <a:pt x="126" y="402"/>
                  </a:lnTo>
                  <a:lnTo>
                    <a:pt x="112" y="397"/>
                  </a:lnTo>
                  <a:lnTo>
                    <a:pt x="88" y="380"/>
                  </a:lnTo>
                  <a:lnTo>
                    <a:pt x="90" y="371"/>
                  </a:lnTo>
                  <a:lnTo>
                    <a:pt x="91" y="369"/>
                  </a:lnTo>
                  <a:lnTo>
                    <a:pt x="92" y="357"/>
                  </a:lnTo>
                  <a:lnTo>
                    <a:pt x="92" y="344"/>
                  </a:lnTo>
                  <a:lnTo>
                    <a:pt x="83" y="321"/>
                  </a:lnTo>
                  <a:lnTo>
                    <a:pt x="66" y="312"/>
                  </a:lnTo>
                  <a:lnTo>
                    <a:pt x="63" y="313"/>
                  </a:lnTo>
                  <a:lnTo>
                    <a:pt x="54" y="311"/>
                  </a:lnTo>
                  <a:lnTo>
                    <a:pt x="51" y="298"/>
                  </a:lnTo>
                  <a:lnTo>
                    <a:pt x="49" y="296"/>
                  </a:lnTo>
                  <a:lnTo>
                    <a:pt x="33" y="293"/>
                  </a:lnTo>
                  <a:lnTo>
                    <a:pt x="29" y="287"/>
                  </a:lnTo>
                  <a:lnTo>
                    <a:pt x="16" y="290"/>
                  </a:lnTo>
                  <a:lnTo>
                    <a:pt x="10" y="285"/>
                  </a:lnTo>
                  <a:lnTo>
                    <a:pt x="9" y="279"/>
                  </a:lnTo>
                  <a:lnTo>
                    <a:pt x="4" y="284"/>
                  </a:lnTo>
                  <a:lnTo>
                    <a:pt x="0" y="283"/>
                  </a:lnTo>
                  <a:lnTo>
                    <a:pt x="13" y="241"/>
                  </a:lnTo>
                  <a:lnTo>
                    <a:pt x="11" y="263"/>
                  </a:lnTo>
                  <a:lnTo>
                    <a:pt x="15" y="258"/>
                  </a:lnTo>
                  <a:lnTo>
                    <a:pt x="21" y="258"/>
                  </a:lnTo>
                  <a:lnTo>
                    <a:pt x="21" y="245"/>
                  </a:lnTo>
                  <a:lnTo>
                    <a:pt x="29" y="239"/>
                  </a:lnTo>
                  <a:lnTo>
                    <a:pt x="30" y="235"/>
                  </a:lnTo>
                  <a:lnTo>
                    <a:pt x="20" y="236"/>
                  </a:lnTo>
                  <a:lnTo>
                    <a:pt x="14" y="229"/>
                  </a:lnTo>
                  <a:lnTo>
                    <a:pt x="15" y="223"/>
                  </a:lnTo>
                  <a:lnTo>
                    <a:pt x="16" y="213"/>
                  </a:lnTo>
                  <a:lnTo>
                    <a:pt x="14" y="209"/>
                  </a:lnTo>
                  <a:lnTo>
                    <a:pt x="18" y="214"/>
                  </a:lnTo>
                  <a:lnTo>
                    <a:pt x="36" y="211"/>
                  </a:lnTo>
                  <a:lnTo>
                    <a:pt x="37" y="209"/>
                  </a:lnTo>
                  <a:lnTo>
                    <a:pt x="27" y="202"/>
                  </a:lnTo>
                  <a:lnTo>
                    <a:pt x="20" y="194"/>
                  </a:lnTo>
                  <a:lnTo>
                    <a:pt x="17" y="206"/>
                  </a:lnTo>
                  <a:lnTo>
                    <a:pt x="13" y="206"/>
                  </a:lnTo>
                  <a:lnTo>
                    <a:pt x="19" y="173"/>
                  </a:lnTo>
                  <a:lnTo>
                    <a:pt x="18" y="162"/>
                  </a:lnTo>
                  <a:lnTo>
                    <a:pt x="14" y="155"/>
                  </a:lnTo>
                  <a:lnTo>
                    <a:pt x="17" y="134"/>
                  </a:lnTo>
                  <a:lnTo>
                    <a:pt x="14" y="104"/>
                  </a:lnTo>
                  <a:lnTo>
                    <a:pt x="15" y="102"/>
                  </a:lnTo>
                  <a:lnTo>
                    <a:pt x="5" y="88"/>
                  </a:lnTo>
                  <a:lnTo>
                    <a:pt x="4" y="74"/>
                  </a:lnTo>
                  <a:lnTo>
                    <a:pt x="6" y="69"/>
                  </a:lnTo>
                  <a:lnTo>
                    <a:pt x="5" y="55"/>
                  </a:lnTo>
                  <a:lnTo>
                    <a:pt x="16" y="36"/>
                  </a:lnTo>
                  <a:lnTo>
                    <a:pt x="13" y="28"/>
                  </a:lnTo>
                  <a:lnTo>
                    <a:pt x="18" y="30"/>
                  </a:lnTo>
                  <a:lnTo>
                    <a:pt x="63" y="69"/>
                  </a:lnTo>
                  <a:lnTo>
                    <a:pt x="106" y="83"/>
                  </a:lnTo>
                  <a:lnTo>
                    <a:pt x="106" y="85"/>
                  </a:lnTo>
                  <a:lnTo>
                    <a:pt x="133" y="93"/>
                  </a:lnTo>
                  <a:lnTo>
                    <a:pt x="144" y="102"/>
                  </a:lnTo>
                  <a:lnTo>
                    <a:pt x="149" y="104"/>
                  </a:lnTo>
                  <a:lnTo>
                    <a:pt x="151" y="97"/>
                  </a:lnTo>
                  <a:lnTo>
                    <a:pt x="158" y="100"/>
                  </a:lnTo>
                  <a:lnTo>
                    <a:pt x="154" y="102"/>
                  </a:lnTo>
                  <a:lnTo>
                    <a:pt x="156" y="108"/>
                  </a:lnTo>
                  <a:lnTo>
                    <a:pt x="157" y="108"/>
                  </a:lnTo>
                  <a:lnTo>
                    <a:pt x="160" y="130"/>
                  </a:lnTo>
                  <a:lnTo>
                    <a:pt x="149" y="139"/>
                  </a:lnTo>
                  <a:lnTo>
                    <a:pt x="148" y="142"/>
                  </a:lnTo>
                  <a:lnTo>
                    <a:pt x="165" y="131"/>
                  </a:lnTo>
                  <a:lnTo>
                    <a:pt x="171" y="132"/>
                  </a:lnTo>
                  <a:lnTo>
                    <a:pt x="170" y="147"/>
                  </a:lnTo>
                  <a:lnTo>
                    <a:pt x="168" y="146"/>
                  </a:lnTo>
                  <a:lnTo>
                    <a:pt x="161" y="172"/>
                  </a:lnTo>
                  <a:lnTo>
                    <a:pt x="162" y="173"/>
                  </a:lnTo>
                  <a:lnTo>
                    <a:pt x="164" y="184"/>
                  </a:lnTo>
                  <a:lnTo>
                    <a:pt x="166" y="190"/>
                  </a:lnTo>
                  <a:lnTo>
                    <a:pt x="156" y="194"/>
                  </a:lnTo>
                  <a:lnTo>
                    <a:pt x="154" y="190"/>
                  </a:lnTo>
                  <a:lnTo>
                    <a:pt x="153" y="189"/>
                  </a:lnTo>
                  <a:lnTo>
                    <a:pt x="155" y="197"/>
                  </a:lnTo>
                  <a:lnTo>
                    <a:pt x="162" y="196"/>
                  </a:lnTo>
                  <a:lnTo>
                    <a:pt x="171" y="192"/>
                  </a:lnTo>
                  <a:lnTo>
                    <a:pt x="170" y="183"/>
                  </a:lnTo>
                  <a:lnTo>
                    <a:pt x="177" y="145"/>
                  </a:lnTo>
                  <a:lnTo>
                    <a:pt x="190" y="127"/>
                  </a:lnTo>
                  <a:lnTo>
                    <a:pt x="194" y="127"/>
                  </a:lnTo>
                  <a:lnTo>
                    <a:pt x="196" y="122"/>
                  </a:lnTo>
                  <a:lnTo>
                    <a:pt x="189" y="106"/>
                  </a:lnTo>
                  <a:lnTo>
                    <a:pt x="189" y="95"/>
                  </a:lnTo>
                  <a:lnTo>
                    <a:pt x="184" y="105"/>
                  </a:lnTo>
                  <a:lnTo>
                    <a:pt x="186" y="113"/>
                  </a:lnTo>
                  <a:lnTo>
                    <a:pt x="181" y="104"/>
                  </a:lnTo>
                  <a:lnTo>
                    <a:pt x="178" y="103"/>
                  </a:lnTo>
                  <a:lnTo>
                    <a:pt x="179" y="89"/>
                  </a:lnTo>
                  <a:lnTo>
                    <a:pt x="189" y="91"/>
                  </a:lnTo>
                  <a:lnTo>
                    <a:pt x="192" y="87"/>
                  </a:lnTo>
                  <a:lnTo>
                    <a:pt x="192" y="86"/>
                  </a:lnTo>
                  <a:lnTo>
                    <a:pt x="185" y="77"/>
                  </a:lnTo>
                  <a:lnTo>
                    <a:pt x="180" y="72"/>
                  </a:lnTo>
                  <a:lnTo>
                    <a:pt x="170" y="86"/>
                  </a:lnTo>
                  <a:lnTo>
                    <a:pt x="173" y="110"/>
                  </a:lnTo>
                  <a:lnTo>
                    <a:pt x="175" y="111"/>
                  </a:lnTo>
                  <a:lnTo>
                    <a:pt x="176" y="106"/>
                  </a:lnTo>
                  <a:lnTo>
                    <a:pt x="185" y="116"/>
                  </a:lnTo>
                  <a:lnTo>
                    <a:pt x="182" y="131"/>
                  </a:lnTo>
                  <a:lnTo>
                    <a:pt x="175" y="120"/>
                  </a:lnTo>
                  <a:lnTo>
                    <a:pt x="168" y="112"/>
                  </a:lnTo>
                  <a:lnTo>
                    <a:pt x="170" y="97"/>
                  </a:lnTo>
                  <a:lnTo>
                    <a:pt x="161" y="89"/>
                  </a:lnTo>
                  <a:lnTo>
                    <a:pt x="173" y="68"/>
                  </a:lnTo>
                  <a:lnTo>
                    <a:pt x="179" y="44"/>
                  </a:lnTo>
                  <a:lnTo>
                    <a:pt x="187" y="66"/>
                  </a:lnTo>
                  <a:lnTo>
                    <a:pt x="193" y="45"/>
                  </a:lnTo>
                  <a:lnTo>
                    <a:pt x="195" y="34"/>
                  </a:lnTo>
                  <a:lnTo>
                    <a:pt x="186" y="30"/>
                  </a:lnTo>
                  <a:lnTo>
                    <a:pt x="184" y="43"/>
                  </a:lnTo>
                  <a:lnTo>
                    <a:pt x="180" y="15"/>
                  </a:lnTo>
                  <a:lnTo>
                    <a:pt x="183" y="0"/>
                  </a:lnTo>
                  <a:lnTo>
                    <a:pt x="330" y="35"/>
                  </a:lnTo>
                  <a:lnTo>
                    <a:pt x="484" y="69"/>
                  </a:lnTo>
                  <a:lnTo>
                    <a:pt x="534" y="79"/>
                  </a:lnTo>
                  <a:lnTo>
                    <a:pt x="594" y="92"/>
                  </a:lnTo>
                  <a:lnTo>
                    <a:pt x="624" y="97"/>
                  </a:lnTo>
                  <a:lnTo>
                    <a:pt x="624" y="102"/>
                  </a:lnTo>
                  <a:lnTo>
                    <a:pt x="623" y="106"/>
                  </a:lnTo>
                  <a:lnTo>
                    <a:pt x="621" y="114"/>
                  </a:lnTo>
                  <a:lnTo>
                    <a:pt x="608" y="179"/>
                  </a:lnTo>
                  <a:lnTo>
                    <a:pt x="604" y="197"/>
                  </a:lnTo>
                  <a:lnTo>
                    <a:pt x="603" y="207"/>
                  </a:lnTo>
                  <a:lnTo>
                    <a:pt x="602" y="210"/>
                  </a:lnTo>
                  <a:lnTo>
                    <a:pt x="602" y="212"/>
                  </a:lnTo>
                  <a:lnTo>
                    <a:pt x="601" y="214"/>
                  </a:lnTo>
                  <a:lnTo>
                    <a:pt x="596" y="240"/>
                  </a:lnTo>
                  <a:lnTo>
                    <a:pt x="594" y="254"/>
                  </a:lnTo>
                  <a:lnTo>
                    <a:pt x="588" y="284"/>
                  </a:lnTo>
                  <a:lnTo>
                    <a:pt x="586" y="297"/>
                  </a:lnTo>
                  <a:lnTo>
                    <a:pt x="586" y="298"/>
                  </a:lnTo>
                  <a:lnTo>
                    <a:pt x="582" y="311"/>
                  </a:lnTo>
                  <a:lnTo>
                    <a:pt x="574" y="355"/>
                  </a:lnTo>
                  <a:lnTo>
                    <a:pt x="573" y="361"/>
                  </a:lnTo>
                  <a:lnTo>
                    <a:pt x="570" y="380"/>
                  </a:lnTo>
                  <a:lnTo>
                    <a:pt x="569" y="384"/>
                  </a:lnTo>
                  <a:lnTo>
                    <a:pt x="568" y="393"/>
                  </a:lnTo>
                  <a:close/>
                </a:path>
              </a:pathLst>
            </a:custGeom>
            <a:solidFill>
              <a:srgbClr val="ccffcc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" name=""/>
            <p:cNvSpPr/>
            <p:nvPr/>
          </p:nvSpPr>
          <p:spPr>
            <a:xfrm>
              <a:off x="1347840" y="216000"/>
              <a:ext cx="73080" cy="58680"/>
            </a:xfrm>
            <a:custGeom>
              <a:avLst/>
              <a:gdLst/>
              <a:ahLst/>
              <a:rect l="l" t="t" r="r" b="b"/>
              <a:pathLst>
                <a:path w="34" h="27">
                  <a:moveTo>
                    <a:pt x="3" y="0"/>
                  </a:moveTo>
                  <a:lnTo>
                    <a:pt x="7" y="13"/>
                  </a:lnTo>
                  <a:lnTo>
                    <a:pt x="11" y="15"/>
                  </a:lnTo>
                  <a:lnTo>
                    <a:pt x="13" y="4"/>
                  </a:lnTo>
                  <a:lnTo>
                    <a:pt x="34" y="9"/>
                  </a:lnTo>
                  <a:lnTo>
                    <a:pt x="22" y="27"/>
                  </a:lnTo>
                  <a:lnTo>
                    <a:pt x="8" y="26"/>
                  </a:lnTo>
                  <a:lnTo>
                    <a:pt x="0" y="19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ffffff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" name=""/>
            <p:cNvSpPr/>
            <p:nvPr/>
          </p:nvSpPr>
          <p:spPr>
            <a:xfrm>
              <a:off x="3130560" y="1515960"/>
              <a:ext cx="1379520" cy="1133640"/>
            </a:xfrm>
            <a:custGeom>
              <a:avLst/>
              <a:gdLst/>
              <a:ahLst/>
              <a:rect l="l" t="t" r="r" b="b"/>
              <a:pathLst>
                <a:path w="642" h="529">
                  <a:moveTo>
                    <a:pt x="415" y="516"/>
                  </a:moveTo>
                  <a:lnTo>
                    <a:pt x="409" y="515"/>
                  </a:lnTo>
                  <a:lnTo>
                    <a:pt x="399" y="514"/>
                  </a:lnTo>
                  <a:lnTo>
                    <a:pt x="367" y="511"/>
                  </a:lnTo>
                  <a:lnTo>
                    <a:pt x="365" y="510"/>
                  </a:lnTo>
                  <a:lnTo>
                    <a:pt x="364" y="510"/>
                  </a:lnTo>
                  <a:lnTo>
                    <a:pt x="327" y="507"/>
                  </a:lnTo>
                  <a:lnTo>
                    <a:pt x="322" y="507"/>
                  </a:lnTo>
                  <a:lnTo>
                    <a:pt x="300" y="505"/>
                  </a:lnTo>
                  <a:lnTo>
                    <a:pt x="274" y="502"/>
                  </a:lnTo>
                  <a:lnTo>
                    <a:pt x="251" y="500"/>
                  </a:lnTo>
                  <a:lnTo>
                    <a:pt x="197" y="495"/>
                  </a:lnTo>
                  <a:lnTo>
                    <a:pt x="175" y="493"/>
                  </a:lnTo>
                  <a:lnTo>
                    <a:pt x="136" y="488"/>
                  </a:lnTo>
                  <a:lnTo>
                    <a:pt x="133" y="488"/>
                  </a:lnTo>
                  <a:lnTo>
                    <a:pt x="91" y="483"/>
                  </a:lnTo>
                  <a:lnTo>
                    <a:pt x="87" y="482"/>
                  </a:lnTo>
                  <a:lnTo>
                    <a:pt x="68" y="480"/>
                  </a:lnTo>
                  <a:lnTo>
                    <a:pt x="0" y="471"/>
                  </a:lnTo>
                  <a:lnTo>
                    <a:pt x="4" y="442"/>
                  </a:lnTo>
                  <a:lnTo>
                    <a:pt x="7" y="419"/>
                  </a:lnTo>
                  <a:lnTo>
                    <a:pt x="8" y="412"/>
                  </a:lnTo>
                  <a:lnTo>
                    <a:pt x="9" y="403"/>
                  </a:lnTo>
                  <a:lnTo>
                    <a:pt x="12" y="383"/>
                  </a:lnTo>
                  <a:lnTo>
                    <a:pt x="13" y="373"/>
                  </a:lnTo>
                  <a:lnTo>
                    <a:pt x="15" y="353"/>
                  </a:lnTo>
                  <a:lnTo>
                    <a:pt x="17" y="338"/>
                  </a:lnTo>
                  <a:lnTo>
                    <a:pt x="22" y="297"/>
                  </a:lnTo>
                  <a:lnTo>
                    <a:pt x="23" y="293"/>
                  </a:lnTo>
                  <a:lnTo>
                    <a:pt x="27" y="265"/>
                  </a:lnTo>
                  <a:lnTo>
                    <a:pt x="31" y="235"/>
                  </a:lnTo>
                  <a:lnTo>
                    <a:pt x="31" y="233"/>
                  </a:lnTo>
                  <a:lnTo>
                    <a:pt x="32" y="228"/>
                  </a:lnTo>
                  <a:lnTo>
                    <a:pt x="35" y="206"/>
                  </a:lnTo>
                  <a:lnTo>
                    <a:pt x="36" y="197"/>
                  </a:lnTo>
                  <a:lnTo>
                    <a:pt x="38" y="182"/>
                  </a:lnTo>
                  <a:lnTo>
                    <a:pt x="38" y="177"/>
                  </a:lnTo>
                  <a:lnTo>
                    <a:pt x="38" y="176"/>
                  </a:lnTo>
                  <a:lnTo>
                    <a:pt x="42" y="147"/>
                  </a:lnTo>
                  <a:lnTo>
                    <a:pt x="44" y="132"/>
                  </a:lnTo>
                  <a:lnTo>
                    <a:pt x="45" y="120"/>
                  </a:lnTo>
                  <a:lnTo>
                    <a:pt x="47" y="102"/>
                  </a:lnTo>
                  <a:lnTo>
                    <a:pt x="49" y="88"/>
                  </a:lnTo>
                  <a:lnTo>
                    <a:pt x="52" y="62"/>
                  </a:lnTo>
                  <a:lnTo>
                    <a:pt x="52" y="59"/>
                  </a:lnTo>
                  <a:lnTo>
                    <a:pt x="55" y="39"/>
                  </a:lnTo>
                  <a:lnTo>
                    <a:pt x="60" y="0"/>
                  </a:lnTo>
                  <a:lnTo>
                    <a:pt x="114" y="8"/>
                  </a:lnTo>
                  <a:lnTo>
                    <a:pt x="147" y="10"/>
                  </a:lnTo>
                  <a:lnTo>
                    <a:pt x="160" y="12"/>
                  </a:lnTo>
                  <a:lnTo>
                    <a:pt x="165" y="12"/>
                  </a:lnTo>
                  <a:lnTo>
                    <a:pt x="220" y="18"/>
                  </a:lnTo>
                  <a:lnTo>
                    <a:pt x="231" y="20"/>
                  </a:lnTo>
                  <a:lnTo>
                    <a:pt x="262" y="23"/>
                  </a:lnTo>
                  <a:lnTo>
                    <a:pt x="272" y="24"/>
                  </a:lnTo>
                  <a:lnTo>
                    <a:pt x="282" y="25"/>
                  </a:lnTo>
                  <a:lnTo>
                    <a:pt x="293" y="27"/>
                  </a:lnTo>
                  <a:lnTo>
                    <a:pt x="321" y="30"/>
                  </a:lnTo>
                  <a:lnTo>
                    <a:pt x="387" y="36"/>
                  </a:lnTo>
                  <a:lnTo>
                    <a:pt x="397" y="37"/>
                  </a:lnTo>
                  <a:lnTo>
                    <a:pt x="458" y="43"/>
                  </a:lnTo>
                  <a:lnTo>
                    <a:pt x="459" y="43"/>
                  </a:lnTo>
                  <a:lnTo>
                    <a:pt x="469" y="44"/>
                  </a:lnTo>
                  <a:lnTo>
                    <a:pt x="480" y="44"/>
                  </a:lnTo>
                  <a:lnTo>
                    <a:pt x="488" y="44"/>
                  </a:lnTo>
                  <a:lnTo>
                    <a:pt x="556" y="49"/>
                  </a:lnTo>
                  <a:lnTo>
                    <a:pt x="560" y="49"/>
                  </a:lnTo>
                  <a:lnTo>
                    <a:pt x="578" y="51"/>
                  </a:lnTo>
                  <a:lnTo>
                    <a:pt x="586" y="51"/>
                  </a:lnTo>
                  <a:lnTo>
                    <a:pt x="642" y="56"/>
                  </a:lnTo>
                  <a:lnTo>
                    <a:pt x="641" y="85"/>
                  </a:lnTo>
                  <a:lnTo>
                    <a:pt x="640" y="105"/>
                  </a:lnTo>
                  <a:lnTo>
                    <a:pt x="639" y="115"/>
                  </a:lnTo>
                  <a:lnTo>
                    <a:pt x="636" y="144"/>
                  </a:lnTo>
                  <a:lnTo>
                    <a:pt x="636" y="152"/>
                  </a:lnTo>
                  <a:lnTo>
                    <a:pt x="636" y="157"/>
                  </a:lnTo>
                  <a:lnTo>
                    <a:pt x="635" y="174"/>
                  </a:lnTo>
                  <a:lnTo>
                    <a:pt x="634" y="190"/>
                  </a:lnTo>
                  <a:lnTo>
                    <a:pt x="633" y="203"/>
                  </a:lnTo>
                  <a:lnTo>
                    <a:pt x="632" y="218"/>
                  </a:lnTo>
                  <a:lnTo>
                    <a:pt x="631" y="232"/>
                  </a:lnTo>
                  <a:lnTo>
                    <a:pt x="631" y="233"/>
                  </a:lnTo>
                  <a:lnTo>
                    <a:pt x="631" y="235"/>
                  </a:lnTo>
                  <a:lnTo>
                    <a:pt x="631" y="247"/>
                  </a:lnTo>
                  <a:lnTo>
                    <a:pt x="629" y="277"/>
                  </a:lnTo>
                  <a:lnTo>
                    <a:pt x="628" y="292"/>
                  </a:lnTo>
                  <a:lnTo>
                    <a:pt x="628" y="297"/>
                  </a:lnTo>
                  <a:lnTo>
                    <a:pt x="627" y="314"/>
                  </a:lnTo>
                  <a:lnTo>
                    <a:pt x="625" y="340"/>
                  </a:lnTo>
                  <a:lnTo>
                    <a:pt x="623" y="381"/>
                  </a:lnTo>
                  <a:lnTo>
                    <a:pt x="622" y="395"/>
                  </a:lnTo>
                  <a:lnTo>
                    <a:pt x="621" y="410"/>
                  </a:lnTo>
                  <a:lnTo>
                    <a:pt x="620" y="425"/>
                  </a:lnTo>
                  <a:lnTo>
                    <a:pt x="620" y="440"/>
                  </a:lnTo>
                  <a:lnTo>
                    <a:pt x="619" y="446"/>
                  </a:lnTo>
                  <a:lnTo>
                    <a:pt x="619" y="456"/>
                  </a:lnTo>
                  <a:lnTo>
                    <a:pt x="618" y="463"/>
                  </a:lnTo>
                  <a:lnTo>
                    <a:pt x="618" y="470"/>
                  </a:lnTo>
                  <a:lnTo>
                    <a:pt x="617" y="482"/>
                  </a:lnTo>
                  <a:lnTo>
                    <a:pt x="616" y="493"/>
                  </a:lnTo>
                  <a:lnTo>
                    <a:pt x="615" y="515"/>
                  </a:lnTo>
                  <a:lnTo>
                    <a:pt x="614" y="529"/>
                  </a:lnTo>
                  <a:lnTo>
                    <a:pt x="563" y="526"/>
                  </a:lnTo>
                  <a:lnTo>
                    <a:pt x="542" y="525"/>
                  </a:lnTo>
                  <a:lnTo>
                    <a:pt x="535" y="525"/>
                  </a:lnTo>
                  <a:lnTo>
                    <a:pt x="520" y="524"/>
                  </a:lnTo>
                  <a:lnTo>
                    <a:pt x="508" y="523"/>
                  </a:lnTo>
                  <a:lnTo>
                    <a:pt x="506" y="523"/>
                  </a:lnTo>
                  <a:lnTo>
                    <a:pt x="491" y="522"/>
                  </a:lnTo>
                  <a:lnTo>
                    <a:pt x="436" y="518"/>
                  </a:lnTo>
                  <a:lnTo>
                    <a:pt x="426" y="517"/>
                  </a:lnTo>
                  <a:lnTo>
                    <a:pt x="425" y="517"/>
                  </a:lnTo>
                  <a:lnTo>
                    <a:pt x="418" y="516"/>
                  </a:lnTo>
                  <a:lnTo>
                    <a:pt x="415" y="516"/>
                  </a:lnTo>
                  <a:close/>
                </a:path>
              </a:pathLst>
            </a:custGeom>
            <a:solidFill>
              <a:srgbClr val="ccffcc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" name=""/>
            <p:cNvSpPr/>
            <p:nvPr/>
          </p:nvSpPr>
          <p:spPr>
            <a:xfrm>
              <a:off x="4592520" y="3686040"/>
              <a:ext cx="1737000" cy="879480"/>
            </a:xfrm>
            <a:custGeom>
              <a:avLst/>
              <a:gdLst/>
              <a:ahLst/>
              <a:rect l="l" t="t" r="r" b="b"/>
              <a:pathLst>
                <a:path w="808" h="411">
                  <a:moveTo>
                    <a:pt x="791" y="107"/>
                  </a:moveTo>
                  <a:lnTo>
                    <a:pt x="787" y="89"/>
                  </a:lnTo>
                  <a:lnTo>
                    <a:pt x="786" y="81"/>
                  </a:lnTo>
                  <a:lnTo>
                    <a:pt x="784" y="66"/>
                  </a:lnTo>
                  <a:lnTo>
                    <a:pt x="783" y="54"/>
                  </a:lnTo>
                  <a:lnTo>
                    <a:pt x="783" y="49"/>
                  </a:lnTo>
                  <a:lnTo>
                    <a:pt x="783" y="46"/>
                  </a:lnTo>
                  <a:lnTo>
                    <a:pt x="783" y="45"/>
                  </a:lnTo>
                  <a:lnTo>
                    <a:pt x="783" y="37"/>
                  </a:lnTo>
                  <a:lnTo>
                    <a:pt x="783" y="34"/>
                  </a:lnTo>
                  <a:lnTo>
                    <a:pt x="782" y="23"/>
                  </a:lnTo>
                  <a:lnTo>
                    <a:pt x="782" y="11"/>
                  </a:lnTo>
                  <a:lnTo>
                    <a:pt x="782" y="6"/>
                  </a:lnTo>
                  <a:lnTo>
                    <a:pt x="781" y="6"/>
                  </a:lnTo>
                  <a:lnTo>
                    <a:pt x="770" y="6"/>
                  </a:lnTo>
                  <a:lnTo>
                    <a:pt x="746" y="7"/>
                  </a:lnTo>
                  <a:lnTo>
                    <a:pt x="740" y="7"/>
                  </a:lnTo>
                  <a:lnTo>
                    <a:pt x="723" y="8"/>
                  </a:lnTo>
                  <a:lnTo>
                    <a:pt x="717" y="8"/>
                  </a:lnTo>
                  <a:lnTo>
                    <a:pt x="709" y="8"/>
                  </a:lnTo>
                  <a:lnTo>
                    <a:pt x="700" y="8"/>
                  </a:lnTo>
                  <a:lnTo>
                    <a:pt x="698" y="8"/>
                  </a:lnTo>
                  <a:lnTo>
                    <a:pt x="688" y="9"/>
                  </a:lnTo>
                  <a:lnTo>
                    <a:pt x="684" y="9"/>
                  </a:lnTo>
                  <a:lnTo>
                    <a:pt x="674" y="9"/>
                  </a:lnTo>
                  <a:lnTo>
                    <a:pt x="666" y="9"/>
                  </a:lnTo>
                  <a:lnTo>
                    <a:pt x="657" y="9"/>
                  </a:lnTo>
                  <a:lnTo>
                    <a:pt x="653" y="9"/>
                  </a:lnTo>
                  <a:lnTo>
                    <a:pt x="642" y="9"/>
                  </a:lnTo>
                  <a:lnTo>
                    <a:pt x="613" y="10"/>
                  </a:lnTo>
                  <a:lnTo>
                    <a:pt x="605" y="10"/>
                  </a:lnTo>
                  <a:lnTo>
                    <a:pt x="595" y="10"/>
                  </a:lnTo>
                  <a:lnTo>
                    <a:pt x="584" y="10"/>
                  </a:lnTo>
                  <a:lnTo>
                    <a:pt x="573" y="10"/>
                  </a:lnTo>
                  <a:lnTo>
                    <a:pt x="560" y="11"/>
                  </a:lnTo>
                  <a:lnTo>
                    <a:pt x="547" y="11"/>
                  </a:lnTo>
                  <a:lnTo>
                    <a:pt x="531" y="11"/>
                  </a:lnTo>
                  <a:lnTo>
                    <a:pt x="526" y="11"/>
                  </a:lnTo>
                  <a:lnTo>
                    <a:pt x="518" y="11"/>
                  </a:lnTo>
                  <a:lnTo>
                    <a:pt x="514" y="11"/>
                  </a:lnTo>
                  <a:lnTo>
                    <a:pt x="496" y="11"/>
                  </a:lnTo>
                  <a:lnTo>
                    <a:pt x="486" y="11"/>
                  </a:lnTo>
                  <a:lnTo>
                    <a:pt x="467" y="11"/>
                  </a:lnTo>
                  <a:lnTo>
                    <a:pt x="463" y="11"/>
                  </a:lnTo>
                  <a:lnTo>
                    <a:pt x="457" y="11"/>
                  </a:lnTo>
                  <a:lnTo>
                    <a:pt x="456" y="11"/>
                  </a:lnTo>
                  <a:lnTo>
                    <a:pt x="441" y="11"/>
                  </a:lnTo>
                  <a:lnTo>
                    <a:pt x="435" y="11"/>
                  </a:lnTo>
                  <a:lnTo>
                    <a:pt x="433" y="11"/>
                  </a:lnTo>
                  <a:lnTo>
                    <a:pt x="421" y="11"/>
                  </a:lnTo>
                  <a:lnTo>
                    <a:pt x="417" y="11"/>
                  </a:lnTo>
                  <a:lnTo>
                    <a:pt x="398" y="11"/>
                  </a:lnTo>
                  <a:lnTo>
                    <a:pt x="392" y="11"/>
                  </a:lnTo>
                  <a:lnTo>
                    <a:pt x="375" y="11"/>
                  </a:lnTo>
                  <a:lnTo>
                    <a:pt x="344" y="10"/>
                  </a:lnTo>
                  <a:lnTo>
                    <a:pt x="340" y="10"/>
                  </a:lnTo>
                  <a:lnTo>
                    <a:pt x="332" y="10"/>
                  </a:lnTo>
                  <a:lnTo>
                    <a:pt x="328" y="10"/>
                  </a:lnTo>
                  <a:lnTo>
                    <a:pt x="325" y="10"/>
                  </a:lnTo>
                  <a:lnTo>
                    <a:pt x="289" y="9"/>
                  </a:lnTo>
                  <a:lnTo>
                    <a:pt x="282" y="9"/>
                  </a:lnTo>
                  <a:lnTo>
                    <a:pt x="278" y="9"/>
                  </a:lnTo>
                  <a:lnTo>
                    <a:pt x="273" y="9"/>
                  </a:lnTo>
                  <a:lnTo>
                    <a:pt x="270" y="9"/>
                  </a:lnTo>
                  <a:lnTo>
                    <a:pt x="230" y="8"/>
                  </a:lnTo>
                  <a:lnTo>
                    <a:pt x="223" y="8"/>
                  </a:lnTo>
                  <a:lnTo>
                    <a:pt x="194" y="7"/>
                  </a:lnTo>
                  <a:lnTo>
                    <a:pt x="189" y="7"/>
                  </a:lnTo>
                  <a:lnTo>
                    <a:pt x="183" y="7"/>
                  </a:lnTo>
                  <a:lnTo>
                    <a:pt x="177" y="7"/>
                  </a:lnTo>
                  <a:lnTo>
                    <a:pt x="155" y="6"/>
                  </a:lnTo>
                  <a:lnTo>
                    <a:pt x="137" y="6"/>
                  </a:lnTo>
                  <a:lnTo>
                    <a:pt x="120" y="5"/>
                  </a:lnTo>
                  <a:lnTo>
                    <a:pt x="114" y="5"/>
                  </a:lnTo>
                  <a:lnTo>
                    <a:pt x="94" y="5"/>
                  </a:lnTo>
                  <a:lnTo>
                    <a:pt x="93" y="4"/>
                  </a:lnTo>
                  <a:lnTo>
                    <a:pt x="38" y="2"/>
                  </a:lnTo>
                  <a:lnTo>
                    <a:pt x="26" y="1"/>
                  </a:lnTo>
                  <a:lnTo>
                    <a:pt x="3" y="0"/>
                  </a:lnTo>
                  <a:lnTo>
                    <a:pt x="3" y="14"/>
                  </a:lnTo>
                  <a:lnTo>
                    <a:pt x="2" y="33"/>
                  </a:lnTo>
                  <a:lnTo>
                    <a:pt x="0" y="60"/>
                  </a:lnTo>
                  <a:lnTo>
                    <a:pt x="36" y="61"/>
                  </a:lnTo>
                  <a:lnTo>
                    <a:pt x="59" y="62"/>
                  </a:lnTo>
                  <a:lnTo>
                    <a:pt x="78" y="63"/>
                  </a:lnTo>
                  <a:lnTo>
                    <a:pt x="82" y="63"/>
                  </a:lnTo>
                  <a:lnTo>
                    <a:pt x="83" y="63"/>
                  </a:lnTo>
                  <a:lnTo>
                    <a:pt x="91" y="63"/>
                  </a:lnTo>
                  <a:lnTo>
                    <a:pt x="103" y="64"/>
                  </a:lnTo>
                  <a:lnTo>
                    <a:pt x="107" y="64"/>
                  </a:lnTo>
                  <a:lnTo>
                    <a:pt x="129" y="65"/>
                  </a:lnTo>
                  <a:lnTo>
                    <a:pt x="153" y="66"/>
                  </a:lnTo>
                  <a:lnTo>
                    <a:pt x="164" y="66"/>
                  </a:lnTo>
                  <a:lnTo>
                    <a:pt x="179" y="67"/>
                  </a:lnTo>
                  <a:lnTo>
                    <a:pt x="188" y="67"/>
                  </a:lnTo>
                  <a:lnTo>
                    <a:pt x="192" y="67"/>
                  </a:lnTo>
                  <a:lnTo>
                    <a:pt x="199" y="67"/>
                  </a:lnTo>
                  <a:lnTo>
                    <a:pt x="223" y="68"/>
                  </a:lnTo>
                  <a:lnTo>
                    <a:pt x="230" y="68"/>
                  </a:lnTo>
                  <a:lnTo>
                    <a:pt x="246" y="68"/>
                  </a:lnTo>
                  <a:lnTo>
                    <a:pt x="247" y="68"/>
                  </a:lnTo>
                  <a:lnTo>
                    <a:pt x="281" y="69"/>
                  </a:lnTo>
                  <a:lnTo>
                    <a:pt x="281" y="84"/>
                  </a:lnTo>
                  <a:lnTo>
                    <a:pt x="280" y="122"/>
                  </a:lnTo>
                  <a:lnTo>
                    <a:pt x="280" y="129"/>
                  </a:lnTo>
                  <a:lnTo>
                    <a:pt x="280" y="139"/>
                  </a:lnTo>
                  <a:lnTo>
                    <a:pt x="280" y="144"/>
                  </a:lnTo>
                  <a:lnTo>
                    <a:pt x="280" y="150"/>
                  </a:lnTo>
                  <a:lnTo>
                    <a:pt x="279" y="160"/>
                  </a:lnTo>
                  <a:lnTo>
                    <a:pt x="279" y="175"/>
                  </a:lnTo>
                  <a:lnTo>
                    <a:pt x="279" y="190"/>
                  </a:lnTo>
                  <a:lnTo>
                    <a:pt x="279" y="193"/>
                  </a:lnTo>
                  <a:lnTo>
                    <a:pt x="279" y="199"/>
                  </a:lnTo>
                  <a:lnTo>
                    <a:pt x="279" y="214"/>
                  </a:lnTo>
                  <a:lnTo>
                    <a:pt x="278" y="219"/>
                  </a:lnTo>
                  <a:lnTo>
                    <a:pt x="278" y="227"/>
                  </a:lnTo>
                  <a:lnTo>
                    <a:pt x="278" y="234"/>
                  </a:lnTo>
                  <a:lnTo>
                    <a:pt x="278" y="246"/>
                  </a:lnTo>
                  <a:lnTo>
                    <a:pt x="276" y="264"/>
                  </a:lnTo>
                  <a:lnTo>
                    <a:pt x="276" y="271"/>
                  </a:lnTo>
                  <a:lnTo>
                    <a:pt x="276" y="279"/>
                  </a:lnTo>
                  <a:lnTo>
                    <a:pt x="276" y="303"/>
                  </a:lnTo>
                  <a:lnTo>
                    <a:pt x="280" y="300"/>
                  </a:lnTo>
                  <a:lnTo>
                    <a:pt x="291" y="309"/>
                  </a:lnTo>
                  <a:lnTo>
                    <a:pt x="300" y="319"/>
                  </a:lnTo>
                  <a:lnTo>
                    <a:pt x="324" y="321"/>
                  </a:lnTo>
                  <a:lnTo>
                    <a:pt x="326" y="322"/>
                  </a:lnTo>
                  <a:lnTo>
                    <a:pt x="348" y="326"/>
                  </a:lnTo>
                  <a:lnTo>
                    <a:pt x="348" y="327"/>
                  </a:lnTo>
                  <a:lnTo>
                    <a:pt x="352" y="329"/>
                  </a:lnTo>
                  <a:lnTo>
                    <a:pt x="353" y="344"/>
                  </a:lnTo>
                  <a:lnTo>
                    <a:pt x="360" y="347"/>
                  </a:lnTo>
                  <a:lnTo>
                    <a:pt x="366" y="346"/>
                  </a:lnTo>
                  <a:lnTo>
                    <a:pt x="377" y="347"/>
                  </a:lnTo>
                  <a:lnTo>
                    <a:pt x="395" y="356"/>
                  </a:lnTo>
                  <a:lnTo>
                    <a:pt x="408" y="352"/>
                  </a:lnTo>
                  <a:lnTo>
                    <a:pt x="409" y="352"/>
                  </a:lnTo>
                  <a:lnTo>
                    <a:pt x="414" y="355"/>
                  </a:lnTo>
                  <a:lnTo>
                    <a:pt x="420" y="362"/>
                  </a:lnTo>
                  <a:lnTo>
                    <a:pt x="427" y="363"/>
                  </a:lnTo>
                  <a:lnTo>
                    <a:pt x="445" y="355"/>
                  </a:lnTo>
                  <a:lnTo>
                    <a:pt x="451" y="357"/>
                  </a:lnTo>
                  <a:lnTo>
                    <a:pt x="454" y="354"/>
                  </a:lnTo>
                  <a:lnTo>
                    <a:pt x="459" y="354"/>
                  </a:lnTo>
                  <a:lnTo>
                    <a:pt x="461" y="371"/>
                  </a:lnTo>
                  <a:lnTo>
                    <a:pt x="470" y="371"/>
                  </a:lnTo>
                  <a:lnTo>
                    <a:pt x="470" y="384"/>
                  </a:lnTo>
                  <a:lnTo>
                    <a:pt x="480" y="389"/>
                  </a:lnTo>
                  <a:lnTo>
                    <a:pt x="504" y="374"/>
                  </a:lnTo>
                  <a:lnTo>
                    <a:pt x="510" y="383"/>
                  </a:lnTo>
                  <a:lnTo>
                    <a:pt x="513" y="381"/>
                  </a:lnTo>
                  <a:lnTo>
                    <a:pt x="516" y="380"/>
                  </a:lnTo>
                  <a:lnTo>
                    <a:pt x="518" y="380"/>
                  </a:lnTo>
                  <a:lnTo>
                    <a:pt x="528" y="393"/>
                  </a:lnTo>
                  <a:lnTo>
                    <a:pt x="547" y="385"/>
                  </a:lnTo>
                  <a:lnTo>
                    <a:pt x="546" y="399"/>
                  </a:lnTo>
                  <a:lnTo>
                    <a:pt x="552" y="404"/>
                  </a:lnTo>
                  <a:lnTo>
                    <a:pt x="570" y="376"/>
                  </a:lnTo>
                  <a:lnTo>
                    <a:pt x="571" y="376"/>
                  </a:lnTo>
                  <a:lnTo>
                    <a:pt x="588" y="391"/>
                  </a:lnTo>
                  <a:lnTo>
                    <a:pt x="604" y="382"/>
                  </a:lnTo>
                  <a:lnTo>
                    <a:pt x="602" y="385"/>
                  </a:lnTo>
                  <a:lnTo>
                    <a:pt x="613" y="397"/>
                  </a:lnTo>
                  <a:lnTo>
                    <a:pt x="620" y="397"/>
                  </a:lnTo>
                  <a:lnTo>
                    <a:pt x="624" y="402"/>
                  </a:lnTo>
                  <a:lnTo>
                    <a:pt x="637" y="398"/>
                  </a:lnTo>
                  <a:lnTo>
                    <a:pt x="660" y="384"/>
                  </a:lnTo>
                  <a:lnTo>
                    <a:pt x="676" y="388"/>
                  </a:lnTo>
                  <a:lnTo>
                    <a:pt x="684" y="383"/>
                  </a:lnTo>
                  <a:lnTo>
                    <a:pt x="685" y="381"/>
                  </a:lnTo>
                  <a:lnTo>
                    <a:pt x="699" y="378"/>
                  </a:lnTo>
                  <a:lnTo>
                    <a:pt x="699" y="375"/>
                  </a:lnTo>
                  <a:lnTo>
                    <a:pt x="703" y="376"/>
                  </a:lnTo>
                  <a:lnTo>
                    <a:pt x="706" y="380"/>
                  </a:lnTo>
                  <a:lnTo>
                    <a:pt x="705" y="381"/>
                  </a:lnTo>
                  <a:lnTo>
                    <a:pt x="728" y="381"/>
                  </a:lnTo>
                  <a:lnTo>
                    <a:pt x="731" y="382"/>
                  </a:lnTo>
                  <a:lnTo>
                    <a:pt x="733" y="375"/>
                  </a:lnTo>
                  <a:lnTo>
                    <a:pt x="742" y="374"/>
                  </a:lnTo>
                  <a:lnTo>
                    <a:pt x="745" y="375"/>
                  </a:lnTo>
                  <a:lnTo>
                    <a:pt x="745" y="378"/>
                  </a:lnTo>
                  <a:lnTo>
                    <a:pt x="758" y="383"/>
                  </a:lnTo>
                  <a:lnTo>
                    <a:pt x="770" y="396"/>
                  </a:lnTo>
                  <a:lnTo>
                    <a:pt x="775" y="398"/>
                  </a:lnTo>
                  <a:lnTo>
                    <a:pt x="775" y="394"/>
                  </a:lnTo>
                  <a:lnTo>
                    <a:pt x="781" y="396"/>
                  </a:lnTo>
                  <a:lnTo>
                    <a:pt x="781" y="400"/>
                  </a:lnTo>
                  <a:lnTo>
                    <a:pt x="783" y="399"/>
                  </a:lnTo>
                  <a:lnTo>
                    <a:pt x="782" y="401"/>
                  </a:lnTo>
                  <a:lnTo>
                    <a:pt x="795" y="403"/>
                  </a:lnTo>
                  <a:lnTo>
                    <a:pt x="804" y="411"/>
                  </a:lnTo>
                  <a:lnTo>
                    <a:pt x="808" y="408"/>
                  </a:lnTo>
                  <a:lnTo>
                    <a:pt x="808" y="378"/>
                  </a:lnTo>
                  <a:lnTo>
                    <a:pt x="808" y="375"/>
                  </a:lnTo>
                  <a:lnTo>
                    <a:pt x="808" y="372"/>
                  </a:lnTo>
                  <a:lnTo>
                    <a:pt x="808" y="370"/>
                  </a:lnTo>
                  <a:lnTo>
                    <a:pt x="807" y="350"/>
                  </a:lnTo>
                  <a:lnTo>
                    <a:pt x="807" y="342"/>
                  </a:lnTo>
                  <a:lnTo>
                    <a:pt x="807" y="335"/>
                  </a:lnTo>
                  <a:lnTo>
                    <a:pt x="807" y="310"/>
                  </a:lnTo>
                  <a:lnTo>
                    <a:pt x="807" y="304"/>
                  </a:lnTo>
                  <a:lnTo>
                    <a:pt x="807" y="288"/>
                  </a:lnTo>
                  <a:lnTo>
                    <a:pt x="807" y="283"/>
                  </a:lnTo>
                  <a:lnTo>
                    <a:pt x="807" y="278"/>
                  </a:lnTo>
                  <a:lnTo>
                    <a:pt x="806" y="260"/>
                  </a:lnTo>
                  <a:lnTo>
                    <a:pt x="806" y="259"/>
                  </a:lnTo>
                  <a:lnTo>
                    <a:pt x="806" y="253"/>
                  </a:lnTo>
                  <a:lnTo>
                    <a:pt x="806" y="215"/>
                  </a:lnTo>
                  <a:lnTo>
                    <a:pt x="806" y="200"/>
                  </a:lnTo>
                  <a:lnTo>
                    <a:pt x="806" y="199"/>
                  </a:lnTo>
                  <a:lnTo>
                    <a:pt x="806" y="198"/>
                  </a:lnTo>
                  <a:lnTo>
                    <a:pt x="806" y="197"/>
                  </a:lnTo>
                  <a:lnTo>
                    <a:pt x="804" y="185"/>
                  </a:lnTo>
                  <a:lnTo>
                    <a:pt x="804" y="183"/>
                  </a:lnTo>
                  <a:lnTo>
                    <a:pt x="801" y="169"/>
                  </a:lnTo>
                  <a:lnTo>
                    <a:pt x="801" y="165"/>
                  </a:lnTo>
                  <a:lnTo>
                    <a:pt x="800" y="161"/>
                  </a:lnTo>
                  <a:lnTo>
                    <a:pt x="799" y="154"/>
                  </a:lnTo>
                  <a:lnTo>
                    <a:pt x="798" y="149"/>
                  </a:lnTo>
                  <a:lnTo>
                    <a:pt x="797" y="141"/>
                  </a:lnTo>
                  <a:lnTo>
                    <a:pt x="792" y="113"/>
                  </a:lnTo>
                  <a:lnTo>
                    <a:pt x="792" y="111"/>
                  </a:lnTo>
                  <a:lnTo>
                    <a:pt x="791" y="107"/>
                  </a:lnTo>
                  <a:close/>
                </a:path>
              </a:pathLst>
            </a:custGeom>
            <a:solidFill>
              <a:srgbClr val="ccffcc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" name=""/>
            <p:cNvSpPr/>
            <p:nvPr/>
          </p:nvSpPr>
          <p:spPr>
            <a:xfrm>
              <a:off x="3762360" y="3811680"/>
              <a:ext cx="2790720" cy="2741400"/>
            </a:xfrm>
            <a:custGeom>
              <a:avLst/>
              <a:gdLst/>
              <a:ahLst/>
              <a:rect l="l" t="t" r="r" b="b"/>
              <a:pathLst>
                <a:path w="1298" h="1280">
                  <a:moveTo>
                    <a:pt x="670" y="1058"/>
                  </a:moveTo>
                  <a:lnTo>
                    <a:pt x="659" y="1043"/>
                  </a:lnTo>
                  <a:lnTo>
                    <a:pt x="647" y="1025"/>
                  </a:lnTo>
                  <a:lnTo>
                    <a:pt x="625" y="1001"/>
                  </a:lnTo>
                  <a:lnTo>
                    <a:pt x="620" y="996"/>
                  </a:lnTo>
                  <a:lnTo>
                    <a:pt x="611" y="968"/>
                  </a:lnTo>
                  <a:lnTo>
                    <a:pt x="614" y="966"/>
                  </a:lnTo>
                  <a:lnTo>
                    <a:pt x="587" y="918"/>
                  </a:lnTo>
                  <a:lnTo>
                    <a:pt x="581" y="895"/>
                  </a:lnTo>
                  <a:lnTo>
                    <a:pt x="571" y="885"/>
                  </a:lnTo>
                  <a:lnTo>
                    <a:pt x="569" y="877"/>
                  </a:lnTo>
                  <a:lnTo>
                    <a:pt x="547" y="860"/>
                  </a:lnTo>
                  <a:lnTo>
                    <a:pt x="543" y="850"/>
                  </a:lnTo>
                  <a:lnTo>
                    <a:pt x="534" y="848"/>
                  </a:lnTo>
                  <a:lnTo>
                    <a:pt x="531" y="842"/>
                  </a:lnTo>
                  <a:lnTo>
                    <a:pt x="523" y="841"/>
                  </a:lnTo>
                  <a:lnTo>
                    <a:pt x="521" y="829"/>
                  </a:lnTo>
                  <a:lnTo>
                    <a:pt x="518" y="829"/>
                  </a:lnTo>
                  <a:lnTo>
                    <a:pt x="506" y="813"/>
                  </a:lnTo>
                  <a:lnTo>
                    <a:pt x="495" y="812"/>
                  </a:lnTo>
                  <a:lnTo>
                    <a:pt x="495" y="809"/>
                  </a:lnTo>
                  <a:lnTo>
                    <a:pt x="473" y="809"/>
                  </a:lnTo>
                  <a:lnTo>
                    <a:pt x="450" y="804"/>
                  </a:lnTo>
                  <a:lnTo>
                    <a:pt x="450" y="806"/>
                  </a:lnTo>
                  <a:lnTo>
                    <a:pt x="445" y="805"/>
                  </a:lnTo>
                  <a:lnTo>
                    <a:pt x="444" y="807"/>
                  </a:lnTo>
                  <a:lnTo>
                    <a:pt x="416" y="795"/>
                  </a:lnTo>
                  <a:lnTo>
                    <a:pt x="393" y="809"/>
                  </a:lnTo>
                  <a:lnTo>
                    <a:pt x="387" y="809"/>
                  </a:lnTo>
                  <a:lnTo>
                    <a:pt x="369" y="826"/>
                  </a:lnTo>
                  <a:lnTo>
                    <a:pt x="355" y="867"/>
                  </a:lnTo>
                  <a:lnTo>
                    <a:pt x="333" y="888"/>
                  </a:lnTo>
                  <a:lnTo>
                    <a:pt x="327" y="898"/>
                  </a:lnTo>
                  <a:lnTo>
                    <a:pt x="304" y="891"/>
                  </a:lnTo>
                  <a:lnTo>
                    <a:pt x="290" y="878"/>
                  </a:lnTo>
                  <a:lnTo>
                    <a:pt x="267" y="866"/>
                  </a:lnTo>
                  <a:lnTo>
                    <a:pt x="263" y="861"/>
                  </a:lnTo>
                  <a:lnTo>
                    <a:pt x="242" y="854"/>
                  </a:lnTo>
                  <a:lnTo>
                    <a:pt x="231" y="846"/>
                  </a:lnTo>
                  <a:lnTo>
                    <a:pt x="219" y="829"/>
                  </a:lnTo>
                  <a:lnTo>
                    <a:pt x="194" y="812"/>
                  </a:lnTo>
                  <a:lnTo>
                    <a:pt x="177" y="768"/>
                  </a:lnTo>
                  <a:lnTo>
                    <a:pt x="176" y="738"/>
                  </a:lnTo>
                  <a:lnTo>
                    <a:pt x="162" y="704"/>
                  </a:lnTo>
                  <a:lnTo>
                    <a:pt x="154" y="690"/>
                  </a:lnTo>
                  <a:lnTo>
                    <a:pt x="152" y="685"/>
                  </a:lnTo>
                  <a:lnTo>
                    <a:pt x="115" y="661"/>
                  </a:lnTo>
                  <a:lnTo>
                    <a:pt x="93" y="630"/>
                  </a:lnTo>
                  <a:lnTo>
                    <a:pt x="80" y="621"/>
                  </a:lnTo>
                  <a:lnTo>
                    <a:pt x="59" y="593"/>
                  </a:lnTo>
                  <a:lnTo>
                    <a:pt x="46" y="588"/>
                  </a:lnTo>
                  <a:lnTo>
                    <a:pt x="37" y="577"/>
                  </a:lnTo>
                  <a:lnTo>
                    <a:pt x="21" y="546"/>
                  </a:lnTo>
                  <a:lnTo>
                    <a:pt x="12" y="545"/>
                  </a:lnTo>
                  <a:lnTo>
                    <a:pt x="10" y="541"/>
                  </a:lnTo>
                  <a:lnTo>
                    <a:pt x="0" y="527"/>
                  </a:lnTo>
                  <a:lnTo>
                    <a:pt x="3" y="524"/>
                  </a:lnTo>
                  <a:lnTo>
                    <a:pt x="1" y="517"/>
                  </a:lnTo>
                  <a:lnTo>
                    <a:pt x="3" y="515"/>
                  </a:lnTo>
                  <a:lnTo>
                    <a:pt x="27" y="517"/>
                  </a:lnTo>
                  <a:lnTo>
                    <a:pt x="40" y="517"/>
                  </a:lnTo>
                  <a:lnTo>
                    <a:pt x="51" y="518"/>
                  </a:lnTo>
                  <a:lnTo>
                    <a:pt x="65" y="519"/>
                  </a:lnTo>
                  <a:lnTo>
                    <a:pt x="126" y="524"/>
                  </a:lnTo>
                  <a:lnTo>
                    <a:pt x="154" y="526"/>
                  </a:lnTo>
                  <a:lnTo>
                    <a:pt x="171" y="527"/>
                  </a:lnTo>
                  <a:lnTo>
                    <a:pt x="177" y="528"/>
                  </a:lnTo>
                  <a:lnTo>
                    <a:pt x="226" y="532"/>
                  </a:lnTo>
                  <a:lnTo>
                    <a:pt x="235" y="532"/>
                  </a:lnTo>
                  <a:lnTo>
                    <a:pt x="259" y="534"/>
                  </a:lnTo>
                  <a:lnTo>
                    <a:pt x="263" y="534"/>
                  </a:lnTo>
                  <a:lnTo>
                    <a:pt x="286" y="535"/>
                  </a:lnTo>
                  <a:lnTo>
                    <a:pt x="288" y="535"/>
                  </a:lnTo>
                  <a:lnTo>
                    <a:pt x="289" y="535"/>
                  </a:lnTo>
                  <a:lnTo>
                    <a:pt x="298" y="536"/>
                  </a:lnTo>
                  <a:lnTo>
                    <a:pt x="324" y="537"/>
                  </a:lnTo>
                  <a:lnTo>
                    <a:pt x="328" y="537"/>
                  </a:lnTo>
                  <a:lnTo>
                    <a:pt x="348" y="538"/>
                  </a:lnTo>
                  <a:lnTo>
                    <a:pt x="354" y="539"/>
                  </a:lnTo>
                  <a:lnTo>
                    <a:pt x="354" y="528"/>
                  </a:lnTo>
                  <a:lnTo>
                    <a:pt x="355" y="509"/>
                  </a:lnTo>
                  <a:lnTo>
                    <a:pt x="356" y="482"/>
                  </a:lnTo>
                  <a:lnTo>
                    <a:pt x="357" y="476"/>
                  </a:lnTo>
                  <a:lnTo>
                    <a:pt x="357" y="464"/>
                  </a:lnTo>
                  <a:lnTo>
                    <a:pt x="358" y="440"/>
                  </a:lnTo>
                  <a:lnTo>
                    <a:pt x="359" y="424"/>
                  </a:lnTo>
                  <a:lnTo>
                    <a:pt x="361" y="404"/>
                  </a:lnTo>
                  <a:lnTo>
                    <a:pt x="362" y="374"/>
                  </a:lnTo>
                  <a:lnTo>
                    <a:pt x="363" y="373"/>
                  </a:lnTo>
                  <a:lnTo>
                    <a:pt x="363" y="360"/>
                  </a:lnTo>
                  <a:lnTo>
                    <a:pt x="364" y="355"/>
                  </a:lnTo>
                  <a:lnTo>
                    <a:pt x="364" y="351"/>
                  </a:lnTo>
                  <a:lnTo>
                    <a:pt x="365" y="339"/>
                  </a:lnTo>
                  <a:lnTo>
                    <a:pt x="365" y="335"/>
                  </a:lnTo>
                  <a:lnTo>
                    <a:pt x="366" y="320"/>
                  </a:lnTo>
                  <a:lnTo>
                    <a:pt x="367" y="299"/>
                  </a:lnTo>
                  <a:lnTo>
                    <a:pt x="369" y="269"/>
                  </a:lnTo>
                  <a:lnTo>
                    <a:pt x="369" y="263"/>
                  </a:lnTo>
                  <a:lnTo>
                    <a:pt x="369" y="262"/>
                  </a:lnTo>
                  <a:lnTo>
                    <a:pt x="370" y="249"/>
                  </a:lnTo>
                  <a:lnTo>
                    <a:pt x="370" y="239"/>
                  </a:lnTo>
                  <a:lnTo>
                    <a:pt x="372" y="210"/>
                  </a:lnTo>
                  <a:lnTo>
                    <a:pt x="372" y="196"/>
                  </a:lnTo>
                  <a:lnTo>
                    <a:pt x="372" y="195"/>
                  </a:lnTo>
                  <a:lnTo>
                    <a:pt x="373" y="186"/>
                  </a:lnTo>
                  <a:lnTo>
                    <a:pt x="373" y="180"/>
                  </a:lnTo>
                  <a:lnTo>
                    <a:pt x="374" y="165"/>
                  </a:lnTo>
                  <a:lnTo>
                    <a:pt x="374" y="158"/>
                  </a:lnTo>
                  <a:lnTo>
                    <a:pt x="376" y="147"/>
                  </a:lnTo>
                  <a:lnTo>
                    <a:pt x="376" y="141"/>
                  </a:lnTo>
                  <a:lnTo>
                    <a:pt x="378" y="106"/>
                  </a:lnTo>
                  <a:lnTo>
                    <a:pt x="378" y="105"/>
                  </a:lnTo>
                  <a:lnTo>
                    <a:pt x="378" y="91"/>
                  </a:lnTo>
                  <a:lnTo>
                    <a:pt x="379" y="90"/>
                  </a:lnTo>
                  <a:lnTo>
                    <a:pt x="379" y="87"/>
                  </a:lnTo>
                  <a:lnTo>
                    <a:pt x="380" y="54"/>
                  </a:lnTo>
                  <a:lnTo>
                    <a:pt x="383" y="0"/>
                  </a:lnTo>
                  <a:lnTo>
                    <a:pt x="386" y="1"/>
                  </a:lnTo>
                  <a:lnTo>
                    <a:pt x="422" y="2"/>
                  </a:lnTo>
                  <a:lnTo>
                    <a:pt x="445" y="3"/>
                  </a:lnTo>
                  <a:lnTo>
                    <a:pt x="464" y="4"/>
                  </a:lnTo>
                  <a:lnTo>
                    <a:pt x="468" y="4"/>
                  </a:lnTo>
                  <a:lnTo>
                    <a:pt x="469" y="4"/>
                  </a:lnTo>
                  <a:lnTo>
                    <a:pt x="477" y="4"/>
                  </a:lnTo>
                  <a:lnTo>
                    <a:pt x="489" y="5"/>
                  </a:lnTo>
                  <a:lnTo>
                    <a:pt x="493" y="5"/>
                  </a:lnTo>
                  <a:lnTo>
                    <a:pt x="515" y="6"/>
                  </a:lnTo>
                  <a:lnTo>
                    <a:pt x="539" y="7"/>
                  </a:lnTo>
                  <a:lnTo>
                    <a:pt x="550" y="7"/>
                  </a:lnTo>
                  <a:lnTo>
                    <a:pt x="565" y="8"/>
                  </a:lnTo>
                  <a:lnTo>
                    <a:pt x="574" y="8"/>
                  </a:lnTo>
                  <a:lnTo>
                    <a:pt x="578" y="8"/>
                  </a:lnTo>
                  <a:lnTo>
                    <a:pt x="585" y="8"/>
                  </a:lnTo>
                  <a:lnTo>
                    <a:pt x="609" y="9"/>
                  </a:lnTo>
                  <a:lnTo>
                    <a:pt x="616" y="9"/>
                  </a:lnTo>
                  <a:lnTo>
                    <a:pt x="632" y="9"/>
                  </a:lnTo>
                  <a:lnTo>
                    <a:pt x="633" y="9"/>
                  </a:lnTo>
                  <a:lnTo>
                    <a:pt x="667" y="10"/>
                  </a:lnTo>
                  <a:lnTo>
                    <a:pt x="667" y="25"/>
                  </a:lnTo>
                  <a:lnTo>
                    <a:pt x="666" y="63"/>
                  </a:lnTo>
                  <a:lnTo>
                    <a:pt x="666" y="70"/>
                  </a:lnTo>
                  <a:lnTo>
                    <a:pt x="666" y="80"/>
                  </a:lnTo>
                  <a:lnTo>
                    <a:pt x="666" y="85"/>
                  </a:lnTo>
                  <a:lnTo>
                    <a:pt x="666" y="91"/>
                  </a:lnTo>
                  <a:lnTo>
                    <a:pt x="665" y="101"/>
                  </a:lnTo>
                  <a:lnTo>
                    <a:pt x="665" y="116"/>
                  </a:lnTo>
                  <a:lnTo>
                    <a:pt x="665" y="131"/>
                  </a:lnTo>
                  <a:lnTo>
                    <a:pt x="665" y="134"/>
                  </a:lnTo>
                  <a:lnTo>
                    <a:pt x="665" y="140"/>
                  </a:lnTo>
                  <a:lnTo>
                    <a:pt x="665" y="155"/>
                  </a:lnTo>
                  <a:lnTo>
                    <a:pt x="664" y="160"/>
                  </a:lnTo>
                  <a:lnTo>
                    <a:pt x="664" y="168"/>
                  </a:lnTo>
                  <a:lnTo>
                    <a:pt x="664" y="175"/>
                  </a:lnTo>
                  <a:lnTo>
                    <a:pt x="664" y="187"/>
                  </a:lnTo>
                  <a:lnTo>
                    <a:pt x="662" y="205"/>
                  </a:lnTo>
                  <a:lnTo>
                    <a:pt x="662" y="212"/>
                  </a:lnTo>
                  <a:lnTo>
                    <a:pt x="662" y="220"/>
                  </a:lnTo>
                  <a:lnTo>
                    <a:pt x="662" y="244"/>
                  </a:lnTo>
                  <a:lnTo>
                    <a:pt x="666" y="241"/>
                  </a:lnTo>
                  <a:lnTo>
                    <a:pt x="677" y="250"/>
                  </a:lnTo>
                  <a:lnTo>
                    <a:pt x="686" y="260"/>
                  </a:lnTo>
                  <a:lnTo>
                    <a:pt x="710" y="262"/>
                  </a:lnTo>
                  <a:lnTo>
                    <a:pt x="712" y="263"/>
                  </a:lnTo>
                  <a:lnTo>
                    <a:pt x="734" y="267"/>
                  </a:lnTo>
                  <a:lnTo>
                    <a:pt x="734" y="268"/>
                  </a:lnTo>
                  <a:lnTo>
                    <a:pt x="738" y="270"/>
                  </a:lnTo>
                  <a:lnTo>
                    <a:pt x="739" y="285"/>
                  </a:lnTo>
                  <a:lnTo>
                    <a:pt x="746" y="288"/>
                  </a:lnTo>
                  <a:lnTo>
                    <a:pt x="752" y="287"/>
                  </a:lnTo>
                  <a:lnTo>
                    <a:pt x="763" y="288"/>
                  </a:lnTo>
                  <a:lnTo>
                    <a:pt x="781" y="297"/>
                  </a:lnTo>
                  <a:lnTo>
                    <a:pt x="794" y="293"/>
                  </a:lnTo>
                  <a:lnTo>
                    <a:pt x="795" y="293"/>
                  </a:lnTo>
                  <a:lnTo>
                    <a:pt x="800" y="296"/>
                  </a:lnTo>
                  <a:lnTo>
                    <a:pt x="806" y="303"/>
                  </a:lnTo>
                  <a:lnTo>
                    <a:pt x="813" y="304"/>
                  </a:lnTo>
                  <a:lnTo>
                    <a:pt x="831" y="296"/>
                  </a:lnTo>
                  <a:lnTo>
                    <a:pt x="837" y="298"/>
                  </a:lnTo>
                  <a:lnTo>
                    <a:pt x="840" y="295"/>
                  </a:lnTo>
                  <a:lnTo>
                    <a:pt x="845" y="295"/>
                  </a:lnTo>
                  <a:lnTo>
                    <a:pt x="847" y="312"/>
                  </a:lnTo>
                  <a:lnTo>
                    <a:pt x="856" y="312"/>
                  </a:lnTo>
                  <a:lnTo>
                    <a:pt x="856" y="325"/>
                  </a:lnTo>
                  <a:lnTo>
                    <a:pt x="866" y="330"/>
                  </a:lnTo>
                  <a:lnTo>
                    <a:pt x="890" y="315"/>
                  </a:lnTo>
                  <a:lnTo>
                    <a:pt x="896" y="324"/>
                  </a:lnTo>
                  <a:lnTo>
                    <a:pt x="899" y="322"/>
                  </a:lnTo>
                  <a:lnTo>
                    <a:pt x="902" y="321"/>
                  </a:lnTo>
                  <a:lnTo>
                    <a:pt x="904" y="321"/>
                  </a:lnTo>
                  <a:lnTo>
                    <a:pt x="914" y="334"/>
                  </a:lnTo>
                  <a:lnTo>
                    <a:pt x="933" y="326"/>
                  </a:lnTo>
                  <a:lnTo>
                    <a:pt x="932" y="340"/>
                  </a:lnTo>
                  <a:lnTo>
                    <a:pt x="938" y="345"/>
                  </a:lnTo>
                  <a:lnTo>
                    <a:pt x="956" y="317"/>
                  </a:lnTo>
                  <a:lnTo>
                    <a:pt x="957" y="317"/>
                  </a:lnTo>
                  <a:lnTo>
                    <a:pt x="974" y="332"/>
                  </a:lnTo>
                  <a:lnTo>
                    <a:pt x="990" y="323"/>
                  </a:lnTo>
                  <a:lnTo>
                    <a:pt x="988" y="326"/>
                  </a:lnTo>
                  <a:lnTo>
                    <a:pt x="999" y="338"/>
                  </a:lnTo>
                  <a:lnTo>
                    <a:pt x="1006" y="338"/>
                  </a:lnTo>
                  <a:lnTo>
                    <a:pt x="1010" y="343"/>
                  </a:lnTo>
                  <a:lnTo>
                    <a:pt x="1023" y="339"/>
                  </a:lnTo>
                  <a:lnTo>
                    <a:pt x="1046" y="325"/>
                  </a:lnTo>
                  <a:lnTo>
                    <a:pt x="1062" y="329"/>
                  </a:lnTo>
                  <a:lnTo>
                    <a:pt x="1070" y="324"/>
                  </a:lnTo>
                  <a:lnTo>
                    <a:pt x="1071" y="322"/>
                  </a:lnTo>
                  <a:lnTo>
                    <a:pt x="1085" y="319"/>
                  </a:lnTo>
                  <a:lnTo>
                    <a:pt x="1085" y="316"/>
                  </a:lnTo>
                  <a:lnTo>
                    <a:pt x="1089" y="317"/>
                  </a:lnTo>
                  <a:lnTo>
                    <a:pt x="1092" y="321"/>
                  </a:lnTo>
                  <a:lnTo>
                    <a:pt x="1091" y="322"/>
                  </a:lnTo>
                  <a:lnTo>
                    <a:pt x="1114" y="322"/>
                  </a:lnTo>
                  <a:lnTo>
                    <a:pt x="1117" y="323"/>
                  </a:lnTo>
                  <a:lnTo>
                    <a:pt x="1119" y="316"/>
                  </a:lnTo>
                  <a:lnTo>
                    <a:pt x="1128" y="315"/>
                  </a:lnTo>
                  <a:lnTo>
                    <a:pt x="1131" y="316"/>
                  </a:lnTo>
                  <a:lnTo>
                    <a:pt x="1131" y="319"/>
                  </a:lnTo>
                  <a:lnTo>
                    <a:pt x="1144" y="324"/>
                  </a:lnTo>
                  <a:lnTo>
                    <a:pt x="1156" y="337"/>
                  </a:lnTo>
                  <a:lnTo>
                    <a:pt x="1161" y="339"/>
                  </a:lnTo>
                  <a:lnTo>
                    <a:pt x="1161" y="335"/>
                  </a:lnTo>
                  <a:lnTo>
                    <a:pt x="1167" y="337"/>
                  </a:lnTo>
                  <a:lnTo>
                    <a:pt x="1167" y="341"/>
                  </a:lnTo>
                  <a:lnTo>
                    <a:pt x="1169" y="340"/>
                  </a:lnTo>
                  <a:lnTo>
                    <a:pt x="1168" y="342"/>
                  </a:lnTo>
                  <a:lnTo>
                    <a:pt x="1181" y="344"/>
                  </a:lnTo>
                  <a:lnTo>
                    <a:pt x="1190" y="352"/>
                  </a:lnTo>
                  <a:lnTo>
                    <a:pt x="1194" y="349"/>
                  </a:lnTo>
                  <a:lnTo>
                    <a:pt x="1205" y="360"/>
                  </a:lnTo>
                  <a:lnTo>
                    <a:pt x="1217" y="354"/>
                  </a:lnTo>
                  <a:lnTo>
                    <a:pt x="1237" y="358"/>
                  </a:lnTo>
                  <a:lnTo>
                    <a:pt x="1237" y="362"/>
                  </a:lnTo>
                  <a:lnTo>
                    <a:pt x="1238" y="379"/>
                  </a:lnTo>
                  <a:lnTo>
                    <a:pt x="1238" y="392"/>
                  </a:lnTo>
                  <a:lnTo>
                    <a:pt x="1238" y="394"/>
                  </a:lnTo>
                  <a:lnTo>
                    <a:pt x="1240" y="409"/>
                  </a:lnTo>
                  <a:lnTo>
                    <a:pt x="1240" y="422"/>
                  </a:lnTo>
                  <a:lnTo>
                    <a:pt x="1240" y="424"/>
                  </a:lnTo>
                  <a:lnTo>
                    <a:pt x="1241" y="438"/>
                  </a:lnTo>
                  <a:lnTo>
                    <a:pt x="1242" y="454"/>
                  </a:lnTo>
                  <a:lnTo>
                    <a:pt x="1242" y="456"/>
                  </a:lnTo>
                  <a:lnTo>
                    <a:pt x="1242" y="460"/>
                  </a:lnTo>
                  <a:lnTo>
                    <a:pt x="1242" y="468"/>
                  </a:lnTo>
                  <a:lnTo>
                    <a:pt x="1243" y="484"/>
                  </a:lnTo>
                  <a:lnTo>
                    <a:pt x="1243" y="496"/>
                  </a:lnTo>
                  <a:lnTo>
                    <a:pt x="1243" y="498"/>
                  </a:lnTo>
                  <a:lnTo>
                    <a:pt x="1244" y="514"/>
                  </a:lnTo>
                  <a:lnTo>
                    <a:pt x="1244" y="520"/>
                  </a:lnTo>
                  <a:lnTo>
                    <a:pt x="1245" y="543"/>
                  </a:lnTo>
                  <a:lnTo>
                    <a:pt x="1247" y="545"/>
                  </a:lnTo>
                  <a:lnTo>
                    <a:pt x="1248" y="546"/>
                  </a:lnTo>
                  <a:lnTo>
                    <a:pt x="1249" y="548"/>
                  </a:lnTo>
                  <a:lnTo>
                    <a:pt x="1261" y="562"/>
                  </a:lnTo>
                  <a:lnTo>
                    <a:pt x="1266" y="572"/>
                  </a:lnTo>
                  <a:lnTo>
                    <a:pt x="1267" y="592"/>
                  </a:lnTo>
                  <a:lnTo>
                    <a:pt x="1279" y="602"/>
                  </a:lnTo>
                  <a:lnTo>
                    <a:pt x="1276" y="604"/>
                  </a:lnTo>
                  <a:lnTo>
                    <a:pt x="1292" y="640"/>
                  </a:lnTo>
                  <a:lnTo>
                    <a:pt x="1297" y="638"/>
                  </a:lnTo>
                  <a:lnTo>
                    <a:pt x="1296" y="661"/>
                  </a:lnTo>
                  <a:lnTo>
                    <a:pt x="1298" y="677"/>
                  </a:lnTo>
                  <a:lnTo>
                    <a:pt x="1294" y="691"/>
                  </a:lnTo>
                  <a:lnTo>
                    <a:pt x="1285" y="721"/>
                  </a:lnTo>
                  <a:lnTo>
                    <a:pt x="1283" y="733"/>
                  </a:lnTo>
                  <a:lnTo>
                    <a:pt x="1282" y="734"/>
                  </a:lnTo>
                  <a:lnTo>
                    <a:pt x="1282" y="743"/>
                  </a:lnTo>
                  <a:lnTo>
                    <a:pt x="1287" y="751"/>
                  </a:lnTo>
                  <a:lnTo>
                    <a:pt x="1288" y="766"/>
                  </a:lnTo>
                  <a:lnTo>
                    <a:pt x="1286" y="774"/>
                  </a:lnTo>
                  <a:lnTo>
                    <a:pt x="1285" y="777"/>
                  </a:lnTo>
                  <a:lnTo>
                    <a:pt x="1282" y="780"/>
                  </a:lnTo>
                  <a:lnTo>
                    <a:pt x="1274" y="797"/>
                  </a:lnTo>
                  <a:lnTo>
                    <a:pt x="1270" y="800"/>
                  </a:lnTo>
                  <a:lnTo>
                    <a:pt x="1273" y="812"/>
                  </a:lnTo>
                  <a:lnTo>
                    <a:pt x="1278" y="824"/>
                  </a:lnTo>
                  <a:lnTo>
                    <a:pt x="1272" y="821"/>
                  </a:lnTo>
                  <a:lnTo>
                    <a:pt x="1255" y="821"/>
                  </a:lnTo>
                  <a:lnTo>
                    <a:pt x="1224" y="835"/>
                  </a:lnTo>
                  <a:lnTo>
                    <a:pt x="1223" y="836"/>
                  </a:lnTo>
                  <a:lnTo>
                    <a:pt x="1187" y="860"/>
                  </a:lnTo>
                  <a:lnTo>
                    <a:pt x="1182" y="859"/>
                  </a:lnTo>
                  <a:lnTo>
                    <a:pt x="1200" y="843"/>
                  </a:lnTo>
                  <a:lnTo>
                    <a:pt x="1210" y="840"/>
                  </a:lnTo>
                  <a:lnTo>
                    <a:pt x="1210" y="838"/>
                  </a:lnTo>
                  <a:lnTo>
                    <a:pt x="1197" y="837"/>
                  </a:lnTo>
                  <a:lnTo>
                    <a:pt x="1184" y="841"/>
                  </a:lnTo>
                  <a:lnTo>
                    <a:pt x="1184" y="811"/>
                  </a:lnTo>
                  <a:lnTo>
                    <a:pt x="1177" y="813"/>
                  </a:lnTo>
                  <a:lnTo>
                    <a:pt x="1171" y="825"/>
                  </a:lnTo>
                  <a:lnTo>
                    <a:pt x="1165" y="824"/>
                  </a:lnTo>
                  <a:lnTo>
                    <a:pt x="1162" y="823"/>
                  </a:lnTo>
                  <a:lnTo>
                    <a:pt x="1161" y="823"/>
                  </a:lnTo>
                  <a:lnTo>
                    <a:pt x="1160" y="824"/>
                  </a:lnTo>
                  <a:lnTo>
                    <a:pt x="1157" y="830"/>
                  </a:lnTo>
                  <a:lnTo>
                    <a:pt x="1159" y="835"/>
                  </a:lnTo>
                  <a:lnTo>
                    <a:pt x="1157" y="838"/>
                  </a:lnTo>
                  <a:lnTo>
                    <a:pt x="1159" y="841"/>
                  </a:lnTo>
                  <a:lnTo>
                    <a:pt x="1168" y="845"/>
                  </a:lnTo>
                  <a:lnTo>
                    <a:pt x="1172" y="858"/>
                  </a:lnTo>
                  <a:lnTo>
                    <a:pt x="1187" y="864"/>
                  </a:lnTo>
                  <a:lnTo>
                    <a:pt x="1148" y="895"/>
                  </a:lnTo>
                  <a:lnTo>
                    <a:pt x="1122" y="920"/>
                  </a:lnTo>
                  <a:lnTo>
                    <a:pt x="1110" y="926"/>
                  </a:lnTo>
                  <a:lnTo>
                    <a:pt x="1109" y="926"/>
                  </a:lnTo>
                  <a:lnTo>
                    <a:pt x="1069" y="951"/>
                  </a:lnTo>
                  <a:lnTo>
                    <a:pt x="1034" y="970"/>
                  </a:lnTo>
                  <a:lnTo>
                    <a:pt x="1021" y="981"/>
                  </a:lnTo>
                  <a:lnTo>
                    <a:pt x="1008" y="992"/>
                  </a:lnTo>
                  <a:lnTo>
                    <a:pt x="996" y="1000"/>
                  </a:lnTo>
                  <a:lnTo>
                    <a:pt x="972" y="1020"/>
                  </a:lnTo>
                  <a:lnTo>
                    <a:pt x="954" y="1043"/>
                  </a:lnTo>
                  <a:lnTo>
                    <a:pt x="954" y="1047"/>
                  </a:lnTo>
                  <a:lnTo>
                    <a:pt x="954" y="1048"/>
                  </a:lnTo>
                  <a:lnTo>
                    <a:pt x="944" y="1059"/>
                  </a:lnTo>
                  <a:lnTo>
                    <a:pt x="935" y="1078"/>
                  </a:lnTo>
                  <a:lnTo>
                    <a:pt x="922" y="1113"/>
                  </a:lnTo>
                  <a:lnTo>
                    <a:pt x="922" y="1116"/>
                  </a:lnTo>
                  <a:lnTo>
                    <a:pt x="918" y="1146"/>
                  </a:lnTo>
                  <a:lnTo>
                    <a:pt x="929" y="1194"/>
                  </a:lnTo>
                  <a:lnTo>
                    <a:pt x="936" y="1215"/>
                  </a:lnTo>
                  <a:lnTo>
                    <a:pt x="943" y="1264"/>
                  </a:lnTo>
                  <a:lnTo>
                    <a:pt x="922" y="1280"/>
                  </a:lnTo>
                  <a:lnTo>
                    <a:pt x="907" y="1277"/>
                  </a:lnTo>
                  <a:lnTo>
                    <a:pt x="894" y="1264"/>
                  </a:lnTo>
                  <a:lnTo>
                    <a:pt x="868" y="1256"/>
                  </a:lnTo>
                  <a:lnTo>
                    <a:pt x="828" y="1256"/>
                  </a:lnTo>
                  <a:lnTo>
                    <a:pt x="825" y="1250"/>
                  </a:lnTo>
                  <a:lnTo>
                    <a:pt x="819" y="1250"/>
                  </a:lnTo>
                  <a:lnTo>
                    <a:pt x="792" y="1234"/>
                  </a:lnTo>
                  <a:lnTo>
                    <a:pt x="782" y="1235"/>
                  </a:lnTo>
                  <a:lnTo>
                    <a:pt x="774" y="1229"/>
                  </a:lnTo>
                  <a:lnTo>
                    <a:pt x="775" y="1225"/>
                  </a:lnTo>
                  <a:lnTo>
                    <a:pt x="748" y="1218"/>
                  </a:lnTo>
                  <a:lnTo>
                    <a:pt x="731" y="1196"/>
                  </a:lnTo>
                  <a:lnTo>
                    <a:pt x="721" y="1165"/>
                  </a:lnTo>
                  <a:lnTo>
                    <a:pt x="707" y="1145"/>
                  </a:lnTo>
                  <a:lnTo>
                    <a:pt x="702" y="1114"/>
                  </a:lnTo>
                  <a:lnTo>
                    <a:pt x="698" y="1086"/>
                  </a:lnTo>
                  <a:lnTo>
                    <a:pt x="685" y="1068"/>
                  </a:lnTo>
                  <a:lnTo>
                    <a:pt x="672" y="1061"/>
                  </a:lnTo>
                  <a:lnTo>
                    <a:pt x="670" y="1058"/>
                  </a:lnTo>
                  <a:close/>
                </a:path>
              </a:pathLst>
            </a:custGeom>
            <a:solidFill>
              <a:srgbClr val="ccffcc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" name=""/>
            <p:cNvSpPr/>
            <p:nvPr/>
          </p:nvSpPr>
          <p:spPr>
            <a:xfrm>
              <a:off x="2068560" y="3456000"/>
              <a:ext cx="1326960" cy="1579680"/>
            </a:xfrm>
            <a:custGeom>
              <a:avLst/>
              <a:gdLst/>
              <a:ahLst/>
              <a:rect l="l" t="t" r="r" b="b"/>
              <a:pathLst>
                <a:path w="617" h="737">
                  <a:moveTo>
                    <a:pt x="0" y="511"/>
                  </a:moveTo>
                  <a:lnTo>
                    <a:pt x="12" y="496"/>
                  </a:lnTo>
                  <a:lnTo>
                    <a:pt x="29" y="496"/>
                  </a:lnTo>
                  <a:lnTo>
                    <a:pt x="38" y="465"/>
                  </a:lnTo>
                  <a:lnTo>
                    <a:pt x="30" y="462"/>
                  </a:lnTo>
                  <a:lnTo>
                    <a:pt x="20" y="451"/>
                  </a:lnTo>
                  <a:lnTo>
                    <a:pt x="26" y="419"/>
                  </a:lnTo>
                  <a:lnTo>
                    <a:pt x="34" y="413"/>
                  </a:lnTo>
                  <a:lnTo>
                    <a:pt x="52" y="384"/>
                  </a:lnTo>
                  <a:lnTo>
                    <a:pt x="57" y="353"/>
                  </a:lnTo>
                  <a:lnTo>
                    <a:pt x="61" y="349"/>
                  </a:lnTo>
                  <a:lnTo>
                    <a:pt x="65" y="340"/>
                  </a:lnTo>
                  <a:lnTo>
                    <a:pt x="84" y="332"/>
                  </a:lnTo>
                  <a:lnTo>
                    <a:pt x="94" y="324"/>
                  </a:lnTo>
                  <a:lnTo>
                    <a:pt x="97" y="317"/>
                  </a:lnTo>
                  <a:lnTo>
                    <a:pt x="78" y="297"/>
                  </a:lnTo>
                  <a:lnTo>
                    <a:pt x="79" y="290"/>
                  </a:lnTo>
                  <a:lnTo>
                    <a:pt x="71" y="261"/>
                  </a:lnTo>
                  <a:lnTo>
                    <a:pt x="62" y="245"/>
                  </a:lnTo>
                  <a:lnTo>
                    <a:pt x="64" y="227"/>
                  </a:lnTo>
                  <a:lnTo>
                    <a:pt x="73" y="199"/>
                  </a:lnTo>
                  <a:lnTo>
                    <a:pt x="72" y="138"/>
                  </a:lnTo>
                  <a:lnTo>
                    <a:pt x="78" y="124"/>
                  </a:lnTo>
                  <a:lnTo>
                    <a:pt x="74" y="97"/>
                  </a:lnTo>
                  <a:lnTo>
                    <a:pt x="98" y="95"/>
                  </a:lnTo>
                  <a:lnTo>
                    <a:pt x="120" y="113"/>
                  </a:lnTo>
                  <a:lnTo>
                    <a:pt x="141" y="96"/>
                  </a:lnTo>
                  <a:lnTo>
                    <a:pt x="154" y="19"/>
                  </a:lnTo>
                  <a:lnTo>
                    <a:pt x="157" y="0"/>
                  </a:lnTo>
                  <a:lnTo>
                    <a:pt x="186" y="4"/>
                  </a:lnTo>
                  <a:lnTo>
                    <a:pt x="217" y="10"/>
                  </a:lnTo>
                  <a:lnTo>
                    <a:pt x="262" y="17"/>
                  </a:lnTo>
                  <a:lnTo>
                    <a:pt x="264" y="17"/>
                  </a:lnTo>
                  <a:lnTo>
                    <a:pt x="276" y="18"/>
                  </a:lnTo>
                  <a:lnTo>
                    <a:pt x="295" y="21"/>
                  </a:lnTo>
                  <a:lnTo>
                    <a:pt x="368" y="31"/>
                  </a:lnTo>
                  <a:lnTo>
                    <a:pt x="391" y="34"/>
                  </a:lnTo>
                  <a:lnTo>
                    <a:pt x="399" y="35"/>
                  </a:lnTo>
                  <a:lnTo>
                    <a:pt x="414" y="38"/>
                  </a:lnTo>
                  <a:lnTo>
                    <a:pt x="437" y="41"/>
                  </a:lnTo>
                  <a:lnTo>
                    <a:pt x="461" y="43"/>
                  </a:lnTo>
                  <a:lnTo>
                    <a:pt x="484" y="46"/>
                  </a:lnTo>
                  <a:lnTo>
                    <a:pt x="486" y="47"/>
                  </a:lnTo>
                  <a:lnTo>
                    <a:pt x="530" y="52"/>
                  </a:lnTo>
                  <a:lnTo>
                    <a:pt x="564" y="56"/>
                  </a:lnTo>
                  <a:lnTo>
                    <a:pt x="575" y="57"/>
                  </a:lnTo>
                  <a:lnTo>
                    <a:pt x="617" y="62"/>
                  </a:lnTo>
                  <a:lnTo>
                    <a:pt x="614" y="92"/>
                  </a:lnTo>
                  <a:lnTo>
                    <a:pt x="611" y="121"/>
                  </a:lnTo>
                  <a:lnTo>
                    <a:pt x="604" y="181"/>
                  </a:lnTo>
                  <a:lnTo>
                    <a:pt x="599" y="236"/>
                  </a:lnTo>
                  <a:lnTo>
                    <a:pt x="598" y="241"/>
                  </a:lnTo>
                  <a:lnTo>
                    <a:pt x="591" y="305"/>
                  </a:lnTo>
                  <a:lnTo>
                    <a:pt x="589" y="327"/>
                  </a:lnTo>
                  <a:lnTo>
                    <a:pt x="589" y="328"/>
                  </a:lnTo>
                  <a:lnTo>
                    <a:pt x="586" y="350"/>
                  </a:lnTo>
                  <a:lnTo>
                    <a:pt x="583" y="375"/>
                  </a:lnTo>
                  <a:lnTo>
                    <a:pt x="578" y="420"/>
                  </a:lnTo>
                  <a:lnTo>
                    <a:pt x="575" y="446"/>
                  </a:lnTo>
                  <a:lnTo>
                    <a:pt x="575" y="449"/>
                  </a:lnTo>
                  <a:lnTo>
                    <a:pt x="568" y="513"/>
                  </a:lnTo>
                  <a:lnTo>
                    <a:pt x="568" y="520"/>
                  </a:lnTo>
                  <a:lnTo>
                    <a:pt x="566" y="538"/>
                  </a:lnTo>
                  <a:lnTo>
                    <a:pt x="563" y="565"/>
                  </a:lnTo>
                  <a:lnTo>
                    <a:pt x="562" y="568"/>
                  </a:lnTo>
                  <a:lnTo>
                    <a:pt x="559" y="598"/>
                  </a:lnTo>
                  <a:lnTo>
                    <a:pt x="558" y="606"/>
                  </a:lnTo>
                  <a:lnTo>
                    <a:pt x="546" y="711"/>
                  </a:lnTo>
                  <a:lnTo>
                    <a:pt x="546" y="714"/>
                  </a:lnTo>
                  <a:lnTo>
                    <a:pt x="543" y="737"/>
                  </a:lnTo>
                  <a:lnTo>
                    <a:pt x="404" y="720"/>
                  </a:lnTo>
                  <a:lnTo>
                    <a:pt x="343" y="712"/>
                  </a:lnTo>
                  <a:lnTo>
                    <a:pt x="319" y="700"/>
                  </a:lnTo>
                  <a:lnTo>
                    <a:pt x="316" y="698"/>
                  </a:lnTo>
                  <a:lnTo>
                    <a:pt x="304" y="691"/>
                  </a:lnTo>
                  <a:lnTo>
                    <a:pt x="303" y="690"/>
                  </a:lnTo>
                  <a:lnTo>
                    <a:pt x="133" y="598"/>
                  </a:lnTo>
                  <a:lnTo>
                    <a:pt x="12" y="529"/>
                  </a:lnTo>
                  <a:lnTo>
                    <a:pt x="0" y="511"/>
                  </a:lnTo>
                  <a:close/>
                </a:path>
              </a:pathLst>
            </a:custGeom>
            <a:solidFill>
              <a:srgbClr val="ccffcc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" name=""/>
            <p:cNvSpPr/>
            <p:nvPr/>
          </p:nvSpPr>
          <p:spPr>
            <a:xfrm>
              <a:off x="600120" y="1798560"/>
              <a:ext cx="1676520" cy="2720880"/>
            </a:xfrm>
            <a:custGeom>
              <a:avLst/>
              <a:gdLst/>
              <a:ahLst/>
              <a:rect l="l" t="t" r="r" b="b"/>
              <a:pathLst>
                <a:path w="780" h="1270">
                  <a:moveTo>
                    <a:pt x="691" y="1270"/>
                  </a:moveTo>
                  <a:lnTo>
                    <a:pt x="695" y="1270"/>
                  </a:lnTo>
                  <a:lnTo>
                    <a:pt x="712" y="1270"/>
                  </a:lnTo>
                  <a:lnTo>
                    <a:pt x="721" y="1239"/>
                  </a:lnTo>
                  <a:lnTo>
                    <a:pt x="713" y="1236"/>
                  </a:lnTo>
                  <a:lnTo>
                    <a:pt x="703" y="1225"/>
                  </a:lnTo>
                  <a:lnTo>
                    <a:pt x="709" y="1193"/>
                  </a:lnTo>
                  <a:lnTo>
                    <a:pt x="717" y="1187"/>
                  </a:lnTo>
                  <a:lnTo>
                    <a:pt x="735" y="1158"/>
                  </a:lnTo>
                  <a:lnTo>
                    <a:pt x="740" y="1127"/>
                  </a:lnTo>
                  <a:lnTo>
                    <a:pt x="744" y="1123"/>
                  </a:lnTo>
                  <a:lnTo>
                    <a:pt x="748" y="1114"/>
                  </a:lnTo>
                  <a:lnTo>
                    <a:pt x="767" y="1106"/>
                  </a:lnTo>
                  <a:lnTo>
                    <a:pt x="777" y="1098"/>
                  </a:lnTo>
                  <a:lnTo>
                    <a:pt x="780" y="1091"/>
                  </a:lnTo>
                  <a:lnTo>
                    <a:pt x="761" y="1071"/>
                  </a:lnTo>
                  <a:lnTo>
                    <a:pt x="762" y="1064"/>
                  </a:lnTo>
                  <a:lnTo>
                    <a:pt x="754" y="1035"/>
                  </a:lnTo>
                  <a:lnTo>
                    <a:pt x="745" y="1019"/>
                  </a:lnTo>
                  <a:lnTo>
                    <a:pt x="747" y="1001"/>
                  </a:lnTo>
                  <a:lnTo>
                    <a:pt x="724" y="969"/>
                  </a:lnTo>
                  <a:lnTo>
                    <a:pt x="700" y="934"/>
                  </a:lnTo>
                  <a:lnTo>
                    <a:pt x="670" y="892"/>
                  </a:lnTo>
                  <a:lnTo>
                    <a:pt x="660" y="879"/>
                  </a:lnTo>
                  <a:lnTo>
                    <a:pt x="650" y="863"/>
                  </a:lnTo>
                  <a:lnTo>
                    <a:pt x="649" y="862"/>
                  </a:lnTo>
                  <a:lnTo>
                    <a:pt x="622" y="825"/>
                  </a:lnTo>
                  <a:lnTo>
                    <a:pt x="601" y="794"/>
                  </a:lnTo>
                  <a:lnTo>
                    <a:pt x="554" y="728"/>
                  </a:lnTo>
                  <a:lnTo>
                    <a:pt x="526" y="688"/>
                  </a:lnTo>
                  <a:lnTo>
                    <a:pt x="521" y="681"/>
                  </a:lnTo>
                  <a:lnTo>
                    <a:pt x="505" y="657"/>
                  </a:lnTo>
                  <a:lnTo>
                    <a:pt x="500" y="652"/>
                  </a:lnTo>
                  <a:lnTo>
                    <a:pt x="489" y="635"/>
                  </a:lnTo>
                  <a:lnTo>
                    <a:pt x="461" y="596"/>
                  </a:lnTo>
                  <a:lnTo>
                    <a:pt x="437" y="563"/>
                  </a:lnTo>
                  <a:lnTo>
                    <a:pt x="425" y="545"/>
                  </a:lnTo>
                  <a:lnTo>
                    <a:pt x="408" y="521"/>
                  </a:lnTo>
                  <a:lnTo>
                    <a:pt x="401" y="512"/>
                  </a:lnTo>
                  <a:lnTo>
                    <a:pt x="399" y="509"/>
                  </a:lnTo>
                  <a:lnTo>
                    <a:pt x="396" y="504"/>
                  </a:lnTo>
                  <a:lnTo>
                    <a:pt x="384" y="487"/>
                  </a:lnTo>
                  <a:lnTo>
                    <a:pt x="378" y="478"/>
                  </a:lnTo>
                  <a:lnTo>
                    <a:pt x="373" y="473"/>
                  </a:lnTo>
                  <a:lnTo>
                    <a:pt x="359" y="453"/>
                  </a:lnTo>
                  <a:lnTo>
                    <a:pt x="355" y="447"/>
                  </a:lnTo>
                  <a:lnTo>
                    <a:pt x="352" y="443"/>
                  </a:lnTo>
                  <a:lnTo>
                    <a:pt x="348" y="436"/>
                  </a:lnTo>
                  <a:lnTo>
                    <a:pt x="350" y="429"/>
                  </a:lnTo>
                  <a:lnTo>
                    <a:pt x="351" y="423"/>
                  </a:lnTo>
                  <a:lnTo>
                    <a:pt x="351" y="422"/>
                  </a:lnTo>
                  <a:lnTo>
                    <a:pt x="352" y="417"/>
                  </a:lnTo>
                  <a:lnTo>
                    <a:pt x="354" y="407"/>
                  </a:lnTo>
                  <a:lnTo>
                    <a:pt x="356" y="399"/>
                  </a:lnTo>
                  <a:lnTo>
                    <a:pt x="357" y="393"/>
                  </a:lnTo>
                  <a:lnTo>
                    <a:pt x="359" y="385"/>
                  </a:lnTo>
                  <a:lnTo>
                    <a:pt x="361" y="378"/>
                  </a:lnTo>
                  <a:lnTo>
                    <a:pt x="364" y="364"/>
                  </a:lnTo>
                  <a:lnTo>
                    <a:pt x="366" y="353"/>
                  </a:lnTo>
                  <a:lnTo>
                    <a:pt x="372" y="325"/>
                  </a:lnTo>
                  <a:lnTo>
                    <a:pt x="387" y="261"/>
                  </a:lnTo>
                  <a:lnTo>
                    <a:pt x="403" y="182"/>
                  </a:lnTo>
                  <a:lnTo>
                    <a:pt x="409" y="163"/>
                  </a:lnTo>
                  <a:lnTo>
                    <a:pt x="419" y="113"/>
                  </a:lnTo>
                  <a:lnTo>
                    <a:pt x="425" y="87"/>
                  </a:lnTo>
                  <a:lnTo>
                    <a:pt x="408" y="83"/>
                  </a:lnTo>
                  <a:lnTo>
                    <a:pt x="403" y="83"/>
                  </a:lnTo>
                  <a:lnTo>
                    <a:pt x="350" y="71"/>
                  </a:lnTo>
                  <a:lnTo>
                    <a:pt x="333" y="67"/>
                  </a:lnTo>
                  <a:lnTo>
                    <a:pt x="315" y="61"/>
                  </a:lnTo>
                  <a:lnTo>
                    <a:pt x="302" y="59"/>
                  </a:lnTo>
                  <a:lnTo>
                    <a:pt x="255" y="47"/>
                  </a:lnTo>
                  <a:lnTo>
                    <a:pt x="240" y="43"/>
                  </a:lnTo>
                  <a:lnTo>
                    <a:pt x="231" y="41"/>
                  </a:lnTo>
                  <a:lnTo>
                    <a:pt x="167" y="25"/>
                  </a:lnTo>
                  <a:lnTo>
                    <a:pt x="159" y="22"/>
                  </a:lnTo>
                  <a:lnTo>
                    <a:pt x="152" y="21"/>
                  </a:lnTo>
                  <a:lnTo>
                    <a:pt x="141" y="19"/>
                  </a:lnTo>
                  <a:lnTo>
                    <a:pt x="134" y="17"/>
                  </a:lnTo>
                  <a:lnTo>
                    <a:pt x="127" y="16"/>
                  </a:lnTo>
                  <a:lnTo>
                    <a:pt x="117" y="13"/>
                  </a:lnTo>
                  <a:lnTo>
                    <a:pt x="115" y="13"/>
                  </a:lnTo>
                  <a:lnTo>
                    <a:pt x="101" y="10"/>
                  </a:lnTo>
                  <a:lnTo>
                    <a:pt x="87" y="5"/>
                  </a:lnTo>
                  <a:lnTo>
                    <a:pt x="75" y="2"/>
                  </a:lnTo>
                  <a:lnTo>
                    <a:pt x="68" y="0"/>
                  </a:lnTo>
                  <a:lnTo>
                    <a:pt x="58" y="25"/>
                  </a:lnTo>
                  <a:lnTo>
                    <a:pt x="65" y="35"/>
                  </a:lnTo>
                  <a:lnTo>
                    <a:pt x="64" y="65"/>
                  </a:lnTo>
                  <a:lnTo>
                    <a:pt x="62" y="75"/>
                  </a:lnTo>
                  <a:lnTo>
                    <a:pt x="48" y="101"/>
                  </a:lnTo>
                  <a:lnTo>
                    <a:pt x="44" y="101"/>
                  </a:lnTo>
                  <a:lnTo>
                    <a:pt x="44" y="112"/>
                  </a:lnTo>
                  <a:lnTo>
                    <a:pt x="46" y="111"/>
                  </a:lnTo>
                  <a:lnTo>
                    <a:pt x="46" y="117"/>
                  </a:lnTo>
                  <a:lnTo>
                    <a:pt x="39" y="131"/>
                  </a:lnTo>
                  <a:lnTo>
                    <a:pt x="7" y="169"/>
                  </a:lnTo>
                  <a:lnTo>
                    <a:pt x="6" y="184"/>
                  </a:lnTo>
                  <a:lnTo>
                    <a:pt x="0" y="196"/>
                  </a:lnTo>
                  <a:lnTo>
                    <a:pt x="18" y="220"/>
                  </a:lnTo>
                  <a:lnTo>
                    <a:pt x="24" y="235"/>
                  </a:lnTo>
                  <a:lnTo>
                    <a:pt x="33" y="269"/>
                  </a:lnTo>
                  <a:lnTo>
                    <a:pt x="33" y="284"/>
                  </a:lnTo>
                  <a:lnTo>
                    <a:pt x="23" y="312"/>
                  </a:lnTo>
                  <a:lnTo>
                    <a:pt x="21" y="373"/>
                  </a:lnTo>
                  <a:lnTo>
                    <a:pt x="29" y="389"/>
                  </a:lnTo>
                  <a:lnTo>
                    <a:pt x="47" y="425"/>
                  </a:lnTo>
                  <a:lnTo>
                    <a:pt x="56" y="437"/>
                  </a:lnTo>
                  <a:lnTo>
                    <a:pt x="58" y="454"/>
                  </a:lnTo>
                  <a:lnTo>
                    <a:pt x="63" y="456"/>
                  </a:lnTo>
                  <a:lnTo>
                    <a:pt x="65" y="462"/>
                  </a:lnTo>
                  <a:lnTo>
                    <a:pt x="62" y="462"/>
                  </a:lnTo>
                  <a:lnTo>
                    <a:pt x="62" y="476"/>
                  </a:lnTo>
                  <a:lnTo>
                    <a:pt x="58" y="492"/>
                  </a:lnTo>
                  <a:lnTo>
                    <a:pt x="62" y="488"/>
                  </a:lnTo>
                  <a:lnTo>
                    <a:pt x="67" y="490"/>
                  </a:lnTo>
                  <a:lnTo>
                    <a:pt x="74" y="504"/>
                  </a:lnTo>
                  <a:lnTo>
                    <a:pt x="83" y="510"/>
                  </a:lnTo>
                  <a:lnTo>
                    <a:pt x="91" y="522"/>
                  </a:lnTo>
                  <a:lnTo>
                    <a:pt x="96" y="522"/>
                  </a:lnTo>
                  <a:lnTo>
                    <a:pt x="94" y="526"/>
                  </a:lnTo>
                  <a:lnTo>
                    <a:pt x="91" y="527"/>
                  </a:lnTo>
                  <a:lnTo>
                    <a:pt x="91" y="535"/>
                  </a:lnTo>
                  <a:lnTo>
                    <a:pt x="84" y="560"/>
                  </a:lnTo>
                  <a:lnTo>
                    <a:pt x="87" y="560"/>
                  </a:lnTo>
                  <a:lnTo>
                    <a:pt x="90" y="576"/>
                  </a:lnTo>
                  <a:lnTo>
                    <a:pt x="84" y="591"/>
                  </a:lnTo>
                  <a:lnTo>
                    <a:pt x="89" y="606"/>
                  </a:lnTo>
                  <a:lnTo>
                    <a:pt x="92" y="609"/>
                  </a:lnTo>
                  <a:lnTo>
                    <a:pt x="98" y="624"/>
                  </a:lnTo>
                  <a:lnTo>
                    <a:pt x="110" y="633"/>
                  </a:lnTo>
                  <a:lnTo>
                    <a:pt x="124" y="635"/>
                  </a:lnTo>
                  <a:lnTo>
                    <a:pt x="129" y="650"/>
                  </a:lnTo>
                  <a:lnTo>
                    <a:pt x="122" y="672"/>
                  </a:lnTo>
                  <a:lnTo>
                    <a:pt x="115" y="678"/>
                  </a:lnTo>
                  <a:lnTo>
                    <a:pt x="111" y="673"/>
                  </a:lnTo>
                  <a:lnTo>
                    <a:pt x="105" y="678"/>
                  </a:lnTo>
                  <a:lnTo>
                    <a:pt x="109" y="719"/>
                  </a:lnTo>
                  <a:lnTo>
                    <a:pt x="116" y="727"/>
                  </a:lnTo>
                  <a:lnTo>
                    <a:pt x="133" y="757"/>
                  </a:lnTo>
                  <a:lnTo>
                    <a:pt x="134" y="772"/>
                  </a:lnTo>
                  <a:lnTo>
                    <a:pt x="141" y="784"/>
                  </a:lnTo>
                  <a:lnTo>
                    <a:pt x="143" y="795"/>
                  </a:lnTo>
                  <a:lnTo>
                    <a:pt x="155" y="807"/>
                  </a:lnTo>
                  <a:lnTo>
                    <a:pt x="162" y="824"/>
                  </a:lnTo>
                  <a:lnTo>
                    <a:pt x="174" y="835"/>
                  </a:lnTo>
                  <a:lnTo>
                    <a:pt x="175" y="843"/>
                  </a:lnTo>
                  <a:lnTo>
                    <a:pt x="168" y="856"/>
                  </a:lnTo>
                  <a:lnTo>
                    <a:pt x="179" y="871"/>
                  </a:lnTo>
                  <a:lnTo>
                    <a:pt x="190" y="877"/>
                  </a:lnTo>
                  <a:lnTo>
                    <a:pt x="185" y="894"/>
                  </a:lnTo>
                  <a:lnTo>
                    <a:pt x="184" y="906"/>
                  </a:lnTo>
                  <a:lnTo>
                    <a:pt x="175" y="943"/>
                  </a:lnTo>
                  <a:lnTo>
                    <a:pt x="196" y="961"/>
                  </a:lnTo>
                  <a:lnTo>
                    <a:pt x="231" y="968"/>
                  </a:lnTo>
                  <a:lnTo>
                    <a:pt x="241" y="976"/>
                  </a:lnTo>
                  <a:lnTo>
                    <a:pt x="265" y="980"/>
                  </a:lnTo>
                  <a:lnTo>
                    <a:pt x="279" y="989"/>
                  </a:lnTo>
                  <a:lnTo>
                    <a:pt x="294" y="1007"/>
                  </a:lnTo>
                  <a:lnTo>
                    <a:pt x="301" y="1024"/>
                  </a:lnTo>
                  <a:lnTo>
                    <a:pt x="320" y="1037"/>
                  </a:lnTo>
                  <a:lnTo>
                    <a:pt x="350" y="1045"/>
                  </a:lnTo>
                  <a:lnTo>
                    <a:pt x="361" y="1051"/>
                  </a:lnTo>
                  <a:lnTo>
                    <a:pt x="366" y="1065"/>
                  </a:lnTo>
                  <a:lnTo>
                    <a:pt x="366" y="1085"/>
                  </a:lnTo>
                  <a:lnTo>
                    <a:pt x="376" y="1091"/>
                  </a:lnTo>
                  <a:lnTo>
                    <a:pt x="391" y="1090"/>
                  </a:lnTo>
                  <a:lnTo>
                    <a:pt x="400" y="1102"/>
                  </a:lnTo>
                  <a:lnTo>
                    <a:pt x="411" y="1112"/>
                  </a:lnTo>
                  <a:lnTo>
                    <a:pt x="432" y="1141"/>
                  </a:lnTo>
                  <a:lnTo>
                    <a:pt x="441" y="1149"/>
                  </a:lnTo>
                  <a:lnTo>
                    <a:pt x="452" y="1176"/>
                  </a:lnTo>
                  <a:lnTo>
                    <a:pt x="451" y="1222"/>
                  </a:lnTo>
                  <a:lnTo>
                    <a:pt x="459" y="1239"/>
                  </a:lnTo>
                  <a:lnTo>
                    <a:pt x="458" y="1250"/>
                  </a:lnTo>
                  <a:lnTo>
                    <a:pt x="558" y="1258"/>
                  </a:lnTo>
                  <a:lnTo>
                    <a:pt x="691" y="1270"/>
                  </a:lnTo>
                  <a:close/>
                </a:path>
              </a:pathLst>
            </a:custGeom>
            <a:solidFill>
              <a:srgbClr val="ccffcc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" name=""/>
            <p:cNvSpPr/>
            <p:nvPr/>
          </p:nvSpPr>
          <p:spPr>
            <a:xfrm>
              <a:off x="1092240" y="3973680"/>
              <a:ext cx="73080" cy="33120"/>
            </a:xfrm>
            <a:custGeom>
              <a:avLst/>
              <a:gdLst/>
              <a:ahLst/>
              <a:rect l="l" t="t" r="r" b="b"/>
              <a:pathLst>
                <a:path w="34" h="16">
                  <a:moveTo>
                    <a:pt x="0" y="0"/>
                  </a:moveTo>
                  <a:lnTo>
                    <a:pt x="25" y="12"/>
                  </a:lnTo>
                  <a:lnTo>
                    <a:pt x="31" y="9"/>
                  </a:lnTo>
                  <a:lnTo>
                    <a:pt x="34" y="13"/>
                  </a:lnTo>
                  <a:lnTo>
                    <a:pt x="30" y="16"/>
                  </a:lnTo>
                  <a:lnTo>
                    <a:pt x="4" y="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" name=""/>
            <p:cNvSpPr/>
            <p:nvPr/>
          </p:nvSpPr>
          <p:spPr>
            <a:xfrm>
              <a:off x="1028880" y="3976560"/>
              <a:ext cx="45720" cy="25560"/>
            </a:xfrm>
            <a:custGeom>
              <a:avLst/>
              <a:gdLst/>
              <a:ahLst/>
              <a:rect l="l" t="t" r="r" b="b"/>
              <a:pathLst>
                <a:path w="22" h="12">
                  <a:moveTo>
                    <a:pt x="0" y="3"/>
                  </a:moveTo>
                  <a:lnTo>
                    <a:pt x="2" y="11"/>
                  </a:lnTo>
                  <a:lnTo>
                    <a:pt x="22" y="12"/>
                  </a:lnTo>
                  <a:lnTo>
                    <a:pt x="17" y="4"/>
                  </a:lnTo>
                  <a:lnTo>
                    <a:pt x="18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ffffff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" name=""/>
            <p:cNvSpPr/>
            <p:nvPr/>
          </p:nvSpPr>
          <p:spPr>
            <a:xfrm>
              <a:off x="1333440" y="4179960"/>
              <a:ext cx="44640" cy="46080"/>
            </a:xfrm>
            <a:custGeom>
              <a:avLst/>
              <a:gdLst/>
              <a:ahLst/>
              <a:rect l="l" t="t" r="r" b="b"/>
              <a:pathLst>
                <a:path w="21" h="21">
                  <a:moveTo>
                    <a:pt x="0" y="0"/>
                  </a:moveTo>
                  <a:lnTo>
                    <a:pt x="0" y="5"/>
                  </a:lnTo>
                  <a:lnTo>
                    <a:pt x="6" y="7"/>
                  </a:lnTo>
                  <a:lnTo>
                    <a:pt x="11" y="21"/>
                  </a:lnTo>
                  <a:lnTo>
                    <a:pt x="21" y="20"/>
                  </a:lnTo>
                  <a:lnTo>
                    <a:pt x="18" y="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" name=""/>
            <p:cNvSpPr/>
            <p:nvPr/>
          </p:nvSpPr>
          <p:spPr>
            <a:xfrm>
              <a:off x="1308240" y="4289400"/>
              <a:ext cx="36360" cy="60480"/>
            </a:xfrm>
            <a:custGeom>
              <a:avLst/>
              <a:gdLst/>
              <a:ahLst/>
              <a:rect l="l" t="t" r="r" b="b"/>
              <a:pathLst>
                <a:path w="17" h="28">
                  <a:moveTo>
                    <a:pt x="0" y="0"/>
                  </a:moveTo>
                  <a:lnTo>
                    <a:pt x="8" y="27"/>
                  </a:lnTo>
                  <a:lnTo>
                    <a:pt x="17" y="2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680" bIns="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" name=""/>
            <p:cNvSpPr/>
            <p:nvPr/>
          </p:nvSpPr>
          <p:spPr>
            <a:xfrm>
              <a:off x="3395520" y="2571840"/>
              <a:ext cx="1433520" cy="1122120"/>
            </a:xfrm>
            <a:custGeom>
              <a:avLst/>
              <a:gdLst/>
              <a:ahLst/>
              <a:rect l="l" t="t" r="r" b="b"/>
              <a:pathLst>
                <a:path w="667" h="524">
                  <a:moveTo>
                    <a:pt x="661" y="215"/>
                  </a:moveTo>
                  <a:lnTo>
                    <a:pt x="661" y="216"/>
                  </a:lnTo>
                  <a:lnTo>
                    <a:pt x="660" y="225"/>
                  </a:lnTo>
                  <a:lnTo>
                    <a:pt x="660" y="239"/>
                  </a:lnTo>
                  <a:lnTo>
                    <a:pt x="659" y="268"/>
                  </a:lnTo>
                  <a:lnTo>
                    <a:pt x="659" y="269"/>
                  </a:lnTo>
                  <a:lnTo>
                    <a:pt x="659" y="275"/>
                  </a:lnTo>
                  <a:lnTo>
                    <a:pt x="659" y="279"/>
                  </a:lnTo>
                  <a:lnTo>
                    <a:pt x="658" y="285"/>
                  </a:lnTo>
                  <a:lnTo>
                    <a:pt x="658" y="309"/>
                  </a:lnTo>
                  <a:lnTo>
                    <a:pt x="657" y="321"/>
                  </a:lnTo>
                  <a:lnTo>
                    <a:pt x="657" y="329"/>
                  </a:lnTo>
                  <a:lnTo>
                    <a:pt x="657" y="330"/>
                  </a:lnTo>
                  <a:lnTo>
                    <a:pt x="656" y="351"/>
                  </a:lnTo>
                  <a:lnTo>
                    <a:pt x="656" y="359"/>
                  </a:lnTo>
                  <a:lnTo>
                    <a:pt x="655" y="372"/>
                  </a:lnTo>
                  <a:lnTo>
                    <a:pt x="655" y="373"/>
                  </a:lnTo>
                  <a:lnTo>
                    <a:pt x="655" y="389"/>
                  </a:lnTo>
                  <a:lnTo>
                    <a:pt x="654" y="404"/>
                  </a:lnTo>
                  <a:lnTo>
                    <a:pt x="653" y="435"/>
                  </a:lnTo>
                  <a:lnTo>
                    <a:pt x="653" y="446"/>
                  </a:lnTo>
                  <a:lnTo>
                    <a:pt x="653" y="448"/>
                  </a:lnTo>
                  <a:lnTo>
                    <a:pt x="652" y="464"/>
                  </a:lnTo>
                  <a:lnTo>
                    <a:pt x="651" y="477"/>
                  </a:lnTo>
                  <a:lnTo>
                    <a:pt x="651" y="494"/>
                  </a:lnTo>
                  <a:lnTo>
                    <a:pt x="650" y="509"/>
                  </a:lnTo>
                  <a:lnTo>
                    <a:pt x="650" y="524"/>
                  </a:lnTo>
                  <a:lnTo>
                    <a:pt x="595" y="522"/>
                  </a:lnTo>
                  <a:lnTo>
                    <a:pt x="583" y="521"/>
                  </a:lnTo>
                  <a:lnTo>
                    <a:pt x="560" y="520"/>
                  </a:lnTo>
                  <a:lnTo>
                    <a:pt x="553" y="519"/>
                  </a:lnTo>
                  <a:lnTo>
                    <a:pt x="531" y="518"/>
                  </a:lnTo>
                  <a:lnTo>
                    <a:pt x="526" y="518"/>
                  </a:lnTo>
                  <a:lnTo>
                    <a:pt x="467" y="515"/>
                  </a:lnTo>
                  <a:lnTo>
                    <a:pt x="433" y="514"/>
                  </a:lnTo>
                  <a:lnTo>
                    <a:pt x="380" y="510"/>
                  </a:lnTo>
                  <a:lnTo>
                    <a:pt x="361" y="509"/>
                  </a:lnTo>
                  <a:lnTo>
                    <a:pt x="355" y="508"/>
                  </a:lnTo>
                  <a:lnTo>
                    <a:pt x="308" y="504"/>
                  </a:lnTo>
                  <a:lnTo>
                    <a:pt x="305" y="504"/>
                  </a:lnTo>
                  <a:lnTo>
                    <a:pt x="294" y="503"/>
                  </a:lnTo>
                  <a:lnTo>
                    <a:pt x="281" y="502"/>
                  </a:lnTo>
                  <a:lnTo>
                    <a:pt x="238" y="499"/>
                  </a:lnTo>
                  <a:lnTo>
                    <a:pt x="151" y="491"/>
                  </a:lnTo>
                  <a:lnTo>
                    <a:pt x="148" y="490"/>
                  </a:lnTo>
                  <a:lnTo>
                    <a:pt x="145" y="490"/>
                  </a:lnTo>
                  <a:lnTo>
                    <a:pt x="144" y="490"/>
                  </a:lnTo>
                  <a:lnTo>
                    <a:pt x="85" y="485"/>
                  </a:lnTo>
                  <a:lnTo>
                    <a:pt x="62" y="482"/>
                  </a:lnTo>
                  <a:lnTo>
                    <a:pt x="36" y="480"/>
                  </a:lnTo>
                  <a:lnTo>
                    <a:pt x="27" y="479"/>
                  </a:lnTo>
                  <a:lnTo>
                    <a:pt x="0" y="475"/>
                  </a:lnTo>
                  <a:lnTo>
                    <a:pt x="7" y="417"/>
                  </a:lnTo>
                  <a:lnTo>
                    <a:pt x="8" y="415"/>
                  </a:lnTo>
                  <a:lnTo>
                    <a:pt x="11" y="386"/>
                  </a:lnTo>
                  <a:lnTo>
                    <a:pt x="12" y="371"/>
                  </a:lnTo>
                  <a:lnTo>
                    <a:pt x="14" y="356"/>
                  </a:lnTo>
                  <a:lnTo>
                    <a:pt x="16" y="338"/>
                  </a:lnTo>
                  <a:lnTo>
                    <a:pt x="16" y="337"/>
                  </a:lnTo>
                  <a:lnTo>
                    <a:pt x="16" y="323"/>
                  </a:lnTo>
                  <a:lnTo>
                    <a:pt x="19" y="296"/>
                  </a:lnTo>
                  <a:lnTo>
                    <a:pt x="22" y="267"/>
                  </a:lnTo>
                  <a:lnTo>
                    <a:pt x="26" y="237"/>
                  </a:lnTo>
                  <a:lnTo>
                    <a:pt x="30" y="194"/>
                  </a:lnTo>
                  <a:lnTo>
                    <a:pt x="30" y="193"/>
                  </a:lnTo>
                  <a:lnTo>
                    <a:pt x="32" y="178"/>
                  </a:lnTo>
                  <a:lnTo>
                    <a:pt x="33" y="162"/>
                  </a:lnTo>
                  <a:lnTo>
                    <a:pt x="35" y="158"/>
                  </a:lnTo>
                  <a:lnTo>
                    <a:pt x="38" y="133"/>
                  </a:lnTo>
                  <a:lnTo>
                    <a:pt x="39" y="118"/>
                  </a:lnTo>
                  <a:lnTo>
                    <a:pt x="42" y="92"/>
                  </a:lnTo>
                  <a:lnTo>
                    <a:pt x="45" y="66"/>
                  </a:lnTo>
                  <a:lnTo>
                    <a:pt x="47" y="44"/>
                  </a:lnTo>
                  <a:lnTo>
                    <a:pt x="48" y="40"/>
                  </a:lnTo>
                  <a:lnTo>
                    <a:pt x="49" y="29"/>
                  </a:lnTo>
                  <a:lnTo>
                    <a:pt x="50" y="14"/>
                  </a:lnTo>
                  <a:lnTo>
                    <a:pt x="52" y="0"/>
                  </a:lnTo>
                  <a:lnTo>
                    <a:pt x="74" y="2"/>
                  </a:lnTo>
                  <a:lnTo>
                    <a:pt x="128" y="7"/>
                  </a:lnTo>
                  <a:lnTo>
                    <a:pt x="151" y="9"/>
                  </a:lnTo>
                  <a:lnTo>
                    <a:pt x="177" y="12"/>
                  </a:lnTo>
                  <a:lnTo>
                    <a:pt x="199" y="14"/>
                  </a:lnTo>
                  <a:lnTo>
                    <a:pt x="204" y="14"/>
                  </a:lnTo>
                  <a:lnTo>
                    <a:pt x="241" y="17"/>
                  </a:lnTo>
                  <a:lnTo>
                    <a:pt x="242" y="17"/>
                  </a:lnTo>
                  <a:lnTo>
                    <a:pt x="244" y="18"/>
                  </a:lnTo>
                  <a:lnTo>
                    <a:pt x="276" y="21"/>
                  </a:lnTo>
                  <a:lnTo>
                    <a:pt x="286" y="22"/>
                  </a:lnTo>
                  <a:lnTo>
                    <a:pt x="292" y="23"/>
                  </a:lnTo>
                  <a:lnTo>
                    <a:pt x="295" y="23"/>
                  </a:lnTo>
                  <a:lnTo>
                    <a:pt x="302" y="24"/>
                  </a:lnTo>
                  <a:lnTo>
                    <a:pt x="303" y="24"/>
                  </a:lnTo>
                  <a:lnTo>
                    <a:pt x="313" y="25"/>
                  </a:lnTo>
                  <a:lnTo>
                    <a:pt x="368" y="29"/>
                  </a:lnTo>
                  <a:lnTo>
                    <a:pt x="383" y="30"/>
                  </a:lnTo>
                  <a:lnTo>
                    <a:pt x="385" y="30"/>
                  </a:lnTo>
                  <a:lnTo>
                    <a:pt x="397" y="31"/>
                  </a:lnTo>
                  <a:lnTo>
                    <a:pt x="412" y="32"/>
                  </a:lnTo>
                  <a:lnTo>
                    <a:pt x="419" y="32"/>
                  </a:lnTo>
                  <a:lnTo>
                    <a:pt x="440" y="33"/>
                  </a:lnTo>
                  <a:lnTo>
                    <a:pt x="491" y="36"/>
                  </a:lnTo>
                  <a:lnTo>
                    <a:pt x="529" y="39"/>
                  </a:lnTo>
                  <a:lnTo>
                    <a:pt x="534" y="39"/>
                  </a:lnTo>
                  <a:lnTo>
                    <a:pt x="533" y="39"/>
                  </a:lnTo>
                  <a:lnTo>
                    <a:pt x="551" y="40"/>
                  </a:lnTo>
                  <a:lnTo>
                    <a:pt x="615" y="43"/>
                  </a:lnTo>
                  <a:lnTo>
                    <a:pt x="617" y="43"/>
                  </a:lnTo>
                  <a:lnTo>
                    <a:pt x="618" y="43"/>
                  </a:lnTo>
                  <a:lnTo>
                    <a:pt x="667" y="45"/>
                  </a:lnTo>
                  <a:lnTo>
                    <a:pt x="666" y="75"/>
                  </a:lnTo>
                  <a:lnTo>
                    <a:pt x="666" y="82"/>
                  </a:lnTo>
                  <a:lnTo>
                    <a:pt x="665" y="90"/>
                  </a:lnTo>
                  <a:lnTo>
                    <a:pt x="665" y="105"/>
                  </a:lnTo>
                  <a:lnTo>
                    <a:pt x="665" y="113"/>
                  </a:lnTo>
                  <a:lnTo>
                    <a:pt x="664" y="123"/>
                  </a:lnTo>
                  <a:lnTo>
                    <a:pt x="663" y="165"/>
                  </a:lnTo>
                  <a:lnTo>
                    <a:pt x="661" y="215"/>
                  </a:lnTo>
                  <a:close/>
                </a:path>
              </a:pathLst>
            </a:custGeom>
            <a:solidFill>
              <a:srgbClr val="ccffcc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" name=""/>
            <p:cNvSpPr/>
            <p:nvPr/>
          </p:nvSpPr>
          <p:spPr>
            <a:xfrm>
              <a:off x="2057400" y="360360"/>
              <a:ext cx="1184400" cy="1911240"/>
            </a:xfrm>
            <a:custGeom>
              <a:avLst/>
              <a:gdLst/>
              <a:ahLst/>
              <a:rect l="l" t="t" r="r" b="b"/>
              <a:pathLst>
                <a:path w="551" h="893">
                  <a:moveTo>
                    <a:pt x="59" y="561"/>
                  </a:moveTo>
                  <a:lnTo>
                    <a:pt x="57" y="564"/>
                  </a:lnTo>
                  <a:lnTo>
                    <a:pt x="56" y="565"/>
                  </a:lnTo>
                  <a:lnTo>
                    <a:pt x="45" y="592"/>
                  </a:lnTo>
                  <a:lnTo>
                    <a:pt x="43" y="593"/>
                  </a:lnTo>
                  <a:lnTo>
                    <a:pt x="40" y="600"/>
                  </a:lnTo>
                  <a:lnTo>
                    <a:pt x="37" y="614"/>
                  </a:lnTo>
                  <a:lnTo>
                    <a:pt x="35" y="627"/>
                  </a:lnTo>
                  <a:lnTo>
                    <a:pt x="26" y="675"/>
                  </a:lnTo>
                  <a:lnTo>
                    <a:pt x="0" y="811"/>
                  </a:lnTo>
                  <a:lnTo>
                    <a:pt x="5" y="812"/>
                  </a:lnTo>
                  <a:lnTo>
                    <a:pt x="84" y="827"/>
                  </a:lnTo>
                  <a:lnTo>
                    <a:pt x="171" y="842"/>
                  </a:lnTo>
                  <a:lnTo>
                    <a:pt x="195" y="846"/>
                  </a:lnTo>
                  <a:lnTo>
                    <a:pt x="209" y="848"/>
                  </a:lnTo>
                  <a:lnTo>
                    <a:pt x="235" y="854"/>
                  </a:lnTo>
                  <a:lnTo>
                    <a:pt x="238" y="854"/>
                  </a:lnTo>
                  <a:lnTo>
                    <a:pt x="239" y="854"/>
                  </a:lnTo>
                  <a:lnTo>
                    <a:pt x="256" y="857"/>
                  </a:lnTo>
                  <a:lnTo>
                    <a:pt x="281" y="861"/>
                  </a:lnTo>
                  <a:lnTo>
                    <a:pt x="324" y="867"/>
                  </a:lnTo>
                  <a:lnTo>
                    <a:pt x="346" y="870"/>
                  </a:lnTo>
                  <a:lnTo>
                    <a:pt x="415" y="879"/>
                  </a:lnTo>
                  <a:lnTo>
                    <a:pt x="417" y="880"/>
                  </a:lnTo>
                  <a:lnTo>
                    <a:pt x="418" y="880"/>
                  </a:lnTo>
                  <a:lnTo>
                    <a:pt x="421" y="880"/>
                  </a:lnTo>
                  <a:lnTo>
                    <a:pt x="422" y="882"/>
                  </a:lnTo>
                  <a:lnTo>
                    <a:pt x="431" y="883"/>
                  </a:lnTo>
                  <a:lnTo>
                    <a:pt x="453" y="885"/>
                  </a:lnTo>
                  <a:lnTo>
                    <a:pt x="475" y="888"/>
                  </a:lnTo>
                  <a:lnTo>
                    <a:pt x="479" y="889"/>
                  </a:lnTo>
                  <a:lnTo>
                    <a:pt x="482" y="889"/>
                  </a:lnTo>
                  <a:lnTo>
                    <a:pt x="514" y="893"/>
                  </a:lnTo>
                  <a:lnTo>
                    <a:pt x="516" y="878"/>
                  </a:lnTo>
                  <a:lnTo>
                    <a:pt x="521" y="837"/>
                  </a:lnTo>
                  <a:lnTo>
                    <a:pt x="522" y="833"/>
                  </a:lnTo>
                  <a:lnTo>
                    <a:pt x="526" y="805"/>
                  </a:lnTo>
                  <a:lnTo>
                    <a:pt x="530" y="775"/>
                  </a:lnTo>
                  <a:lnTo>
                    <a:pt x="530" y="773"/>
                  </a:lnTo>
                  <a:lnTo>
                    <a:pt x="531" y="768"/>
                  </a:lnTo>
                  <a:lnTo>
                    <a:pt x="534" y="746"/>
                  </a:lnTo>
                  <a:lnTo>
                    <a:pt x="535" y="737"/>
                  </a:lnTo>
                  <a:lnTo>
                    <a:pt x="537" y="722"/>
                  </a:lnTo>
                  <a:lnTo>
                    <a:pt x="537" y="717"/>
                  </a:lnTo>
                  <a:lnTo>
                    <a:pt x="537" y="716"/>
                  </a:lnTo>
                  <a:lnTo>
                    <a:pt x="541" y="687"/>
                  </a:lnTo>
                  <a:lnTo>
                    <a:pt x="543" y="672"/>
                  </a:lnTo>
                  <a:lnTo>
                    <a:pt x="544" y="660"/>
                  </a:lnTo>
                  <a:lnTo>
                    <a:pt x="546" y="642"/>
                  </a:lnTo>
                  <a:lnTo>
                    <a:pt x="548" y="628"/>
                  </a:lnTo>
                  <a:lnTo>
                    <a:pt x="551" y="602"/>
                  </a:lnTo>
                  <a:lnTo>
                    <a:pt x="548" y="600"/>
                  </a:lnTo>
                  <a:lnTo>
                    <a:pt x="545" y="598"/>
                  </a:lnTo>
                  <a:lnTo>
                    <a:pt x="538" y="579"/>
                  </a:lnTo>
                  <a:lnTo>
                    <a:pt x="529" y="565"/>
                  </a:lnTo>
                  <a:lnTo>
                    <a:pt x="527" y="565"/>
                  </a:lnTo>
                  <a:lnTo>
                    <a:pt x="519" y="570"/>
                  </a:lnTo>
                  <a:lnTo>
                    <a:pt x="515" y="577"/>
                  </a:lnTo>
                  <a:lnTo>
                    <a:pt x="515" y="589"/>
                  </a:lnTo>
                  <a:lnTo>
                    <a:pt x="506" y="586"/>
                  </a:lnTo>
                  <a:lnTo>
                    <a:pt x="462" y="583"/>
                  </a:lnTo>
                  <a:lnTo>
                    <a:pt x="453" y="577"/>
                  </a:lnTo>
                  <a:lnTo>
                    <a:pt x="443" y="584"/>
                  </a:lnTo>
                  <a:lnTo>
                    <a:pt x="430" y="586"/>
                  </a:lnTo>
                  <a:lnTo>
                    <a:pt x="412" y="579"/>
                  </a:lnTo>
                  <a:lnTo>
                    <a:pt x="402" y="586"/>
                  </a:lnTo>
                  <a:lnTo>
                    <a:pt x="403" y="592"/>
                  </a:lnTo>
                  <a:lnTo>
                    <a:pt x="399" y="594"/>
                  </a:lnTo>
                  <a:lnTo>
                    <a:pt x="388" y="582"/>
                  </a:lnTo>
                  <a:lnTo>
                    <a:pt x="383" y="544"/>
                  </a:lnTo>
                  <a:lnTo>
                    <a:pt x="358" y="526"/>
                  </a:lnTo>
                  <a:lnTo>
                    <a:pt x="361" y="512"/>
                  </a:lnTo>
                  <a:lnTo>
                    <a:pt x="333" y="425"/>
                  </a:lnTo>
                  <a:lnTo>
                    <a:pt x="305" y="441"/>
                  </a:lnTo>
                  <a:lnTo>
                    <a:pt x="293" y="441"/>
                  </a:lnTo>
                  <a:lnTo>
                    <a:pt x="280" y="432"/>
                  </a:lnTo>
                  <a:lnTo>
                    <a:pt x="311" y="325"/>
                  </a:lnTo>
                  <a:lnTo>
                    <a:pt x="313" y="325"/>
                  </a:lnTo>
                  <a:lnTo>
                    <a:pt x="320" y="312"/>
                  </a:lnTo>
                  <a:lnTo>
                    <a:pt x="319" y="307"/>
                  </a:lnTo>
                  <a:lnTo>
                    <a:pt x="316" y="305"/>
                  </a:lnTo>
                  <a:lnTo>
                    <a:pt x="306" y="307"/>
                  </a:lnTo>
                  <a:lnTo>
                    <a:pt x="297" y="306"/>
                  </a:lnTo>
                  <a:lnTo>
                    <a:pt x="295" y="303"/>
                  </a:lnTo>
                  <a:lnTo>
                    <a:pt x="296" y="297"/>
                  </a:lnTo>
                  <a:lnTo>
                    <a:pt x="293" y="294"/>
                  </a:lnTo>
                  <a:lnTo>
                    <a:pt x="285" y="297"/>
                  </a:lnTo>
                  <a:lnTo>
                    <a:pt x="284" y="295"/>
                  </a:lnTo>
                  <a:lnTo>
                    <a:pt x="286" y="291"/>
                  </a:lnTo>
                  <a:lnTo>
                    <a:pt x="275" y="267"/>
                  </a:lnTo>
                  <a:lnTo>
                    <a:pt x="267" y="258"/>
                  </a:lnTo>
                  <a:lnTo>
                    <a:pt x="251" y="226"/>
                  </a:lnTo>
                  <a:lnTo>
                    <a:pt x="239" y="219"/>
                  </a:lnTo>
                  <a:lnTo>
                    <a:pt x="221" y="198"/>
                  </a:lnTo>
                  <a:lnTo>
                    <a:pt x="231" y="195"/>
                  </a:lnTo>
                  <a:lnTo>
                    <a:pt x="223" y="186"/>
                  </a:lnTo>
                  <a:lnTo>
                    <a:pt x="227" y="166"/>
                  </a:lnTo>
                  <a:lnTo>
                    <a:pt x="209" y="131"/>
                  </a:lnTo>
                  <a:lnTo>
                    <a:pt x="209" y="129"/>
                  </a:lnTo>
                  <a:lnTo>
                    <a:pt x="214" y="104"/>
                  </a:lnTo>
                  <a:lnTo>
                    <a:pt x="219" y="75"/>
                  </a:lnTo>
                  <a:lnTo>
                    <a:pt x="219" y="71"/>
                  </a:lnTo>
                  <a:lnTo>
                    <a:pt x="227" y="29"/>
                  </a:lnTo>
                  <a:lnTo>
                    <a:pt x="229" y="17"/>
                  </a:lnTo>
                  <a:lnTo>
                    <a:pt x="229" y="14"/>
                  </a:lnTo>
                  <a:lnTo>
                    <a:pt x="153" y="0"/>
                  </a:lnTo>
                  <a:lnTo>
                    <a:pt x="153" y="5"/>
                  </a:lnTo>
                  <a:lnTo>
                    <a:pt x="152" y="9"/>
                  </a:lnTo>
                  <a:lnTo>
                    <a:pt x="150" y="17"/>
                  </a:lnTo>
                  <a:lnTo>
                    <a:pt x="137" y="82"/>
                  </a:lnTo>
                  <a:lnTo>
                    <a:pt x="133" y="100"/>
                  </a:lnTo>
                  <a:lnTo>
                    <a:pt x="132" y="110"/>
                  </a:lnTo>
                  <a:lnTo>
                    <a:pt x="131" y="113"/>
                  </a:lnTo>
                  <a:lnTo>
                    <a:pt x="131" y="115"/>
                  </a:lnTo>
                  <a:lnTo>
                    <a:pt x="130" y="117"/>
                  </a:lnTo>
                  <a:lnTo>
                    <a:pt x="125" y="143"/>
                  </a:lnTo>
                  <a:lnTo>
                    <a:pt x="123" y="157"/>
                  </a:lnTo>
                  <a:lnTo>
                    <a:pt x="117" y="187"/>
                  </a:lnTo>
                  <a:lnTo>
                    <a:pt x="115" y="200"/>
                  </a:lnTo>
                  <a:lnTo>
                    <a:pt x="115" y="201"/>
                  </a:lnTo>
                  <a:lnTo>
                    <a:pt x="111" y="214"/>
                  </a:lnTo>
                  <a:lnTo>
                    <a:pt x="103" y="258"/>
                  </a:lnTo>
                  <a:lnTo>
                    <a:pt x="102" y="264"/>
                  </a:lnTo>
                  <a:lnTo>
                    <a:pt x="99" y="283"/>
                  </a:lnTo>
                  <a:lnTo>
                    <a:pt x="98" y="287"/>
                  </a:lnTo>
                  <a:lnTo>
                    <a:pt x="97" y="296"/>
                  </a:lnTo>
                  <a:lnTo>
                    <a:pt x="95" y="301"/>
                  </a:lnTo>
                  <a:lnTo>
                    <a:pt x="99" y="317"/>
                  </a:lnTo>
                  <a:lnTo>
                    <a:pt x="97" y="347"/>
                  </a:lnTo>
                  <a:lnTo>
                    <a:pt x="99" y="353"/>
                  </a:lnTo>
                  <a:lnTo>
                    <a:pt x="103" y="362"/>
                  </a:lnTo>
                  <a:lnTo>
                    <a:pt x="104" y="365"/>
                  </a:lnTo>
                  <a:lnTo>
                    <a:pt x="122" y="381"/>
                  </a:lnTo>
                  <a:lnTo>
                    <a:pt x="125" y="397"/>
                  </a:lnTo>
                  <a:lnTo>
                    <a:pt x="100" y="435"/>
                  </a:lnTo>
                  <a:lnTo>
                    <a:pt x="99" y="436"/>
                  </a:lnTo>
                  <a:lnTo>
                    <a:pt x="92" y="452"/>
                  </a:lnTo>
                  <a:lnTo>
                    <a:pt x="88" y="456"/>
                  </a:lnTo>
                  <a:lnTo>
                    <a:pt x="82" y="464"/>
                  </a:lnTo>
                  <a:lnTo>
                    <a:pt x="73" y="482"/>
                  </a:lnTo>
                  <a:lnTo>
                    <a:pt x="61" y="490"/>
                  </a:lnTo>
                  <a:lnTo>
                    <a:pt x="35" y="530"/>
                  </a:lnTo>
                  <a:lnTo>
                    <a:pt x="35" y="540"/>
                  </a:lnTo>
                  <a:lnTo>
                    <a:pt x="45" y="548"/>
                  </a:lnTo>
                  <a:lnTo>
                    <a:pt x="52" y="549"/>
                  </a:lnTo>
                  <a:lnTo>
                    <a:pt x="59" y="561"/>
                  </a:lnTo>
                  <a:close/>
                </a:path>
              </a:pathLst>
            </a:custGeom>
            <a:solidFill>
              <a:srgbClr val="ccffcc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" name=""/>
            <p:cNvSpPr/>
            <p:nvPr/>
          </p:nvSpPr>
          <p:spPr>
            <a:xfrm>
              <a:off x="3235320" y="3589200"/>
              <a:ext cx="1363680" cy="1462320"/>
            </a:xfrm>
            <a:custGeom>
              <a:avLst/>
              <a:gdLst/>
              <a:ahLst/>
              <a:rect l="l" t="t" r="r" b="b"/>
              <a:pathLst>
                <a:path w="634" h="683">
                  <a:moveTo>
                    <a:pt x="19" y="677"/>
                  </a:moveTo>
                  <a:lnTo>
                    <a:pt x="84" y="683"/>
                  </a:lnTo>
                  <a:lnTo>
                    <a:pt x="89" y="629"/>
                  </a:lnTo>
                  <a:lnTo>
                    <a:pt x="179" y="639"/>
                  </a:lnTo>
                  <a:lnTo>
                    <a:pt x="255" y="645"/>
                  </a:lnTo>
                  <a:lnTo>
                    <a:pt x="245" y="631"/>
                  </a:lnTo>
                  <a:lnTo>
                    <a:pt x="248" y="628"/>
                  </a:lnTo>
                  <a:lnTo>
                    <a:pt x="246" y="621"/>
                  </a:lnTo>
                  <a:lnTo>
                    <a:pt x="248" y="619"/>
                  </a:lnTo>
                  <a:lnTo>
                    <a:pt x="272" y="621"/>
                  </a:lnTo>
                  <a:lnTo>
                    <a:pt x="285" y="621"/>
                  </a:lnTo>
                  <a:lnTo>
                    <a:pt x="296" y="622"/>
                  </a:lnTo>
                  <a:lnTo>
                    <a:pt x="310" y="623"/>
                  </a:lnTo>
                  <a:lnTo>
                    <a:pt x="371" y="628"/>
                  </a:lnTo>
                  <a:lnTo>
                    <a:pt x="399" y="630"/>
                  </a:lnTo>
                  <a:lnTo>
                    <a:pt x="416" y="631"/>
                  </a:lnTo>
                  <a:lnTo>
                    <a:pt x="422" y="632"/>
                  </a:lnTo>
                  <a:lnTo>
                    <a:pt x="471" y="636"/>
                  </a:lnTo>
                  <a:lnTo>
                    <a:pt x="480" y="636"/>
                  </a:lnTo>
                  <a:lnTo>
                    <a:pt x="504" y="638"/>
                  </a:lnTo>
                  <a:lnTo>
                    <a:pt x="508" y="638"/>
                  </a:lnTo>
                  <a:lnTo>
                    <a:pt x="531" y="639"/>
                  </a:lnTo>
                  <a:lnTo>
                    <a:pt x="533" y="639"/>
                  </a:lnTo>
                  <a:lnTo>
                    <a:pt x="534" y="639"/>
                  </a:lnTo>
                  <a:lnTo>
                    <a:pt x="543" y="640"/>
                  </a:lnTo>
                  <a:lnTo>
                    <a:pt x="569" y="641"/>
                  </a:lnTo>
                  <a:lnTo>
                    <a:pt x="573" y="641"/>
                  </a:lnTo>
                  <a:lnTo>
                    <a:pt x="593" y="642"/>
                  </a:lnTo>
                  <a:lnTo>
                    <a:pt x="599" y="643"/>
                  </a:lnTo>
                  <a:lnTo>
                    <a:pt x="599" y="632"/>
                  </a:lnTo>
                  <a:lnTo>
                    <a:pt x="600" y="613"/>
                  </a:lnTo>
                  <a:lnTo>
                    <a:pt x="601" y="586"/>
                  </a:lnTo>
                  <a:lnTo>
                    <a:pt x="602" y="580"/>
                  </a:lnTo>
                  <a:lnTo>
                    <a:pt x="602" y="568"/>
                  </a:lnTo>
                  <a:lnTo>
                    <a:pt x="603" y="544"/>
                  </a:lnTo>
                  <a:lnTo>
                    <a:pt x="604" y="528"/>
                  </a:lnTo>
                  <a:lnTo>
                    <a:pt x="606" y="508"/>
                  </a:lnTo>
                  <a:lnTo>
                    <a:pt x="607" y="478"/>
                  </a:lnTo>
                  <a:lnTo>
                    <a:pt x="608" y="477"/>
                  </a:lnTo>
                  <a:lnTo>
                    <a:pt x="608" y="464"/>
                  </a:lnTo>
                  <a:lnTo>
                    <a:pt x="609" y="459"/>
                  </a:lnTo>
                  <a:lnTo>
                    <a:pt x="609" y="455"/>
                  </a:lnTo>
                  <a:lnTo>
                    <a:pt x="610" y="443"/>
                  </a:lnTo>
                  <a:lnTo>
                    <a:pt x="610" y="439"/>
                  </a:lnTo>
                  <a:lnTo>
                    <a:pt x="611" y="424"/>
                  </a:lnTo>
                  <a:lnTo>
                    <a:pt x="612" y="403"/>
                  </a:lnTo>
                  <a:lnTo>
                    <a:pt x="614" y="373"/>
                  </a:lnTo>
                  <a:lnTo>
                    <a:pt x="614" y="367"/>
                  </a:lnTo>
                  <a:lnTo>
                    <a:pt x="614" y="366"/>
                  </a:lnTo>
                  <a:lnTo>
                    <a:pt x="615" y="353"/>
                  </a:lnTo>
                  <a:lnTo>
                    <a:pt x="615" y="343"/>
                  </a:lnTo>
                  <a:lnTo>
                    <a:pt x="617" y="314"/>
                  </a:lnTo>
                  <a:lnTo>
                    <a:pt x="617" y="300"/>
                  </a:lnTo>
                  <a:lnTo>
                    <a:pt x="617" y="299"/>
                  </a:lnTo>
                  <a:lnTo>
                    <a:pt x="618" y="290"/>
                  </a:lnTo>
                  <a:lnTo>
                    <a:pt x="618" y="284"/>
                  </a:lnTo>
                  <a:lnTo>
                    <a:pt x="619" y="269"/>
                  </a:lnTo>
                  <a:lnTo>
                    <a:pt x="619" y="262"/>
                  </a:lnTo>
                  <a:lnTo>
                    <a:pt x="621" y="251"/>
                  </a:lnTo>
                  <a:lnTo>
                    <a:pt x="621" y="245"/>
                  </a:lnTo>
                  <a:lnTo>
                    <a:pt x="623" y="210"/>
                  </a:lnTo>
                  <a:lnTo>
                    <a:pt x="623" y="209"/>
                  </a:lnTo>
                  <a:lnTo>
                    <a:pt x="623" y="195"/>
                  </a:lnTo>
                  <a:lnTo>
                    <a:pt x="624" y="194"/>
                  </a:lnTo>
                  <a:lnTo>
                    <a:pt x="624" y="191"/>
                  </a:lnTo>
                  <a:lnTo>
                    <a:pt x="625" y="158"/>
                  </a:lnTo>
                  <a:lnTo>
                    <a:pt x="628" y="104"/>
                  </a:lnTo>
                  <a:lnTo>
                    <a:pt x="631" y="105"/>
                  </a:lnTo>
                  <a:lnTo>
                    <a:pt x="633" y="78"/>
                  </a:lnTo>
                  <a:lnTo>
                    <a:pt x="634" y="59"/>
                  </a:lnTo>
                  <a:lnTo>
                    <a:pt x="634" y="45"/>
                  </a:lnTo>
                  <a:lnTo>
                    <a:pt x="627" y="44"/>
                  </a:lnTo>
                  <a:lnTo>
                    <a:pt x="605" y="43"/>
                  </a:lnTo>
                  <a:lnTo>
                    <a:pt x="600" y="43"/>
                  </a:lnTo>
                  <a:lnTo>
                    <a:pt x="541" y="40"/>
                  </a:lnTo>
                  <a:lnTo>
                    <a:pt x="507" y="39"/>
                  </a:lnTo>
                  <a:lnTo>
                    <a:pt x="454" y="35"/>
                  </a:lnTo>
                  <a:lnTo>
                    <a:pt x="435" y="34"/>
                  </a:lnTo>
                  <a:lnTo>
                    <a:pt x="429" y="33"/>
                  </a:lnTo>
                  <a:lnTo>
                    <a:pt x="382" y="29"/>
                  </a:lnTo>
                  <a:lnTo>
                    <a:pt x="379" y="29"/>
                  </a:lnTo>
                  <a:lnTo>
                    <a:pt x="368" y="28"/>
                  </a:lnTo>
                  <a:lnTo>
                    <a:pt x="355" y="27"/>
                  </a:lnTo>
                  <a:lnTo>
                    <a:pt x="312" y="24"/>
                  </a:lnTo>
                  <a:lnTo>
                    <a:pt x="225" y="16"/>
                  </a:lnTo>
                  <a:lnTo>
                    <a:pt x="222" y="15"/>
                  </a:lnTo>
                  <a:lnTo>
                    <a:pt x="219" y="15"/>
                  </a:lnTo>
                  <a:lnTo>
                    <a:pt x="218" y="15"/>
                  </a:lnTo>
                  <a:lnTo>
                    <a:pt x="159" y="10"/>
                  </a:lnTo>
                  <a:lnTo>
                    <a:pt x="136" y="7"/>
                  </a:lnTo>
                  <a:lnTo>
                    <a:pt x="110" y="5"/>
                  </a:lnTo>
                  <a:lnTo>
                    <a:pt x="101" y="4"/>
                  </a:lnTo>
                  <a:lnTo>
                    <a:pt x="74" y="0"/>
                  </a:lnTo>
                  <a:lnTo>
                    <a:pt x="71" y="30"/>
                  </a:lnTo>
                  <a:lnTo>
                    <a:pt x="68" y="59"/>
                  </a:lnTo>
                  <a:lnTo>
                    <a:pt x="61" y="119"/>
                  </a:lnTo>
                  <a:lnTo>
                    <a:pt x="56" y="174"/>
                  </a:lnTo>
                  <a:lnTo>
                    <a:pt x="55" y="179"/>
                  </a:lnTo>
                  <a:lnTo>
                    <a:pt x="48" y="243"/>
                  </a:lnTo>
                  <a:lnTo>
                    <a:pt x="46" y="265"/>
                  </a:lnTo>
                  <a:lnTo>
                    <a:pt x="46" y="266"/>
                  </a:lnTo>
                  <a:lnTo>
                    <a:pt x="43" y="288"/>
                  </a:lnTo>
                  <a:lnTo>
                    <a:pt x="40" y="313"/>
                  </a:lnTo>
                  <a:lnTo>
                    <a:pt x="35" y="358"/>
                  </a:lnTo>
                  <a:lnTo>
                    <a:pt x="32" y="384"/>
                  </a:lnTo>
                  <a:lnTo>
                    <a:pt x="32" y="387"/>
                  </a:lnTo>
                  <a:lnTo>
                    <a:pt x="25" y="451"/>
                  </a:lnTo>
                  <a:lnTo>
                    <a:pt x="25" y="458"/>
                  </a:lnTo>
                  <a:lnTo>
                    <a:pt x="23" y="476"/>
                  </a:lnTo>
                  <a:lnTo>
                    <a:pt x="20" y="503"/>
                  </a:lnTo>
                  <a:lnTo>
                    <a:pt x="19" y="506"/>
                  </a:lnTo>
                  <a:lnTo>
                    <a:pt x="16" y="536"/>
                  </a:lnTo>
                  <a:lnTo>
                    <a:pt x="15" y="544"/>
                  </a:lnTo>
                  <a:lnTo>
                    <a:pt x="3" y="649"/>
                  </a:lnTo>
                  <a:lnTo>
                    <a:pt x="3" y="652"/>
                  </a:lnTo>
                  <a:lnTo>
                    <a:pt x="0" y="675"/>
                  </a:lnTo>
                  <a:lnTo>
                    <a:pt x="19" y="677"/>
                  </a:lnTo>
                  <a:close/>
                </a:path>
              </a:pathLst>
            </a:custGeom>
            <a:solidFill>
              <a:srgbClr val="ccffcc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" name=""/>
            <p:cNvSpPr/>
            <p:nvPr/>
          </p:nvSpPr>
          <p:spPr>
            <a:xfrm>
              <a:off x="1347840" y="1986120"/>
              <a:ext cx="1260360" cy="1957320"/>
            </a:xfrm>
            <a:custGeom>
              <a:avLst/>
              <a:gdLst/>
              <a:ahLst/>
              <a:rect l="l" t="t" r="r" b="b"/>
              <a:pathLst>
                <a:path w="586" h="914">
                  <a:moveTo>
                    <a:pt x="3" y="336"/>
                  </a:moveTo>
                  <a:lnTo>
                    <a:pt x="2" y="342"/>
                  </a:lnTo>
                  <a:lnTo>
                    <a:pt x="0" y="349"/>
                  </a:lnTo>
                  <a:lnTo>
                    <a:pt x="4" y="356"/>
                  </a:lnTo>
                  <a:lnTo>
                    <a:pt x="7" y="360"/>
                  </a:lnTo>
                  <a:lnTo>
                    <a:pt x="11" y="366"/>
                  </a:lnTo>
                  <a:lnTo>
                    <a:pt x="25" y="386"/>
                  </a:lnTo>
                  <a:lnTo>
                    <a:pt x="30" y="391"/>
                  </a:lnTo>
                  <a:lnTo>
                    <a:pt x="36" y="400"/>
                  </a:lnTo>
                  <a:lnTo>
                    <a:pt x="48" y="417"/>
                  </a:lnTo>
                  <a:lnTo>
                    <a:pt x="51" y="422"/>
                  </a:lnTo>
                  <a:lnTo>
                    <a:pt x="53" y="425"/>
                  </a:lnTo>
                  <a:lnTo>
                    <a:pt x="60" y="434"/>
                  </a:lnTo>
                  <a:lnTo>
                    <a:pt x="77" y="458"/>
                  </a:lnTo>
                  <a:lnTo>
                    <a:pt x="89" y="476"/>
                  </a:lnTo>
                  <a:lnTo>
                    <a:pt x="113" y="509"/>
                  </a:lnTo>
                  <a:lnTo>
                    <a:pt x="141" y="548"/>
                  </a:lnTo>
                  <a:lnTo>
                    <a:pt x="152" y="565"/>
                  </a:lnTo>
                  <a:lnTo>
                    <a:pt x="157" y="570"/>
                  </a:lnTo>
                  <a:lnTo>
                    <a:pt x="173" y="594"/>
                  </a:lnTo>
                  <a:lnTo>
                    <a:pt x="178" y="601"/>
                  </a:lnTo>
                  <a:lnTo>
                    <a:pt x="206" y="641"/>
                  </a:lnTo>
                  <a:lnTo>
                    <a:pt x="253" y="707"/>
                  </a:lnTo>
                  <a:lnTo>
                    <a:pt x="274" y="738"/>
                  </a:lnTo>
                  <a:lnTo>
                    <a:pt x="301" y="775"/>
                  </a:lnTo>
                  <a:lnTo>
                    <a:pt x="302" y="776"/>
                  </a:lnTo>
                  <a:lnTo>
                    <a:pt x="312" y="792"/>
                  </a:lnTo>
                  <a:lnTo>
                    <a:pt x="322" y="805"/>
                  </a:lnTo>
                  <a:lnTo>
                    <a:pt x="352" y="847"/>
                  </a:lnTo>
                  <a:lnTo>
                    <a:pt x="376" y="882"/>
                  </a:lnTo>
                  <a:lnTo>
                    <a:pt x="399" y="914"/>
                  </a:lnTo>
                  <a:lnTo>
                    <a:pt x="408" y="886"/>
                  </a:lnTo>
                  <a:lnTo>
                    <a:pt x="407" y="825"/>
                  </a:lnTo>
                  <a:lnTo>
                    <a:pt x="413" y="811"/>
                  </a:lnTo>
                  <a:lnTo>
                    <a:pt x="409" y="784"/>
                  </a:lnTo>
                  <a:lnTo>
                    <a:pt x="433" y="782"/>
                  </a:lnTo>
                  <a:lnTo>
                    <a:pt x="455" y="800"/>
                  </a:lnTo>
                  <a:lnTo>
                    <a:pt x="476" y="783"/>
                  </a:lnTo>
                  <a:lnTo>
                    <a:pt x="489" y="706"/>
                  </a:lnTo>
                  <a:lnTo>
                    <a:pt x="492" y="687"/>
                  </a:lnTo>
                  <a:lnTo>
                    <a:pt x="493" y="675"/>
                  </a:lnTo>
                  <a:lnTo>
                    <a:pt x="499" y="636"/>
                  </a:lnTo>
                  <a:lnTo>
                    <a:pt x="502" y="616"/>
                  </a:lnTo>
                  <a:lnTo>
                    <a:pt x="505" y="598"/>
                  </a:lnTo>
                  <a:lnTo>
                    <a:pt x="507" y="596"/>
                  </a:lnTo>
                  <a:lnTo>
                    <a:pt x="514" y="552"/>
                  </a:lnTo>
                  <a:lnTo>
                    <a:pt x="516" y="534"/>
                  </a:lnTo>
                  <a:lnTo>
                    <a:pt x="520" y="510"/>
                  </a:lnTo>
                  <a:lnTo>
                    <a:pt x="521" y="501"/>
                  </a:lnTo>
                  <a:lnTo>
                    <a:pt x="522" y="495"/>
                  </a:lnTo>
                  <a:lnTo>
                    <a:pt x="523" y="488"/>
                  </a:lnTo>
                  <a:lnTo>
                    <a:pt x="527" y="467"/>
                  </a:lnTo>
                  <a:lnTo>
                    <a:pt x="539" y="392"/>
                  </a:lnTo>
                  <a:lnTo>
                    <a:pt x="540" y="387"/>
                  </a:lnTo>
                  <a:lnTo>
                    <a:pt x="544" y="362"/>
                  </a:lnTo>
                  <a:lnTo>
                    <a:pt x="547" y="343"/>
                  </a:lnTo>
                  <a:lnTo>
                    <a:pt x="549" y="333"/>
                  </a:lnTo>
                  <a:lnTo>
                    <a:pt x="551" y="318"/>
                  </a:lnTo>
                  <a:lnTo>
                    <a:pt x="555" y="291"/>
                  </a:lnTo>
                  <a:lnTo>
                    <a:pt x="560" y="258"/>
                  </a:lnTo>
                  <a:lnTo>
                    <a:pt x="567" y="215"/>
                  </a:lnTo>
                  <a:lnTo>
                    <a:pt x="574" y="176"/>
                  </a:lnTo>
                  <a:lnTo>
                    <a:pt x="584" y="110"/>
                  </a:lnTo>
                  <a:lnTo>
                    <a:pt x="586" y="98"/>
                  </a:lnTo>
                  <a:lnTo>
                    <a:pt x="569" y="95"/>
                  </a:lnTo>
                  <a:lnTo>
                    <a:pt x="568" y="95"/>
                  </a:lnTo>
                  <a:lnTo>
                    <a:pt x="565" y="95"/>
                  </a:lnTo>
                  <a:lnTo>
                    <a:pt x="539" y="89"/>
                  </a:lnTo>
                  <a:lnTo>
                    <a:pt x="525" y="87"/>
                  </a:lnTo>
                  <a:lnTo>
                    <a:pt x="501" y="83"/>
                  </a:lnTo>
                  <a:lnTo>
                    <a:pt x="414" y="68"/>
                  </a:lnTo>
                  <a:lnTo>
                    <a:pt x="335" y="53"/>
                  </a:lnTo>
                  <a:lnTo>
                    <a:pt x="330" y="52"/>
                  </a:lnTo>
                  <a:lnTo>
                    <a:pt x="311" y="48"/>
                  </a:lnTo>
                  <a:lnTo>
                    <a:pt x="307" y="48"/>
                  </a:lnTo>
                  <a:lnTo>
                    <a:pt x="230" y="32"/>
                  </a:lnTo>
                  <a:lnTo>
                    <a:pt x="204" y="27"/>
                  </a:lnTo>
                  <a:lnTo>
                    <a:pt x="188" y="24"/>
                  </a:lnTo>
                  <a:lnTo>
                    <a:pt x="134" y="13"/>
                  </a:lnTo>
                  <a:lnTo>
                    <a:pt x="131" y="13"/>
                  </a:lnTo>
                  <a:lnTo>
                    <a:pt x="119" y="10"/>
                  </a:lnTo>
                  <a:lnTo>
                    <a:pt x="87" y="2"/>
                  </a:lnTo>
                  <a:lnTo>
                    <a:pt x="77" y="0"/>
                  </a:lnTo>
                  <a:lnTo>
                    <a:pt x="71" y="26"/>
                  </a:lnTo>
                  <a:lnTo>
                    <a:pt x="61" y="76"/>
                  </a:lnTo>
                  <a:lnTo>
                    <a:pt x="55" y="95"/>
                  </a:lnTo>
                  <a:lnTo>
                    <a:pt x="39" y="174"/>
                  </a:lnTo>
                  <a:lnTo>
                    <a:pt x="24" y="238"/>
                  </a:lnTo>
                  <a:lnTo>
                    <a:pt x="18" y="266"/>
                  </a:lnTo>
                  <a:lnTo>
                    <a:pt x="16" y="277"/>
                  </a:lnTo>
                  <a:lnTo>
                    <a:pt x="13" y="291"/>
                  </a:lnTo>
                  <a:lnTo>
                    <a:pt x="11" y="298"/>
                  </a:lnTo>
                  <a:lnTo>
                    <a:pt x="9" y="306"/>
                  </a:lnTo>
                  <a:lnTo>
                    <a:pt x="8" y="312"/>
                  </a:lnTo>
                  <a:lnTo>
                    <a:pt x="6" y="320"/>
                  </a:lnTo>
                  <a:lnTo>
                    <a:pt x="4" y="330"/>
                  </a:lnTo>
                  <a:lnTo>
                    <a:pt x="3" y="335"/>
                  </a:lnTo>
                  <a:lnTo>
                    <a:pt x="3" y="336"/>
                  </a:lnTo>
                  <a:close/>
                </a:path>
              </a:pathLst>
            </a:custGeom>
            <a:solidFill>
              <a:srgbClr val="ccffcc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" name=""/>
            <p:cNvSpPr/>
            <p:nvPr/>
          </p:nvSpPr>
          <p:spPr>
            <a:xfrm>
              <a:off x="727200" y="768240"/>
              <a:ext cx="1598400" cy="1328760"/>
            </a:xfrm>
            <a:custGeom>
              <a:avLst/>
              <a:gdLst/>
              <a:ahLst/>
              <a:rect l="l" t="t" r="r" b="b"/>
              <a:pathLst>
                <a:path w="744" h="620">
                  <a:moveTo>
                    <a:pt x="654" y="349"/>
                  </a:moveTo>
                  <a:lnTo>
                    <a:pt x="664" y="357"/>
                  </a:lnTo>
                  <a:lnTo>
                    <a:pt x="671" y="358"/>
                  </a:lnTo>
                  <a:lnTo>
                    <a:pt x="678" y="370"/>
                  </a:lnTo>
                  <a:lnTo>
                    <a:pt x="676" y="373"/>
                  </a:lnTo>
                  <a:lnTo>
                    <a:pt x="675" y="374"/>
                  </a:lnTo>
                  <a:lnTo>
                    <a:pt x="664" y="401"/>
                  </a:lnTo>
                  <a:lnTo>
                    <a:pt x="662" y="402"/>
                  </a:lnTo>
                  <a:lnTo>
                    <a:pt x="659" y="409"/>
                  </a:lnTo>
                  <a:lnTo>
                    <a:pt x="656" y="423"/>
                  </a:lnTo>
                  <a:lnTo>
                    <a:pt x="654" y="436"/>
                  </a:lnTo>
                  <a:lnTo>
                    <a:pt x="645" y="484"/>
                  </a:lnTo>
                  <a:lnTo>
                    <a:pt x="619" y="620"/>
                  </a:lnTo>
                  <a:lnTo>
                    <a:pt x="600" y="616"/>
                  </a:lnTo>
                  <a:lnTo>
                    <a:pt x="596" y="616"/>
                  </a:lnTo>
                  <a:lnTo>
                    <a:pt x="519" y="600"/>
                  </a:lnTo>
                  <a:lnTo>
                    <a:pt x="493" y="595"/>
                  </a:lnTo>
                  <a:lnTo>
                    <a:pt x="477" y="592"/>
                  </a:lnTo>
                  <a:lnTo>
                    <a:pt x="423" y="581"/>
                  </a:lnTo>
                  <a:lnTo>
                    <a:pt x="420" y="581"/>
                  </a:lnTo>
                  <a:lnTo>
                    <a:pt x="408" y="578"/>
                  </a:lnTo>
                  <a:lnTo>
                    <a:pt x="376" y="570"/>
                  </a:lnTo>
                  <a:lnTo>
                    <a:pt x="366" y="568"/>
                  </a:lnTo>
                  <a:lnTo>
                    <a:pt x="349" y="564"/>
                  </a:lnTo>
                  <a:lnTo>
                    <a:pt x="344" y="564"/>
                  </a:lnTo>
                  <a:lnTo>
                    <a:pt x="291" y="552"/>
                  </a:lnTo>
                  <a:lnTo>
                    <a:pt x="274" y="548"/>
                  </a:lnTo>
                  <a:lnTo>
                    <a:pt x="256" y="542"/>
                  </a:lnTo>
                  <a:lnTo>
                    <a:pt x="243" y="540"/>
                  </a:lnTo>
                  <a:lnTo>
                    <a:pt x="196" y="528"/>
                  </a:lnTo>
                  <a:lnTo>
                    <a:pt x="181" y="524"/>
                  </a:lnTo>
                  <a:lnTo>
                    <a:pt x="172" y="522"/>
                  </a:lnTo>
                  <a:lnTo>
                    <a:pt x="108" y="506"/>
                  </a:lnTo>
                  <a:lnTo>
                    <a:pt x="100" y="503"/>
                  </a:lnTo>
                  <a:lnTo>
                    <a:pt x="93" y="502"/>
                  </a:lnTo>
                  <a:lnTo>
                    <a:pt x="82" y="500"/>
                  </a:lnTo>
                  <a:lnTo>
                    <a:pt x="75" y="498"/>
                  </a:lnTo>
                  <a:lnTo>
                    <a:pt x="68" y="497"/>
                  </a:lnTo>
                  <a:lnTo>
                    <a:pt x="58" y="494"/>
                  </a:lnTo>
                  <a:lnTo>
                    <a:pt x="56" y="494"/>
                  </a:lnTo>
                  <a:lnTo>
                    <a:pt x="42" y="491"/>
                  </a:lnTo>
                  <a:lnTo>
                    <a:pt x="28" y="486"/>
                  </a:lnTo>
                  <a:lnTo>
                    <a:pt x="16" y="483"/>
                  </a:lnTo>
                  <a:lnTo>
                    <a:pt x="9" y="481"/>
                  </a:lnTo>
                  <a:lnTo>
                    <a:pt x="0" y="465"/>
                  </a:lnTo>
                  <a:lnTo>
                    <a:pt x="12" y="402"/>
                  </a:lnTo>
                  <a:lnTo>
                    <a:pt x="4" y="377"/>
                  </a:lnTo>
                  <a:lnTo>
                    <a:pt x="16" y="365"/>
                  </a:lnTo>
                  <a:lnTo>
                    <a:pt x="37" y="323"/>
                  </a:lnTo>
                  <a:lnTo>
                    <a:pt x="42" y="321"/>
                  </a:lnTo>
                  <a:lnTo>
                    <a:pt x="57" y="296"/>
                  </a:lnTo>
                  <a:lnTo>
                    <a:pt x="70" y="269"/>
                  </a:lnTo>
                  <a:lnTo>
                    <a:pt x="70" y="268"/>
                  </a:lnTo>
                  <a:lnTo>
                    <a:pt x="86" y="222"/>
                  </a:lnTo>
                  <a:lnTo>
                    <a:pt x="117" y="138"/>
                  </a:lnTo>
                  <a:lnTo>
                    <a:pt x="117" y="137"/>
                  </a:lnTo>
                  <a:lnTo>
                    <a:pt x="117" y="136"/>
                  </a:lnTo>
                  <a:lnTo>
                    <a:pt x="128" y="113"/>
                  </a:lnTo>
                  <a:lnTo>
                    <a:pt x="143" y="57"/>
                  </a:lnTo>
                  <a:lnTo>
                    <a:pt x="143" y="52"/>
                  </a:lnTo>
                  <a:lnTo>
                    <a:pt x="154" y="14"/>
                  </a:lnTo>
                  <a:lnTo>
                    <a:pt x="152" y="0"/>
                  </a:lnTo>
                  <a:lnTo>
                    <a:pt x="154" y="0"/>
                  </a:lnTo>
                  <a:lnTo>
                    <a:pt x="162" y="10"/>
                  </a:lnTo>
                  <a:lnTo>
                    <a:pt x="173" y="9"/>
                  </a:lnTo>
                  <a:lnTo>
                    <a:pt x="181" y="5"/>
                  </a:lnTo>
                  <a:lnTo>
                    <a:pt x="197" y="8"/>
                  </a:lnTo>
                  <a:lnTo>
                    <a:pt x="199" y="10"/>
                  </a:lnTo>
                  <a:lnTo>
                    <a:pt x="202" y="23"/>
                  </a:lnTo>
                  <a:lnTo>
                    <a:pt x="211" y="25"/>
                  </a:lnTo>
                  <a:lnTo>
                    <a:pt x="214" y="24"/>
                  </a:lnTo>
                  <a:lnTo>
                    <a:pt x="231" y="33"/>
                  </a:lnTo>
                  <a:lnTo>
                    <a:pt x="240" y="56"/>
                  </a:lnTo>
                  <a:lnTo>
                    <a:pt x="240" y="69"/>
                  </a:lnTo>
                  <a:lnTo>
                    <a:pt x="239" y="81"/>
                  </a:lnTo>
                  <a:lnTo>
                    <a:pt x="238" y="83"/>
                  </a:lnTo>
                  <a:lnTo>
                    <a:pt x="236" y="92"/>
                  </a:lnTo>
                  <a:lnTo>
                    <a:pt x="260" y="109"/>
                  </a:lnTo>
                  <a:lnTo>
                    <a:pt x="274" y="114"/>
                  </a:lnTo>
                  <a:lnTo>
                    <a:pt x="280" y="112"/>
                  </a:lnTo>
                  <a:lnTo>
                    <a:pt x="288" y="113"/>
                  </a:lnTo>
                  <a:lnTo>
                    <a:pt x="303" y="109"/>
                  </a:lnTo>
                  <a:lnTo>
                    <a:pt x="314" y="105"/>
                  </a:lnTo>
                  <a:lnTo>
                    <a:pt x="320" y="107"/>
                  </a:lnTo>
                  <a:lnTo>
                    <a:pt x="337" y="108"/>
                  </a:lnTo>
                  <a:lnTo>
                    <a:pt x="339" y="109"/>
                  </a:lnTo>
                  <a:lnTo>
                    <a:pt x="342" y="112"/>
                  </a:lnTo>
                  <a:lnTo>
                    <a:pt x="343" y="113"/>
                  </a:lnTo>
                  <a:lnTo>
                    <a:pt x="361" y="121"/>
                  </a:lnTo>
                  <a:lnTo>
                    <a:pt x="362" y="128"/>
                  </a:lnTo>
                  <a:lnTo>
                    <a:pt x="385" y="129"/>
                  </a:lnTo>
                  <a:lnTo>
                    <a:pt x="390" y="127"/>
                  </a:lnTo>
                  <a:lnTo>
                    <a:pt x="404" y="125"/>
                  </a:lnTo>
                  <a:lnTo>
                    <a:pt x="408" y="123"/>
                  </a:lnTo>
                  <a:lnTo>
                    <a:pt x="421" y="131"/>
                  </a:lnTo>
                  <a:lnTo>
                    <a:pt x="444" y="132"/>
                  </a:lnTo>
                  <a:lnTo>
                    <a:pt x="463" y="126"/>
                  </a:lnTo>
                  <a:lnTo>
                    <a:pt x="466" y="126"/>
                  </a:lnTo>
                  <a:lnTo>
                    <a:pt x="470" y="126"/>
                  </a:lnTo>
                  <a:lnTo>
                    <a:pt x="473" y="126"/>
                  </a:lnTo>
                  <a:lnTo>
                    <a:pt x="490" y="127"/>
                  </a:lnTo>
                  <a:lnTo>
                    <a:pt x="500" y="121"/>
                  </a:lnTo>
                  <a:lnTo>
                    <a:pt x="512" y="124"/>
                  </a:lnTo>
                  <a:lnTo>
                    <a:pt x="526" y="125"/>
                  </a:lnTo>
                  <a:lnTo>
                    <a:pt x="536" y="128"/>
                  </a:lnTo>
                  <a:lnTo>
                    <a:pt x="549" y="123"/>
                  </a:lnTo>
                  <a:lnTo>
                    <a:pt x="565" y="126"/>
                  </a:lnTo>
                  <a:lnTo>
                    <a:pt x="609" y="134"/>
                  </a:lnTo>
                  <a:lnTo>
                    <a:pt x="629" y="138"/>
                  </a:lnTo>
                  <a:lnTo>
                    <a:pt x="630" y="139"/>
                  </a:lnTo>
                  <a:lnTo>
                    <a:pt x="652" y="143"/>
                  </a:lnTo>
                  <a:lnTo>
                    <a:pt x="659" y="144"/>
                  </a:lnTo>
                  <a:lnTo>
                    <a:pt x="660" y="145"/>
                  </a:lnTo>
                  <a:lnTo>
                    <a:pt x="669" y="147"/>
                  </a:lnTo>
                  <a:lnTo>
                    <a:pt x="670" y="148"/>
                  </a:lnTo>
                  <a:lnTo>
                    <a:pt x="671" y="148"/>
                  </a:lnTo>
                  <a:lnTo>
                    <a:pt x="681" y="150"/>
                  </a:lnTo>
                  <a:lnTo>
                    <a:pt x="682" y="150"/>
                  </a:lnTo>
                  <a:lnTo>
                    <a:pt x="716" y="156"/>
                  </a:lnTo>
                  <a:lnTo>
                    <a:pt x="718" y="162"/>
                  </a:lnTo>
                  <a:lnTo>
                    <a:pt x="722" y="171"/>
                  </a:lnTo>
                  <a:lnTo>
                    <a:pt x="723" y="174"/>
                  </a:lnTo>
                  <a:lnTo>
                    <a:pt x="741" y="190"/>
                  </a:lnTo>
                  <a:lnTo>
                    <a:pt x="744" y="206"/>
                  </a:lnTo>
                  <a:lnTo>
                    <a:pt x="719" y="244"/>
                  </a:lnTo>
                  <a:lnTo>
                    <a:pt x="718" y="245"/>
                  </a:lnTo>
                  <a:lnTo>
                    <a:pt x="711" y="261"/>
                  </a:lnTo>
                  <a:lnTo>
                    <a:pt x="707" y="265"/>
                  </a:lnTo>
                  <a:lnTo>
                    <a:pt x="701" y="273"/>
                  </a:lnTo>
                  <a:lnTo>
                    <a:pt x="692" y="291"/>
                  </a:lnTo>
                  <a:lnTo>
                    <a:pt x="680" y="299"/>
                  </a:lnTo>
                  <a:lnTo>
                    <a:pt x="654" y="339"/>
                  </a:lnTo>
                  <a:lnTo>
                    <a:pt x="654" y="349"/>
                  </a:lnTo>
                  <a:close/>
                </a:path>
              </a:pathLst>
            </a:custGeom>
            <a:solidFill>
              <a:srgbClr val="ccffcc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" name=""/>
            <p:cNvSpPr/>
            <p:nvPr/>
          </p:nvSpPr>
          <p:spPr>
            <a:xfrm>
              <a:off x="1128600" y="441360"/>
              <a:ext cx="1341720" cy="1644480"/>
            </a:xfrm>
            <a:custGeom>
              <a:avLst/>
              <a:gdLst/>
              <a:ahLst/>
              <a:rect l="l" t="t" r="r" b="b"/>
              <a:pathLst>
                <a:path w="78" h="87">
                  <a:moveTo>
                    <a:pt x="78" y="0"/>
                  </a:moveTo>
                  <a:cubicBezTo>
                    <a:pt x="77" y="2"/>
                    <a:pt x="77" y="4"/>
                    <a:pt x="77" y="5"/>
                  </a:cubicBezTo>
                  <a:cubicBezTo>
                    <a:pt x="77" y="6"/>
                    <a:pt x="76" y="7"/>
                    <a:pt x="76" y="8"/>
                  </a:cubicBezTo>
                  <a:cubicBezTo>
                    <a:pt x="76" y="9"/>
                    <a:pt x="76" y="10"/>
                    <a:pt x="76" y="12"/>
                  </a:cubicBezTo>
                  <a:cubicBezTo>
                    <a:pt x="76" y="14"/>
                    <a:pt x="74" y="18"/>
                    <a:pt x="74" y="20"/>
                  </a:cubicBezTo>
                  <a:cubicBezTo>
                    <a:pt x="74" y="22"/>
                    <a:pt x="74" y="23"/>
                    <a:pt x="74" y="24"/>
                  </a:cubicBezTo>
                  <a:cubicBezTo>
                    <a:pt x="74" y="25"/>
                    <a:pt x="74" y="25"/>
                    <a:pt x="73" y="26"/>
                  </a:cubicBezTo>
                  <a:cubicBezTo>
                    <a:pt x="72" y="27"/>
                    <a:pt x="71" y="28"/>
                    <a:pt x="70" y="28"/>
                  </a:cubicBezTo>
                  <a:cubicBezTo>
                    <a:pt x="69" y="28"/>
                    <a:pt x="68" y="29"/>
                    <a:pt x="67" y="29"/>
                  </a:cubicBezTo>
                  <a:cubicBezTo>
                    <a:pt x="66" y="29"/>
                    <a:pt x="65" y="31"/>
                    <a:pt x="64" y="31"/>
                  </a:cubicBezTo>
                  <a:cubicBezTo>
                    <a:pt x="63" y="31"/>
                    <a:pt x="63" y="31"/>
                    <a:pt x="62" y="31"/>
                  </a:cubicBezTo>
                  <a:cubicBezTo>
                    <a:pt x="61" y="31"/>
                    <a:pt x="61" y="31"/>
                    <a:pt x="60" y="31"/>
                  </a:cubicBezTo>
                  <a:cubicBezTo>
                    <a:pt x="59" y="31"/>
                    <a:pt x="58" y="32"/>
                    <a:pt x="57" y="32"/>
                  </a:cubicBezTo>
                  <a:cubicBezTo>
                    <a:pt x="56" y="32"/>
                    <a:pt x="54" y="33"/>
                    <a:pt x="53" y="34"/>
                  </a:cubicBezTo>
                  <a:cubicBezTo>
                    <a:pt x="52" y="35"/>
                    <a:pt x="51" y="36"/>
                    <a:pt x="51" y="37"/>
                  </a:cubicBezTo>
                  <a:cubicBezTo>
                    <a:pt x="51" y="38"/>
                    <a:pt x="50" y="38"/>
                    <a:pt x="50" y="39"/>
                  </a:cubicBezTo>
                  <a:cubicBezTo>
                    <a:pt x="50" y="40"/>
                    <a:pt x="49" y="41"/>
                    <a:pt x="48" y="41"/>
                  </a:cubicBezTo>
                  <a:cubicBezTo>
                    <a:pt x="47" y="41"/>
                    <a:pt x="45" y="42"/>
                    <a:pt x="44" y="42"/>
                  </a:cubicBezTo>
                  <a:cubicBezTo>
                    <a:pt x="43" y="42"/>
                    <a:pt x="42" y="43"/>
                    <a:pt x="41" y="44"/>
                  </a:cubicBezTo>
                  <a:cubicBezTo>
                    <a:pt x="40" y="45"/>
                    <a:pt x="38" y="45"/>
                    <a:pt x="36" y="46"/>
                  </a:cubicBezTo>
                  <a:cubicBezTo>
                    <a:pt x="34" y="47"/>
                    <a:pt x="33" y="48"/>
                    <a:pt x="30" y="49"/>
                  </a:cubicBezTo>
                  <a:cubicBezTo>
                    <a:pt x="27" y="50"/>
                    <a:pt x="22" y="51"/>
                    <a:pt x="20" y="52"/>
                  </a:cubicBezTo>
                  <a:cubicBezTo>
                    <a:pt x="18" y="53"/>
                    <a:pt x="16" y="55"/>
                    <a:pt x="15" y="56"/>
                  </a:cubicBezTo>
                  <a:cubicBezTo>
                    <a:pt x="14" y="57"/>
                    <a:pt x="12" y="58"/>
                    <a:pt x="11" y="59"/>
                  </a:cubicBezTo>
                  <a:cubicBezTo>
                    <a:pt x="10" y="60"/>
                    <a:pt x="8" y="63"/>
                    <a:pt x="7" y="65"/>
                  </a:cubicBezTo>
                  <a:cubicBezTo>
                    <a:pt x="6" y="67"/>
                    <a:pt x="6" y="68"/>
                    <a:pt x="6" y="69"/>
                  </a:cubicBezTo>
                  <a:cubicBezTo>
                    <a:pt x="6" y="70"/>
                    <a:pt x="5" y="72"/>
                    <a:pt x="4" y="73"/>
                  </a:cubicBezTo>
                  <a:cubicBezTo>
                    <a:pt x="3" y="74"/>
                    <a:pt x="3" y="75"/>
                    <a:pt x="2" y="77"/>
                  </a:cubicBezTo>
                  <a:cubicBezTo>
                    <a:pt x="1" y="79"/>
                    <a:pt x="0" y="81"/>
                    <a:pt x="0" y="83"/>
                  </a:cubicBezTo>
                  <a:cubicBezTo>
                    <a:pt x="0" y="85"/>
                    <a:pt x="1" y="86"/>
                    <a:pt x="1" y="87"/>
                  </a:cubicBezTo>
                </a:path>
              </a:pathLst>
            </a:custGeom>
            <a:noFill/>
            <a:ln w="284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" name=""/>
            <p:cNvSpPr/>
            <p:nvPr/>
          </p:nvSpPr>
          <p:spPr>
            <a:xfrm>
              <a:off x="2160720" y="4038480"/>
              <a:ext cx="2373120" cy="1233720"/>
            </a:xfrm>
            <a:custGeom>
              <a:avLst/>
              <a:gdLst/>
              <a:ahLst/>
              <a:rect l="l" t="t" r="r" b="b"/>
              <a:pathLst>
                <a:path w="135" h="74">
                  <a:moveTo>
                    <a:pt x="0" y="3"/>
                  </a:moveTo>
                  <a:cubicBezTo>
                    <a:pt x="2" y="2"/>
                    <a:pt x="5" y="2"/>
                    <a:pt x="8" y="2"/>
                  </a:cubicBezTo>
                  <a:cubicBezTo>
                    <a:pt x="11" y="2"/>
                    <a:pt x="14" y="1"/>
                    <a:pt x="16" y="1"/>
                  </a:cubicBezTo>
                  <a:cubicBezTo>
                    <a:pt x="18" y="1"/>
                    <a:pt x="18" y="0"/>
                    <a:pt x="20" y="0"/>
                  </a:cubicBezTo>
                  <a:cubicBezTo>
                    <a:pt x="22" y="0"/>
                    <a:pt x="26" y="1"/>
                    <a:pt x="28" y="1"/>
                  </a:cubicBezTo>
                  <a:cubicBezTo>
                    <a:pt x="30" y="1"/>
                    <a:pt x="31" y="1"/>
                    <a:pt x="34" y="1"/>
                  </a:cubicBezTo>
                  <a:cubicBezTo>
                    <a:pt x="37" y="1"/>
                    <a:pt x="43" y="2"/>
                    <a:pt x="46" y="2"/>
                  </a:cubicBezTo>
                  <a:cubicBezTo>
                    <a:pt x="49" y="2"/>
                    <a:pt x="51" y="3"/>
                    <a:pt x="53" y="3"/>
                  </a:cubicBezTo>
                  <a:cubicBezTo>
                    <a:pt x="55" y="3"/>
                    <a:pt x="59" y="3"/>
                    <a:pt x="61" y="3"/>
                  </a:cubicBezTo>
                  <a:cubicBezTo>
                    <a:pt x="63" y="3"/>
                    <a:pt x="64" y="3"/>
                    <a:pt x="65" y="4"/>
                  </a:cubicBezTo>
                  <a:cubicBezTo>
                    <a:pt x="66" y="5"/>
                    <a:pt x="67" y="5"/>
                    <a:pt x="69" y="6"/>
                  </a:cubicBezTo>
                  <a:cubicBezTo>
                    <a:pt x="71" y="7"/>
                    <a:pt x="72" y="7"/>
                    <a:pt x="75" y="7"/>
                  </a:cubicBezTo>
                  <a:cubicBezTo>
                    <a:pt x="78" y="7"/>
                    <a:pt x="84" y="4"/>
                    <a:pt x="86" y="4"/>
                  </a:cubicBezTo>
                  <a:cubicBezTo>
                    <a:pt x="88" y="4"/>
                    <a:pt x="87" y="7"/>
                    <a:pt x="87" y="8"/>
                  </a:cubicBezTo>
                  <a:cubicBezTo>
                    <a:pt x="87" y="9"/>
                    <a:pt x="88" y="8"/>
                    <a:pt x="89" y="9"/>
                  </a:cubicBezTo>
                  <a:cubicBezTo>
                    <a:pt x="90" y="10"/>
                    <a:pt x="92" y="11"/>
                    <a:pt x="93" y="12"/>
                  </a:cubicBezTo>
                  <a:cubicBezTo>
                    <a:pt x="94" y="13"/>
                    <a:pt x="94" y="14"/>
                    <a:pt x="95" y="15"/>
                  </a:cubicBezTo>
                  <a:cubicBezTo>
                    <a:pt x="96" y="16"/>
                    <a:pt x="98" y="17"/>
                    <a:pt x="99" y="18"/>
                  </a:cubicBezTo>
                  <a:cubicBezTo>
                    <a:pt x="100" y="19"/>
                    <a:pt x="101" y="21"/>
                    <a:pt x="102" y="22"/>
                  </a:cubicBezTo>
                  <a:cubicBezTo>
                    <a:pt x="103" y="23"/>
                    <a:pt x="103" y="24"/>
                    <a:pt x="104" y="25"/>
                  </a:cubicBezTo>
                  <a:cubicBezTo>
                    <a:pt x="105" y="26"/>
                    <a:pt x="105" y="28"/>
                    <a:pt x="106" y="29"/>
                  </a:cubicBezTo>
                  <a:cubicBezTo>
                    <a:pt x="107" y="30"/>
                    <a:pt x="107" y="29"/>
                    <a:pt x="108" y="30"/>
                  </a:cubicBezTo>
                  <a:cubicBezTo>
                    <a:pt x="109" y="31"/>
                    <a:pt x="112" y="34"/>
                    <a:pt x="113" y="35"/>
                  </a:cubicBezTo>
                  <a:cubicBezTo>
                    <a:pt x="114" y="36"/>
                    <a:pt x="115" y="36"/>
                    <a:pt x="116" y="37"/>
                  </a:cubicBezTo>
                  <a:cubicBezTo>
                    <a:pt x="117" y="38"/>
                    <a:pt x="121" y="41"/>
                    <a:pt x="122" y="42"/>
                  </a:cubicBezTo>
                  <a:cubicBezTo>
                    <a:pt x="123" y="43"/>
                    <a:pt x="122" y="42"/>
                    <a:pt x="123" y="44"/>
                  </a:cubicBezTo>
                  <a:cubicBezTo>
                    <a:pt x="124" y="46"/>
                    <a:pt x="125" y="51"/>
                    <a:pt x="126" y="54"/>
                  </a:cubicBezTo>
                  <a:cubicBezTo>
                    <a:pt x="127" y="57"/>
                    <a:pt x="128" y="58"/>
                    <a:pt x="129" y="60"/>
                  </a:cubicBezTo>
                  <a:cubicBezTo>
                    <a:pt x="130" y="62"/>
                    <a:pt x="130" y="66"/>
                    <a:pt x="131" y="68"/>
                  </a:cubicBezTo>
                  <a:cubicBezTo>
                    <a:pt x="132" y="70"/>
                    <a:pt x="134" y="73"/>
                    <a:pt x="135" y="74"/>
                  </a:cubicBezTo>
                </a:path>
              </a:pathLst>
            </a:custGeom>
            <a:noFill/>
            <a:ln w="2844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" name=""/>
            <p:cNvSpPr/>
            <p:nvPr/>
          </p:nvSpPr>
          <p:spPr>
            <a:xfrm>
              <a:off x="3502080" y="3525840"/>
              <a:ext cx="102960" cy="615960"/>
            </a:xfrm>
            <a:custGeom>
              <a:avLst/>
              <a:gdLst/>
              <a:ahLst/>
              <a:rect l="l" t="t" r="r" b="b"/>
              <a:pathLst>
                <a:path w="8" h="32">
                  <a:moveTo>
                    <a:pt x="8" y="0"/>
                  </a:moveTo>
                  <a:cubicBezTo>
                    <a:pt x="8" y="1"/>
                    <a:pt x="8" y="2"/>
                    <a:pt x="8" y="3"/>
                  </a:cubicBezTo>
                  <a:cubicBezTo>
                    <a:pt x="8" y="4"/>
                    <a:pt x="7" y="5"/>
                    <a:pt x="7" y="6"/>
                  </a:cubicBezTo>
                  <a:cubicBezTo>
                    <a:pt x="7" y="7"/>
                    <a:pt x="6" y="10"/>
                    <a:pt x="6" y="12"/>
                  </a:cubicBezTo>
                  <a:cubicBezTo>
                    <a:pt x="6" y="14"/>
                    <a:pt x="5" y="17"/>
                    <a:pt x="4" y="19"/>
                  </a:cubicBezTo>
                  <a:cubicBezTo>
                    <a:pt x="3" y="21"/>
                    <a:pt x="3" y="23"/>
                    <a:pt x="2" y="24"/>
                  </a:cubicBezTo>
                  <a:cubicBezTo>
                    <a:pt x="1" y="25"/>
                    <a:pt x="0" y="27"/>
                    <a:pt x="0" y="28"/>
                  </a:cubicBezTo>
                  <a:cubicBezTo>
                    <a:pt x="0" y="29"/>
                    <a:pt x="0" y="30"/>
                    <a:pt x="0" y="32"/>
                  </a:cubicBezTo>
                </a:path>
              </a:pathLst>
            </a:custGeom>
            <a:noFill/>
            <a:ln w="2844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" name=""/>
            <p:cNvSpPr/>
            <p:nvPr/>
          </p:nvSpPr>
          <p:spPr>
            <a:xfrm>
              <a:off x="4327560" y="4141800"/>
              <a:ext cx="619200" cy="603360"/>
            </a:xfrm>
            <a:custGeom>
              <a:avLst/>
              <a:gdLst/>
              <a:ahLst/>
              <a:rect l="l" t="t" r="r" b="b"/>
              <a:pathLst>
                <a:path w="34" h="35">
                  <a:moveTo>
                    <a:pt x="34" y="0"/>
                  </a:moveTo>
                  <a:cubicBezTo>
                    <a:pt x="33" y="1"/>
                    <a:pt x="32" y="3"/>
                    <a:pt x="31" y="4"/>
                  </a:cubicBezTo>
                  <a:cubicBezTo>
                    <a:pt x="30" y="5"/>
                    <a:pt x="28" y="7"/>
                    <a:pt x="27" y="8"/>
                  </a:cubicBezTo>
                  <a:cubicBezTo>
                    <a:pt x="26" y="9"/>
                    <a:pt x="27" y="10"/>
                    <a:pt x="26" y="10"/>
                  </a:cubicBezTo>
                  <a:cubicBezTo>
                    <a:pt x="25" y="10"/>
                    <a:pt x="24" y="10"/>
                    <a:pt x="23" y="11"/>
                  </a:cubicBezTo>
                  <a:cubicBezTo>
                    <a:pt x="22" y="12"/>
                    <a:pt x="19" y="14"/>
                    <a:pt x="17" y="15"/>
                  </a:cubicBezTo>
                  <a:cubicBezTo>
                    <a:pt x="15" y="16"/>
                    <a:pt x="15" y="17"/>
                    <a:pt x="13" y="19"/>
                  </a:cubicBezTo>
                  <a:cubicBezTo>
                    <a:pt x="11" y="21"/>
                    <a:pt x="9" y="25"/>
                    <a:pt x="7" y="27"/>
                  </a:cubicBezTo>
                  <a:cubicBezTo>
                    <a:pt x="5" y="29"/>
                    <a:pt x="3" y="31"/>
                    <a:pt x="2" y="32"/>
                  </a:cubicBezTo>
                  <a:cubicBezTo>
                    <a:pt x="1" y="33"/>
                    <a:pt x="0" y="34"/>
                    <a:pt x="0" y="35"/>
                  </a:cubicBezTo>
                </a:path>
              </a:pathLst>
            </a:custGeom>
            <a:noFill/>
            <a:ln w="2844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" name=""/>
            <p:cNvSpPr/>
            <p:nvPr/>
          </p:nvSpPr>
          <p:spPr>
            <a:xfrm>
              <a:off x="4946760" y="4038480"/>
              <a:ext cx="193680" cy="181080"/>
            </a:xfrm>
            <a:custGeom>
              <a:avLst/>
              <a:gdLst/>
              <a:ahLst/>
              <a:rect l="l" t="t" r="r" b="b"/>
              <a:pathLst>
                <a:path w="15" h="14">
                  <a:moveTo>
                    <a:pt x="0" y="0"/>
                  </a:moveTo>
                  <a:cubicBezTo>
                    <a:pt x="0" y="1"/>
                    <a:pt x="0" y="3"/>
                    <a:pt x="0" y="4"/>
                  </a:cubicBezTo>
                  <a:cubicBezTo>
                    <a:pt x="0" y="5"/>
                    <a:pt x="0" y="5"/>
                    <a:pt x="0" y="6"/>
                  </a:cubicBezTo>
                  <a:cubicBezTo>
                    <a:pt x="0" y="7"/>
                    <a:pt x="0" y="9"/>
                    <a:pt x="0" y="10"/>
                  </a:cubicBezTo>
                  <a:cubicBezTo>
                    <a:pt x="0" y="11"/>
                    <a:pt x="0" y="12"/>
                    <a:pt x="0" y="12"/>
                  </a:cubicBezTo>
                  <a:cubicBezTo>
                    <a:pt x="0" y="12"/>
                    <a:pt x="1" y="13"/>
                    <a:pt x="2" y="13"/>
                  </a:cubicBezTo>
                  <a:cubicBezTo>
                    <a:pt x="3" y="13"/>
                    <a:pt x="4" y="14"/>
                    <a:pt x="5" y="14"/>
                  </a:cubicBezTo>
                  <a:cubicBezTo>
                    <a:pt x="6" y="14"/>
                    <a:pt x="7" y="14"/>
                    <a:pt x="8" y="14"/>
                  </a:cubicBezTo>
                  <a:cubicBezTo>
                    <a:pt x="9" y="14"/>
                    <a:pt x="9" y="14"/>
                    <a:pt x="10" y="14"/>
                  </a:cubicBezTo>
                  <a:cubicBezTo>
                    <a:pt x="11" y="14"/>
                    <a:pt x="11" y="14"/>
                    <a:pt x="12" y="14"/>
                  </a:cubicBezTo>
                  <a:cubicBezTo>
                    <a:pt x="13" y="14"/>
                    <a:pt x="14" y="14"/>
                    <a:pt x="15" y="14"/>
                  </a:cubicBezTo>
                </a:path>
              </a:pathLst>
            </a:custGeom>
            <a:noFill/>
            <a:ln w="2844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6" name=""/>
          <p:cNvSpPr/>
          <p:nvPr/>
        </p:nvSpPr>
        <p:spPr>
          <a:xfrm>
            <a:off x="2133720" y="4343400"/>
            <a:ext cx="2286000" cy="838080"/>
          </a:xfrm>
          <a:custGeom>
            <a:avLst/>
            <a:gdLst/>
            <a:ahLst/>
            <a:rect l="l" t="t" r="r" b="b"/>
            <a:pathLst>
              <a:path w="128" h="44">
                <a:moveTo>
                  <a:pt x="128" y="36"/>
                </a:moveTo>
                <a:cubicBezTo>
                  <a:pt x="126" y="36"/>
                  <a:pt x="124" y="37"/>
                  <a:pt x="122" y="38"/>
                </a:cubicBezTo>
                <a:cubicBezTo>
                  <a:pt x="120" y="39"/>
                  <a:pt x="120" y="41"/>
                  <a:pt x="118" y="42"/>
                </a:cubicBezTo>
                <a:cubicBezTo>
                  <a:pt x="116" y="43"/>
                  <a:pt x="113" y="44"/>
                  <a:pt x="111" y="44"/>
                </a:cubicBezTo>
                <a:cubicBezTo>
                  <a:pt x="109" y="44"/>
                  <a:pt x="108" y="44"/>
                  <a:pt x="106" y="43"/>
                </a:cubicBezTo>
                <a:cubicBezTo>
                  <a:pt x="104" y="42"/>
                  <a:pt x="101" y="41"/>
                  <a:pt x="100" y="40"/>
                </a:cubicBezTo>
                <a:cubicBezTo>
                  <a:pt x="99" y="39"/>
                  <a:pt x="99" y="37"/>
                  <a:pt x="97" y="36"/>
                </a:cubicBezTo>
                <a:cubicBezTo>
                  <a:pt x="95" y="35"/>
                  <a:pt x="92" y="32"/>
                  <a:pt x="90" y="31"/>
                </a:cubicBezTo>
                <a:cubicBezTo>
                  <a:pt x="88" y="30"/>
                  <a:pt x="87" y="30"/>
                  <a:pt x="86" y="30"/>
                </a:cubicBezTo>
                <a:cubicBezTo>
                  <a:pt x="85" y="30"/>
                  <a:pt x="84" y="30"/>
                  <a:pt x="82" y="30"/>
                </a:cubicBezTo>
                <a:cubicBezTo>
                  <a:pt x="80" y="30"/>
                  <a:pt x="77" y="31"/>
                  <a:pt x="75" y="31"/>
                </a:cubicBezTo>
                <a:cubicBezTo>
                  <a:pt x="73" y="31"/>
                  <a:pt x="70" y="33"/>
                  <a:pt x="67" y="33"/>
                </a:cubicBezTo>
                <a:cubicBezTo>
                  <a:pt x="64" y="33"/>
                  <a:pt x="60" y="34"/>
                  <a:pt x="58" y="34"/>
                </a:cubicBezTo>
                <a:cubicBezTo>
                  <a:pt x="56" y="34"/>
                  <a:pt x="54" y="34"/>
                  <a:pt x="52" y="34"/>
                </a:cubicBezTo>
                <a:cubicBezTo>
                  <a:pt x="50" y="34"/>
                  <a:pt x="47" y="33"/>
                  <a:pt x="45" y="32"/>
                </a:cubicBezTo>
                <a:cubicBezTo>
                  <a:pt x="43" y="31"/>
                  <a:pt x="42" y="29"/>
                  <a:pt x="40" y="28"/>
                </a:cubicBezTo>
                <a:cubicBezTo>
                  <a:pt x="38" y="27"/>
                  <a:pt x="36" y="26"/>
                  <a:pt x="34" y="25"/>
                </a:cubicBezTo>
                <a:cubicBezTo>
                  <a:pt x="32" y="24"/>
                  <a:pt x="32" y="23"/>
                  <a:pt x="30" y="22"/>
                </a:cubicBezTo>
                <a:cubicBezTo>
                  <a:pt x="28" y="21"/>
                  <a:pt x="24" y="18"/>
                  <a:pt x="22" y="16"/>
                </a:cubicBezTo>
                <a:cubicBezTo>
                  <a:pt x="20" y="14"/>
                  <a:pt x="18" y="13"/>
                  <a:pt x="17" y="11"/>
                </a:cubicBezTo>
                <a:cubicBezTo>
                  <a:pt x="16" y="9"/>
                  <a:pt x="15" y="8"/>
                  <a:pt x="13" y="6"/>
                </a:cubicBezTo>
                <a:cubicBezTo>
                  <a:pt x="11" y="4"/>
                  <a:pt x="6" y="2"/>
                  <a:pt x="4" y="1"/>
                </a:cubicBezTo>
                <a:cubicBezTo>
                  <a:pt x="2" y="0"/>
                  <a:pt x="1" y="0"/>
                  <a:pt x="0" y="1"/>
                </a:cubicBezTo>
              </a:path>
            </a:pathLst>
          </a:custGeom>
          <a:noFill/>
          <a:ln w="28440">
            <a:solidFill>
              <a:srgbClr val="9900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 flipH="1">
            <a:off x="4647960" y="4267080"/>
            <a:ext cx="228600" cy="762120"/>
          </a:xfrm>
          <a:prstGeom prst="line">
            <a:avLst/>
          </a:prstGeom>
          <a:ln w="28440">
            <a:solidFill>
              <a:srgbClr val="99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4419720" y="5029200"/>
            <a:ext cx="228600" cy="0"/>
          </a:xfrm>
          <a:prstGeom prst="line">
            <a:avLst/>
          </a:prstGeom>
          <a:ln w="28440">
            <a:solidFill>
              <a:srgbClr val="9966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 flipV="1">
            <a:off x="2286000" y="3885840"/>
            <a:ext cx="1371600" cy="228600"/>
          </a:xfrm>
          <a:prstGeom prst="line">
            <a:avLst/>
          </a:prstGeom>
          <a:ln w="28440">
            <a:solidFill>
              <a:srgbClr val="99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 flipV="1">
            <a:off x="3657600" y="3580920"/>
            <a:ext cx="0" cy="304920"/>
          </a:xfrm>
          <a:prstGeom prst="line">
            <a:avLst/>
          </a:prstGeom>
          <a:ln w="28440">
            <a:solidFill>
              <a:srgbClr val="99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3657600" y="3886200"/>
            <a:ext cx="1066680" cy="838080"/>
          </a:xfrm>
          <a:prstGeom prst="line">
            <a:avLst/>
          </a:prstGeom>
          <a:ln w="28440">
            <a:solidFill>
              <a:srgbClr val="99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1828800" y="2438280"/>
            <a:ext cx="1447920" cy="1447920"/>
          </a:xfrm>
          <a:custGeom>
            <a:avLst/>
            <a:gdLst/>
            <a:ahLst/>
            <a:rect l="l" t="t" r="r" b="b"/>
            <a:pathLst>
              <a:path w="85" h="84">
                <a:moveTo>
                  <a:pt x="85" y="0"/>
                </a:moveTo>
                <a:cubicBezTo>
                  <a:pt x="83" y="1"/>
                  <a:pt x="82" y="2"/>
                  <a:pt x="80" y="2"/>
                </a:cubicBezTo>
                <a:cubicBezTo>
                  <a:pt x="78" y="2"/>
                  <a:pt x="74" y="2"/>
                  <a:pt x="72" y="2"/>
                </a:cubicBezTo>
                <a:cubicBezTo>
                  <a:pt x="70" y="2"/>
                  <a:pt x="67" y="1"/>
                  <a:pt x="65" y="2"/>
                </a:cubicBezTo>
                <a:cubicBezTo>
                  <a:pt x="63" y="3"/>
                  <a:pt x="61" y="4"/>
                  <a:pt x="59" y="6"/>
                </a:cubicBezTo>
                <a:cubicBezTo>
                  <a:pt x="57" y="8"/>
                  <a:pt x="57" y="10"/>
                  <a:pt x="55" y="13"/>
                </a:cubicBezTo>
                <a:cubicBezTo>
                  <a:pt x="53" y="16"/>
                  <a:pt x="50" y="19"/>
                  <a:pt x="48" y="22"/>
                </a:cubicBezTo>
                <a:cubicBezTo>
                  <a:pt x="46" y="25"/>
                  <a:pt x="45" y="27"/>
                  <a:pt x="42" y="30"/>
                </a:cubicBezTo>
                <a:cubicBezTo>
                  <a:pt x="39" y="33"/>
                  <a:pt x="35" y="37"/>
                  <a:pt x="32" y="41"/>
                </a:cubicBezTo>
                <a:cubicBezTo>
                  <a:pt x="29" y="45"/>
                  <a:pt x="28" y="48"/>
                  <a:pt x="25" y="52"/>
                </a:cubicBezTo>
                <a:cubicBezTo>
                  <a:pt x="22" y="56"/>
                  <a:pt x="19" y="63"/>
                  <a:pt x="16" y="66"/>
                </a:cubicBezTo>
                <a:cubicBezTo>
                  <a:pt x="13" y="69"/>
                  <a:pt x="10" y="70"/>
                  <a:pt x="8" y="72"/>
                </a:cubicBezTo>
                <a:cubicBezTo>
                  <a:pt x="6" y="74"/>
                  <a:pt x="4" y="77"/>
                  <a:pt x="3" y="79"/>
                </a:cubicBezTo>
                <a:cubicBezTo>
                  <a:pt x="2" y="81"/>
                  <a:pt x="0" y="83"/>
                  <a:pt x="0" y="84"/>
                </a:cubicBezTo>
              </a:path>
            </a:pathLst>
          </a:custGeom>
          <a:noFill/>
          <a:ln w="28440">
            <a:solidFill>
              <a:srgbClr val="0066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 flipH="1">
            <a:off x="1599840" y="3657600"/>
            <a:ext cx="1981080" cy="609480"/>
          </a:xfrm>
          <a:prstGeom prst="line">
            <a:avLst/>
          </a:prstGeom>
          <a:ln w="28440">
            <a:solidFill>
              <a:srgbClr val="00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4" name=""/>
          <p:cNvGrpSpPr/>
          <p:nvPr/>
        </p:nvGrpSpPr>
        <p:grpSpPr>
          <a:xfrm>
            <a:off x="5410080" y="1523880"/>
            <a:ext cx="3053160" cy="2193480"/>
            <a:chOff x="5410080" y="1523880"/>
            <a:chExt cx="3053160" cy="2193480"/>
          </a:xfrm>
        </p:grpSpPr>
        <p:sp>
          <p:nvSpPr>
            <p:cNvPr id="75" name=""/>
            <p:cNvSpPr/>
            <p:nvPr/>
          </p:nvSpPr>
          <p:spPr>
            <a:xfrm>
              <a:off x="5410080" y="1781280"/>
              <a:ext cx="604800" cy="0"/>
            </a:xfrm>
            <a:prstGeom prst="line">
              <a:avLst/>
            </a:prstGeom>
            <a:ln w="284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" name=""/>
            <p:cNvSpPr/>
            <p:nvPr/>
          </p:nvSpPr>
          <p:spPr>
            <a:xfrm>
              <a:off x="6214320" y="1523880"/>
              <a:ext cx="80712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400" strike="noStrike" u="none">
                  <a:solidFill>
                    <a:srgbClr val="ff00ff"/>
                  </a:solidFill>
                  <a:effectLst/>
                  <a:uFillTx/>
                  <a:latin typeface="Arial"/>
                </a:rPr>
                <a:t>PGT</a:t>
              </a: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" name=""/>
            <p:cNvSpPr/>
            <p:nvPr/>
          </p:nvSpPr>
          <p:spPr>
            <a:xfrm>
              <a:off x="5410080" y="2205000"/>
              <a:ext cx="604800" cy="0"/>
            </a:xfrm>
            <a:prstGeom prst="line">
              <a:avLst/>
            </a:prstGeom>
            <a:ln w="28440">
              <a:solidFill>
                <a:srgbClr val="0066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" name=""/>
            <p:cNvSpPr/>
            <p:nvPr/>
          </p:nvSpPr>
          <p:spPr>
            <a:xfrm>
              <a:off x="6215400" y="1947960"/>
              <a:ext cx="82440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400" strike="noStrike" u="none">
                  <a:solidFill>
                    <a:srgbClr val="0066ff"/>
                  </a:solidFill>
                  <a:effectLst/>
                  <a:uFillTx/>
                  <a:latin typeface="Arial"/>
                </a:rPr>
                <a:t>Kern</a:t>
              </a: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" name=""/>
            <p:cNvSpPr/>
            <p:nvPr/>
          </p:nvSpPr>
          <p:spPr>
            <a:xfrm>
              <a:off x="5410080" y="3054240"/>
              <a:ext cx="604800" cy="0"/>
            </a:xfrm>
            <a:prstGeom prst="line">
              <a:avLst/>
            </a:prstGeom>
            <a:ln w="28440">
              <a:solidFill>
                <a:srgbClr val="990099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" name=""/>
            <p:cNvSpPr/>
            <p:nvPr/>
          </p:nvSpPr>
          <p:spPr>
            <a:xfrm>
              <a:off x="6215040" y="2797200"/>
              <a:ext cx="104436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400" strike="noStrike" u="none">
                  <a:solidFill>
                    <a:srgbClr val="990099"/>
                  </a:solidFill>
                  <a:effectLst/>
                  <a:uFillTx/>
                  <a:latin typeface="Arial"/>
                </a:rPr>
                <a:t>EPNG</a:t>
              </a: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" name=""/>
            <p:cNvSpPr/>
            <p:nvPr/>
          </p:nvSpPr>
          <p:spPr>
            <a:xfrm>
              <a:off x="5410080" y="2629080"/>
              <a:ext cx="604800" cy="0"/>
            </a:xfrm>
            <a:prstGeom prst="line">
              <a:avLst/>
            </a:prstGeom>
            <a:ln w="28440">
              <a:solidFill>
                <a:srgbClr val="0099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" name=""/>
            <p:cNvSpPr/>
            <p:nvPr/>
          </p:nvSpPr>
          <p:spPr>
            <a:xfrm>
              <a:off x="6215760" y="2373480"/>
              <a:ext cx="224748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400" strike="noStrike" u="none">
                  <a:solidFill>
                    <a:srgbClr val="009900"/>
                  </a:solidFill>
                  <a:effectLst/>
                  <a:uFillTx/>
                  <a:latin typeface="Arial"/>
                </a:rPr>
                <a:t>Southern Trails</a:t>
              </a: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" name=""/>
            <p:cNvSpPr/>
            <p:nvPr/>
          </p:nvSpPr>
          <p:spPr>
            <a:xfrm>
              <a:off x="5410080" y="3478320"/>
              <a:ext cx="604800" cy="0"/>
            </a:xfrm>
            <a:prstGeom prst="line">
              <a:avLst/>
            </a:prstGeom>
            <a:ln w="2844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" name=""/>
            <p:cNvSpPr/>
            <p:nvPr/>
          </p:nvSpPr>
          <p:spPr>
            <a:xfrm>
              <a:off x="6217920" y="3257640"/>
              <a:ext cx="102744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400" strike="noStrike" u="none">
                  <a:solidFill>
                    <a:srgbClr val="ff0000"/>
                  </a:solidFill>
                  <a:effectLst/>
                  <a:uFillTx/>
                  <a:latin typeface="Arial"/>
                </a:rPr>
                <a:t>TWPL</a:t>
              </a: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85" name=""/>
          <p:cNvSpPr/>
          <p:nvPr/>
        </p:nvSpPr>
        <p:spPr>
          <a:xfrm rot="18527400">
            <a:off x="1245600" y="2634120"/>
            <a:ext cx="23320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66ff"/>
                </a:solidFill>
                <a:effectLst/>
                <a:uFillTx/>
                <a:latin typeface="Arial"/>
              </a:rPr>
              <a:t>1,010,000 MMBtu/d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1752480" y="228600"/>
            <a:ext cx="6553440" cy="1069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Expansions to California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Filed With the FERC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 rot="20515800">
            <a:off x="1519200" y="3546000"/>
            <a:ext cx="23576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9900"/>
                </a:solidFill>
                <a:effectLst/>
                <a:uFillTx/>
                <a:latin typeface="Arial"/>
              </a:rPr>
              <a:t>120,000 MMBtu/d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 rot="261000">
            <a:off x="2212560" y="4098960"/>
            <a:ext cx="17805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150,000 MMBtu/d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 rot="2325000">
            <a:off x="1891800" y="5059080"/>
            <a:ext cx="23623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990099"/>
                </a:solidFill>
                <a:effectLst/>
                <a:uFillTx/>
                <a:latin typeface="Arial"/>
              </a:rPr>
              <a:t>230,000 MMBtu/d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 rot="19410000">
            <a:off x="662400" y="845640"/>
            <a:ext cx="21686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00ff"/>
                </a:solidFill>
                <a:effectLst/>
                <a:uFillTx/>
                <a:latin typeface="Arial"/>
              </a:rPr>
              <a:t>200,000 MMBtu/d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5181480" y="5029200"/>
            <a:ext cx="520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TX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5562720" y="3962520"/>
            <a:ext cx="403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3957480" y="3048120"/>
            <a:ext cx="395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3505320" y="4495680"/>
            <a:ext cx="809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2819520" y="4495680"/>
            <a:ext cx="5331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AZ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2819520" y="2971800"/>
            <a:ext cx="5331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3657600" y="1981080"/>
            <a:ext cx="457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1753920" y="2511360"/>
            <a:ext cx="392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NV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1128600" y="3200400"/>
            <a:ext cx="395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2457360" y="1676520"/>
            <a:ext cx="344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1486080" y="1523880"/>
            <a:ext cx="395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1523880" y="609480"/>
            <a:ext cx="457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E063C1E-F8C6-4932-A082-F7F012A2DF2D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Expansions to California</a:t>
            </a:r>
            <a:br>
              <a:rPr sz="2400"/>
            </a:b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Filed With the FERC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04" name=""/>
          <p:cNvGraphicFramePr/>
          <p:nvPr/>
        </p:nvGraphicFramePr>
        <p:xfrm>
          <a:off x="685800" y="1981080"/>
          <a:ext cx="7772400" cy="4079880"/>
        </p:xfrm>
        <a:graphic>
          <a:graphicData uri="http://schemas.openxmlformats.org/drawingml/2006/table">
            <a:tbl>
              <a:tblPr/>
              <a:tblGrid>
                <a:gridCol w="2590920"/>
                <a:gridCol w="2590560"/>
                <a:gridCol w="2590920"/>
              </a:tblGrid>
              <a:tr h="52092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Project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In-Service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Volume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140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TW Red Rock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June, 2002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150,000/d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137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EPNG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August, 2001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230,000/d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140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PGT (Ph I)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November, 2001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200,000/d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140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Southern Trails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July, 2002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120,000/d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140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Kern River 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May, 2002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125,000/d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759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Kern River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May, 2003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885,000/d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1300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TOTAL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1,710,000/d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2142DD8-1389-4388-80BC-329E6E3BD12C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685800" y="5331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Additional Expansions</a:t>
            </a:r>
            <a:br>
              <a:rPr sz="2400"/>
            </a:b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Announced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06" name=""/>
          <p:cNvGraphicFramePr/>
          <p:nvPr/>
        </p:nvGraphicFramePr>
        <p:xfrm>
          <a:off x="685800" y="1981080"/>
          <a:ext cx="7772400" cy="4114800"/>
        </p:xfrm>
        <a:graphic>
          <a:graphicData uri="http://schemas.openxmlformats.org/drawingml/2006/table">
            <a:tbl>
              <a:tblPr/>
              <a:tblGrid>
                <a:gridCol w="2590920"/>
                <a:gridCol w="2590560"/>
                <a:gridCol w="2590920"/>
              </a:tblGrid>
              <a:tr h="58752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Project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In-Service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Volume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889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TW Sun Devil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January, 2004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330,000/d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875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Sonoran (Ph I)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Summer, 2003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750,000/d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871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EPNG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Summer, 2003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320,000/d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875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PGT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November, 2003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400,000/d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889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CIG Ruby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December, 2003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750,000/d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8716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TOTAL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2,550,000/d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88B04B6-0A14-4F59-8914-DB93A9328653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2411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2001-07-05T13:47:57Z</dcterms:created>
  <dc:creator>ldonoho</dc:creator>
  <dc:description/>
  <dc:language>en-US</dc:language>
  <cp:lastModifiedBy>ldonoho</cp:lastModifiedBy>
  <dcterms:modified xsi:type="dcterms:W3CDTF">2001-10-09T15:34:09Z</dcterms:modified>
  <cp:revision>534</cp:revision>
  <dc:subject/>
  <dc:title>Transwestern Pipeline Company</dc:title>
</cp:coreProperties>
</file>