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0382B8-1B4E-4E69-AA42-7D42F2CA84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32D71B-9638-4AA2-BF49-91E1FA3C26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CEE805-DE28-46CF-98B3-51CF4DEA53B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76AA78-E5BA-4BBD-86E0-5EC35CE007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2F768E-1979-4BD3-89E7-A6D31A06AD3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6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8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475D8A-CAE2-459E-A26F-07669B74B8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2286720" y="6858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9AE7CC-3DBB-4D3B-A3AC-7CDDC7A3A27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760400" y="5965920"/>
            <a:ext cx="3121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16560" y="380880"/>
            <a:ext cx="71092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97160" y="441972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97160" y="49528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$0.057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7162560" y="45720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 flipV="1">
            <a:off x="7162560" y="5029200"/>
            <a:ext cx="6094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431D0A-BC9F-4F6D-8EF5-932B559D3DE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Unhedged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prices 107% of plan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unhedged volumes 213% of plan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4800240" y="167652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to be significantly impacted by Red Rock outages (180,000/d April-May)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to I deals reduce volumes received in-kind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DB1B1D-B6A5-4570-9F52-487E3AF1420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7786440" y="312120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786440" y="3882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96200" y="279360"/>
            <a:ext cx="488952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Prices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05CCC5-F426-45B5-ADAF-6DE8AB6D51A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7603920" y="1785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7314840" y="19810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619760" y="25113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315200" y="2666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464508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8,175/d @ $3.82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7315200" y="472428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96080" y="426420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8,942/d @ $2.79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7315200" y="441972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4440" y="457200"/>
            <a:ext cx="488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Revenues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BD9375-034D-4412-88A9-ED90CE1F8FF3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 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617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$1.1MM/month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$.4MM/year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84F10B-E245-45BD-9D59-03DEE58C7E8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4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4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EED637-6F1A-4513-87AE-8185AAFA679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371240" y="2514240"/>
            <a:ext cx="65530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42DFE6-535F-4753-8ADB-4178B607576A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4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5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5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5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6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6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6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7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676800">
            <a:off x="6109920" y="4549680"/>
            <a:ext cx="712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038480" y="4800600"/>
            <a:ext cx="14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00200" y="228600"/>
            <a:ext cx="655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71720" y="4494240"/>
            <a:ext cx="50302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1340CA-C345-4268-9568-A99B70E09FF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371600" y="22860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9B9DF4-7E2B-48D3-8047-99DD53F06BD8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94920" y="2438280"/>
            <a:ext cx="70866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C64ABF-F9A5-4BAF-9376-59131230C98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5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5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6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6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7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6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7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7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7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9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600200" y="2286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F2A4D1-DEE2-4975-A2FA-5131C9BE6E9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229600" cy="510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55B777-3F6D-4B6D-8D16-230A44DE5B0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380880" y="2057400"/>
            <a:ext cx="8340840" cy="35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58C09D-A0B7-454F-B211-DFC48E1B2A1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380880" y="1752480"/>
            <a:ext cx="8340840" cy="427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46F6BA-8C04-4A95-A00C-D63D1A13E04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286720" y="15228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1EFD45-8DA9-45E1-8D85-2D96CBB99F2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"/>
          <p:cNvGrpSpPr/>
          <p:nvPr/>
        </p:nvGrpSpPr>
        <p:grpSpPr>
          <a:xfrm>
            <a:off x="600120" y="152280"/>
            <a:ext cx="5952960" cy="6400800"/>
            <a:chOff x="600120" y="152280"/>
            <a:chExt cx="5952960" cy="6400800"/>
          </a:xfrm>
        </p:grpSpPr>
        <p:sp>
          <p:nvSpPr>
            <p:cNvPr id="44" name=""/>
            <p:cNvSpPr/>
            <p:nvPr/>
          </p:nvSpPr>
          <p:spPr>
            <a:xfrm>
              <a:off x="2406600" y="219564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044720" y="152280"/>
              <a:ext cx="1341360" cy="951120"/>
            </a:xfrm>
            <a:custGeom>
              <a:avLst/>
              <a:gdLst/>
              <a:ahLst/>
              <a:rect l="l" t="t" r="r" b="b"/>
              <a:pathLst>
                <a:path w="624" h="444">
                  <a:moveTo>
                    <a:pt x="568" y="393"/>
                  </a:moveTo>
                  <a:lnTo>
                    <a:pt x="566" y="398"/>
                  </a:lnTo>
                  <a:lnTo>
                    <a:pt x="570" y="414"/>
                  </a:lnTo>
                  <a:lnTo>
                    <a:pt x="568" y="444"/>
                  </a:lnTo>
                  <a:lnTo>
                    <a:pt x="534" y="438"/>
                  </a:lnTo>
                  <a:lnTo>
                    <a:pt x="533" y="438"/>
                  </a:lnTo>
                  <a:lnTo>
                    <a:pt x="523" y="436"/>
                  </a:lnTo>
                  <a:lnTo>
                    <a:pt x="522" y="436"/>
                  </a:lnTo>
                  <a:lnTo>
                    <a:pt x="521" y="435"/>
                  </a:lnTo>
                  <a:lnTo>
                    <a:pt x="512" y="433"/>
                  </a:lnTo>
                  <a:lnTo>
                    <a:pt x="511" y="432"/>
                  </a:lnTo>
                  <a:lnTo>
                    <a:pt x="504" y="431"/>
                  </a:lnTo>
                  <a:lnTo>
                    <a:pt x="482" y="427"/>
                  </a:lnTo>
                  <a:lnTo>
                    <a:pt x="481" y="426"/>
                  </a:lnTo>
                  <a:lnTo>
                    <a:pt x="461" y="422"/>
                  </a:lnTo>
                  <a:lnTo>
                    <a:pt x="417" y="414"/>
                  </a:lnTo>
                  <a:lnTo>
                    <a:pt x="401" y="411"/>
                  </a:lnTo>
                  <a:lnTo>
                    <a:pt x="388" y="416"/>
                  </a:lnTo>
                  <a:lnTo>
                    <a:pt x="378" y="413"/>
                  </a:lnTo>
                  <a:lnTo>
                    <a:pt x="364" y="412"/>
                  </a:lnTo>
                  <a:lnTo>
                    <a:pt x="352" y="409"/>
                  </a:lnTo>
                  <a:lnTo>
                    <a:pt x="342" y="415"/>
                  </a:lnTo>
                  <a:lnTo>
                    <a:pt x="325" y="414"/>
                  </a:lnTo>
                  <a:lnTo>
                    <a:pt x="322" y="414"/>
                  </a:lnTo>
                  <a:lnTo>
                    <a:pt x="318" y="414"/>
                  </a:lnTo>
                  <a:lnTo>
                    <a:pt x="315" y="414"/>
                  </a:lnTo>
                  <a:lnTo>
                    <a:pt x="296" y="420"/>
                  </a:lnTo>
                  <a:lnTo>
                    <a:pt x="273" y="419"/>
                  </a:lnTo>
                  <a:lnTo>
                    <a:pt x="260" y="411"/>
                  </a:lnTo>
                  <a:lnTo>
                    <a:pt x="256" y="413"/>
                  </a:lnTo>
                  <a:lnTo>
                    <a:pt x="242" y="415"/>
                  </a:lnTo>
                  <a:lnTo>
                    <a:pt x="237" y="417"/>
                  </a:lnTo>
                  <a:lnTo>
                    <a:pt x="214" y="416"/>
                  </a:lnTo>
                  <a:lnTo>
                    <a:pt x="213" y="409"/>
                  </a:lnTo>
                  <a:lnTo>
                    <a:pt x="195" y="401"/>
                  </a:lnTo>
                  <a:lnTo>
                    <a:pt x="194" y="400"/>
                  </a:lnTo>
                  <a:lnTo>
                    <a:pt x="191" y="397"/>
                  </a:lnTo>
                  <a:lnTo>
                    <a:pt x="189" y="396"/>
                  </a:lnTo>
                  <a:lnTo>
                    <a:pt x="172" y="395"/>
                  </a:lnTo>
                  <a:lnTo>
                    <a:pt x="166" y="393"/>
                  </a:lnTo>
                  <a:lnTo>
                    <a:pt x="155" y="397"/>
                  </a:lnTo>
                  <a:lnTo>
                    <a:pt x="140" y="401"/>
                  </a:lnTo>
                  <a:lnTo>
                    <a:pt x="132" y="400"/>
                  </a:lnTo>
                  <a:lnTo>
                    <a:pt x="126" y="402"/>
                  </a:lnTo>
                  <a:lnTo>
                    <a:pt x="112" y="397"/>
                  </a:lnTo>
                  <a:lnTo>
                    <a:pt x="88" y="380"/>
                  </a:lnTo>
                  <a:lnTo>
                    <a:pt x="90" y="371"/>
                  </a:lnTo>
                  <a:lnTo>
                    <a:pt x="91" y="369"/>
                  </a:lnTo>
                  <a:lnTo>
                    <a:pt x="92" y="357"/>
                  </a:lnTo>
                  <a:lnTo>
                    <a:pt x="92" y="344"/>
                  </a:lnTo>
                  <a:lnTo>
                    <a:pt x="83" y="321"/>
                  </a:lnTo>
                  <a:lnTo>
                    <a:pt x="66" y="312"/>
                  </a:lnTo>
                  <a:lnTo>
                    <a:pt x="63" y="313"/>
                  </a:lnTo>
                  <a:lnTo>
                    <a:pt x="54" y="311"/>
                  </a:lnTo>
                  <a:lnTo>
                    <a:pt x="51" y="298"/>
                  </a:lnTo>
                  <a:lnTo>
                    <a:pt x="49" y="296"/>
                  </a:lnTo>
                  <a:lnTo>
                    <a:pt x="33" y="293"/>
                  </a:lnTo>
                  <a:lnTo>
                    <a:pt x="29" y="287"/>
                  </a:lnTo>
                  <a:lnTo>
                    <a:pt x="16" y="290"/>
                  </a:lnTo>
                  <a:lnTo>
                    <a:pt x="10" y="285"/>
                  </a:lnTo>
                  <a:lnTo>
                    <a:pt x="9" y="279"/>
                  </a:lnTo>
                  <a:lnTo>
                    <a:pt x="4" y="284"/>
                  </a:lnTo>
                  <a:lnTo>
                    <a:pt x="0" y="283"/>
                  </a:lnTo>
                  <a:lnTo>
                    <a:pt x="13" y="241"/>
                  </a:lnTo>
                  <a:lnTo>
                    <a:pt x="11" y="263"/>
                  </a:lnTo>
                  <a:lnTo>
                    <a:pt x="15" y="258"/>
                  </a:lnTo>
                  <a:lnTo>
                    <a:pt x="21" y="258"/>
                  </a:lnTo>
                  <a:lnTo>
                    <a:pt x="21" y="245"/>
                  </a:lnTo>
                  <a:lnTo>
                    <a:pt x="29" y="239"/>
                  </a:lnTo>
                  <a:lnTo>
                    <a:pt x="30" y="235"/>
                  </a:lnTo>
                  <a:lnTo>
                    <a:pt x="20" y="236"/>
                  </a:lnTo>
                  <a:lnTo>
                    <a:pt x="14" y="229"/>
                  </a:lnTo>
                  <a:lnTo>
                    <a:pt x="15" y="223"/>
                  </a:lnTo>
                  <a:lnTo>
                    <a:pt x="16" y="213"/>
                  </a:lnTo>
                  <a:lnTo>
                    <a:pt x="14" y="209"/>
                  </a:lnTo>
                  <a:lnTo>
                    <a:pt x="18" y="214"/>
                  </a:lnTo>
                  <a:lnTo>
                    <a:pt x="36" y="211"/>
                  </a:lnTo>
                  <a:lnTo>
                    <a:pt x="37" y="209"/>
                  </a:lnTo>
                  <a:lnTo>
                    <a:pt x="27" y="202"/>
                  </a:lnTo>
                  <a:lnTo>
                    <a:pt x="20" y="194"/>
                  </a:lnTo>
                  <a:lnTo>
                    <a:pt x="17" y="206"/>
                  </a:lnTo>
                  <a:lnTo>
                    <a:pt x="13" y="206"/>
                  </a:lnTo>
                  <a:lnTo>
                    <a:pt x="19" y="173"/>
                  </a:lnTo>
                  <a:lnTo>
                    <a:pt x="18" y="162"/>
                  </a:lnTo>
                  <a:lnTo>
                    <a:pt x="14" y="155"/>
                  </a:lnTo>
                  <a:lnTo>
                    <a:pt x="17" y="134"/>
                  </a:lnTo>
                  <a:lnTo>
                    <a:pt x="14" y="104"/>
                  </a:lnTo>
                  <a:lnTo>
                    <a:pt x="15" y="102"/>
                  </a:lnTo>
                  <a:lnTo>
                    <a:pt x="5" y="8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5" y="55"/>
                  </a:lnTo>
                  <a:lnTo>
                    <a:pt x="16" y="36"/>
                  </a:lnTo>
                  <a:lnTo>
                    <a:pt x="13" y="28"/>
                  </a:lnTo>
                  <a:lnTo>
                    <a:pt x="18" y="30"/>
                  </a:lnTo>
                  <a:lnTo>
                    <a:pt x="63" y="69"/>
                  </a:lnTo>
                  <a:lnTo>
                    <a:pt x="106" y="83"/>
                  </a:lnTo>
                  <a:lnTo>
                    <a:pt x="106" y="85"/>
                  </a:lnTo>
                  <a:lnTo>
                    <a:pt x="133" y="93"/>
                  </a:lnTo>
                  <a:lnTo>
                    <a:pt x="144" y="102"/>
                  </a:lnTo>
                  <a:lnTo>
                    <a:pt x="149" y="104"/>
                  </a:lnTo>
                  <a:lnTo>
                    <a:pt x="151" y="97"/>
                  </a:lnTo>
                  <a:lnTo>
                    <a:pt x="158" y="100"/>
                  </a:lnTo>
                  <a:lnTo>
                    <a:pt x="154" y="102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60" y="130"/>
                  </a:lnTo>
                  <a:lnTo>
                    <a:pt x="149" y="139"/>
                  </a:lnTo>
                  <a:lnTo>
                    <a:pt x="148" y="142"/>
                  </a:lnTo>
                  <a:lnTo>
                    <a:pt x="165" y="131"/>
                  </a:lnTo>
                  <a:lnTo>
                    <a:pt x="171" y="132"/>
                  </a:lnTo>
                  <a:lnTo>
                    <a:pt x="170" y="147"/>
                  </a:lnTo>
                  <a:lnTo>
                    <a:pt x="168" y="146"/>
                  </a:lnTo>
                  <a:lnTo>
                    <a:pt x="161" y="172"/>
                  </a:lnTo>
                  <a:lnTo>
                    <a:pt x="162" y="173"/>
                  </a:lnTo>
                  <a:lnTo>
                    <a:pt x="164" y="184"/>
                  </a:lnTo>
                  <a:lnTo>
                    <a:pt x="166" y="190"/>
                  </a:lnTo>
                  <a:lnTo>
                    <a:pt x="156" y="194"/>
                  </a:lnTo>
                  <a:lnTo>
                    <a:pt x="154" y="190"/>
                  </a:lnTo>
                  <a:lnTo>
                    <a:pt x="153" y="189"/>
                  </a:lnTo>
                  <a:lnTo>
                    <a:pt x="155" y="197"/>
                  </a:lnTo>
                  <a:lnTo>
                    <a:pt x="162" y="196"/>
                  </a:lnTo>
                  <a:lnTo>
                    <a:pt x="171" y="192"/>
                  </a:lnTo>
                  <a:lnTo>
                    <a:pt x="170" y="183"/>
                  </a:lnTo>
                  <a:lnTo>
                    <a:pt x="177" y="145"/>
                  </a:lnTo>
                  <a:lnTo>
                    <a:pt x="190" y="127"/>
                  </a:lnTo>
                  <a:lnTo>
                    <a:pt x="194" y="127"/>
                  </a:lnTo>
                  <a:lnTo>
                    <a:pt x="196" y="122"/>
                  </a:lnTo>
                  <a:lnTo>
                    <a:pt x="189" y="106"/>
                  </a:lnTo>
                  <a:lnTo>
                    <a:pt x="189" y="95"/>
                  </a:lnTo>
                  <a:lnTo>
                    <a:pt x="184" y="105"/>
                  </a:lnTo>
                  <a:lnTo>
                    <a:pt x="186" y="113"/>
                  </a:lnTo>
                  <a:lnTo>
                    <a:pt x="181" y="104"/>
                  </a:lnTo>
                  <a:lnTo>
                    <a:pt x="178" y="103"/>
                  </a:lnTo>
                  <a:lnTo>
                    <a:pt x="179" y="89"/>
                  </a:lnTo>
                  <a:lnTo>
                    <a:pt x="189" y="91"/>
                  </a:lnTo>
                  <a:lnTo>
                    <a:pt x="192" y="87"/>
                  </a:lnTo>
                  <a:lnTo>
                    <a:pt x="192" y="86"/>
                  </a:lnTo>
                  <a:lnTo>
                    <a:pt x="185" y="77"/>
                  </a:lnTo>
                  <a:lnTo>
                    <a:pt x="180" y="72"/>
                  </a:lnTo>
                  <a:lnTo>
                    <a:pt x="170" y="86"/>
                  </a:lnTo>
                  <a:lnTo>
                    <a:pt x="173" y="110"/>
                  </a:lnTo>
                  <a:lnTo>
                    <a:pt x="175" y="111"/>
                  </a:lnTo>
                  <a:lnTo>
                    <a:pt x="176" y="106"/>
                  </a:lnTo>
                  <a:lnTo>
                    <a:pt x="185" y="116"/>
                  </a:lnTo>
                  <a:lnTo>
                    <a:pt x="182" y="131"/>
                  </a:lnTo>
                  <a:lnTo>
                    <a:pt x="175" y="120"/>
                  </a:lnTo>
                  <a:lnTo>
                    <a:pt x="168" y="112"/>
                  </a:lnTo>
                  <a:lnTo>
                    <a:pt x="170" y="97"/>
                  </a:lnTo>
                  <a:lnTo>
                    <a:pt x="161" y="89"/>
                  </a:lnTo>
                  <a:lnTo>
                    <a:pt x="173" y="68"/>
                  </a:lnTo>
                  <a:lnTo>
                    <a:pt x="179" y="44"/>
                  </a:lnTo>
                  <a:lnTo>
                    <a:pt x="187" y="66"/>
                  </a:lnTo>
                  <a:lnTo>
                    <a:pt x="193" y="45"/>
                  </a:lnTo>
                  <a:lnTo>
                    <a:pt x="195" y="34"/>
                  </a:lnTo>
                  <a:lnTo>
                    <a:pt x="186" y="30"/>
                  </a:lnTo>
                  <a:lnTo>
                    <a:pt x="184" y="43"/>
                  </a:lnTo>
                  <a:lnTo>
                    <a:pt x="180" y="15"/>
                  </a:lnTo>
                  <a:lnTo>
                    <a:pt x="183" y="0"/>
                  </a:lnTo>
                  <a:lnTo>
                    <a:pt x="330" y="35"/>
                  </a:lnTo>
                  <a:lnTo>
                    <a:pt x="484" y="69"/>
                  </a:lnTo>
                  <a:lnTo>
                    <a:pt x="534" y="79"/>
                  </a:lnTo>
                  <a:lnTo>
                    <a:pt x="594" y="92"/>
                  </a:lnTo>
                  <a:lnTo>
                    <a:pt x="624" y="97"/>
                  </a:lnTo>
                  <a:lnTo>
                    <a:pt x="624" y="102"/>
                  </a:lnTo>
                  <a:lnTo>
                    <a:pt x="623" y="106"/>
                  </a:lnTo>
                  <a:lnTo>
                    <a:pt x="621" y="114"/>
                  </a:lnTo>
                  <a:lnTo>
                    <a:pt x="608" y="179"/>
                  </a:lnTo>
                  <a:lnTo>
                    <a:pt x="604" y="197"/>
                  </a:lnTo>
                  <a:lnTo>
                    <a:pt x="603" y="207"/>
                  </a:lnTo>
                  <a:lnTo>
                    <a:pt x="602" y="210"/>
                  </a:lnTo>
                  <a:lnTo>
                    <a:pt x="602" y="212"/>
                  </a:lnTo>
                  <a:lnTo>
                    <a:pt x="601" y="214"/>
                  </a:lnTo>
                  <a:lnTo>
                    <a:pt x="596" y="240"/>
                  </a:lnTo>
                  <a:lnTo>
                    <a:pt x="594" y="254"/>
                  </a:lnTo>
                  <a:lnTo>
                    <a:pt x="588" y="284"/>
                  </a:lnTo>
                  <a:lnTo>
                    <a:pt x="586" y="297"/>
                  </a:lnTo>
                  <a:lnTo>
                    <a:pt x="586" y="298"/>
                  </a:lnTo>
                  <a:lnTo>
                    <a:pt x="582" y="311"/>
                  </a:lnTo>
                  <a:lnTo>
                    <a:pt x="574" y="355"/>
                  </a:lnTo>
                  <a:lnTo>
                    <a:pt x="573" y="361"/>
                  </a:lnTo>
                  <a:lnTo>
                    <a:pt x="570" y="380"/>
                  </a:lnTo>
                  <a:lnTo>
                    <a:pt x="569" y="384"/>
                  </a:lnTo>
                  <a:lnTo>
                    <a:pt x="568" y="39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47840" y="216000"/>
              <a:ext cx="73080" cy="58680"/>
            </a:xfrm>
            <a:custGeom>
              <a:avLst/>
              <a:gdLst/>
              <a:ahLst/>
              <a:rect l="l" t="t" r="r" b="b"/>
              <a:pathLst>
                <a:path w="34" h="27">
                  <a:moveTo>
                    <a:pt x="3" y="0"/>
                  </a:moveTo>
                  <a:lnTo>
                    <a:pt x="7" y="13"/>
                  </a:lnTo>
                  <a:lnTo>
                    <a:pt x="11" y="15"/>
                  </a:lnTo>
                  <a:lnTo>
                    <a:pt x="13" y="4"/>
                  </a:lnTo>
                  <a:lnTo>
                    <a:pt x="34" y="9"/>
                  </a:lnTo>
                  <a:lnTo>
                    <a:pt x="22" y="27"/>
                  </a:lnTo>
                  <a:lnTo>
                    <a:pt x="8" y="26"/>
                  </a:lnTo>
                  <a:lnTo>
                    <a:pt x="0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30560" y="1515960"/>
              <a:ext cx="1379520" cy="1133640"/>
            </a:xfrm>
            <a:custGeom>
              <a:avLst/>
              <a:gdLst/>
              <a:ahLst/>
              <a:rect l="l" t="t" r="r" b="b"/>
              <a:pathLst>
                <a:path w="642" h="529">
                  <a:moveTo>
                    <a:pt x="415" y="516"/>
                  </a:moveTo>
                  <a:lnTo>
                    <a:pt x="409" y="515"/>
                  </a:lnTo>
                  <a:lnTo>
                    <a:pt x="399" y="514"/>
                  </a:lnTo>
                  <a:lnTo>
                    <a:pt x="367" y="511"/>
                  </a:lnTo>
                  <a:lnTo>
                    <a:pt x="365" y="510"/>
                  </a:lnTo>
                  <a:lnTo>
                    <a:pt x="364" y="510"/>
                  </a:lnTo>
                  <a:lnTo>
                    <a:pt x="327" y="507"/>
                  </a:lnTo>
                  <a:lnTo>
                    <a:pt x="322" y="507"/>
                  </a:lnTo>
                  <a:lnTo>
                    <a:pt x="300" y="505"/>
                  </a:lnTo>
                  <a:lnTo>
                    <a:pt x="274" y="502"/>
                  </a:lnTo>
                  <a:lnTo>
                    <a:pt x="251" y="500"/>
                  </a:lnTo>
                  <a:lnTo>
                    <a:pt x="197" y="495"/>
                  </a:lnTo>
                  <a:lnTo>
                    <a:pt x="175" y="493"/>
                  </a:lnTo>
                  <a:lnTo>
                    <a:pt x="136" y="488"/>
                  </a:lnTo>
                  <a:lnTo>
                    <a:pt x="133" y="488"/>
                  </a:lnTo>
                  <a:lnTo>
                    <a:pt x="91" y="483"/>
                  </a:lnTo>
                  <a:lnTo>
                    <a:pt x="87" y="482"/>
                  </a:lnTo>
                  <a:lnTo>
                    <a:pt x="68" y="480"/>
                  </a:lnTo>
                  <a:lnTo>
                    <a:pt x="0" y="471"/>
                  </a:lnTo>
                  <a:lnTo>
                    <a:pt x="4" y="442"/>
                  </a:lnTo>
                  <a:lnTo>
                    <a:pt x="7" y="419"/>
                  </a:lnTo>
                  <a:lnTo>
                    <a:pt x="8" y="412"/>
                  </a:lnTo>
                  <a:lnTo>
                    <a:pt x="9" y="403"/>
                  </a:lnTo>
                  <a:lnTo>
                    <a:pt x="12" y="383"/>
                  </a:lnTo>
                  <a:lnTo>
                    <a:pt x="13" y="373"/>
                  </a:lnTo>
                  <a:lnTo>
                    <a:pt x="15" y="353"/>
                  </a:lnTo>
                  <a:lnTo>
                    <a:pt x="17" y="338"/>
                  </a:lnTo>
                  <a:lnTo>
                    <a:pt x="22" y="297"/>
                  </a:lnTo>
                  <a:lnTo>
                    <a:pt x="23" y="293"/>
                  </a:lnTo>
                  <a:lnTo>
                    <a:pt x="27" y="265"/>
                  </a:lnTo>
                  <a:lnTo>
                    <a:pt x="31" y="235"/>
                  </a:lnTo>
                  <a:lnTo>
                    <a:pt x="31" y="233"/>
                  </a:lnTo>
                  <a:lnTo>
                    <a:pt x="32" y="228"/>
                  </a:lnTo>
                  <a:lnTo>
                    <a:pt x="35" y="206"/>
                  </a:lnTo>
                  <a:lnTo>
                    <a:pt x="36" y="197"/>
                  </a:lnTo>
                  <a:lnTo>
                    <a:pt x="38" y="182"/>
                  </a:lnTo>
                  <a:lnTo>
                    <a:pt x="38" y="177"/>
                  </a:lnTo>
                  <a:lnTo>
                    <a:pt x="38" y="176"/>
                  </a:lnTo>
                  <a:lnTo>
                    <a:pt x="42" y="147"/>
                  </a:lnTo>
                  <a:lnTo>
                    <a:pt x="44" y="132"/>
                  </a:lnTo>
                  <a:lnTo>
                    <a:pt x="45" y="120"/>
                  </a:lnTo>
                  <a:lnTo>
                    <a:pt x="47" y="102"/>
                  </a:lnTo>
                  <a:lnTo>
                    <a:pt x="49" y="88"/>
                  </a:lnTo>
                  <a:lnTo>
                    <a:pt x="52" y="62"/>
                  </a:lnTo>
                  <a:lnTo>
                    <a:pt x="52" y="59"/>
                  </a:lnTo>
                  <a:lnTo>
                    <a:pt x="55" y="39"/>
                  </a:lnTo>
                  <a:lnTo>
                    <a:pt x="60" y="0"/>
                  </a:lnTo>
                  <a:lnTo>
                    <a:pt x="114" y="8"/>
                  </a:lnTo>
                  <a:lnTo>
                    <a:pt x="147" y="10"/>
                  </a:lnTo>
                  <a:lnTo>
                    <a:pt x="160" y="12"/>
                  </a:lnTo>
                  <a:lnTo>
                    <a:pt x="165" y="12"/>
                  </a:lnTo>
                  <a:lnTo>
                    <a:pt x="220" y="18"/>
                  </a:lnTo>
                  <a:lnTo>
                    <a:pt x="231" y="20"/>
                  </a:lnTo>
                  <a:lnTo>
                    <a:pt x="262" y="23"/>
                  </a:lnTo>
                  <a:lnTo>
                    <a:pt x="272" y="24"/>
                  </a:lnTo>
                  <a:lnTo>
                    <a:pt x="282" y="25"/>
                  </a:lnTo>
                  <a:lnTo>
                    <a:pt x="293" y="27"/>
                  </a:lnTo>
                  <a:lnTo>
                    <a:pt x="321" y="30"/>
                  </a:lnTo>
                  <a:lnTo>
                    <a:pt x="387" y="36"/>
                  </a:lnTo>
                  <a:lnTo>
                    <a:pt x="397" y="37"/>
                  </a:lnTo>
                  <a:lnTo>
                    <a:pt x="458" y="43"/>
                  </a:lnTo>
                  <a:lnTo>
                    <a:pt x="459" y="43"/>
                  </a:lnTo>
                  <a:lnTo>
                    <a:pt x="469" y="44"/>
                  </a:lnTo>
                  <a:lnTo>
                    <a:pt x="480" y="44"/>
                  </a:lnTo>
                  <a:lnTo>
                    <a:pt x="488" y="44"/>
                  </a:lnTo>
                  <a:lnTo>
                    <a:pt x="556" y="49"/>
                  </a:lnTo>
                  <a:lnTo>
                    <a:pt x="560" y="49"/>
                  </a:lnTo>
                  <a:lnTo>
                    <a:pt x="578" y="51"/>
                  </a:lnTo>
                  <a:lnTo>
                    <a:pt x="586" y="51"/>
                  </a:lnTo>
                  <a:lnTo>
                    <a:pt x="642" y="56"/>
                  </a:lnTo>
                  <a:lnTo>
                    <a:pt x="641" y="85"/>
                  </a:lnTo>
                  <a:lnTo>
                    <a:pt x="640" y="105"/>
                  </a:lnTo>
                  <a:lnTo>
                    <a:pt x="639" y="115"/>
                  </a:lnTo>
                  <a:lnTo>
                    <a:pt x="636" y="144"/>
                  </a:lnTo>
                  <a:lnTo>
                    <a:pt x="636" y="152"/>
                  </a:lnTo>
                  <a:lnTo>
                    <a:pt x="636" y="157"/>
                  </a:lnTo>
                  <a:lnTo>
                    <a:pt x="635" y="174"/>
                  </a:lnTo>
                  <a:lnTo>
                    <a:pt x="634" y="190"/>
                  </a:lnTo>
                  <a:lnTo>
                    <a:pt x="633" y="203"/>
                  </a:lnTo>
                  <a:lnTo>
                    <a:pt x="632" y="218"/>
                  </a:lnTo>
                  <a:lnTo>
                    <a:pt x="631" y="232"/>
                  </a:lnTo>
                  <a:lnTo>
                    <a:pt x="631" y="233"/>
                  </a:lnTo>
                  <a:lnTo>
                    <a:pt x="631" y="235"/>
                  </a:lnTo>
                  <a:lnTo>
                    <a:pt x="631" y="247"/>
                  </a:lnTo>
                  <a:lnTo>
                    <a:pt x="629" y="277"/>
                  </a:lnTo>
                  <a:lnTo>
                    <a:pt x="628" y="292"/>
                  </a:lnTo>
                  <a:lnTo>
                    <a:pt x="628" y="297"/>
                  </a:lnTo>
                  <a:lnTo>
                    <a:pt x="627" y="314"/>
                  </a:lnTo>
                  <a:lnTo>
                    <a:pt x="625" y="340"/>
                  </a:lnTo>
                  <a:lnTo>
                    <a:pt x="623" y="381"/>
                  </a:lnTo>
                  <a:lnTo>
                    <a:pt x="622" y="395"/>
                  </a:lnTo>
                  <a:lnTo>
                    <a:pt x="621" y="410"/>
                  </a:lnTo>
                  <a:lnTo>
                    <a:pt x="620" y="425"/>
                  </a:lnTo>
                  <a:lnTo>
                    <a:pt x="620" y="440"/>
                  </a:lnTo>
                  <a:lnTo>
                    <a:pt x="619" y="446"/>
                  </a:lnTo>
                  <a:lnTo>
                    <a:pt x="619" y="456"/>
                  </a:lnTo>
                  <a:lnTo>
                    <a:pt x="618" y="463"/>
                  </a:lnTo>
                  <a:lnTo>
                    <a:pt x="618" y="470"/>
                  </a:lnTo>
                  <a:lnTo>
                    <a:pt x="617" y="482"/>
                  </a:lnTo>
                  <a:lnTo>
                    <a:pt x="616" y="493"/>
                  </a:lnTo>
                  <a:lnTo>
                    <a:pt x="615" y="515"/>
                  </a:lnTo>
                  <a:lnTo>
                    <a:pt x="614" y="529"/>
                  </a:lnTo>
                  <a:lnTo>
                    <a:pt x="563" y="526"/>
                  </a:lnTo>
                  <a:lnTo>
                    <a:pt x="542" y="525"/>
                  </a:lnTo>
                  <a:lnTo>
                    <a:pt x="535" y="525"/>
                  </a:lnTo>
                  <a:lnTo>
                    <a:pt x="520" y="524"/>
                  </a:lnTo>
                  <a:lnTo>
                    <a:pt x="508" y="523"/>
                  </a:lnTo>
                  <a:lnTo>
                    <a:pt x="506" y="523"/>
                  </a:lnTo>
                  <a:lnTo>
                    <a:pt x="491" y="522"/>
                  </a:lnTo>
                  <a:lnTo>
                    <a:pt x="436" y="518"/>
                  </a:lnTo>
                  <a:lnTo>
                    <a:pt x="426" y="517"/>
                  </a:lnTo>
                  <a:lnTo>
                    <a:pt x="425" y="517"/>
                  </a:lnTo>
                  <a:lnTo>
                    <a:pt x="418" y="516"/>
                  </a:lnTo>
                  <a:lnTo>
                    <a:pt x="415" y="51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592520" y="3686040"/>
              <a:ext cx="1737000" cy="879480"/>
            </a:xfrm>
            <a:custGeom>
              <a:avLst/>
              <a:gdLst/>
              <a:ahLst/>
              <a:rect l="l" t="t" r="r" b="b"/>
              <a:pathLst>
                <a:path w="808" h="411">
                  <a:moveTo>
                    <a:pt x="791" y="107"/>
                  </a:moveTo>
                  <a:lnTo>
                    <a:pt x="787" y="89"/>
                  </a:lnTo>
                  <a:lnTo>
                    <a:pt x="786" y="81"/>
                  </a:lnTo>
                  <a:lnTo>
                    <a:pt x="784" y="66"/>
                  </a:lnTo>
                  <a:lnTo>
                    <a:pt x="783" y="54"/>
                  </a:lnTo>
                  <a:lnTo>
                    <a:pt x="783" y="49"/>
                  </a:lnTo>
                  <a:lnTo>
                    <a:pt x="783" y="46"/>
                  </a:lnTo>
                  <a:lnTo>
                    <a:pt x="783" y="45"/>
                  </a:lnTo>
                  <a:lnTo>
                    <a:pt x="783" y="37"/>
                  </a:lnTo>
                  <a:lnTo>
                    <a:pt x="783" y="34"/>
                  </a:lnTo>
                  <a:lnTo>
                    <a:pt x="782" y="23"/>
                  </a:lnTo>
                  <a:lnTo>
                    <a:pt x="782" y="11"/>
                  </a:lnTo>
                  <a:lnTo>
                    <a:pt x="782" y="6"/>
                  </a:lnTo>
                  <a:lnTo>
                    <a:pt x="781" y="6"/>
                  </a:lnTo>
                  <a:lnTo>
                    <a:pt x="770" y="6"/>
                  </a:lnTo>
                  <a:lnTo>
                    <a:pt x="746" y="7"/>
                  </a:lnTo>
                  <a:lnTo>
                    <a:pt x="740" y="7"/>
                  </a:lnTo>
                  <a:lnTo>
                    <a:pt x="723" y="8"/>
                  </a:lnTo>
                  <a:lnTo>
                    <a:pt x="717" y="8"/>
                  </a:lnTo>
                  <a:lnTo>
                    <a:pt x="709" y="8"/>
                  </a:lnTo>
                  <a:lnTo>
                    <a:pt x="700" y="8"/>
                  </a:lnTo>
                  <a:lnTo>
                    <a:pt x="698" y="8"/>
                  </a:lnTo>
                  <a:lnTo>
                    <a:pt x="688" y="9"/>
                  </a:lnTo>
                  <a:lnTo>
                    <a:pt x="684" y="9"/>
                  </a:lnTo>
                  <a:lnTo>
                    <a:pt x="674" y="9"/>
                  </a:lnTo>
                  <a:lnTo>
                    <a:pt x="666" y="9"/>
                  </a:lnTo>
                  <a:lnTo>
                    <a:pt x="657" y="9"/>
                  </a:lnTo>
                  <a:lnTo>
                    <a:pt x="653" y="9"/>
                  </a:lnTo>
                  <a:lnTo>
                    <a:pt x="642" y="9"/>
                  </a:lnTo>
                  <a:lnTo>
                    <a:pt x="613" y="10"/>
                  </a:lnTo>
                  <a:lnTo>
                    <a:pt x="605" y="10"/>
                  </a:lnTo>
                  <a:lnTo>
                    <a:pt x="595" y="10"/>
                  </a:lnTo>
                  <a:lnTo>
                    <a:pt x="584" y="10"/>
                  </a:lnTo>
                  <a:lnTo>
                    <a:pt x="573" y="10"/>
                  </a:lnTo>
                  <a:lnTo>
                    <a:pt x="560" y="11"/>
                  </a:lnTo>
                  <a:lnTo>
                    <a:pt x="547" y="11"/>
                  </a:lnTo>
                  <a:lnTo>
                    <a:pt x="531" y="11"/>
                  </a:lnTo>
                  <a:lnTo>
                    <a:pt x="526" y="11"/>
                  </a:lnTo>
                  <a:lnTo>
                    <a:pt x="518" y="11"/>
                  </a:lnTo>
                  <a:lnTo>
                    <a:pt x="514" y="11"/>
                  </a:lnTo>
                  <a:lnTo>
                    <a:pt x="496" y="11"/>
                  </a:lnTo>
                  <a:lnTo>
                    <a:pt x="486" y="11"/>
                  </a:lnTo>
                  <a:lnTo>
                    <a:pt x="467" y="11"/>
                  </a:lnTo>
                  <a:lnTo>
                    <a:pt x="463" y="11"/>
                  </a:lnTo>
                  <a:lnTo>
                    <a:pt x="457" y="11"/>
                  </a:lnTo>
                  <a:lnTo>
                    <a:pt x="456" y="11"/>
                  </a:lnTo>
                  <a:lnTo>
                    <a:pt x="441" y="11"/>
                  </a:lnTo>
                  <a:lnTo>
                    <a:pt x="435" y="11"/>
                  </a:lnTo>
                  <a:lnTo>
                    <a:pt x="433" y="11"/>
                  </a:lnTo>
                  <a:lnTo>
                    <a:pt x="421" y="11"/>
                  </a:lnTo>
                  <a:lnTo>
                    <a:pt x="417" y="11"/>
                  </a:lnTo>
                  <a:lnTo>
                    <a:pt x="398" y="11"/>
                  </a:lnTo>
                  <a:lnTo>
                    <a:pt x="392" y="11"/>
                  </a:lnTo>
                  <a:lnTo>
                    <a:pt x="375" y="11"/>
                  </a:lnTo>
                  <a:lnTo>
                    <a:pt x="344" y="10"/>
                  </a:lnTo>
                  <a:lnTo>
                    <a:pt x="340" y="10"/>
                  </a:lnTo>
                  <a:lnTo>
                    <a:pt x="332" y="10"/>
                  </a:lnTo>
                  <a:lnTo>
                    <a:pt x="328" y="10"/>
                  </a:lnTo>
                  <a:lnTo>
                    <a:pt x="325" y="10"/>
                  </a:lnTo>
                  <a:lnTo>
                    <a:pt x="289" y="9"/>
                  </a:lnTo>
                  <a:lnTo>
                    <a:pt x="282" y="9"/>
                  </a:lnTo>
                  <a:lnTo>
                    <a:pt x="278" y="9"/>
                  </a:lnTo>
                  <a:lnTo>
                    <a:pt x="273" y="9"/>
                  </a:lnTo>
                  <a:lnTo>
                    <a:pt x="270" y="9"/>
                  </a:lnTo>
                  <a:lnTo>
                    <a:pt x="230" y="8"/>
                  </a:lnTo>
                  <a:lnTo>
                    <a:pt x="223" y="8"/>
                  </a:lnTo>
                  <a:lnTo>
                    <a:pt x="194" y="7"/>
                  </a:lnTo>
                  <a:lnTo>
                    <a:pt x="189" y="7"/>
                  </a:lnTo>
                  <a:lnTo>
                    <a:pt x="183" y="7"/>
                  </a:lnTo>
                  <a:lnTo>
                    <a:pt x="177" y="7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20" y="5"/>
                  </a:lnTo>
                  <a:lnTo>
                    <a:pt x="114" y="5"/>
                  </a:lnTo>
                  <a:lnTo>
                    <a:pt x="94" y="5"/>
                  </a:lnTo>
                  <a:lnTo>
                    <a:pt x="93" y="4"/>
                  </a:lnTo>
                  <a:lnTo>
                    <a:pt x="38" y="2"/>
                  </a:lnTo>
                  <a:lnTo>
                    <a:pt x="26" y="1"/>
                  </a:lnTo>
                  <a:lnTo>
                    <a:pt x="3" y="0"/>
                  </a:lnTo>
                  <a:lnTo>
                    <a:pt x="3" y="14"/>
                  </a:lnTo>
                  <a:lnTo>
                    <a:pt x="2" y="33"/>
                  </a:lnTo>
                  <a:lnTo>
                    <a:pt x="0" y="60"/>
                  </a:lnTo>
                  <a:lnTo>
                    <a:pt x="36" y="61"/>
                  </a:lnTo>
                  <a:lnTo>
                    <a:pt x="59" y="62"/>
                  </a:lnTo>
                  <a:lnTo>
                    <a:pt x="78" y="63"/>
                  </a:lnTo>
                  <a:lnTo>
                    <a:pt x="82" y="63"/>
                  </a:lnTo>
                  <a:lnTo>
                    <a:pt x="83" y="63"/>
                  </a:lnTo>
                  <a:lnTo>
                    <a:pt x="91" y="63"/>
                  </a:lnTo>
                  <a:lnTo>
                    <a:pt x="103" y="64"/>
                  </a:lnTo>
                  <a:lnTo>
                    <a:pt x="107" y="64"/>
                  </a:lnTo>
                  <a:lnTo>
                    <a:pt x="129" y="65"/>
                  </a:lnTo>
                  <a:lnTo>
                    <a:pt x="153" y="66"/>
                  </a:lnTo>
                  <a:lnTo>
                    <a:pt x="164" y="66"/>
                  </a:lnTo>
                  <a:lnTo>
                    <a:pt x="179" y="67"/>
                  </a:lnTo>
                  <a:lnTo>
                    <a:pt x="188" y="67"/>
                  </a:lnTo>
                  <a:lnTo>
                    <a:pt x="192" y="67"/>
                  </a:lnTo>
                  <a:lnTo>
                    <a:pt x="199" y="67"/>
                  </a:lnTo>
                  <a:lnTo>
                    <a:pt x="223" y="68"/>
                  </a:lnTo>
                  <a:lnTo>
                    <a:pt x="230" y="68"/>
                  </a:lnTo>
                  <a:lnTo>
                    <a:pt x="246" y="68"/>
                  </a:lnTo>
                  <a:lnTo>
                    <a:pt x="247" y="68"/>
                  </a:lnTo>
                  <a:lnTo>
                    <a:pt x="281" y="69"/>
                  </a:lnTo>
                  <a:lnTo>
                    <a:pt x="281" y="84"/>
                  </a:lnTo>
                  <a:lnTo>
                    <a:pt x="280" y="122"/>
                  </a:lnTo>
                  <a:lnTo>
                    <a:pt x="280" y="129"/>
                  </a:lnTo>
                  <a:lnTo>
                    <a:pt x="280" y="139"/>
                  </a:lnTo>
                  <a:lnTo>
                    <a:pt x="280" y="144"/>
                  </a:lnTo>
                  <a:lnTo>
                    <a:pt x="280" y="150"/>
                  </a:lnTo>
                  <a:lnTo>
                    <a:pt x="279" y="160"/>
                  </a:lnTo>
                  <a:lnTo>
                    <a:pt x="279" y="175"/>
                  </a:lnTo>
                  <a:lnTo>
                    <a:pt x="279" y="190"/>
                  </a:lnTo>
                  <a:lnTo>
                    <a:pt x="279" y="193"/>
                  </a:lnTo>
                  <a:lnTo>
                    <a:pt x="279" y="199"/>
                  </a:lnTo>
                  <a:lnTo>
                    <a:pt x="279" y="214"/>
                  </a:lnTo>
                  <a:lnTo>
                    <a:pt x="278" y="219"/>
                  </a:lnTo>
                  <a:lnTo>
                    <a:pt x="278" y="227"/>
                  </a:lnTo>
                  <a:lnTo>
                    <a:pt x="278" y="234"/>
                  </a:lnTo>
                  <a:lnTo>
                    <a:pt x="278" y="246"/>
                  </a:lnTo>
                  <a:lnTo>
                    <a:pt x="276" y="264"/>
                  </a:lnTo>
                  <a:lnTo>
                    <a:pt x="276" y="271"/>
                  </a:lnTo>
                  <a:lnTo>
                    <a:pt x="276" y="279"/>
                  </a:lnTo>
                  <a:lnTo>
                    <a:pt x="276" y="303"/>
                  </a:lnTo>
                  <a:lnTo>
                    <a:pt x="280" y="300"/>
                  </a:lnTo>
                  <a:lnTo>
                    <a:pt x="291" y="309"/>
                  </a:lnTo>
                  <a:lnTo>
                    <a:pt x="300" y="319"/>
                  </a:lnTo>
                  <a:lnTo>
                    <a:pt x="324" y="321"/>
                  </a:lnTo>
                  <a:lnTo>
                    <a:pt x="326" y="322"/>
                  </a:lnTo>
                  <a:lnTo>
                    <a:pt x="348" y="326"/>
                  </a:lnTo>
                  <a:lnTo>
                    <a:pt x="348" y="327"/>
                  </a:lnTo>
                  <a:lnTo>
                    <a:pt x="352" y="329"/>
                  </a:lnTo>
                  <a:lnTo>
                    <a:pt x="353" y="344"/>
                  </a:lnTo>
                  <a:lnTo>
                    <a:pt x="360" y="347"/>
                  </a:lnTo>
                  <a:lnTo>
                    <a:pt x="366" y="346"/>
                  </a:lnTo>
                  <a:lnTo>
                    <a:pt x="377" y="347"/>
                  </a:lnTo>
                  <a:lnTo>
                    <a:pt x="395" y="356"/>
                  </a:lnTo>
                  <a:lnTo>
                    <a:pt x="408" y="352"/>
                  </a:lnTo>
                  <a:lnTo>
                    <a:pt x="409" y="352"/>
                  </a:lnTo>
                  <a:lnTo>
                    <a:pt x="414" y="355"/>
                  </a:lnTo>
                  <a:lnTo>
                    <a:pt x="420" y="362"/>
                  </a:lnTo>
                  <a:lnTo>
                    <a:pt x="427" y="363"/>
                  </a:lnTo>
                  <a:lnTo>
                    <a:pt x="445" y="355"/>
                  </a:lnTo>
                  <a:lnTo>
                    <a:pt x="451" y="357"/>
                  </a:lnTo>
                  <a:lnTo>
                    <a:pt x="454" y="354"/>
                  </a:lnTo>
                  <a:lnTo>
                    <a:pt x="459" y="354"/>
                  </a:lnTo>
                  <a:lnTo>
                    <a:pt x="461" y="371"/>
                  </a:lnTo>
                  <a:lnTo>
                    <a:pt x="470" y="371"/>
                  </a:lnTo>
                  <a:lnTo>
                    <a:pt x="470" y="384"/>
                  </a:lnTo>
                  <a:lnTo>
                    <a:pt x="480" y="389"/>
                  </a:lnTo>
                  <a:lnTo>
                    <a:pt x="504" y="374"/>
                  </a:lnTo>
                  <a:lnTo>
                    <a:pt x="510" y="383"/>
                  </a:lnTo>
                  <a:lnTo>
                    <a:pt x="513" y="381"/>
                  </a:lnTo>
                  <a:lnTo>
                    <a:pt x="516" y="380"/>
                  </a:lnTo>
                  <a:lnTo>
                    <a:pt x="518" y="380"/>
                  </a:lnTo>
                  <a:lnTo>
                    <a:pt x="528" y="393"/>
                  </a:lnTo>
                  <a:lnTo>
                    <a:pt x="547" y="385"/>
                  </a:lnTo>
                  <a:lnTo>
                    <a:pt x="546" y="399"/>
                  </a:lnTo>
                  <a:lnTo>
                    <a:pt x="552" y="404"/>
                  </a:lnTo>
                  <a:lnTo>
                    <a:pt x="570" y="376"/>
                  </a:lnTo>
                  <a:lnTo>
                    <a:pt x="571" y="376"/>
                  </a:lnTo>
                  <a:lnTo>
                    <a:pt x="588" y="391"/>
                  </a:lnTo>
                  <a:lnTo>
                    <a:pt x="604" y="382"/>
                  </a:lnTo>
                  <a:lnTo>
                    <a:pt x="602" y="385"/>
                  </a:lnTo>
                  <a:lnTo>
                    <a:pt x="613" y="397"/>
                  </a:lnTo>
                  <a:lnTo>
                    <a:pt x="620" y="397"/>
                  </a:lnTo>
                  <a:lnTo>
                    <a:pt x="624" y="402"/>
                  </a:lnTo>
                  <a:lnTo>
                    <a:pt x="637" y="398"/>
                  </a:lnTo>
                  <a:lnTo>
                    <a:pt x="660" y="384"/>
                  </a:lnTo>
                  <a:lnTo>
                    <a:pt x="676" y="388"/>
                  </a:lnTo>
                  <a:lnTo>
                    <a:pt x="684" y="383"/>
                  </a:lnTo>
                  <a:lnTo>
                    <a:pt x="685" y="381"/>
                  </a:lnTo>
                  <a:lnTo>
                    <a:pt x="699" y="378"/>
                  </a:lnTo>
                  <a:lnTo>
                    <a:pt x="699" y="375"/>
                  </a:lnTo>
                  <a:lnTo>
                    <a:pt x="703" y="376"/>
                  </a:lnTo>
                  <a:lnTo>
                    <a:pt x="706" y="380"/>
                  </a:lnTo>
                  <a:lnTo>
                    <a:pt x="705" y="381"/>
                  </a:lnTo>
                  <a:lnTo>
                    <a:pt x="728" y="381"/>
                  </a:lnTo>
                  <a:lnTo>
                    <a:pt x="731" y="382"/>
                  </a:lnTo>
                  <a:lnTo>
                    <a:pt x="733" y="375"/>
                  </a:lnTo>
                  <a:lnTo>
                    <a:pt x="742" y="374"/>
                  </a:lnTo>
                  <a:lnTo>
                    <a:pt x="745" y="375"/>
                  </a:lnTo>
                  <a:lnTo>
                    <a:pt x="745" y="378"/>
                  </a:lnTo>
                  <a:lnTo>
                    <a:pt x="758" y="383"/>
                  </a:lnTo>
                  <a:lnTo>
                    <a:pt x="770" y="396"/>
                  </a:lnTo>
                  <a:lnTo>
                    <a:pt x="775" y="398"/>
                  </a:lnTo>
                  <a:lnTo>
                    <a:pt x="775" y="394"/>
                  </a:lnTo>
                  <a:lnTo>
                    <a:pt x="781" y="396"/>
                  </a:lnTo>
                  <a:lnTo>
                    <a:pt x="781" y="400"/>
                  </a:lnTo>
                  <a:lnTo>
                    <a:pt x="783" y="399"/>
                  </a:lnTo>
                  <a:lnTo>
                    <a:pt x="782" y="401"/>
                  </a:lnTo>
                  <a:lnTo>
                    <a:pt x="795" y="403"/>
                  </a:lnTo>
                  <a:lnTo>
                    <a:pt x="804" y="411"/>
                  </a:lnTo>
                  <a:lnTo>
                    <a:pt x="808" y="408"/>
                  </a:lnTo>
                  <a:lnTo>
                    <a:pt x="808" y="378"/>
                  </a:lnTo>
                  <a:lnTo>
                    <a:pt x="808" y="375"/>
                  </a:lnTo>
                  <a:lnTo>
                    <a:pt x="808" y="372"/>
                  </a:lnTo>
                  <a:lnTo>
                    <a:pt x="808" y="370"/>
                  </a:lnTo>
                  <a:lnTo>
                    <a:pt x="807" y="350"/>
                  </a:lnTo>
                  <a:lnTo>
                    <a:pt x="807" y="342"/>
                  </a:lnTo>
                  <a:lnTo>
                    <a:pt x="807" y="335"/>
                  </a:lnTo>
                  <a:lnTo>
                    <a:pt x="807" y="310"/>
                  </a:lnTo>
                  <a:lnTo>
                    <a:pt x="807" y="304"/>
                  </a:lnTo>
                  <a:lnTo>
                    <a:pt x="807" y="288"/>
                  </a:lnTo>
                  <a:lnTo>
                    <a:pt x="807" y="283"/>
                  </a:lnTo>
                  <a:lnTo>
                    <a:pt x="807" y="278"/>
                  </a:lnTo>
                  <a:lnTo>
                    <a:pt x="806" y="260"/>
                  </a:lnTo>
                  <a:lnTo>
                    <a:pt x="806" y="259"/>
                  </a:lnTo>
                  <a:lnTo>
                    <a:pt x="806" y="253"/>
                  </a:lnTo>
                  <a:lnTo>
                    <a:pt x="806" y="215"/>
                  </a:lnTo>
                  <a:lnTo>
                    <a:pt x="806" y="200"/>
                  </a:lnTo>
                  <a:lnTo>
                    <a:pt x="806" y="199"/>
                  </a:lnTo>
                  <a:lnTo>
                    <a:pt x="806" y="198"/>
                  </a:lnTo>
                  <a:lnTo>
                    <a:pt x="806" y="197"/>
                  </a:lnTo>
                  <a:lnTo>
                    <a:pt x="804" y="185"/>
                  </a:lnTo>
                  <a:lnTo>
                    <a:pt x="804" y="183"/>
                  </a:lnTo>
                  <a:lnTo>
                    <a:pt x="801" y="169"/>
                  </a:lnTo>
                  <a:lnTo>
                    <a:pt x="801" y="165"/>
                  </a:lnTo>
                  <a:lnTo>
                    <a:pt x="800" y="161"/>
                  </a:lnTo>
                  <a:lnTo>
                    <a:pt x="799" y="154"/>
                  </a:lnTo>
                  <a:lnTo>
                    <a:pt x="798" y="149"/>
                  </a:lnTo>
                  <a:lnTo>
                    <a:pt x="797" y="141"/>
                  </a:lnTo>
                  <a:lnTo>
                    <a:pt x="792" y="113"/>
                  </a:lnTo>
                  <a:lnTo>
                    <a:pt x="792" y="111"/>
                  </a:lnTo>
                  <a:lnTo>
                    <a:pt x="791" y="10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762360" y="381168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8560" y="345600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00120" y="179856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92240" y="397368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28880" y="397656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33440" y="417996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308240" y="428940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395520" y="257184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057400" y="360360"/>
              <a:ext cx="1184400" cy="1911240"/>
            </a:xfrm>
            <a:custGeom>
              <a:avLst/>
              <a:gdLst/>
              <a:ahLst/>
              <a:rect l="l" t="t" r="r" b="b"/>
              <a:pathLst>
                <a:path w="551" h="893">
                  <a:moveTo>
                    <a:pt x="59" y="561"/>
                  </a:moveTo>
                  <a:lnTo>
                    <a:pt x="57" y="564"/>
                  </a:lnTo>
                  <a:lnTo>
                    <a:pt x="56" y="565"/>
                  </a:lnTo>
                  <a:lnTo>
                    <a:pt x="45" y="592"/>
                  </a:lnTo>
                  <a:lnTo>
                    <a:pt x="43" y="593"/>
                  </a:lnTo>
                  <a:lnTo>
                    <a:pt x="40" y="600"/>
                  </a:lnTo>
                  <a:lnTo>
                    <a:pt x="37" y="614"/>
                  </a:lnTo>
                  <a:lnTo>
                    <a:pt x="35" y="627"/>
                  </a:lnTo>
                  <a:lnTo>
                    <a:pt x="26" y="675"/>
                  </a:lnTo>
                  <a:lnTo>
                    <a:pt x="0" y="811"/>
                  </a:lnTo>
                  <a:lnTo>
                    <a:pt x="5" y="812"/>
                  </a:lnTo>
                  <a:lnTo>
                    <a:pt x="84" y="827"/>
                  </a:lnTo>
                  <a:lnTo>
                    <a:pt x="171" y="842"/>
                  </a:lnTo>
                  <a:lnTo>
                    <a:pt x="195" y="846"/>
                  </a:lnTo>
                  <a:lnTo>
                    <a:pt x="209" y="848"/>
                  </a:lnTo>
                  <a:lnTo>
                    <a:pt x="235" y="854"/>
                  </a:lnTo>
                  <a:lnTo>
                    <a:pt x="238" y="854"/>
                  </a:lnTo>
                  <a:lnTo>
                    <a:pt x="239" y="854"/>
                  </a:lnTo>
                  <a:lnTo>
                    <a:pt x="256" y="857"/>
                  </a:lnTo>
                  <a:lnTo>
                    <a:pt x="281" y="861"/>
                  </a:lnTo>
                  <a:lnTo>
                    <a:pt x="324" y="867"/>
                  </a:lnTo>
                  <a:lnTo>
                    <a:pt x="346" y="870"/>
                  </a:lnTo>
                  <a:lnTo>
                    <a:pt x="415" y="879"/>
                  </a:lnTo>
                  <a:lnTo>
                    <a:pt x="417" y="880"/>
                  </a:lnTo>
                  <a:lnTo>
                    <a:pt x="418" y="880"/>
                  </a:lnTo>
                  <a:lnTo>
                    <a:pt x="421" y="880"/>
                  </a:lnTo>
                  <a:lnTo>
                    <a:pt x="422" y="882"/>
                  </a:lnTo>
                  <a:lnTo>
                    <a:pt x="431" y="883"/>
                  </a:lnTo>
                  <a:lnTo>
                    <a:pt x="453" y="885"/>
                  </a:lnTo>
                  <a:lnTo>
                    <a:pt x="475" y="888"/>
                  </a:lnTo>
                  <a:lnTo>
                    <a:pt x="479" y="889"/>
                  </a:lnTo>
                  <a:lnTo>
                    <a:pt x="482" y="889"/>
                  </a:lnTo>
                  <a:lnTo>
                    <a:pt x="514" y="893"/>
                  </a:lnTo>
                  <a:lnTo>
                    <a:pt x="516" y="878"/>
                  </a:lnTo>
                  <a:lnTo>
                    <a:pt x="521" y="837"/>
                  </a:lnTo>
                  <a:lnTo>
                    <a:pt x="522" y="833"/>
                  </a:lnTo>
                  <a:lnTo>
                    <a:pt x="526" y="805"/>
                  </a:lnTo>
                  <a:lnTo>
                    <a:pt x="530" y="775"/>
                  </a:lnTo>
                  <a:lnTo>
                    <a:pt x="530" y="773"/>
                  </a:lnTo>
                  <a:lnTo>
                    <a:pt x="531" y="768"/>
                  </a:lnTo>
                  <a:lnTo>
                    <a:pt x="534" y="746"/>
                  </a:lnTo>
                  <a:lnTo>
                    <a:pt x="535" y="737"/>
                  </a:lnTo>
                  <a:lnTo>
                    <a:pt x="537" y="722"/>
                  </a:lnTo>
                  <a:lnTo>
                    <a:pt x="537" y="717"/>
                  </a:lnTo>
                  <a:lnTo>
                    <a:pt x="537" y="716"/>
                  </a:lnTo>
                  <a:lnTo>
                    <a:pt x="541" y="687"/>
                  </a:lnTo>
                  <a:lnTo>
                    <a:pt x="543" y="672"/>
                  </a:lnTo>
                  <a:lnTo>
                    <a:pt x="544" y="660"/>
                  </a:lnTo>
                  <a:lnTo>
                    <a:pt x="546" y="642"/>
                  </a:lnTo>
                  <a:lnTo>
                    <a:pt x="548" y="628"/>
                  </a:lnTo>
                  <a:lnTo>
                    <a:pt x="551" y="602"/>
                  </a:lnTo>
                  <a:lnTo>
                    <a:pt x="548" y="600"/>
                  </a:lnTo>
                  <a:lnTo>
                    <a:pt x="545" y="598"/>
                  </a:lnTo>
                  <a:lnTo>
                    <a:pt x="538" y="579"/>
                  </a:lnTo>
                  <a:lnTo>
                    <a:pt x="529" y="565"/>
                  </a:lnTo>
                  <a:lnTo>
                    <a:pt x="527" y="565"/>
                  </a:lnTo>
                  <a:lnTo>
                    <a:pt x="519" y="570"/>
                  </a:lnTo>
                  <a:lnTo>
                    <a:pt x="515" y="577"/>
                  </a:lnTo>
                  <a:lnTo>
                    <a:pt x="515" y="589"/>
                  </a:lnTo>
                  <a:lnTo>
                    <a:pt x="506" y="586"/>
                  </a:lnTo>
                  <a:lnTo>
                    <a:pt x="462" y="583"/>
                  </a:lnTo>
                  <a:lnTo>
                    <a:pt x="453" y="577"/>
                  </a:lnTo>
                  <a:lnTo>
                    <a:pt x="443" y="584"/>
                  </a:lnTo>
                  <a:lnTo>
                    <a:pt x="430" y="586"/>
                  </a:lnTo>
                  <a:lnTo>
                    <a:pt x="412" y="579"/>
                  </a:lnTo>
                  <a:lnTo>
                    <a:pt x="402" y="586"/>
                  </a:lnTo>
                  <a:lnTo>
                    <a:pt x="403" y="592"/>
                  </a:lnTo>
                  <a:lnTo>
                    <a:pt x="399" y="594"/>
                  </a:lnTo>
                  <a:lnTo>
                    <a:pt x="388" y="582"/>
                  </a:lnTo>
                  <a:lnTo>
                    <a:pt x="383" y="544"/>
                  </a:lnTo>
                  <a:lnTo>
                    <a:pt x="358" y="526"/>
                  </a:lnTo>
                  <a:lnTo>
                    <a:pt x="361" y="512"/>
                  </a:lnTo>
                  <a:lnTo>
                    <a:pt x="333" y="425"/>
                  </a:lnTo>
                  <a:lnTo>
                    <a:pt x="305" y="441"/>
                  </a:lnTo>
                  <a:lnTo>
                    <a:pt x="293" y="441"/>
                  </a:lnTo>
                  <a:lnTo>
                    <a:pt x="280" y="432"/>
                  </a:lnTo>
                  <a:lnTo>
                    <a:pt x="311" y="325"/>
                  </a:lnTo>
                  <a:lnTo>
                    <a:pt x="313" y="325"/>
                  </a:lnTo>
                  <a:lnTo>
                    <a:pt x="320" y="312"/>
                  </a:lnTo>
                  <a:lnTo>
                    <a:pt x="319" y="307"/>
                  </a:lnTo>
                  <a:lnTo>
                    <a:pt x="316" y="305"/>
                  </a:lnTo>
                  <a:lnTo>
                    <a:pt x="306" y="307"/>
                  </a:lnTo>
                  <a:lnTo>
                    <a:pt x="297" y="306"/>
                  </a:lnTo>
                  <a:lnTo>
                    <a:pt x="295" y="303"/>
                  </a:lnTo>
                  <a:lnTo>
                    <a:pt x="296" y="297"/>
                  </a:lnTo>
                  <a:lnTo>
                    <a:pt x="293" y="294"/>
                  </a:lnTo>
                  <a:lnTo>
                    <a:pt x="285" y="297"/>
                  </a:lnTo>
                  <a:lnTo>
                    <a:pt x="284" y="295"/>
                  </a:lnTo>
                  <a:lnTo>
                    <a:pt x="286" y="291"/>
                  </a:lnTo>
                  <a:lnTo>
                    <a:pt x="275" y="267"/>
                  </a:lnTo>
                  <a:lnTo>
                    <a:pt x="267" y="258"/>
                  </a:lnTo>
                  <a:lnTo>
                    <a:pt x="251" y="226"/>
                  </a:lnTo>
                  <a:lnTo>
                    <a:pt x="239" y="219"/>
                  </a:lnTo>
                  <a:lnTo>
                    <a:pt x="221" y="198"/>
                  </a:lnTo>
                  <a:lnTo>
                    <a:pt x="231" y="195"/>
                  </a:lnTo>
                  <a:lnTo>
                    <a:pt x="223" y="186"/>
                  </a:lnTo>
                  <a:lnTo>
                    <a:pt x="227" y="166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14" y="104"/>
                  </a:lnTo>
                  <a:lnTo>
                    <a:pt x="219" y="75"/>
                  </a:lnTo>
                  <a:lnTo>
                    <a:pt x="219" y="71"/>
                  </a:lnTo>
                  <a:lnTo>
                    <a:pt x="227" y="29"/>
                  </a:lnTo>
                  <a:lnTo>
                    <a:pt x="229" y="17"/>
                  </a:lnTo>
                  <a:lnTo>
                    <a:pt x="229" y="14"/>
                  </a:lnTo>
                  <a:lnTo>
                    <a:pt x="153" y="0"/>
                  </a:lnTo>
                  <a:lnTo>
                    <a:pt x="153" y="5"/>
                  </a:lnTo>
                  <a:lnTo>
                    <a:pt x="152" y="9"/>
                  </a:lnTo>
                  <a:lnTo>
                    <a:pt x="150" y="17"/>
                  </a:lnTo>
                  <a:lnTo>
                    <a:pt x="137" y="82"/>
                  </a:lnTo>
                  <a:lnTo>
                    <a:pt x="133" y="100"/>
                  </a:lnTo>
                  <a:lnTo>
                    <a:pt x="132" y="110"/>
                  </a:lnTo>
                  <a:lnTo>
                    <a:pt x="131" y="113"/>
                  </a:lnTo>
                  <a:lnTo>
                    <a:pt x="131" y="115"/>
                  </a:lnTo>
                  <a:lnTo>
                    <a:pt x="130" y="117"/>
                  </a:lnTo>
                  <a:lnTo>
                    <a:pt x="125" y="143"/>
                  </a:lnTo>
                  <a:lnTo>
                    <a:pt x="123" y="157"/>
                  </a:lnTo>
                  <a:lnTo>
                    <a:pt x="117" y="187"/>
                  </a:lnTo>
                  <a:lnTo>
                    <a:pt x="115" y="200"/>
                  </a:lnTo>
                  <a:lnTo>
                    <a:pt x="115" y="201"/>
                  </a:lnTo>
                  <a:lnTo>
                    <a:pt x="111" y="214"/>
                  </a:lnTo>
                  <a:lnTo>
                    <a:pt x="103" y="258"/>
                  </a:lnTo>
                  <a:lnTo>
                    <a:pt x="102" y="264"/>
                  </a:lnTo>
                  <a:lnTo>
                    <a:pt x="99" y="283"/>
                  </a:lnTo>
                  <a:lnTo>
                    <a:pt x="98" y="287"/>
                  </a:lnTo>
                  <a:lnTo>
                    <a:pt x="97" y="296"/>
                  </a:lnTo>
                  <a:lnTo>
                    <a:pt x="95" y="301"/>
                  </a:lnTo>
                  <a:lnTo>
                    <a:pt x="99" y="317"/>
                  </a:lnTo>
                  <a:lnTo>
                    <a:pt x="97" y="347"/>
                  </a:lnTo>
                  <a:lnTo>
                    <a:pt x="99" y="353"/>
                  </a:lnTo>
                  <a:lnTo>
                    <a:pt x="103" y="362"/>
                  </a:lnTo>
                  <a:lnTo>
                    <a:pt x="104" y="365"/>
                  </a:lnTo>
                  <a:lnTo>
                    <a:pt x="122" y="381"/>
                  </a:lnTo>
                  <a:lnTo>
                    <a:pt x="125" y="397"/>
                  </a:lnTo>
                  <a:lnTo>
                    <a:pt x="100" y="435"/>
                  </a:lnTo>
                  <a:lnTo>
                    <a:pt x="99" y="436"/>
                  </a:lnTo>
                  <a:lnTo>
                    <a:pt x="92" y="452"/>
                  </a:lnTo>
                  <a:lnTo>
                    <a:pt x="88" y="456"/>
                  </a:lnTo>
                  <a:lnTo>
                    <a:pt x="82" y="464"/>
                  </a:lnTo>
                  <a:lnTo>
                    <a:pt x="73" y="482"/>
                  </a:lnTo>
                  <a:lnTo>
                    <a:pt x="61" y="490"/>
                  </a:lnTo>
                  <a:lnTo>
                    <a:pt x="35" y="530"/>
                  </a:lnTo>
                  <a:lnTo>
                    <a:pt x="35" y="540"/>
                  </a:lnTo>
                  <a:lnTo>
                    <a:pt x="45" y="548"/>
                  </a:lnTo>
                  <a:lnTo>
                    <a:pt x="52" y="549"/>
                  </a:lnTo>
                  <a:lnTo>
                    <a:pt x="59" y="56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35320" y="358920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347840" y="198612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27200" y="768240"/>
              <a:ext cx="1598400" cy="1328760"/>
            </a:xfrm>
            <a:custGeom>
              <a:avLst/>
              <a:gdLst/>
              <a:ahLst/>
              <a:rect l="l" t="t" r="r" b="b"/>
              <a:pathLst>
                <a:path w="744" h="620">
                  <a:moveTo>
                    <a:pt x="654" y="349"/>
                  </a:moveTo>
                  <a:lnTo>
                    <a:pt x="664" y="357"/>
                  </a:lnTo>
                  <a:lnTo>
                    <a:pt x="671" y="358"/>
                  </a:lnTo>
                  <a:lnTo>
                    <a:pt x="678" y="370"/>
                  </a:lnTo>
                  <a:lnTo>
                    <a:pt x="676" y="373"/>
                  </a:lnTo>
                  <a:lnTo>
                    <a:pt x="675" y="374"/>
                  </a:lnTo>
                  <a:lnTo>
                    <a:pt x="664" y="401"/>
                  </a:lnTo>
                  <a:lnTo>
                    <a:pt x="662" y="402"/>
                  </a:lnTo>
                  <a:lnTo>
                    <a:pt x="659" y="409"/>
                  </a:lnTo>
                  <a:lnTo>
                    <a:pt x="656" y="423"/>
                  </a:lnTo>
                  <a:lnTo>
                    <a:pt x="654" y="436"/>
                  </a:lnTo>
                  <a:lnTo>
                    <a:pt x="645" y="484"/>
                  </a:lnTo>
                  <a:lnTo>
                    <a:pt x="619" y="620"/>
                  </a:lnTo>
                  <a:lnTo>
                    <a:pt x="600" y="616"/>
                  </a:lnTo>
                  <a:lnTo>
                    <a:pt x="596" y="616"/>
                  </a:lnTo>
                  <a:lnTo>
                    <a:pt x="519" y="600"/>
                  </a:lnTo>
                  <a:lnTo>
                    <a:pt x="493" y="595"/>
                  </a:lnTo>
                  <a:lnTo>
                    <a:pt x="477" y="592"/>
                  </a:lnTo>
                  <a:lnTo>
                    <a:pt x="423" y="581"/>
                  </a:lnTo>
                  <a:lnTo>
                    <a:pt x="420" y="581"/>
                  </a:lnTo>
                  <a:lnTo>
                    <a:pt x="408" y="578"/>
                  </a:lnTo>
                  <a:lnTo>
                    <a:pt x="376" y="570"/>
                  </a:lnTo>
                  <a:lnTo>
                    <a:pt x="366" y="568"/>
                  </a:lnTo>
                  <a:lnTo>
                    <a:pt x="349" y="564"/>
                  </a:lnTo>
                  <a:lnTo>
                    <a:pt x="344" y="564"/>
                  </a:lnTo>
                  <a:lnTo>
                    <a:pt x="291" y="552"/>
                  </a:lnTo>
                  <a:lnTo>
                    <a:pt x="274" y="548"/>
                  </a:lnTo>
                  <a:lnTo>
                    <a:pt x="256" y="542"/>
                  </a:lnTo>
                  <a:lnTo>
                    <a:pt x="243" y="540"/>
                  </a:lnTo>
                  <a:lnTo>
                    <a:pt x="196" y="528"/>
                  </a:lnTo>
                  <a:lnTo>
                    <a:pt x="181" y="524"/>
                  </a:lnTo>
                  <a:lnTo>
                    <a:pt x="172" y="522"/>
                  </a:lnTo>
                  <a:lnTo>
                    <a:pt x="108" y="506"/>
                  </a:lnTo>
                  <a:lnTo>
                    <a:pt x="100" y="503"/>
                  </a:lnTo>
                  <a:lnTo>
                    <a:pt x="93" y="502"/>
                  </a:lnTo>
                  <a:lnTo>
                    <a:pt x="82" y="500"/>
                  </a:lnTo>
                  <a:lnTo>
                    <a:pt x="75" y="498"/>
                  </a:lnTo>
                  <a:lnTo>
                    <a:pt x="68" y="497"/>
                  </a:lnTo>
                  <a:lnTo>
                    <a:pt x="58" y="494"/>
                  </a:lnTo>
                  <a:lnTo>
                    <a:pt x="56" y="494"/>
                  </a:lnTo>
                  <a:lnTo>
                    <a:pt x="42" y="491"/>
                  </a:lnTo>
                  <a:lnTo>
                    <a:pt x="28" y="486"/>
                  </a:lnTo>
                  <a:lnTo>
                    <a:pt x="16" y="483"/>
                  </a:lnTo>
                  <a:lnTo>
                    <a:pt x="9" y="481"/>
                  </a:lnTo>
                  <a:lnTo>
                    <a:pt x="0" y="465"/>
                  </a:lnTo>
                  <a:lnTo>
                    <a:pt x="12" y="402"/>
                  </a:lnTo>
                  <a:lnTo>
                    <a:pt x="4" y="377"/>
                  </a:lnTo>
                  <a:lnTo>
                    <a:pt x="16" y="365"/>
                  </a:lnTo>
                  <a:lnTo>
                    <a:pt x="37" y="323"/>
                  </a:lnTo>
                  <a:lnTo>
                    <a:pt x="42" y="321"/>
                  </a:lnTo>
                  <a:lnTo>
                    <a:pt x="57" y="296"/>
                  </a:lnTo>
                  <a:lnTo>
                    <a:pt x="70" y="269"/>
                  </a:lnTo>
                  <a:lnTo>
                    <a:pt x="70" y="268"/>
                  </a:lnTo>
                  <a:lnTo>
                    <a:pt x="86" y="222"/>
                  </a:lnTo>
                  <a:lnTo>
                    <a:pt x="117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28" y="113"/>
                  </a:lnTo>
                  <a:lnTo>
                    <a:pt x="143" y="57"/>
                  </a:lnTo>
                  <a:lnTo>
                    <a:pt x="143" y="52"/>
                  </a:lnTo>
                  <a:lnTo>
                    <a:pt x="154" y="14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62" y="10"/>
                  </a:lnTo>
                  <a:lnTo>
                    <a:pt x="173" y="9"/>
                  </a:lnTo>
                  <a:lnTo>
                    <a:pt x="181" y="5"/>
                  </a:lnTo>
                  <a:lnTo>
                    <a:pt x="197" y="8"/>
                  </a:lnTo>
                  <a:lnTo>
                    <a:pt x="199" y="10"/>
                  </a:lnTo>
                  <a:lnTo>
                    <a:pt x="202" y="23"/>
                  </a:lnTo>
                  <a:lnTo>
                    <a:pt x="211" y="25"/>
                  </a:lnTo>
                  <a:lnTo>
                    <a:pt x="214" y="24"/>
                  </a:lnTo>
                  <a:lnTo>
                    <a:pt x="231" y="33"/>
                  </a:lnTo>
                  <a:lnTo>
                    <a:pt x="240" y="56"/>
                  </a:lnTo>
                  <a:lnTo>
                    <a:pt x="240" y="69"/>
                  </a:lnTo>
                  <a:lnTo>
                    <a:pt x="239" y="81"/>
                  </a:lnTo>
                  <a:lnTo>
                    <a:pt x="238" y="83"/>
                  </a:lnTo>
                  <a:lnTo>
                    <a:pt x="236" y="92"/>
                  </a:lnTo>
                  <a:lnTo>
                    <a:pt x="260" y="109"/>
                  </a:lnTo>
                  <a:lnTo>
                    <a:pt x="274" y="114"/>
                  </a:lnTo>
                  <a:lnTo>
                    <a:pt x="280" y="112"/>
                  </a:lnTo>
                  <a:lnTo>
                    <a:pt x="288" y="113"/>
                  </a:lnTo>
                  <a:lnTo>
                    <a:pt x="303" y="109"/>
                  </a:lnTo>
                  <a:lnTo>
                    <a:pt x="314" y="105"/>
                  </a:lnTo>
                  <a:lnTo>
                    <a:pt x="320" y="107"/>
                  </a:lnTo>
                  <a:lnTo>
                    <a:pt x="337" y="108"/>
                  </a:lnTo>
                  <a:lnTo>
                    <a:pt x="339" y="109"/>
                  </a:lnTo>
                  <a:lnTo>
                    <a:pt x="342" y="112"/>
                  </a:lnTo>
                  <a:lnTo>
                    <a:pt x="343" y="113"/>
                  </a:lnTo>
                  <a:lnTo>
                    <a:pt x="361" y="121"/>
                  </a:lnTo>
                  <a:lnTo>
                    <a:pt x="362" y="128"/>
                  </a:lnTo>
                  <a:lnTo>
                    <a:pt x="385" y="129"/>
                  </a:lnTo>
                  <a:lnTo>
                    <a:pt x="390" y="127"/>
                  </a:lnTo>
                  <a:lnTo>
                    <a:pt x="404" y="125"/>
                  </a:lnTo>
                  <a:lnTo>
                    <a:pt x="408" y="123"/>
                  </a:lnTo>
                  <a:lnTo>
                    <a:pt x="421" y="131"/>
                  </a:lnTo>
                  <a:lnTo>
                    <a:pt x="444" y="132"/>
                  </a:lnTo>
                  <a:lnTo>
                    <a:pt x="463" y="126"/>
                  </a:lnTo>
                  <a:lnTo>
                    <a:pt x="466" y="126"/>
                  </a:lnTo>
                  <a:lnTo>
                    <a:pt x="470" y="126"/>
                  </a:lnTo>
                  <a:lnTo>
                    <a:pt x="473" y="126"/>
                  </a:lnTo>
                  <a:lnTo>
                    <a:pt x="490" y="127"/>
                  </a:lnTo>
                  <a:lnTo>
                    <a:pt x="500" y="121"/>
                  </a:lnTo>
                  <a:lnTo>
                    <a:pt x="512" y="124"/>
                  </a:lnTo>
                  <a:lnTo>
                    <a:pt x="526" y="125"/>
                  </a:lnTo>
                  <a:lnTo>
                    <a:pt x="536" y="128"/>
                  </a:lnTo>
                  <a:lnTo>
                    <a:pt x="549" y="123"/>
                  </a:lnTo>
                  <a:lnTo>
                    <a:pt x="565" y="126"/>
                  </a:lnTo>
                  <a:lnTo>
                    <a:pt x="609" y="134"/>
                  </a:lnTo>
                  <a:lnTo>
                    <a:pt x="629" y="138"/>
                  </a:lnTo>
                  <a:lnTo>
                    <a:pt x="630" y="139"/>
                  </a:lnTo>
                  <a:lnTo>
                    <a:pt x="652" y="143"/>
                  </a:lnTo>
                  <a:lnTo>
                    <a:pt x="659" y="144"/>
                  </a:lnTo>
                  <a:lnTo>
                    <a:pt x="660" y="145"/>
                  </a:lnTo>
                  <a:lnTo>
                    <a:pt x="669" y="147"/>
                  </a:lnTo>
                  <a:lnTo>
                    <a:pt x="670" y="148"/>
                  </a:lnTo>
                  <a:lnTo>
                    <a:pt x="671" y="148"/>
                  </a:lnTo>
                  <a:lnTo>
                    <a:pt x="681" y="150"/>
                  </a:lnTo>
                  <a:lnTo>
                    <a:pt x="682" y="150"/>
                  </a:lnTo>
                  <a:lnTo>
                    <a:pt x="716" y="156"/>
                  </a:lnTo>
                  <a:lnTo>
                    <a:pt x="718" y="162"/>
                  </a:lnTo>
                  <a:lnTo>
                    <a:pt x="722" y="171"/>
                  </a:lnTo>
                  <a:lnTo>
                    <a:pt x="723" y="174"/>
                  </a:lnTo>
                  <a:lnTo>
                    <a:pt x="741" y="190"/>
                  </a:lnTo>
                  <a:lnTo>
                    <a:pt x="744" y="206"/>
                  </a:lnTo>
                  <a:lnTo>
                    <a:pt x="719" y="244"/>
                  </a:lnTo>
                  <a:lnTo>
                    <a:pt x="718" y="245"/>
                  </a:lnTo>
                  <a:lnTo>
                    <a:pt x="711" y="261"/>
                  </a:lnTo>
                  <a:lnTo>
                    <a:pt x="707" y="265"/>
                  </a:lnTo>
                  <a:lnTo>
                    <a:pt x="701" y="273"/>
                  </a:lnTo>
                  <a:lnTo>
                    <a:pt x="692" y="291"/>
                  </a:lnTo>
                  <a:lnTo>
                    <a:pt x="680" y="299"/>
                  </a:lnTo>
                  <a:lnTo>
                    <a:pt x="654" y="339"/>
                  </a:lnTo>
                  <a:lnTo>
                    <a:pt x="654" y="349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128600" y="441360"/>
              <a:ext cx="1341720" cy="1644480"/>
            </a:xfrm>
            <a:custGeom>
              <a:avLst/>
              <a:gdLst/>
              <a:ahLst/>
              <a:rect l="l" t="t" r="r" b="b"/>
              <a:pathLst>
                <a:path w="78" h="87">
                  <a:moveTo>
                    <a:pt x="78" y="0"/>
                  </a:moveTo>
                  <a:cubicBezTo>
                    <a:pt x="77" y="2"/>
                    <a:pt x="77" y="4"/>
                    <a:pt x="77" y="5"/>
                  </a:cubicBezTo>
                  <a:cubicBezTo>
                    <a:pt x="77" y="6"/>
                    <a:pt x="76" y="7"/>
                    <a:pt x="76" y="8"/>
                  </a:cubicBezTo>
                  <a:cubicBezTo>
                    <a:pt x="76" y="9"/>
                    <a:pt x="76" y="10"/>
                    <a:pt x="76" y="12"/>
                  </a:cubicBezTo>
                  <a:cubicBezTo>
                    <a:pt x="76" y="14"/>
                    <a:pt x="74" y="18"/>
                    <a:pt x="74" y="20"/>
                  </a:cubicBezTo>
                  <a:cubicBezTo>
                    <a:pt x="74" y="22"/>
                    <a:pt x="74" y="23"/>
                    <a:pt x="74" y="24"/>
                  </a:cubicBezTo>
                  <a:cubicBezTo>
                    <a:pt x="74" y="25"/>
                    <a:pt x="74" y="25"/>
                    <a:pt x="73" y="26"/>
                  </a:cubicBezTo>
                  <a:cubicBezTo>
                    <a:pt x="72" y="27"/>
                    <a:pt x="71" y="28"/>
                    <a:pt x="70" y="28"/>
                  </a:cubicBezTo>
                  <a:cubicBezTo>
                    <a:pt x="69" y="28"/>
                    <a:pt x="68" y="29"/>
                    <a:pt x="67" y="29"/>
                  </a:cubicBezTo>
                  <a:cubicBezTo>
                    <a:pt x="66" y="29"/>
                    <a:pt x="65" y="31"/>
                    <a:pt x="64" y="31"/>
                  </a:cubicBezTo>
                  <a:cubicBezTo>
                    <a:pt x="63" y="31"/>
                    <a:pt x="63" y="31"/>
                    <a:pt x="62" y="31"/>
                  </a:cubicBezTo>
                  <a:cubicBezTo>
                    <a:pt x="61" y="31"/>
                    <a:pt x="61" y="31"/>
                    <a:pt x="60" y="31"/>
                  </a:cubicBezTo>
                  <a:cubicBezTo>
                    <a:pt x="59" y="31"/>
                    <a:pt x="58" y="32"/>
                    <a:pt x="57" y="32"/>
                  </a:cubicBezTo>
                  <a:cubicBezTo>
                    <a:pt x="56" y="32"/>
                    <a:pt x="54" y="33"/>
                    <a:pt x="53" y="34"/>
                  </a:cubicBezTo>
                  <a:cubicBezTo>
                    <a:pt x="52" y="35"/>
                    <a:pt x="51" y="36"/>
                    <a:pt x="51" y="37"/>
                  </a:cubicBezTo>
                  <a:cubicBezTo>
                    <a:pt x="51" y="38"/>
                    <a:pt x="50" y="38"/>
                    <a:pt x="50" y="39"/>
                  </a:cubicBezTo>
                  <a:cubicBezTo>
                    <a:pt x="50" y="40"/>
                    <a:pt x="49" y="41"/>
                    <a:pt x="48" y="41"/>
                  </a:cubicBezTo>
                  <a:cubicBezTo>
                    <a:pt x="47" y="41"/>
                    <a:pt x="45" y="42"/>
                    <a:pt x="44" y="42"/>
                  </a:cubicBezTo>
                  <a:cubicBezTo>
                    <a:pt x="43" y="42"/>
                    <a:pt x="42" y="43"/>
                    <a:pt x="41" y="44"/>
                  </a:cubicBezTo>
                  <a:cubicBezTo>
                    <a:pt x="40" y="45"/>
                    <a:pt x="38" y="45"/>
                    <a:pt x="36" y="46"/>
                  </a:cubicBezTo>
                  <a:cubicBezTo>
                    <a:pt x="34" y="47"/>
                    <a:pt x="33" y="48"/>
                    <a:pt x="30" y="49"/>
                  </a:cubicBezTo>
                  <a:cubicBezTo>
                    <a:pt x="27" y="50"/>
                    <a:pt x="22" y="51"/>
                    <a:pt x="20" y="52"/>
                  </a:cubicBezTo>
                  <a:cubicBezTo>
                    <a:pt x="18" y="53"/>
                    <a:pt x="16" y="55"/>
                    <a:pt x="15" y="56"/>
                  </a:cubicBezTo>
                  <a:cubicBezTo>
                    <a:pt x="14" y="57"/>
                    <a:pt x="12" y="58"/>
                    <a:pt x="11" y="59"/>
                  </a:cubicBezTo>
                  <a:cubicBezTo>
                    <a:pt x="10" y="60"/>
                    <a:pt x="8" y="63"/>
                    <a:pt x="7" y="65"/>
                  </a:cubicBezTo>
                  <a:cubicBezTo>
                    <a:pt x="6" y="67"/>
                    <a:pt x="6" y="68"/>
                    <a:pt x="6" y="69"/>
                  </a:cubicBezTo>
                  <a:cubicBezTo>
                    <a:pt x="6" y="70"/>
                    <a:pt x="5" y="72"/>
                    <a:pt x="4" y="73"/>
                  </a:cubicBezTo>
                  <a:cubicBezTo>
                    <a:pt x="3" y="74"/>
                    <a:pt x="3" y="75"/>
                    <a:pt x="2" y="77"/>
                  </a:cubicBezTo>
                  <a:cubicBezTo>
                    <a:pt x="1" y="79"/>
                    <a:pt x="0" y="81"/>
                    <a:pt x="0" y="83"/>
                  </a:cubicBezTo>
                  <a:cubicBezTo>
                    <a:pt x="0" y="85"/>
                    <a:pt x="1" y="86"/>
                    <a:pt x="1" y="87"/>
                  </a:cubicBezTo>
                </a:path>
              </a:pathLst>
            </a:custGeom>
            <a:noFill/>
            <a:ln w="284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160720" y="403848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02080" y="352584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7560" y="414180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946760" y="403848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5410080" y="1523880"/>
            <a:ext cx="3053160" cy="2193480"/>
            <a:chOff x="5410080" y="1523880"/>
            <a:chExt cx="3053160" cy="2193480"/>
          </a:xfrm>
        </p:grpSpPr>
        <p:sp>
          <p:nvSpPr>
            <p:cNvPr id="75" name=""/>
            <p:cNvSpPr/>
            <p:nvPr/>
          </p:nvSpPr>
          <p:spPr>
            <a:xfrm>
              <a:off x="5410080" y="1781280"/>
              <a:ext cx="604800" cy="0"/>
            </a:xfrm>
            <a:prstGeom prst="line">
              <a:avLst/>
            </a:prstGeom>
            <a:ln w="284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214320" y="1523880"/>
              <a:ext cx="80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ff"/>
                  </a:solidFill>
                  <a:effectLst/>
                  <a:uFillTx/>
                  <a:latin typeface="Arial"/>
                </a:rPr>
                <a:t>PGT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410080" y="2205000"/>
              <a:ext cx="604800" cy="0"/>
            </a:xfrm>
            <a:prstGeom prst="line">
              <a:avLst/>
            </a:prstGeom>
            <a:ln w="28440">
              <a:solidFill>
                <a:srgbClr val="00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215400" y="1947960"/>
              <a:ext cx="82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Kern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410080" y="3054240"/>
              <a:ext cx="604800" cy="0"/>
            </a:xfrm>
            <a:prstGeom prst="line">
              <a:avLst/>
            </a:prstGeom>
            <a:ln w="28440">
              <a:solidFill>
                <a:srgbClr val="99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215040" y="2797200"/>
              <a:ext cx="1044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EPNG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10080" y="2629080"/>
              <a:ext cx="604800" cy="0"/>
            </a:xfrm>
            <a:prstGeom prst="line">
              <a:avLst/>
            </a:prstGeom>
            <a:ln w="2844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215760" y="237348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410080" y="3478320"/>
              <a:ext cx="60480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217920" y="325764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52480" y="228600"/>
            <a:ext cx="655344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6294DB-5D2B-4E9F-8BE8-C9E4900A006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A2895D-C966-402C-9A20-96D249D07A5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2F7544-48D6-4C54-8654-1B229A1309F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2001-10-09T16:30:00Z</dcterms:modified>
  <cp:revision>536</cp:revision>
  <dc:subject/>
  <dc:title>Transwestern Pipeline Company</dc:title>
</cp:coreProperties>
</file>