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B27C5E98-C888-477E-A391-E4EDC40F22C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244EC740-56F7-4FC9-A580-3AD9AAF867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2C864556-97AA-4933-A670-0C92D91C2D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5F9EB5-86BA-4AD1-8158-CA3705EF06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BA2F4E-3A27-4E71-B0CE-0EFCA30655D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DA8015-4D96-45AF-8739-669DA276A48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320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Position Market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to California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California Spreads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AB4D2B-D311-4BB3-BEE5-F4B544349D7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838080" y="2286000"/>
            <a:ext cx="7194600" cy="27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1EC13E-A8D7-4CD7-9E53-D99EAB046E2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609480" y="1143000"/>
            <a:ext cx="8001000" cy="472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2133720" y="228600"/>
            <a:ext cx="4952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Position Market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EED94C-759A-48D2-8E01-43DE15D60CD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1523880" y="1219320"/>
            <a:ext cx="6413760" cy="465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2128320" y="228600"/>
            <a:ext cx="4989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B3D897-C7B5-43D4-8AFD-EF92CF36E8D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4479840" y="-65160"/>
            <a:ext cx="1843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82120" y="541008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61960" y="403848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$ 3.81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61960" y="44197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E87E65-70C9-41BE-949F-C08F56E7931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82120" y="556272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61960" y="41911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$ 4.32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61960" y="457200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$ 0.29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324D6B-27EB-4368-BBE5-D1D7D1B82A3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2266200" y="20016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65C04C-D801-4ED8-AED8-59D50CAABC5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"/>
          <p:cNvGrpSpPr/>
          <p:nvPr/>
        </p:nvGrpSpPr>
        <p:grpSpPr>
          <a:xfrm>
            <a:off x="228600" y="1523880"/>
            <a:ext cx="5952960" cy="4754520"/>
            <a:chOff x="228600" y="1523880"/>
            <a:chExt cx="5952960" cy="4754520"/>
          </a:xfrm>
        </p:grpSpPr>
        <p:sp>
          <p:nvSpPr>
            <p:cNvPr id="45" name=""/>
            <p:cNvSpPr/>
            <p:nvPr/>
          </p:nvSpPr>
          <p:spPr>
            <a:xfrm>
              <a:off x="2035080" y="192096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390840" y="353700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97040" y="318132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28600" y="152388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0720" y="369900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57360" y="370188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61920" y="390528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936720" y="401472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024000" y="229716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863800" y="331452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76320" y="171144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789200" y="376380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130560" y="325116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56040" y="386712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575240" y="376380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1295280" y="228600"/>
            <a:ext cx="6553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00600" y="4648320"/>
            <a:ext cx="52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05320" y="2743200"/>
            <a:ext cx="53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4080" y="411480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09680" y="3962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438280" y="26668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373040" y="228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38080" y="29718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05740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362320" y="3733920"/>
            <a:ext cx="7596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6688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8252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8744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9236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35520" y="1143000"/>
            <a:ext cx="4308480" cy="34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California &amp; Arizona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1.210 Bcf/d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Supplies from Permian &amp; Anadarko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106,700/d subscribed, resulting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17.2% ROE (15.5%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661091-999C-4053-B864-994C309F814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2001-11-07T17:32:11Z</dcterms:modified>
  <cp:revision>793</cp:revision>
  <dc:subject/>
  <dc:title>Transwestern Pipeline Company</dc:title>
</cp:coreProperties>
</file>