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B6D5067A-648E-4980-AF98-9230019A501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dt" idx="4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ftr" idx="5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5"/>
          <p:cNvSpPr>
            <a:spLocks noGrp="1"/>
          </p:cNvSpPr>
          <p:nvPr>
            <p:ph type="sldNum" idx="6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9D9A01C5-58A7-40C0-A2E7-D6FDEEDC008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dt" idx="7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ftr" idx="8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5"/>
          <p:cNvSpPr>
            <a:spLocks noGrp="1"/>
          </p:cNvSpPr>
          <p:nvPr>
            <p:ph type="sldNum" idx="9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</a:t>
            </a:r>
            <a:fld id="{A6C06240-769D-4419-BAEF-6E16D9D779A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dt" idx="10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ftr" idx="11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12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E0FD7B6-69E4-4767-A7B0-C8A645F5819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400"/>
            </a:b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REVIEW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1371600" y="396252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November 8,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"/>
          <p:cNvSpPr/>
          <p:nvPr/>
        </p:nvSpPr>
        <p:spPr>
          <a:xfrm>
            <a:off x="68580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380880" y="1219320"/>
            <a:ext cx="8458200" cy="4647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&amp; close open transport &amp; fuel positions of $ 23.3 MM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Projected 92% average west throughput (1.044 Bcf/d) excluding Red Rock construction outages - manage commodity &amp; fuel risk through weather hedges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Enhance existing fuel hedges &amp; Index to Index transport deals through basis swaps or other financial products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Negotiate rollover of ROFR contracts prior to trigger dates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Continue expansion strategy to enhance supply/market access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609480" indent="-6094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strategic business partnerships:  PG&amp;E, Red Cedar &amp; SoCal/Southern Trails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AC08EA4-64F5-4217-B173-C66D72754867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900"/>
            </a:br>
            <a:br>
              <a:rPr sz="9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Table of Contents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1981080" y="1992240"/>
            <a:ext cx="5110200" cy="344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Transwestern Pipeline Company – Steve Harris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ETS-3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Commercial Contribution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ETS-4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Growth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ETS-5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ETS-6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  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ETS-7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ETS-8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NYMEX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ETS-9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&amp; Border Prices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ETS-10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Basin to Border Spreads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ETS-11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Strategy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B86C57-2201-4BBA-94FB-156687A47387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Contribution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838080" y="2286000"/>
            <a:ext cx="7194600" cy="2757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5F7CB87-1D26-40BD-9274-996D3B3D6BD9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 Group 2002 Operating Plan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Percentage Growth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>
            <a:off x="4975200" y="2720880"/>
            <a:ext cx="82224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126120" y="2720880"/>
            <a:ext cx="893880" cy="1116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5640" bIns="-356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" name="" descr=""/>
          <p:cNvPicPr/>
          <p:nvPr/>
        </p:nvPicPr>
        <p:blipFill>
          <a:blip r:embed="rId1"/>
          <a:stretch/>
        </p:blipFill>
        <p:spPr>
          <a:xfrm>
            <a:off x="2125800" y="1871640"/>
            <a:ext cx="4890960" cy="3106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D9BA40-C689-4BA3-B15D-ECCAF2BB83F7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"/>
          <p:cNvSpPr/>
          <p:nvPr/>
        </p:nvSpPr>
        <p:spPr>
          <a:xfrm>
            <a:off x="4479840" y="-65160"/>
            <a:ext cx="184320" cy="39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905840" y="457200"/>
            <a:ext cx="49320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Permian to California Spreads*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vs.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3282120" y="5410080"/>
            <a:ext cx="2366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Spreads are net of fuel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61960" y="4038480"/>
            <a:ext cx="204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average $ 3.81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61960" y="4419720"/>
            <a:ext cx="204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average $ 0.14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285067A-5E88-4092-A535-B1812F90E2D8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"/>
          <p:cNvSpPr/>
          <p:nvPr/>
        </p:nvSpPr>
        <p:spPr>
          <a:xfrm>
            <a:off x="1905840" y="457200"/>
            <a:ext cx="493200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San Juan to California Spreads*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vs.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($/MMBtu)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3282120" y="5562720"/>
            <a:ext cx="2366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Spreads are net of fuel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861960" y="4191120"/>
            <a:ext cx="204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 average $ 4.32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861960" y="4572000"/>
            <a:ext cx="20401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average $ 0.29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6B37267-D5A0-4AB2-8515-0D8D7502DEE1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0"/>
                    <a:ext cx="9144000" cy="685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2266200" y="200160"/>
            <a:ext cx="4932000" cy="947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Capacity Subscription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(Including Red Rock)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14C1335-BD04-4198-9FDA-BB8ABD4777B2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"/>
          <p:cNvGrpSpPr/>
          <p:nvPr/>
        </p:nvGrpSpPr>
        <p:grpSpPr>
          <a:xfrm>
            <a:off x="228600" y="1523880"/>
            <a:ext cx="5952960" cy="4754520"/>
            <a:chOff x="228600" y="1523880"/>
            <a:chExt cx="5952960" cy="4754520"/>
          </a:xfrm>
        </p:grpSpPr>
        <p:sp>
          <p:nvSpPr>
            <p:cNvPr id="45" name=""/>
            <p:cNvSpPr/>
            <p:nvPr/>
          </p:nvSpPr>
          <p:spPr>
            <a:xfrm>
              <a:off x="2035080" y="1920960"/>
              <a:ext cx="1100160" cy="1393560"/>
            </a:xfrm>
            <a:custGeom>
              <a:avLst/>
              <a:gdLst/>
              <a:ahLst/>
              <a:rect l="l" t="t" r="r" b="b"/>
              <a:pathLst>
                <a:path w="512" h="651">
                  <a:moveTo>
                    <a:pt x="22" y="454"/>
                  </a:moveTo>
                  <a:lnTo>
                    <a:pt x="15" y="498"/>
                  </a:lnTo>
                  <a:lnTo>
                    <a:pt x="13" y="500"/>
                  </a:lnTo>
                  <a:lnTo>
                    <a:pt x="10" y="518"/>
                  </a:lnTo>
                  <a:lnTo>
                    <a:pt x="7" y="538"/>
                  </a:lnTo>
                  <a:lnTo>
                    <a:pt x="1" y="577"/>
                  </a:lnTo>
                  <a:lnTo>
                    <a:pt x="0" y="589"/>
                  </a:lnTo>
                  <a:lnTo>
                    <a:pt x="29" y="593"/>
                  </a:lnTo>
                  <a:lnTo>
                    <a:pt x="60" y="599"/>
                  </a:lnTo>
                  <a:lnTo>
                    <a:pt x="105" y="606"/>
                  </a:lnTo>
                  <a:lnTo>
                    <a:pt x="107" y="606"/>
                  </a:lnTo>
                  <a:lnTo>
                    <a:pt x="119" y="607"/>
                  </a:lnTo>
                  <a:lnTo>
                    <a:pt x="138" y="610"/>
                  </a:lnTo>
                  <a:lnTo>
                    <a:pt x="211" y="620"/>
                  </a:lnTo>
                  <a:lnTo>
                    <a:pt x="234" y="623"/>
                  </a:lnTo>
                  <a:lnTo>
                    <a:pt x="242" y="624"/>
                  </a:lnTo>
                  <a:lnTo>
                    <a:pt x="257" y="627"/>
                  </a:lnTo>
                  <a:lnTo>
                    <a:pt x="280" y="630"/>
                  </a:lnTo>
                  <a:lnTo>
                    <a:pt x="304" y="632"/>
                  </a:lnTo>
                  <a:lnTo>
                    <a:pt x="327" y="635"/>
                  </a:lnTo>
                  <a:lnTo>
                    <a:pt x="329" y="636"/>
                  </a:lnTo>
                  <a:lnTo>
                    <a:pt x="373" y="641"/>
                  </a:lnTo>
                  <a:lnTo>
                    <a:pt x="407" y="645"/>
                  </a:lnTo>
                  <a:lnTo>
                    <a:pt x="418" y="646"/>
                  </a:lnTo>
                  <a:lnTo>
                    <a:pt x="460" y="651"/>
                  </a:lnTo>
                  <a:lnTo>
                    <a:pt x="467" y="593"/>
                  </a:lnTo>
                  <a:lnTo>
                    <a:pt x="468" y="591"/>
                  </a:lnTo>
                  <a:lnTo>
                    <a:pt x="471" y="562"/>
                  </a:lnTo>
                  <a:lnTo>
                    <a:pt x="472" y="547"/>
                  </a:lnTo>
                  <a:lnTo>
                    <a:pt x="474" y="532"/>
                  </a:lnTo>
                  <a:lnTo>
                    <a:pt x="476" y="514"/>
                  </a:lnTo>
                  <a:lnTo>
                    <a:pt x="476" y="513"/>
                  </a:lnTo>
                  <a:lnTo>
                    <a:pt x="476" y="499"/>
                  </a:lnTo>
                  <a:lnTo>
                    <a:pt x="479" y="472"/>
                  </a:lnTo>
                  <a:lnTo>
                    <a:pt x="482" y="443"/>
                  </a:lnTo>
                  <a:lnTo>
                    <a:pt x="486" y="413"/>
                  </a:lnTo>
                  <a:lnTo>
                    <a:pt x="490" y="370"/>
                  </a:lnTo>
                  <a:lnTo>
                    <a:pt x="490" y="369"/>
                  </a:lnTo>
                  <a:lnTo>
                    <a:pt x="492" y="354"/>
                  </a:lnTo>
                  <a:lnTo>
                    <a:pt x="493" y="338"/>
                  </a:lnTo>
                  <a:lnTo>
                    <a:pt x="495" y="334"/>
                  </a:lnTo>
                  <a:lnTo>
                    <a:pt x="498" y="309"/>
                  </a:lnTo>
                  <a:lnTo>
                    <a:pt x="499" y="294"/>
                  </a:lnTo>
                  <a:lnTo>
                    <a:pt x="502" y="268"/>
                  </a:lnTo>
                  <a:lnTo>
                    <a:pt x="505" y="242"/>
                  </a:lnTo>
                  <a:lnTo>
                    <a:pt x="507" y="220"/>
                  </a:lnTo>
                  <a:lnTo>
                    <a:pt x="508" y="216"/>
                  </a:lnTo>
                  <a:lnTo>
                    <a:pt x="509" y="205"/>
                  </a:lnTo>
                  <a:lnTo>
                    <a:pt x="510" y="190"/>
                  </a:lnTo>
                  <a:lnTo>
                    <a:pt x="512" y="176"/>
                  </a:lnTo>
                  <a:lnTo>
                    <a:pt x="473" y="171"/>
                  </a:lnTo>
                  <a:lnTo>
                    <a:pt x="470" y="171"/>
                  </a:lnTo>
                  <a:lnTo>
                    <a:pt x="428" y="166"/>
                  </a:lnTo>
                  <a:lnTo>
                    <a:pt x="424" y="165"/>
                  </a:lnTo>
                  <a:lnTo>
                    <a:pt x="405" y="163"/>
                  </a:lnTo>
                  <a:lnTo>
                    <a:pt x="337" y="154"/>
                  </a:lnTo>
                  <a:lnTo>
                    <a:pt x="341" y="125"/>
                  </a:lnTo>
                  <a:lnTo>
                    <a:pt x="344" y="102"/>
                  </a:lnTo>
                  <a:lnTo>
                    <a:pt x="345" y="95"/>
                  </a:lnTo>
                  <a:lnTo>
                    <a:pt x="346" y="86"/>
                  </a:lnTo>
                  <a:lnTo>
                    <a:pt x="349" y="66"/>
                  </a:lnTo>
                  <a:lnTo>
                    <a:pt x="350" y="56"/>
                  </a:lnTo>
                  <a:lnTo>
                    <a:pt x="352" y="36"/>
                  </a:lnTo>
                  <a:lnTo>
                    <a:pt x="320" y="32"/>
                  </a:lnTo>
                  <a:lnTo>
                    <a:pt x="317" y="32"/>
                  </a:lnTo>
                  <a:lnTo>
                    <a:pt x="313" y="31"/>
                  </a:lnTo>
                  <a:lnTo>
                    <a:pt x="291" y="28"/>
                  </a:lnTo>
                  <a:lnTo>
                    <a:pt x="269" y="26"/>
                  </a:lnTo>
                  <a:lnTo>
                    <a:pt x="260" y="25"/>
                  </a:lnTo>
                  <a:lnTo>
                    <a:pt x="259" y="23"/>
                  </a:lnTo>
                  <a:lnTo>
                    <a:pt x="256" y="23"/>
                  </a:lnTo>
                  <a:lnTo>
                    <a:pt x="255" y="23"/>
                  </a:lnTo>
                  <a:lnTo>
                    <a:pt x="253" y="22"/>
                  </a:lnTo>
                  <a:lnTo>
                    <a:pt x="184" y="13"/>
                  </a:lnTo>
                  <a:lnTo>
                    <a:pt x="162" y="10"/>
                  </a:lnTo>
                  <a:lnTo>
                    <a:pt x="119" y="4"/>
                  </a:lnTo>
                  <a:lnTo>
                    <a:pt x="94" y="0"/>
                  </a:lnTo>
                  <a:lnTo>
                    <a:pt x="92" y="12"/>
                  </a:lnTo>
                  <a:lnTo>
                    <a:pt x="82" y="78"/>
                  </a:lnTo>
                  <a:lnTo>
                    <a:pt x="75" y="117"/>
                  </a:lnTo>
                  <a:lnTo>
                    <a:pt x="68" y="160"/>
                  </a:lnTo>
                  <a:lnTo>
                    <a:pt x="63" y="193"/>
                  </a:lnTo>
                  <a:lnTo>
                    <a:pt x="59" y="220"/>
                  </a:lnTo>
                  <a:lnTo>
                    <a:pt x="57" y="235"/>
                  </a:lnTo>
                  <a:lnTo>
                    <a:pt x="55" y="245"/>
                  </a:lnTo>
                  <a:lnTo>
                    <a:pt x="52" y="264"/>
                  </a:lnTo>
                  <a:lnTo>
                    <a:pt x="48" y="289"/>
                  </a:lnTo>
                  <a:lnTo>
                    <a:pt x="47" y="294"/>
                  </a:lnTo>
                  <a:lnTo>
                    <a:pt x="35" y="369"/>
                  </a:lnTo>
                  <a:lnTo>
                    <a:pt x="31" y="390"/>
                  </a:lnTo>
                  <a:lnTo>
                    <a:pt x="30" y="397"/>
                  </a:lnTo>
                  <a:lnTo>
                    <a:pt x="29" y="403"/>
                  </a:lnTo>
                  <a:lnTo>
                    <a:pt x="28" y="412"/>
                  </a:lnTo>
                  <a:lnTo>
                    <a:pt x="24" y="436"/>
                  </a:lnTo>
                  <a:lnTo>
                    <a:pt x="22" y="454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" name=""/>
            <p:cNvSpPr/>
            <p:nvPr/>
          </p:nvSpPr>
          <p:spPr>
            <a:xfrm>
              <a:off x="3390840" y="3537000"/>
              <a:ext cx="2790720" cy="2741400"/>
            </a:xfrm>
            <a:custGeom>
              <a:avLst/>
              <a:gdLst/>
              <a:ahLst/>
              <a:rect l="l" t="t" r="r" b="b"/>
              <a:pathLst>
                <a:path w="1298" h="1280">
                  <a:moveTo>
                    <a:pt x="670" y="1058"/>
                  </a:moveTo>
                  <a:lnTo>
                    <a:pt x="659" y="1043"/>
                  </a:lnTo>
                  <a:lnTo>
                    <a:pt x="647" y="1025"/>
                  </a:lnTo>
                  <a:lnTo>
                    <a:pt x="625" y="1001"/>
                  </a:lnTo>
                  <a:lnTo>
                    <a:pt x="620" y="996"/>
                  </a:lnTo>
                  <a:lnTo>
                    <a:pt x="611" y="968"/>
                  </a:lnTo>
                  <a:lnTo>
                    <a:pt x="614" y="966"/>
                  </a:lnTo>
                  <a:lnTo>
                    <a:pt x="587" y="918"/>
                  </a:lnTo>
                  <a:lnTo>
                    <a:pt x="581" y="895"/>
                  </a:lnTo>
                  <a:lnTo>
                    <a:pt x="571" y="885"/>
                  </a:lnTo>
                  <a:lnTo>
                    <a:pt x="569" y="877"/>
                  </a:lnTo>
                  <a:lnTo>
                    <a:pt x="547" y="860"/>
                  </a:lnTo>
                  <a:lnTo>
                    <a:pt x="543" y="850"/>
                  </a:lnTo>
                  <a:lnTo>
                    <a:pt x="534" y="848"/>
                  </a:lnTo>
                  <a:lnTo>
                    <a:pt x="531" y="842"/>
                  </a:lnTo>
                  <a:lnTo>
                    <a:pt x="523" y="841"/>
                  </a:lnTo>
                  <a:lnTo>
                    <a:pt x="521" y="829"/>
                  </a:lnTo>
                  <a:lnTo>
                    <a:pt x="518" y="829"/>
                  </a:lnTo>
                  <a:lnTo>
                    <a:pt x="506" y="813"/>
                  </a:lnTo>
                  <a:lnTo>
                    <a:pt x="495" y="812"/>
                  </a:lnTo>
                  <a:lnTo>
                    <a:pt x="495" y="809"/>
                  </a:lnTo>
                  <a:lnTo>
                    <a:pt x="473" y="809"/>
                  </a:lnTo>
                  <a:lnTo>
                    <a:pt x="450" y="804"/>
                  </a:lnTo>
                  <a:lnTo>
                    <a:pt x="450" y="806"/>
                  </a:lnTo>
                  <a:lnTo>
                    <a:pt x="445" y="805"/>
                  </a:lnTo>
                  <a:lnTo>
                    <a:pt x="444" y="807"/>
                  </a:lnTo>
                  <a:lnTo>
                    <a:pt x="416" y="795"/>
                  </a:lnTo>
                  <a:lnTo>
                    <a:pt x="393" y="809"/>
                  </a:lnTo>
                  <a:lnTo>
                    <a:pt x="387" y="809"/>
                  </a:lnTo>
                  <a:lnTo>
                    <a:pt x="369" y="826"/>
                  </a:lnTo>
                  <a:lnTo>
                    <a:pt x="355" y="867"/>
                  </a:lnTo>
                  <a:lnTo>
                    <a:pt x="333" y="888"/>
                  </a:lnTo>
                  <a:lnTo>
                    <a:pt x="327" y="898"/>
                  </a:lnTo>
                  <a:lnTo>
                    <a:pt x="304" y="891"/>
                  </a:lnTo>
                  <a:lnTo>
                    <a:pt x="290" y="878"/>
                  </a:lnTo>
                  <a:lnTo>
                    <a:pt x="267" y="866"/>
                  </a:lnTo>
                  <a:lnTo>
                    <a:pt x="263" y="861"/>
                  </a:lnTo>
                  <a:lnTo>
                    <a:pt x="242" y="854"/>
                  </a:lnTo>
                  <a:lnTo>
                    <a:pt x="231" y="846"/>
                  </a:lnTo>
                  <a:lnTo>
                    <a:pt x="219" y="829"/>
                  </a:lnTo>
                  <a:lnTo>
                    <a:pt x="194" y="812"/>
                  </a:lnTo>
                  <a:lnTo>
                    <a:pt x="177" y="768"/>
                  </a:lnTo>
                  <a:lnTo>
                    <a:pt x="176" y="738"/>
                  </a:lnTo>
                  <a:lnTo>
                    <a:pt x="162" y="704"/>
                  </a:lnTo>
                  <a:lnTo>
                    <a:pt x="154" y="690"/>
                  </a:lnTo>
                  <a:lnTo>
                    <a:pt x="152" y="685"/>
                  </a:lnTo>
                  <a:lnTo>
                    <a:pt x="115" y="661"/>
                  </a:lnTo>
                  <a:lnTo>
                    <a:pt x="93" y="630"/>
                  </a:lnTo>
                  <a:lnTo>
                    <a:pt x="80" y="621"/>
                  </a:lnTo>
                  <a:lnTo>
                    <a:pt x="59" y="593"/>
                  </a:lnTo>
                  <a:lnTo>
                    <a:pt x="46" y="588"/>
                  </a:lnTo>
                  <a:lnTo>
                    <a:pt x="37" y="577"/>
                  </a:lnTo>
                  <a:lnTo>
                    <a:pt x="21" y="546"/>
                  </a:lnTo>
                  <a:lnTo>
                    <a:pt x="12" y="545"/>
                  </a:lnTo>
                  <a:lnTo>
                    <a:pt x="10" y="541"/>
                  </a:lnTo>
                  <a:lnTo>
                    <a:pt x="0" y="527"/>
                  </a:lnTo>
                  <a:lnTo>
                    <a:pt x="3" y="524"/>
                  </a:lnTo>
                  <a:lnTo>
                    <a:pt x="1" y="517"/>
                  </a:lnTo>
                  <a:lnTo>
                    <a:pt x="3" y="515"/>
                  </a:lnTo>
                  <a:lnTo>
                    <a:pt x="27" y="517"/>
                  </a:lnTo>
                  <a:lnTo>
                    <a:pt x="40" y="517"/>
                  </a:lnTo>
                  <a:lnTo>
                    <a:pt x="51" y="518"/>
                  </a:lnTo>
                  <a:lnTo>
                    <a:pt x="65" y="519"/>
                  </a:lnTo>
                  <a:lnTo>
                    <a:pt x="126" y="524"/>
                  </a:lnTo>
                  <a:lnTo>
                    <a:pt x="154" y="526"/>
                  </a:lnTo>
                  <a:lnTo>
                    <a:pt x="171" y="527"/>
                  </a:lnTo>
                  <a:lnTo>
                    <a:pt x="177" y="528"/>
                  </a:lnTo>
                  <a:lnTo>
                    <a:pt x="226" y="532"/>
                  </a:lnTo>
                  <a:lnTo>
                    <a:pt x="235" y="532"/>
                  </a:lnTo>
                  <a:lnTo>
                    <a:pt x="259" y="534"/>
                  </a:lnTo>
                  <a:lnTo>
                    <a:pt x="263" y="534"/>
                  </a:lnTo>
                  <a:lnTo>
                    <a:pt x="286" y="535"/>
                  </a:lnTo>
                  <a:lnTo>
                    <a:pt x="288" y="535"/>
                  </a:lnTo>
                  <a:lnTo>
                    <a:pt x="289" y="535"/>
                  </a:lnTo>
                  <a:lnTo>
                    <a:pt x="298" y="536"/>
                  </a:lnTo>
                  <a:lnTo>
                    <a:pt x="324" y="537"/>
                  </a:lnTo>
                  <a:lnTo>
                    <a:pt x="328" y="537"/>
                  </a:lnTo>
                  <a:lnTo>
                    <a:pt x="348" y="538"/>
                  </a:lnTo>
                  <a:lnTo>
                    <a:pt x="354" y="539"/>
                  </a:lnTo>
                  <a:lnTo>
                    <a:pt x="354" y="528"/>
                  </a:lnTo>
                  <a:lnTo>
                    <a:pt x="355" y="509"/>
                  </a:lnTo>
                  <a:lnTo>
                    <a:pt x="356" y="482"/>
                  </a:lnTo>
                  <a:lnTo>
                    <a:pt x="357" y="476"/>
                  </a:lnTo>
                  <a:lnTo>
                    <a:pt x="357" y="464"/>
                  </a:lnTo>
                  <a:lnTo>
                    <a:pt x="358" y="440"/>
                  </a:lnTo>
                  <a:lnTo>
                    <a:pt x="359" y="424"/>
                  </a:lnTo>
                  <a:lnTo>
                    <a:pt x="361" y="404"/>
                  </a:lnTo>
                  <a:lnTo>
                    <a:pt x="362" y="374"/>
                  </a:lnTo>
                  <a:lnTo>
                    <a:pt x="363" y="373"/>
                  </a:lnTo>
                  <a:lnTo>
                    <a:pt x="363" y="360"/>
                  </a:lnTo>
                  <a:lnTo>
                    <a:pt x="364" y="355"/>
                  </a:lnTo>
                  <a:lnTo>
                    <a:pt x="364" y="351"/>
                  </a:lnTo>
                  <a:lnTo>
                    <a:pt x="365" y="339"/>
                  </a:lnTo>
                  <a:lnTo>
                    <a:pt x="365" y="335"/>
                  </a:lnTo>
                  <a:lnTo>
                    <a:pt x="366" y="320"/>
                  </a:lnTo>
                  <a:lnTo>
                    <a:pt x="367" y="299"/>
                  </a:lnTo>
                  <a:lnTo>
                    <a:pt x="369" y="269"/>
                  </a:lnTo>
                  <a:lnTo>
                    <a:pt x="369" y="263"/>
                  </a:lnTo>
                  <a:lnTo>
                    <a:pt x="369" y="262"/>
                  </a:lnTo>
                  <a:lnTo>
                    <a:pt x="370" y="249"/>
                  </a:lnTo>
                  <a:lnTo>
                    <a:pt x="370" y="239"/>
                  </a:lnTo>
                  <a:lnTo>
                    <a:pt x="372" y="210"/>
                  </a:lnTo>
                  <a:lnTo>
                    <a:pt x="372" y="196"/>
                  </a:lnTo>
                  <a:lnTo>
                    <a:pt x="372" y="195"/>
                  </a:lnTo>
                  <a:lnTo>
                    <a:pt x="373" y="186"/>
                  </a:lnTo>
                  <a:lnTo>
                    <a:pt x="373" y="180"/>
                  </a:lnTo>
                  <a:lnTo>
                    <a:pt x="374" y="165"/>
                  </a:lnTo>
                  <a:lnTo>
                    <a:pt x="374" y="158"/>
                  </a:lnTo>
                  <a:lnTo>
                    <a:pt x="376" y="147"/>
                  </a:lnTo>
                  <a:lnTo>
                    <a:pt x="376" y="141"/>
                  </a:lnTo>
                  <a:lnTo>
                    <a:pt x="378" y="106"/>
                  </a:lnTo>
                  <a:lnTo>
                    <a:pt x="378" y="105"/>
                  </a:lnTo>
                  <a:lnTo>
                    <a:pt x="378" y="91"/>
                  </a:lnTo>
                  <a:lnTo>
                    <a:pt x="379" y="90"/>
                  </a:lnTo>
                  <a:lnTo>
                    <a:pt x="379" y="87"/>
                  </a:lnTo>
                  <a:lnTo>
                    <a:pt x="380" y="54"/>
                  </a:lnTo>
                  <a:lnTo>
                    <a:pt x="383" y="0"/>
                  </a:lnTo>
                  <a:lnTo>
                    <a:pt x="386" y="1"/>
                  </a:lnTo>
                  <a:lnTo>
                    <a:pt x="422" y="2"/>
                  </a:lnTo>
                  <a:lnTo>
                    <a:pt x="445" y="3"/>
                  </a:lnTo>
                  <a:lnTo>
                    <a:pt x="464" y="4"/>
                  </a:lnTo>
                  <a:lnTo>
                    <a:pt x="468" y="4"/>
                  </a:lnTo>
                  <a:lnTo>
                    <a:pt x="469" y="4"/>
                  </a:lnTo>
                  <a:lnTo>
                    <a:pt x="477" y="4"/>
                  </a:lnTo>
                  <a:lnTo>
                    <a:pt x="489" y="5"/>
                  </a:lnTo>
                  <a:lnTo>
                    <a:pt x="493" y="5"/>
                  </a:lnTo>
                  <a:lnTo>
                    <a:pt x="515" y="6"/>
                  </a:lnTo>
                  <a:lnTo>
                    <a:pt x="539" y="7"/>
                  </a:lnTo>
                  <a:lnTo>
                    <a:pt x="550" y="7"/>
                  </a:lnTo>
                  <a:lnTo>
                    <a:pt x="565" y="8"/>
                  </a:lnTo>
                  <a:lnTo>
                    <a:pt x="574" y="8"/>
                  </a:lnTo>
                  <a:lnTo>
                    <a:pt x="578" y="8"/>
                  </a:lnTo>
                  <a:lnTo>
                    <a:pt x="585" y="8"/>
                  </a:lnTo>
                  <a:lnTo>
                    <a:pt x="609" y="9"/>
                  </a:lnTo>
                  <a:lnTo>
                    <a:pt x="616" y="9"/>
                  </a:lnTo>
                  <a:lnTo>
                    <a:pt x="632" y="9"/>
                  </a:lnTo>
                  <a:lnTo>
                    <a:pt x="633" y="9"/>
                  </a:lnTo>
                  <a:lnTo>
                    <a:pt x="667" y="10"/>
                  </a:lnTo>
                  <a:lnTo>
                    <a:pt x="667" y="25"/>
                  </a:lnTo>
                  <a:lnTo>
                    <a:pt x="666" y="63"/>
                  </a:lnTo>
                  <a:lnTo>
                    <a:pt x="666" y="70"/>
                  </a:lnTo>
                  <a:lnTo>
                    <a:pt x="666" y="80"/>
                  </a:lnTo>
                  <a:lnTo>
                    <a:pt x="666" y="85"/>
                  </a:lnTo>
                  <a:lnTo>
                    <a:pt x="666" y="91"/>
                  </a:lnTo>
                  <a:lnTo>
                    <a:pt x="665" y="101"/>
                  </a:lnTo>
                  <a:lnTo>
                    <a:pt x="665" y="116"/>
                  </a:lnTo>
                  <a:lnTo>
                    <a:pt x="665" y="131"/>
                  </a:lnTo>
                  <a:lnTo>
                    <a:pt x="665" y="134"/>
                  </a:lnTo>
                  <a:lnTo>
                    <a:pt x="665" y="140"/>
                  </a:lnTo>
                  <a:lnTo>
                    <a:pt x="665" y="155"/>
                  </a:lnTo>
                  <a:lnTo>
                    <a:pt x="664" y="160"/>
                  </a:lnTo>
                  <a:lnTo>
                    <a:pt x="664" y="168"/>
                  </a:lnTo>
                  <a:lnTo>
                    <a:pt x="664" y="175"/>
                  </a:lnTo>
                  <a:lnTo>
                    <a:pt x="664" y="187"/>
                  </a:lnTo>
                  <a:lnTo>
                    <a:pt x="662" y="205"/>
                  </a:lnTo>
                  <a:lnTo>
                    <a:pt x="662" y="212"/>
                  </a:lnTo>
                  <a:lnTo>
                    <a:pt x="662" y="220"/>
                  </a:lnTo>
                  <a:lnTo>
                    <a:pt x="662" y="244"/>
                  </a:lnTo>
                  <a:lnTo>
                    <a:pt x="666" y="241"/>
                  </a:lnTo>
                  <a:lnTo>
                    <a:pt x="677" y="250"/>
                  </a:lnTo>
                  <a:lnTo>
                    <a:pt x="686" y="260"/>
                  </a:lnTo>
                  <a:lnTo>
                    <a:pt x="710" y="262"/>
                  </a:lnTo>
                  <a:lnTo>
                    <a:pt x="712" y="263"/>
                  </a:lnTo>
                  <a:lnTo>
                    <a:pt x="734" y="267"/>
                  </a:lnTo>
                  <a:lnTo>
                    <a:pt x="734" y="268"/>
                  </a:lnTo>
                  <a:lnTo>
                    <a:pt x="738" y="270"/>
                  </a:lnTo>
                  <a:lnTo>
                    <a:pt x="739" y="285"/>
                  </a:lnTo>
                  <a:lnTo>
                    <a:pt x="746" y="288"/>
                  </a:lnTo>
                  <a:lnTo>
                    <a:pt x="752" y="287"/>
                  </a:lnTo>
                  <a:lnTo>
                    <a:pt x="763" y="288"/>
                  </a:lnTo>
                  <a:lnTo>
                    <a:pt x="781" y="297"/>
                  </a:lnTo>
                  <a:lnTo>
                    <a:pt x="794" y="293"/>
                  </a:lnTo>
                  <a:lnTo>
                    <a:pt x="795" y="293"/>
                  </a:lnTo>
                  <a:lnTo>
                    <a:pt x="800" y="296"/>
                  </a:lnTo>
                  <a:lnTo>
                    <a:pt x="806" y="303"/>
                  </a:lnTo>
                  <a:lnTo>
                    <a:pt x="813" y="304"/>
                  </a:lnTo>
                  <a:lnTo>
                    <a:pt x="831" y="296"/>
                  </a:lnTo>
                  <a:lnTo>
                    <a:pt x="837" y="298"/>
                  </a:lnTo>
                  <a:lnTo>
                    <a:pt x="840" y="295"/>
                  </a:lnTo>
                  <a:lnTo>
                    <a:pt x="845" y="295"/>
                  </a:lnTo>
                  <a:lnTo>
                    <a:pt x="847" y="312"/>
                  </a:lnTo>
                  <a:lnTo>
                    <a:pt x="856" y="312"/>
                  </a:lnTo>
                  <a:lnTo>
                    <a:pt x="856" y="325"/>
                  </a:lnTo>
                  <a:lnTo>
                    <a:pt x="866" y="330"/>
                  </a:lnTo>
                  <a:lnTo>
                    <a:pt x="890" y="315"/>
                  </a:lnTo>
                  <a:lnTo>
                    <a:pt x="896" y="324"/>
                  </a:lnTo>
                  <a:lnTo>
                    <a:pt x="899" y="322"/>
                  </a:lnTo>
                  <a:lnTo>
                    <a:pt x="902" y="321"/>
                  </a:lnTo>
                  <a:lnTo>
                    <a:pt x="904" y="321"/>
                  </a:lnTo>
                  <a:lnTo>
                    <a:pt x="914" y="334"/>
                  </a:lnTo>
                  <a:lnTo>
                    <a:pt x="933" y="326"/>
                  </a:lnTo>
                  <a:lnTo>
                    <a:pt x="932" y="340"/>
                  </a:lnTo>
                  <a:lnTo>
                    <a:pt x="938" y="345"/>
                  </a:lnTo>
                  <a:lnTo>
                    <a:pt x="956" y="317"/>
                  </a:lnTo>
                  <a:lnTo>
                    <a:pt x="957" y="317"/>
                  </a:lnTo>
                  <a:lnTo>
                    <a:pt x="974" y="332"/>
                  </a:lnTo>
                  <a:lnTo>
                    <a:pt x="990" y="323"/>
                  </a:lnTo>
                  <a:lnTo>
                    <a:pt x="988" y="326"/>
                  </a:lnTo>
                  <a:lnTo>
                    <a:pt x="999" y="338"/>
                  </a:lnTo>
                  <a:lnTo>
                    <a:pt x="1006" y="338"/>
                  </a:lnTo>
                  <a:lnTo>
                    <a:pt x="1010" y="343"/>
                  </a:lnTo>
                  <a:lnTo>
                    <a:pt x="1023" y="339"/>
                  </a:lnTo>
                  <a:lnTo>
                    <a:pt x="1046" y="325"/>
                  </a:lnTo>
                  <a:lnTo>
                    <a:pt x="1062" y="329"/>
                  </a:lnTo>
                  <a:lnTo>
                    <a:pt x="1070" y="324"/>
                  </a:lnTo>
                  <a:lnTo>
                    <a:pt x="1071" y="322"/>
                  </a:lnTo>
                  <a:lnTo>
                    <a:pt x="1085" y="319"/>
                  </a:lnTo>
                  <a:lnTo>
                    <a:pt x="1085" y="316"/>
                  </a:lnTo>
                  <a:lnTo>
                    <a:pt x="1089" y="317"/>
                  </a:lnTo>
                  <a:lnTo>
                    <a:pt x="1092" y="321"/>
                  </a:lnTo>
                  <a:lnTo>
                    <a:pt x="1091" y="322"/>
                  </a:lnTo>
                  <a:lnTo>
                    <a:pt x="1114" y="322"/>
                  </a:lnTo>
                  <a:lnTo>
                    <a:pt x="1117" y="323"/>
                  </a:lnTo>
                  <a:lnTo>
                    <a:pt x="1119" y="316"/>
                  </a:lnTo>
                  <a:lnTo>
                    <a:pt x="1128" y="315"/>
                  </a:lnTo>
                  <a:lnTo>
                    <a:pt x="1131" y="316"/>
                  </a:lnTo>
                  <a:lnTo>
                    <a:pt x="1131" y="319"/>
                  </a:lnTo>
                  <a:lnTo>
                    <a:pt x="1144" y="324"/>
                  </a:lnTo>
                  <a:lnTo>
                    <a:pt x="1156" y="337"/>
                  </a:lnTo>
                  <a:lnTo>
                    <a:pt x="1161" y="339"/>
                  </a:lnTo>
                  <a:lnTo>
                    <a:pt x="1161" y="335"/>
                  </a:lnTo>
                  <a:lnTo>
                    <a:pt x="1167" y="337"/>
                  </a:lnTo>
                  <a:lnTo>
                    <a:pt x="1167" y="341"/>
                  </a:lnTo>
                  <a:lnTo>
                    <a:pt x="1169" y="340"/>
                  </a:lnTo>
                  <a:lnTo>
                    <a:pt x="1168" y="342"/>
                  </a:lnTo>
                  <a:lnTo>
                    <a:pt x="1181" y="344"/>
                  </a:lnTo>
                  <a:lnTo>
                    <a:pt x="1190" y="352"/>
                  </a:lnTo>
                  <a:lnTo>
                    <a:pt x="1194" y="349"/>
                  </a:lnTo>
                  <a:lnTo>
                    <a:pt x="1205" y="360"/>
                  </a:lnTo>
                  <a:lnTo>
                    <a:pt x="1217" y="354"/>
                  </a:lnTo>
                  <a:lnTo>
                    <a:pt x="1237" y="358"/>
                  </a:lnTo>
                  <a:lnTo>
                    <a:pt x="1237" y="362"/>
                  </a:lnTo>
                  <a:lnTo>
                    <a:pt x="1238" y="379"/>
                  </a:lnTo>
                  <a:lnTo>
                    <a:pt x="1238" y="392"/>
                  </a:lnTo>
                  <a:lnTo>
                    <a:pt x="1238" y="394"/>
                  </a:lnTo>
                  <a:lnTo>
                    <a:pt x="1240" y="409"/>
                  </a:lnTo>
                  <a:lnTo>
                    <a:pt x="1240" y="422"/>
                  </a:lnTo>
                  <a:lnTo>
                    <a:pt x="1240" y="424"/>
                  </a:lnTo>
                  <a:lnTo>
                    <a:pt x="1241" y="438"/>
                  </a:lnTo>
                  <a:lnTo>
                    <a:pt x="1242" y="454"/>
                  </a:lnTo>
                  <a:lnTo>
                    <a:pt x="1242" y="456"/>
                  </a:lnTo>
                  <a:lnTo>
                    <a:pt x="1242" y="460"/>
                  </a:lnTo>
                  <a:lnTo>
                    <a:pt x="1242" y="468"/>
                  </a:lnTo>
                  <a:lnTo>
                    <a:pt x="1243" y="484"/>
                  </a:lnTo>
                  <a:lnTo>
                    <a:pt x="1243" y="496"/>
                  </a:lnTo>
                  <a:lnTo>
                    <a:pt x="1243" y="498"/>
                  </a:lnTo>
                  <a:lnTo>
                    <a:pt x="1244" y="514"/>
                  </a:lnTo>
                  <a:lnTo>
                    <a:pt x="1244" y="520"/>
                  </a:lnTo>
                  <a:lnTo>
                    <a:pt x="1245" y="543"/>
                  </a:lnTo>
                  <a:lnTo>
                    <a:pt x="1247" y="545"/>
                  </a:lnTo>
                  <a:lnTo>
                    <a:pt x="1248" y="546"/>
                  </a:lnTo>
                  <a:lnTo>
                    <a:pt x="1249" y="548"/>
                  </a:lnTo>
                  <a:lnTo>
                    <a:pt x="1261" y="562"/>
                  </a:lnTo>
                  <a:lnTo>
                    <a:pt x="1266" y="572"/>
                  </a:lnTo>
                  <a:lnTo>
                    <a:pt x="1267" y="592"/>
                  </a:lnTo>
                  <a:lnTo>
                    <a:pt x="1279" y="602"/>
                  </a:lnTo>
                  <a:lnTo>
                    <a:pt x="1276" y="604"/>
                  </a:lnTo>
                  <a:lnTo>
                    <a:pt x="1292" y="640"/>
                  </a:lnTo>
                  <a:lnTo>
                    <a:pt x="1297" y="638"/>
                  </a:lnTo>
                  <a:lnTo>
                    <a:pt x="1296" y="661"/>
                  </a:lnTo>
                  <a:lnTo>
                    <a:pt x="1298" y="677"/>
                  </a:lnTo>
                  <a:lnTo>
                    <a:pt x="1294" y="691"/>
                  </a:lnTo>
                  <a:lnTo>
                    <a:pt x="1285" y="721"/>
                  </a:lnTo>
                  <a:lnTo>
                    <a:pt x="1283" y="733"/>
                  </a:lnTo>
                  <a:lnTo>
                    <a:pt x="1282" y="734"/>
                  </a:lnTo>
                  <a:lnTo>
                    <a:pt x="1282" y="743"/>
                  </a:lnTo>
                  <a:lnTo>
                    <a:pt x="1287" y="751"/>
                  </a:lnTo>
                  <a:lnTo>
                    <a:pt x="1288" y="766"/>
                  </a:lnTo>
                  <a:lnTo>
                    <a:pt x="1286" y="774"/>
                  </a:lnTo>
                  <a:lnTo>
                    <a:pt x="1285" y="777"/>
                  </a:lnTo>
                  <a:lnTo>
                    <a:pt x="1282" y="780"/>
                  </a:lnTo>
                  <a:lnTo>
                    <a:pt x="1274" y="797"/>
                  </a:lnTo>
                  <a:lnTo>
                    <a:pt x="1270" y="800"/>
                  </a:lnTo>
                  <a:lnTo>
                    <a:pt x="1273" y="812"/>
                  </a:lnTo>
                  <a:lnTo>
                    <a:pt x="1278" y="824"/>
                  </a:lnTo>
                  <a:lnTo>
                    <a:pt x="1272" y="821"/>
                  </a:lnTo>
                  <a:lnTo>
                    <a:pt x="1255" y="821"/>
                  </a:lnTo>
                  <a:lnTo>
                    <a:pt x="1224" y="835"/>
                  </a:lnTo>
                  <a:lnTo>
                    <a:pt x="1223" y="836"/>
                  </a:lnTo>
                  <a:lnTo>
                    <a:pt x="1187" y="860"/>
                  </a:lnTo>
                  <a:lnTo>
                    <a:pt x="1182" y="859"/>
                  </a:lnTo>
                  <a:lnTo>
                    <a:pt x="1200" y="843"/>
                  </a:lnTo>
                  <a:lnTo>
                    <a:pt x="1210" y="840"/>
                  </a:lnTo>
                  <a:lnTo>
                    <a:pt x="1210" y="838"/>
                  </a:lnTo>
                  <a:lnTo>
                    <a:pt x="1197" y="837"/>
                  </a:lnTo>
                  <a:lnTo>
                    <a:pt x="1184" y="841"/>
                  </a:lnTo>
                  <a:lnTo>
                    <a:pt x="1184" y="811"/>
                  </a:lnTo>
                  <a:lnTo>
                    <a:pt x="1177" y="813"/>
                  </a:lnTo>
                  <a:lnTo>
                    <a:pt x="1171" y="825"/>
                  </a:lnTo>
                  <a:lnTo>
                    <a:pt x="1165" y="824"/>
                  </a:lnTo>
                  <a:lnTo>
                    <a:pt x="1162" y="823"/>
                  </a:lnTo>
                  <a:lnTo>
                    <a:pt x="1161" y="823"/>
                  </a:lnTo>
                  <a:lnTo>
                    <a:pt x="1160" y="824"/>
                  </a:lnTo>
                  <a:lnTo>
                    <a:pt x="1157" y="830"/>
                  </a:lnTo>
                  <a:lnTo>
                    <a:pt x="1159" y="835"/>
                  </a:lnTo>
                  <a:lnTo>
                    <a:pt x="1157" y="838"/>
                  </a:lnTo>
                  <a:lnTo>
                    <a:pt x="1159" y="841"/>
                  </a:lnTo>
                  <a:lnTo>
                    <a:pt x="1168" y="845"/>
                  </a:lnTo>
                  <a:lnTo>
                    <a:pt x="1172" y="858"/>
                  </a:lnTo>
                  <a:lnTo>
                    <a:pt x="1187" y="864"/>
                  </a:lnTo>
                  <a:lnTo>
                    <a:pt x="1148" y="895"/>
                  </a:lnTo>
                  <a:lnTo>
                    <a:pt x="1122" y="920"/>
                  </a:lnTo>
                  <a:lnTo>
                    <a:pt x="1110" y="926"/>
                  </a:lnTo>
                  <a:lnTo>
                    <a:pt x="1109" y="926"/>
                  </a:lnTo>
                  <a:lnTo>
                    <a:pt x="1069" y="951"/>
                  </a:lnTo>
                  <a:lnTo>
                    <a:pt x="1034" y="970"/>
                  </a:lnTo>
                  <a:lnTo>
                    <a:pt x="1021" y="981"/>
                  </a:lnTo>
                  <a:lnTo>
                    <a:pt x="1008" y="992"/>
                  </a:lnTo>
                  <a:lnTo>
                    <a:pt x="996" y="1000"/>
                  </a:lnTo>
                  <a:lnTo>
                    <a:pt x="972" y="1020"/>
                  </a:lnTo>
                  <a:lnTo>
                    <a:pt x="954" y="1043"/>
                  </a:lnTo>
                  <a:lnTo>
                    <a:pt x="954" y="1047"/>
                  </a:lnTo>
                  <a:lnTo>
                    <a:pt x="954" y="1048"/>
                  </a:lnTo>
                  <a:lnTo>
                    <a:pt x="944" y="1059"/>
                  </a:lnTo>
                  <a:lnTo>
                    <a:pt x="935" y="1078"/>
                  </a:lnTo>
                  <a:lnTo>
                    <a:pt x="922" y="1113"/>
                  </a:lnTo>
                  <a:lnTo>
                    <a:pt x="922" y="1116"/>
                  </a:lnTo>
                  <a:lnTo>
                    <a:pt x="918" y="1146"/>
                  </a:lnTo>
                  <a:lnTo>
                    <a:pt x="929" y="1194"/>
                  </a:lnTo>
                  <a:lnTo>
                    <a:pt x="936" y="1215"/>
                  </a:lnTo>
                  <a:lnTo>
                    <a:pt x="943" y="1264"/>
                  </a:lnTo>
                  <a:lnTo>
                    <a:pt x="922" y="1280"/>
                  </a:lnTo>
                  <a:lnTo>
                    <a:pt x="907" y="1277"/>
                  </a:lnTo>
                  <a:lnTo>
                    <a:pt x="894" y="1264"/>
                  </a:lnTo>
                  <a:lnTo>
                    <a:pt x="868" y="1256"/>
                  </a:lnTo>
                  <a:lnTo>
                    <a:pt x="828" y="1256"/>
                  </a:lnTo>
                  <a:lnTo>
                    <a:pt x="825" y="1250"/>
                  </a:lnTo>
                  <a:lnTo>
                    <a:pt x="819" y="1250"/>
                  </a:lnTo>
                  <a:lnTo>
                    <a:pt x="792" y="1234"/>
                  </a:lnTo>
                  <a:lnTo>
                    <a:pt x="782" y="1235"/>
                  </a:lnTo>
                  <a:lnTo>
                    <a:pt x="774" y="1229"/>
                  </a:lnTo>
                  <a:lnTo>
                    <a:pt x="775" y="1225"/>
                  </a:lnTo>
                  <a:lnTo>
                    <a:pt x="748" y="1218"/>
                  </a:lnTo>
                  <a:lnTo>
                    <a:pt x="731" y="1196"/>
                  </a:lnTo>
                  <a:lnTo>
                    <a:pt x="721" y="1165"/>
                  </a:lnTo>
                  <a:lnTo>
                    <a:pt x="707" y="1145"/>
                  </a:lnTo>
                  <a:lnTo>
                    <a:pt x="702" y="1114"/>
                  </a:lnTo>
                  <a:lnTo>
                    <a:pt x="698" y="1086"/>
                  </a:lnTo>
                  <a:lnTo>
                    <a:pt x="685" y="1068"/>
                  </a:lnTo>
                  <a:lnTo>
                    <a:pt x="672" y="1061"/>
                  </a:lnTo>
                  <a:lnTo>
                    <a:pt x="670" y="1058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7" name=""/>
            <p:cNvSpPr/>
            <p:nvPr/>
          </p:nvSpPr>
          <p:spPr>
            <a:xfrm>
              <a:off x="1697040" y="3181320"/>
              <a:ext cx="1326960" cy="1579680"/>
            </a:xfrm>
            <a:custGeom>
              <a:avLst/>
              <a:gdLst/>
              <a:ahLst/>
              <a:rect l="l" t="t" r="r" b="b"/>
              <a:pathLst>
                <a:path w="617" h="737">
                  <a:moveTo>
                    <a:pt x="0" y="511"/>
                  </a:moveTo>
                  <a:lnTo>
                    <a:pt x="12" y="496"/>
                  </a:lnTo>
                  <a:lnTo>
                    <a:pt x="29" y="496"/>
                  </a:lnTo>
                  <a:lnTo>
                    <a:pt x="38" y="465"/>
                  </a:lnTo>
                  <a:lnTo>
                    <a:pt x="30" y="462"/>
                  </a:lnTo>
                  <a:lnTo>
                    <a:pt x="20" y="451"/>
                  </a:lnTo>
                  <a:lnTo>
                    <a:pt x="26" y="419"/>
                  </a:lnTo>
                  <a:lnTo>
                    <a:pt x="34" y="413"/>
                  </a:lnTo>
                  <a:lnTo>
                    <a:pt x="52" y="384"/>
                  </a:lnTo>
                  <a:lnTo>
                    <a:pt x="57" y="353"/>
                  </a:lnTo>
                  <a:lnTo>
                    <a:pt x="61" y="349"/>
                  </a:lnTo>
                  <a:lnTo>
                    <a:pt x="65" y="340"/>
                  </a:lnTo>
                  <a:lnTo>
                    <a:pt x="84" y="332"/>
                  </a:lnTo>
                  <a:lnTo>
                    <a:pt x="94" y="324"/>
                  </a:lnTo>
                  <a:lnTo>
                    <a:pt x="97" y="317"/>
                  </a:lnTo>
                  <a:lnTo>
                    <a:pt x="78" y="297"/>
                  </a:lnTo>
                  <a:lnTo>
                    <a:pt x="79" y="290"/>
                  </a:lnTo>
                  <a:lnTo>
                    <a:pt x="71" y="261"/>
                  </a:lnTo>
                  <a:lnTo>
                    <a:pt x="62" y="245"/>
                  </a:lnTo>
                  <a:lnTo>
                    <a:pt x="64" y="227"/>
                  </a:lnTo>
                  <a:lnTo>
                    <a:pt x="73" y="199"/>
                  </a:lnTo>
                  <a:lnTo>
                    <a:pt x="72" y="138"/>
                  </a:lnTo>
                  <a:lnTo>
                    <a:pt x="78" y="124"/>
                  </a:lnTo>
                  <a:lnTo>
                    <a:pt x="74" y="97"/>
                  </a:lnTo>
                  <a:lnTo>
                    <a:pt x="98" y="95"/>
                  </a:lnTo>
                  <a:lnTo>
                    <a:pt x="120" y="113"/>
                  </a:lnTo>
                  <a:lnTo>
                    <a:pt x="141" y="96"/>
                  </a:lnTo>
                  <a:lnTo>
                    <a:pt x="154" y="19"/>
                  </a:lnTo>
                  <a:lnTo>
                    <a:pt x="157" y="0"/>
                  </a:lnTo>
                  <a:lnTo>
                    <a:pt x="186" y="4"/>
                  </a:lnTo>
                  <a:lnTo>
                    <a:pt x="217" y="10"/>
                  </a:lnTo>
                  <a:lnTo>
                    <a:pt x="262" y="17"/>
                  </a:lnTo>
                  <a:lnTo>
                    <a:pt x="264" y="17"/>
                  </a:lnTo>
                  <a:lnTo>
                    <a:pt x="276" y="18"/>
                  </a:lnTo>
                  <a:lnTo>
                    <a:pt x="295" y="21"/>
                  </a:lnTo>
                  <a:lnTo>
                    <a:pt x="368" y="31"/>
                  </a:lnTo>
                  <a:lnTo>
                    <a:pt x="391" y="34"/>
                  </a:lnTo>
                  <a:lnTo>
                    <a:pt x="399" y="35"/>
                  </a:lnTo>
                  <a:lnTo>
                    <a:pt x="414" y="38"/>
                  </a:lnTo>
                  <a:lnTo>
                    <a:pt x="437" y="41"/>
                  </a:lnTo>
                  <a:lnTo>
                    <a:pt x="461" y="43"/>
                  </a:lnTo>
                  <a:lnTo>
                    <a:pt x="484" y="46"/>
                  </a:lnTo>
                  <a:lnTo>
                    <a:pt x="486" y="47"/>
                  </a:lnTo>
                  <a:lnTo>
                    <a:pt x="530" y="52"/>
                  </a:lnTo>
                  <a:lnTo>
                    <a:pt x="564" y="56"/>
                  </a:lnTo>
                  <a:lnTo>
                    <a:pt x="575" y="57"/>
                  </a:lnTo>
                  <a:lnTo>
                    <a:pt x="617" y="62"/>
                  </a:lnTo>
                  <a:lnTo>
                    <a:pt x="614" y="92"/>
                  </a:lnTo>
                  <a:lnTo>
                    <a:pt x="611" y="121"/>
                  </a:lnTo>
                  <a:lnTo>
                    <a:pt x="604" y="181"/>
                  </a:lnTo>
                  <a:lnTo>
                    <a:pt x="599" y="236"/>
                  </a:lnTo>
                  <a:lnTo>
                    <a:pt x="598" y="241"/>
                  </a:lnTo>
                  <a:lnTo>
                    <a:pt x="591" y="305"/>
                  </a:lnTo>
                  <a:lnTo>
                    <a:pt x="589" y="327"/>
                  </a:lnTo>
                  <a:lnTo>
                    <a:pt x="589" y="328"/>
                  </a:lnTo>
                  <a:lnTo>
                    <a:pt x="586" y="350"/>
                  </a:lnTo>
                  <a:lnTo>
                    <a:pt x="583" y="375"/>
                  </a:lnTo>
                  <a:lnTo>
                    <a:pt x="578" y="420"/>
                  </a:lnTo>
                  <a:lnTo>
                    <a:pt x="575" y="446"/>
                  </a:lnTo>
                  <a:lnTo>
                    <a:pt x="575" y="449"/>
                  </a:lnTo>
                  <a:lnTo>
                    <a:pt x="568" y="513"/>
                  </a:lnTo>
                  <a:lnTo>
                    <a:pt x="568" y="520"/>
                  </a:lnTo>
                  <a:lnTo>
                    <a:pt x="566" y="538"/>
                  </a:lnTo>
                  <a:lnTo>
                    <a:pt x="563" y="565"/>
                  </a:lnTo>
                  <a:lnTo>
                    <a:pt x="562" y="568"/>
                  </a:lnTo>
                  <a:lnTo>
                    <a:pt x="559" y="598"/>
                  </a:lnTo>
                  <a:lnTo>
                    <a:pt x="558" y="606"/>
                  </a:lnTo>
                  <a:lnTo>
                    <a:pt x="546" y="711"/>
                  </a:lnTo>
                  <a:lnTo>
                    <a:pt x="546" y="714"/>
                  </a:lnTo>
                  <a:lnTo>
                    <a:pt x="543" y="737"/>
                  </a:lnTo>
                  <a:lnTo>
                    <a:pt x="404" y="720"/>
                  </a:lnTo>
                  <a:lnTo>
                    <a:pt x="343" y="712"/>
                  </a:lnTo>
                  <a:lnTo>
                    <a:pt x="319" y="700"/>
                  </a:lnTo>
                  <a:lnTo>
                    <a:pt x="316" y="698"/>
                  </a:lnTo>
                  <a:lnTo>
                    <a:pt x="304" y="691"/>
                  </a:lnTo>
                  <a:lnTo>
                    <a:pt x="303" y="690"/>
                  </a:lnTo>
                  <a:lnTo>
                    <a:pt x="133" y="598"/>
                  </a:lnTo>
                  <a:lnTo>
                    <a:pt x="12" y="529"/>
                  </a:lnTo>
                  <a:lnTo>
                    <a:pt x="0" y="511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228600" y="1523880"/>
              <a:ext cx="1676520" cy="2720880"/>
            </a:xfrm>
            <a:custGeom>
              <a:avLst/>
              <a:gdLst/>
              <a:ahLst/>
              <a:rect l="l" t="t" r="r" b="b"/>
              <a:pathLst>
                <a:path w="780" h="1270">
                  <a:moveTo>
                    <a:pt x="691" y="1270"/>
                  </a:moveTo>
                  <a:lnTo>
                    <a:pt x="695" y="1270"/>
                  </a:lnTo>
                  <a:lnTo>
                    <a:pt x="712" y="1270"/>
                  </a:lnTo>
                  <a:lnTo>
                    <a:pt x="721" y="1239"/>
                  </a:lnTo>
                  <a:lnTo>
                    <a:pt x="713" y="1236"/>
                  </a:lnTo>
                  <a:lnTo>
                    <a:pt x="703" y="1225"/>
                  </a:lnTo>
                  <a:lnTo>
                    <a:pt x="709" y="1193"/>
                  </a:lnTo>
                  <a:lnTo>
                    <a:pt x="717" y="1187"/>
                  </a:lnTo>
                  <a:lnTo>
                    <a:pt x="735" y="1158"/>
                  </a:lnTo>
                  <a:lnTo>
                    <a:pt x="740" y="1127"/>
                  </a:lnTo>
                  <a:lnTo>
                    <a:pt x="744" y="1123"/>
                  </a:lnTo>
                  <a:lnTo>
                    <a:pt x="748" y="1114"/>
                  </a:lnTo>
                  <a:lnTo>
                    <a:pt x="767" y="1106"/>
                  </a:lnTo>
                  <a:lnTo>
                    <a:pt x="777" y="1098"/>
                  </a:lnTo>
                  <a:lnTo>
                    <a:pt x="780" y="1091"/>
                  </a:lnTo>
                  <a:lnTo>
                    <a:pt x="761" y="1071"/>
                  </a:lnTo>
                  <a:lnTo>
                    <a:pt x="762" y="1064"/>
                  </a:lnTo>
                  <a:lnTo>
                    <a:pt x="754" y="1035"/>
                  </a:lnTo>
                  <a:lnTo>
                    <a:pt x="745" y="1019"/>
                  </a:lnTo>
                  <a:lnTo>
                    <a:pt x="747" y="1001"/>
                  </a:lnTo>
                  <a:lnTo>
                    <a:pt x="724" y="969"/>
                  </a:lnTo>
                  <a:lnTo>
                    <a:pt x="700" y="934"/>
                  </a:lnTo>
                  <a:lnTo>
                    <a:pt x="670" y="892"/>
                  </a:lnTo>
                  <a:lnTo>
                    <a:pt x="660" y="879"/>
                  </a:lnTo>
                  <a:lnTo>
                    <a:pt x="650" y="863"/>
                  </a:lnTo>
                  <a:lnTo>
                    <a:pt x="649" y="862"/>
                  </a:lnTo>
                  <a:lnTo>
                    <a:pt x="622" y="825"/>
                  </a:lnTo>
                  <a:lnTo>
                    <a:pt x="601" y="794"/>
                  </a:lnTo>
                  <a:lnTo>
                    <a:pt x="554" y="728"/>
                  </a:lnTo>
                  <a:lnTo>
                    <a:pt x="526" y="688"/>
                  </a:lnTo>
                  <a:lnTo>
                    <a:pt x="521" y="681"/>
                  </a:lnTo>
                  <a:lnTo>
                    <a:pt x="505" y="657"/>
                  </a:lnTo>
                  <a:lnTo>
                    <a:pt x="500" y="652"/>
                  </a:lnTo>
                  <a:lnTo>
                    <a:pt x="489" y="635"/>
                  </a:lnTo>
                  <a:lnTo>
                    <a:pt x="461" y="596"/>
                  </a:lnTo>
                  <a:lnTo>
                    <a:pt x="437" y="563"/>
                  </a:lnTo>
                  <a:lnTo>
                    <a:pt x="425" y="545"/>
                  </a:lnTo>
                  <a:lnTo>
                    <a:pt x="408" y="521"/>
                  </a:lnTo>
                  <a:lnTo>
                    <a:pt x="401" y="512"/>
                  </a:lnTo>
                  <a:lnTo>
                    <a:pt x="399" y="509"/>
                  </a:lnTo>
                  <a:lnTo>
                    <a:pt x="396" y="504"/>
                  </a:lnTo>
                  <a:lnTo>
                    <a:pt x="384" y="487"/>
                  </a:lnTo>
                  <a:lnTo>
                    <a:pt x="378" y="478"/>
                  </a:lnTo>
                  <a:lnTo>
                    <a:pt x="373" y="473"/>
                  </a:lnTo>
                  <a:lnTo>
                    <a:pt x="359" y="453"/>
                  </a:lnTo>
                  <a:lnTo>
                    <a:pt x="355" y="447"/>
                  </a:lnTo>
                  <a:lnTo>
                    <a:pt x="352" y="443"/>
                  </a:lnTo>
                  <a:lnTo>
                    <a:pt x="348" y="436"/>
                  </a:lnTo>
                  <a:lnTo>
                    <a:pt x="350" y="429"/>
                  </a:lnTo>
                  <a:lnTo>
                    <a:pt x="351" y="423"/>
                  </a:lnTo>
                  <a:lnTo>
                    <a:pt x="351" y="422"/>
                  </a:lnTo>
                  <a:lnTo>
                    <a:pt x="352" y="417"/>
                  </a:lnTo>
                  <a:lnTo>
                    <a:pt x="354" y="407"/>
                  </a:lnTo>
                  <a:lnTo>
                    <a:pt x="356" y="399"/>
                  </a:lnTo>
                  <a:lnTo>
                    <a:pt x="357" y="393"/>
                  </a:lnTo>
                  <a:lnTo>
                    <a:pt x="359" y="385"/>
                  </a:lnTo>
                  <a:lnTo>
                    <a:pt x="361" y="378"/>
                  </a:lnTo>
                  <a:lnTo>
                    <a:pt x="364" y="364"/>
                  </a:lnTo>
                  <a:lnTo>
                    <a:pt x="366" y="353"/>
                  </a:lnTo>
                  <a:lnTo>
                    <a:pt x="372" y="325"/>
                  </a:lnTo>
                  <a:lnTo>
                    <a:pt x="387" y="261"/>
                  </a:lnTo>
                  <a:lnTo>
                    <a:pt x="403" y="182"/>
                  </a:lnTo>
                  <a:lnTo>
                    <a:pt x="409" y="163"/>
                  </a:lnTo>
                  <a:lnTo>
                    <a:pt x="419" y="113"/>
                  </a:lnTo>
                  <a:lnTo>
                    <a:pt x="425" y="87"/>
                  </a:lnTo>
                  <a:lnTo>
                    <a:pt x="408" y="83"/>
                  </a:lnTo>
                  <a:lnTo>
                    <a:pt x="403" y="83"/>
                  </a:lnTo>
                  <a:lnTo>
                    <a:pt x="350" y="71"/>
                  </a:lnTo>
                  <a:lnTo>
                    <a:pt x="333" y="67"/>
                  </a:lnTo>
                  <a:lnTo>
                    <a:pt x="315" y="61"/>
                  </a:lnTo>
                  <a:lnTo>
                    <a:pt x="302" y="59"/>
                  </a:lnTo>
                  <a:lnTo>
                    <a:pt x="255" y="47"/>
                  </a:lnTo>
                  <a:lnTo>
                    <a:pt x="240" y="43"/>
                  </a:lnTo>
                  <a:lnTo>
                    <a:pt x="231" y="41"/>
                  </a:lnTo>
                  <a:lnTo>
                    <a:pt x="167" y="25"/>
                  </a:lnTo>
                  <a:lnTo>
                    <a:pt x="159" y="22"/>
                  </a:lnTo>
                  <a:lnTo>
                    <a:pt x="152" y="21"/>
                  </a:lnTo>
                  <a:lnTo>
                    <a:pt x="141" y="19"/>
                  </a:lnTo>
                  <a:lnTo>
                    <a:pt x="134" y="17"/>
                  </a:lnTo>
                  <a:lnTo>
                    <a:pt x="127" y="16"/>
                  </a:lnTo>
                  <a:lnTo>
                    <a:pt x="117" y="13"/>
                  </a:lnTo>
                  <a:lnTo>
                    <a:pt x="115" y="13"/>
                  </a:lnTo>
                  <a:lnTo>
                    <a:pt x="101" y="10"/>
                  </a:lnTo>
                  <a:lnTo>
                    <a:pt x="87" y="5"/>
                  </a:lnTo>
                  <a:lnTo>
                    <a:pt x="75" y="2"/>
                  </a:lnTo>
                  <a:lnTo>
                    <a:pt x="68" y="0"/>
                  </a:lnTo>
                  <a:lnTo>
                    <a:pt x="58" y="25"/>
                  </a:lnTo>
                  <a:lnTo>
                    <a:pt x="65" y="35"/>
                  </a:lnTo>
                  <a:lnTo>
                    <a:pt x="64" y="65"/>
                  </a:lnTo>
                  <a:lnTo>
                    <a:pt x="62" y="75"/>
                  </a:lnTo>
                  <a:lnTo>
                    <a:pt x="48" y="101"/>
                  </a:lnTo>
                  <a:lnTo>
                    <a:pt x="44" y="101"/>
                  </a:lnTo>
                  <a:lnTo>
                    <a:pt x="44" y="112"/>
                  </a:lnTo>
                  <a:lnTo>
                    <a:pt x="46" y="111"/>
                  </a:lnTo>
                  <a:lnTo>
                    <a:pt x="46" y="117"/>
                  </a:lnTo>
                  <a:lnTo>
                    <a:pt x="39" y="131"/>
                  </a:lnTo>
                  <a:lnTo>
                    <a:pt x="7" y="169"/>
                  </a:lnTo>
                  <a:lnTo>
                    <a:pt x="6" y="184"/>
                  </a:lnTo>
                  <a:lnTo>
                    <a:pt x="0" y="196"/>
                  </a:lnTo>
                  <a:lnTo>
                    <a:pt x="18" y="220"/>
                  </a:lnTo>
                  <a:lnTo>
                    <a:pt x="24" y="235"/>
                  </a:lnTo>
                  <a:lnTo>
                    <a:pt x="33" y="269"/>
                  </a:lnTo>
                  <a:lnTo>
                    <a:pt x="33" y="284"/>
                  </a:lnTo>
                  <a:lnTo>
                    <a:pt x="23" y="312"/>
                  </a:lnTo>
                  <a:lnTo>
                    <a:pt x="21" y="373"/>
                  </a:lnTo>
                  <a:lnTo>
                    <a:pt x="29" y="389"/>
                  </a:lnTo>
                  <a:lnTo>
                    <a:pt x="47" y="425"/>
                  </a:lnTo>
                  <a:lnTo>
                    <a:pt x="56" y="437"/>
                  </a:lnTo>
                  <a:lnTo>
                    <a:pt x="58" y="454"/>
                  </a:lnTo>
                  <a:lnTo>
                    <a:pt x="63" y="456"/>
                  </a:lnTo>
                  <a:lnTo>
                    <a:pt x="65" y="462"/>
                  </a:lnTo>
                  <a:lnTo>
                    <a:pt x="62" y="462"/>
                  </a:lnTo>
                  <a:lnTo>
                    <a:pt x="62" y="476"/>
                  </a:lnTo>
                  <a:lnTo>
                    <a:pt x="58" y="492"/>
                  </a:lnTo>
                  <a:lnTo>
                    <a:pt x="62" y="488"/>
                  </a:lnTo>
                  <a:lnTo>
                    <a:pt x="67" y="490"/>
                  </a:lnTo>
                  <a:lnTo>
                    <a:pt x="74" y="504"/>
                  </a:lnTo>
                  <a:lnTo>
                    <a:pt x="83" y="510"/>
                  </a:lnTo>
                  <a:lnTo>
                    <a:pt x="91" y="522"/>
                  </a:lnTo>
                  <a:lnTo>
                    <a:pt x="96" y="522"/>
                  </a:lnTo>
                  <a:lnTo>
                    <a:pt x="94" y="526"/>
                  </a:lnTo>
                  <a:lnTo>
                    <a:pt x="91" y="527"/>
                  </a:lnTo>
                  <a:lnTo>
                    <a:pt x="91" y="535"/>
                  </a:lnTo>
                  <a:lnTo>
                    <a:pt x="84" y="560"/>
                  </a:lnTo>
                  <a:lnTo>
                    <a:pt x="87" y="560"/>
                  </a:lnTo>
                  <a:lnTo>
                    <a:pt x="90" y="576"/>
                  </a:lnTo>
                  <a:lnTo>
                    <a:pt x="84" y="591"/>
                  </a:lnTo>
                  <a:lnTo>
                    <a:pt x="89" y="606"/>
                  </a:lnTo>
                  <a:lnTo>
                    <a:pt x="92" y="609"/>
                  </a:lnTo>
                  <a:lnTo>
                    <a:pt x="98" y="624"/>
                  </a:lnTo>
                  <a:lnTo>
                    <a:pt x="110" y="633"/>
                  </a:lnTo>
                  <a:lnTo>
                    <a:pt x="124" y="635"/>
                  </a:lnTo>
                  <a:lnTo>
                    <a:pt x="129" y="650"/>
                  </a:lnTo>
                  <a:lnTo>
                    <a:pt x="122" y="672"/>
                  </a:lnTo>
                  <a:lnTo>
                    <a:pt x="115" y="678"/>
                  </a:lnTo>
                  <a:lnTo>
                    <a:pt x="111" y="673"/>
                  </a:lnTo>
                  <a:lnTo>
                    <a:pt x="105" y="678"/>
                  </a:lnTo>
                  <a:lnTo>
                    <a:pt x="109" y="719"/>
                  </a:lnTo>
                  <a:lnTo>
                    <a:pt x="116" y="727"/>
                  </a:lnTo>
                  <a:lnTo>
                    <a:pt x="133" y="757"/>
                  </a:lnTo>
                  <a:lnTo>
                    <a:pt x="134" y="772"/>
                  </a:lnTo>
                  <a:lnTo>
                    <a:pt x="141" y="784"/>
                  </a:lnTo>
                  <a:lnTo>
                    <a:pt x="143" y="795"/>
                  </a:lnTo>
                  <a:lnTo>
                    <a:pt x="155" y="807"/>
                  </a:lnTo>
                  <a:lnTo>
                    <a:pt x="162" y="824"/>
                  </a:lnTo>
                  <a:lnTo>
                    <a:pt x="174" y="835"/>
                  </a:lnTo>
                  <a:lnTo>
                    <a:pt x="175" y="843"/>
                  </a:lnTo>
                  <a:lnTo>
                    <a:pt x="168" y="856"/>
                  </a:lnTo>
                  <a:lnTo>
                    <a:pt x="179" y="871"/>
                  </a:lnTo>
                  <a:lnTo>
                    <a:pt x="190" y="877"/>
                  </a:lnTo>
                  <a:lnTo>
                    <a:pt x="185" y="894"/>
                  </a:lnTo>
                  <a:lnTo>
                    <a:pt x="184" y="906"/>
                  </a:lnTo>
                  <a:lnTo>
                    <a:pt x="175" y="943"/>
                  </a:lnTo>
                  <a:lnTo>
                    <a:pt x="196" y="961"/>
                  </a:lnTo>
                  <a:lnTo>
                    <a:pt x="231" y="968"/>
                  </a:lnTo>
                  <a:lnTo>
                    <a:pt x="241" y="976"/>
                  </a:lnTo>
                  <a:lnTo>
                    <a:pt x="265" y="980"/>
                  </a:lnTo>
                  <a:lnTo>
                    <a:pt x="279" y="989"/>
                  </a:lnTo>
                  <a:lnTo>
                    <a:pt x="294" y="1007"/>
                  </a:lnTo>
                  <a:lnTo>
                    <a:pt x="301" y="1024"/>
                  </a:lnTo>
                  <a:lnTo>
                    <a:pt x="320" y="1037"/>
                  </a:lnTo>
                  <a:lnTo>
                    <a:pt x="350" y="1045"/>
                  </a:lnTo>
                  <a:lnTo>
                    <a:pt x="361" y="1051"/>
                  </a:lnTo>
                  <a:lnTo>
                    <a:pt x="366" y="1065"/>
                  </a:lnTo>
                  <a:lnTo>
                    <a:pt x="366" y="1085"/>
                  </a:lnTo>
                  <a:lnTo>
                    <a:pt x="376" y="1091"/>
                  </a:lnTo>
                  <a:lnTo>
                    <a:pt x="391" y="1090"/>
                  </a:lnTo>
                  <a:lnTo>
                    <a:pt x="400" y="1102"/>
                  </a:lnTo>
                  <a:lnTo>
                    <a:pt x="411" y="1112"/>
                  </a:lnTo>
                  <a:lnTo>
                    <a:pt x="432" y="1141"/>
                  </a:lnTo>
                  <a:lnTo>
                    <a:pt x="441" y="1149"/>
                  </a:lnTo>
                  <a:lnTo>
                    <a:pt x="452" y="1176"/>
                  </a:lnTo>
                  <a:lnTo>
                    <a:pt x="451" y="1222"/>
                  </a:lnTo>
                  <a:lnTo>
                    <a:pt x="459" y="1239"/>
                  </a:lnTo>
                  <a:lnTo>
                    <a:pt x="458" y="1250"/>
                  </a:lnTo>
                  <a:lnTo>
                    <a:pt x="558" y="1258"/>
                  </a:lnTo>
                  <a:lnTo>
                    <a:pt x="691" y="1270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720720" y="3699000"/>
              <a:ext cx="73080" cy="33120"/>
            </a:xfrm>
            <a:custGeom>
              <a:avLst/>
              <a:gdLst/>
              <a:ahLst/>
              <a:rect l="l" t="t" r="r" b="b"/>
              <a:pathLst>
                <a:path w="34" h="16">
                  <a:moveTo>
                    <a:pt x="0" y="0"/>
                  </a:moveTo>
                  <a:lnTo>
                    <a:pt x="25" y="12"/>
                  </a:lnTo>
                  <a:lnTo>
                    <a:pt x="31" y="9"/>
                  </a:lnTo>
                  <a:lnTo>
                    <a:pt x="34" y="13"/>
                  </a:lnTo>
                  <a:lnTo>
                    <a:pt x="30" y="16"/>
                  </a:lnTo>
                  <a:lnTo>
                    <a:pt x="4" y="1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3680" bIns="-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657360" y="3701880"/>
              <a:ext cx="45720" cy="25560"/>
            </a:xfrm>
            <a:custGeom>
              <a:avLst/>
              <a:gdLst/>
              <a:ahLst/>
              <a:rect l="l" t="t" r="r" b="b"/>
              <a:pathLst>
                <a:path w="22" h="12">
                  <a:moveTo>
                    <a:pt x="0" y="3"/>
                  </a:moveTo>
                  <a:lnTo>
                    <a:pt x="2" y="11"/>
                  </a:lnTo>
                  <a:lnTo>
                    <a:pt x="22" y="12"/>
                  </a:lnTo>
                  <a:lnTo>
                    <a:pt x="17" y="4"/>
                  </a:lnTo>
                  <a:lnTo>
                    <a:pt x="18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1240" bIns="-21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961920" y="3905280"/>
              <a:ext cx="44640" cy="46080"/>
            </a:xfrm>
            <a:custGeom>
              <a:avLst/>
              <a:gdLst/>
              <a:ahLst/>
              <a:rect l="l" t="t" r="r" b="b"/>
              <a:pathLst>
                <a:path w="21" h="21">
                  <a:moveTo>
                    <a:pt x="0" y="0"/>
                  </a:moveTo>
                  <a:lnTo>
                    <a:pt x="0" y="5"/>
                  </a:lnTo>
                  <a:lnTo>
                    <a:pt x="6" y="7"/>
                  </a:lnTo>
                  <a:lnTo>
                    <a:pt x="11" y="21"/>
                  </a:lnTo>
                  <a:lnTo>
                    <a:pt x="21" y="20"/>
                  </a:lnTo>
                  <a:lnTo>
                    <a:pt x="18" y="1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720" bIns="-7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2" name=""/>
            <p:cNvSpPr/>
            <p:nvPr/>
          </p:nvSpPr>
          <p:spPr>
            <a:xfrm>
              <a:off x="936720" y="4014720"/>
              <a:ext cx="36360" cy="60480"/>
            </a:xfrm>
            <a:custGeom>
              <a:avLst/>
              <a:gdLst/>
              <a:ahLst/>
              <a:rect l="l" t="t" r="r" b="b"/>
              <a:pathLst>
                <a:path w="17" h="28">
                  <a:moveTo>
                    <a:pt x="0" y="0"/>
                  </a:moveTo>
                  <a:lnTo>
                    <a:pt x="8" y="27"/>
                  </a:lnTo>
                  <a:lnTo>
                    <a:pt x="17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680" bIns="13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3" name=""/>
            <p:cNvSpPr/>
            <p:nvPr/>
          </p:nvSpPr>
          <p:spPr>
            <a:xfrm>
              <a:off x="3024000" y="2297160"/>
              <a:ext cx="1433520" cy="1122120"/>
            </a:xfrm>
            <a:custGeom>
              <a:avLst/>
              <a:gdLst/>
              <a:ahLst/>
              <a:rect l="l" t="t" r="r" b="b"/>
              <a:pathLst>
                <a:path w="667" h="524">
                  <a:moveTo>
                    <a:pt x="661" y="215"/>
                  </a:moveTo>
                  <a:lnTo>
                    <a:pt x="661" y="216"/>
                  </a:lnTo>
                  <a:lnTo>
                    <a:pt x="660" y="225"/>
                  </a:lnTo>
                  <a:lnTo>
                    <a:pt x="660" y="239"/>
                  </a:lnTo>
                  <a:lnTo>
                    <a:pt x="659" y="268"/>
                  </a:lnTo>
                  <a:lnTo>
                    <a:pt x="659" y="269"/>
                  </a:lnTo>
                  <a:lnTo>
                    <a:pt x="659" y="275"/>
                  </a:lnTo>
                  <a:lnTo>
                    <a:pt x="659" y="279"/>
                  </a:lnTo>
                  <a:lnTo>
                    <a:pt x="658" y="285"/>
                  </a:lnTo>
                  <a:lnTo>
                    <a:pt x="658" y="309"/>
                  </a:lnTo>
                  <a:lnTo>
                    <a:pt x="657" y="321"/>
                  </a:lnTo>
                  <a:lnTo>
                    <a:pt x="657" y="329"/>
                  </a:lnTo>
                  <a:lnTo>
                    <a:pt x="657" y="330"/>
                  </a:lnTo>
                  <a:lnTo>
                    <a:pt x="656" y="351"/>
                  </a:lnTo>
                  <a:lnTo>
                    <a:pt x="656" y="359"/>
                  </a:lnTo>
                  <a:lnTo>
                    <a:pt x="655" y="372"/>
                  </a:lnTo>
                  <a:lnTo>
                    <a:pt x="655" y="373"/>
                  </a:lnTo>
                  <a:lnTo>
                    <a:pt x="655" y="389"/>
                  </a:lnTo>
                  <a:lnTo>
                    <a:pt x="654" y="404"/>
                  </a:lnTo>
                  <a:lnTo>
                    <a:pt x="653" y="435"/>
                  </a:lnTo>
                  <a:lnTo>
                    <a:pt x="653" y="446"/>
                  </a:lnTo>
                  <a:lnTo>
                    <a:pt x="653" y="448"/>
                  </a:lnTo>
                  <a:lnTo>
                    <a:pt x="652" y="464"/>
                  </a:lnTo>
                  <a:lnTo>
                    <a:pt x="651" y="477"/>
                  </a:lnTo>
                  <a:lnTo>
                    <a:pt x="651" y="494"/>
                  </a:lnTo>
                  <a:lnTo>
                    <a:pt x="650" y="509"/>
                  </a:lnTo>
                  <a:lnTo>
                    <a:pt x="650" y="524"/>
                  </a:lnTo>
                  <a:lnTo>
                    <a:pt x="595" y="522"/>
                  </a:lnTo>
                  <a:lnTo>
                    <a:pt x="583" y="521"/>
                  </a:lnTo>
                  <a:lnTo>
                    <a:pt x="560" y="520"/>
                  </a:lnTo>
                  <a:lnTo>
                    <a:pt x="553" y="519"/>
                  </a:lnTo>
                  <a:lnTo>
                    <a:pt x="531" y="518"/>
                  </a:lnTo>
                  <a:lnTo>
                    <a:pt x="526" y="518"/>
                  </a:lnTo>
                  <a:lnTo>
                    <a:pt x="467" y="515"/>
                  </a:lnTo>
                  <a:lnTo>
                    <a:pt x="433" y="514"/>
                  </a:lnTo>
                  <a:lnTo>
                    <a:pt x="380" y="510"/>
                  </a:lnTo>
                  <a:lnTo>
                    <a:pt x="361" y="509"/>
                  </a:lnTo>
                  <a:lnTo>
                    <a:pt x="355" y="508"/>
                  </a:lnTo>
                  <a:lnTo>
                    <a:pt x="308" y="504"/>
                  </a:lnTo>
                  <a:lnTo>
                    <a:pt x="305" y="504"/>
                  </a:lnTo>
                  <a:lnTo>
                    <a:pt x="294" y="503"/>
                  </a:lnTo>
                  <a:lnTo>
                    <a:pt x="281" y="502"/>
                  </a:lnTo>
                  <a:lnTo>
                    <a:pt x="238" y="499"/>
                  </a:lnTo>
                  <a:lnTo>
                    <a:pt x="151" y="491"/>
                  </a:lnTo>
                  <a:lnTo>
                    <a:pt x="148" y="490"/>
                  </a:lnTo>
                  <a:lnTo>
                    <a:pt x="145" y="490"/>
                  </a:lnTo>
                  <a:lnTo>
                    <a:pt x="144" y="490"/>
                  </a:lnTo>
                  <a:lnTo>
                    <a:pt x="85" y="485"/>
                  </a:lnTo>
                  <a:lnTo>
                    <a:pt x="62" y="482"/>
                  </a:lnTo>
                  <a:lnTo>
                    <a:pt x="36" y="480"/>
                  </a:lnTo>
                  <a:lnTo>
                    <a:pt x="27" y="479"/>
                  </a:lnTo>
                  <a:lnTo>
                    <a:pt x="0" y="475"/>
                  </a:lnTo>
                  <a:lnTo>
                    <a:pt x="7" y="417"/>
                  </a:lnTo>
                  <a:lnTo>
                    <a:pt x="8" y="415"/>
                  </a:lnTo>
                  <a:lnTo>
                    <a:pt x="11" y="386"/>
                  </a:lnTo>
                  <a:lnTo>
                    <a:pt x="12" y="371"/>
                  </a:lnTo>
                  <a:lnTo>
                    <a:pt x="14" y="356"/>
                  </a:lnTo>
                  <a:lnTo>
                    <a:pt x="16" y="338"/>
                  </a:lnTo>
                  <a:lnTo>
                    <a:pt x="16" y="337"/>
                  </a:lnTo>
                  <a:lnTo>
                    <a:pt x="16" y="323"/>
                  </a:lnTo>
                  <a:lnTo>
                    <a:pt x="19" y="296"/>
                  </a:lnTo>
                  <a:lnTo>
                    <a:pt x="22" y="267"/>
                  </a:lnTo>
                  <a:lnTo>
                    <a:pt x="26" y="237"/>
                  </a:lnTo>
                  <a:lnTo>
                    <a:pt x="30" y="194"/>
                  </a:lnTo>
                  <a:lnTo>
                    <a:pt x="30" y="193"/>
                  </a:lnTo>
                  <a:lnTo>
                    <a:pt x="32" y="178"/>
                  </a:lnTo>
                  <a:lnTo>
                    <a:pt x="33" y="162"/>
                  </a:lnTo>
                  <a:lnTo>
                    <a:pt x="35" y="158"/>
                  </a:lnTo>
                  <a:lnTo>
                    <a:pt x="38" y="133"/>
                  </a:lnTo>
                  <a:lnTo>
                    <a:pt x="39" y="118"/>
                  </a:lnTo>
                  <a:lnTo>
                    <a:pt x="42" y="92"/>
                  </a:lnTo>
                  <a:lnTo>
                    <a:pt x="45" y="66"/>
                  </a:lnTo>
                  <a:lnTo>
                    <a:pt x="47" y="44"/>
                  </a:lnTo>
                  <a:lnTo>
                    <a:pt x="48" y="40"/>
                  </a:lnTo>
                  <a:lnTo>
                    <a:pt x="49" y="29"/>
                  </a:lnTo>
                  <a:lnTo>
                    <a:pt x="50" y="14"/>
                  </a:lnTo>
                  <a:lnTo>
                    <a:pt x="52" y="0"/>
                  </a:lnTo>
                  <a:lnTo>
                    <a:pt x="74" y="2"/>
                  </a:lnTo>
                  <a:lnTo>
                    <a:pt x="128" y="7"/>
                  </a:lnTo>
                  <a:lnTo>
                    <a:pt x="151" y="9"/>
                  </a:lnTo>
                  <a:lnTo>
                    <a:pt x="177" y="12"/>
                  </a:lnTo>
                  <a:lnTo>
                    <a:pt x="199" y="14"/>
                  </a:lnTo>
                  <a:lnTo>
                    <a:pt x="204" y="14"/>
                  </a:lnTo>
                  <a:lnTo>
                    <a:pt x="241" y="17"/>
                  </a:lnTo>
                  <a:lnTo>
                    <a:pt x="242" y="17"/>
                  </a:lnTo>
                  <a:lnTo>
                    <a:pt x="244" y="18"/>
                  </a:lnTo>
                  <a:lnTo>
                    <a:pt x="276" y="21"/>
                  </a:lnTo>
                  <a:lnTo>
                    <a:pt x="286" y="22"/>
                  </a:lnTo>
                  <a:lnTo>
                    <a:pt x="292" y="23"/>
                  </a:lnTo>
                  <a:lnTo>
                    <a:pt x="295" y="23"/>
                  </a:lnTo>
                  <a:lnTo>
                    <a:pt x="302" y="24"/>
                  </a:lnTo>
                  <a:lnTo>
                    <a:pt x="303" y="24"/>
                  </a:lnTo>
                  <a:lnTo>
                    <a:pt x="313" y="25"/>
                  </a:lnTo>
                  <a:lnTo>
                    <a:pt x="368" y="29"/>
                  </a:lnTo>
                  <a:lnTo>
                    <a:pt x="383" y="30"/>
                  </a:lnTo>
                  <a:lnTo>
                    <a:pt x="385" y="30"/>
                  </a:lnTo>
                  <a:lnTo>
                    <a:pt x="397" y="31"/>
                  </a:lnTo>
                  <a:lnTo>
                    <a:pt x="412" y="32"/>
                  </a:lnTo>
                  <a:lnTo>
                    <a:pt x="419" y="32"/>
                  </a:lnTo>
                  <a:lnTo>
                    <a:pt x="440" y="33"/>
                  </a:lnTo>
                  <a:lnTo>
                    <a:pt x="491" y="36"/>
                  </a:lnTo>
                  <a:lnTo>
                    <a:pt x="529" y="39"/>
                  </a:lnTo>
                  <a:lnTo>
                    <a:pt x="534" y="39"/>
                  </a:lnTo>
                  <a:lnTo>
                    <a:pt x="533" y="39"/>
                  </a:lnTo>
                  <a:lnTo>
                    <a:pt x="551" y="40"/>
                  </a:lnTo>
                  <a:lnTo>
                    <a:pt x="615" y="43"/>
                  </a:lnTo>
                  <a:lnTo>
                    <a:pt x="617" y="43"/>
                  </a:lnTo>
                  <a:lnTo>
                    <a:pt x="618" y="43"/>
                  </a:lnTo>
                  <a:lnTo>
                    <a:pt x="667" y="45"/>
                  </a:lnTo>
                  <a:lnTo>
                    <a:pt x="666" y="75"/>
                  </a:lnTo>
                  <a:lnTo>
                    <a:pt x="666" y="82"/>
                  </a:lnTo>
                  <a:lnTo>
                    <a:pt x="665" y="90"/>
                  </a:lnTo>
                  <a:lnTo>
                    <a:pt x="665" y="105"/>
                  </a:lnTo>
                  <a:lnTo>
                    <a:pt x="665" y="113"/>
                  </a:lnTo>
                  <a:lnTo>
                    <a:pt x="664" y="123"/>
                  </a:lnTo>
                  <a:lnTo>
                    <a:pt x="663" y="165"/>
                  </a:lnTo>
                  <a:lnTo>
                    <a:pt x="661" y="215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4" name=""/>
            <p:cNvSpPr/>
            <p:nvPr/>
          </p:nvSpPr>
          <p:spPr>
            <a:xfrm>
              <a:off x="2863800" y="3314520"/>
              <a:ext cx="1363680" cy="1462320"/>
            </a:xfrm>
            <a:custGeom>
              <a:avLst/>
              <a:gdLst/>
              <a:ahLst/>
              <a:rect l="l" t="t" r="r" b="b"/>
              <a:pathLst>
                <a:path w="634" h="683">
                  <a:moveTo>
                    <a:pt x="19" y="677"/>
                  </a:moveTo>
                  <a:lnTo>
                    <a:pt x="84" y="683"/>
                  </a:lnTo>
                  <a:lnTo>
                    <a:pt x="89" y="629"/>
                  </a:lnTo>
                  <a:lnTo>
                    <a:pt x="179" y="639"/>
                  </a:lnTo>
                  <a:lnTo>
                    <a:pt x="255" y="645"/>
                  </a:lnTo>
                  <a:lnTo>
                    <a:pt x="245" y="631"/>
                  </a:lnTo>
                  <a:lnTo>
                    <a:pt x="248" y="628"/>
                  </a:lnTo>
                  <a:lnTo>
                    <a:pt x="246" y="621"/>
                  </a:lnTo>
                  <a:lnTo>
                    <a:pt x="248" y="619"/>
                  </a:lnTo>
                  <a:lnTo>
                    <a:pt x="272" y="621"/>
                  </a:lnTo>
                  <a:lnTo>
                    <a:pt x="285" y="621"/>
                  </a:lnTo>
                  <a:lnTo>
                    <a:pt x="296" y="622"/>
                  </a:lnTo>
                  <a:lnTo>
                    <a:pt x="310" y="623"/>
                  </a:lnTo>
                  <a:lnTo>
                    <a:pt x="371" y="628"/>
                  </a:lnTo>
                  <a:lnTo>
                    <a:pt x="399" y="630"/>
                  </a:lnTo>
                  <a:lnTo>
                    <a:pt x="416" y="631"/>
                  </a:lnTo>
                  <a:lnTo>
                    <a:pt x="422" y="632"/>
                  </a:lnTo>
                  <a:lnTo>
                    <a:pt x="471" y="636"/>
                  </a:lnTo>
                  <a:lnTo>
                    <a:pt x="480" y="636"/>
                  </a:lnTo>
                  <a:lnTo>
                    <a:pt x="504" y="638"/>
                  </a:lnTo>
                  <a:lnTo>
                    <a:pt x="508" y="638"/>
                  </a:lnTo>
                  <a:lnTo>
                    <a:pt x="531" y="639"/>
                  </a:lnTo>
                  <a:lnTo>
                    <a:pt x="533" y="639"/>
                  </a:lnTo>
                  <a:lnTo>
                    <a:pt x="534" y="639"/>
                  </a:lnTo>
                  <a:lnTo>
                    <a:pt x="543" y="640"/>
                  </a:lnTo>
                  <a:lnTo>
                    <a:pt x="569" y="641"/>
                  </a:lnTo>
                  <a:lnTo>
                    <a:pt x="573" y="641"/>
                  </a:lnTo>
                  <a:lnTo>
                    <a:pt x="593" y="642"/>
                  </a:lnTo>
                  <a:lnTo>
                    <a:pt x="599" y="643"/>
                  </a:lnTo>
                  <a:lnTo>
                    <a:pt x="599" y="632"/>
                  </a:lnTo>
                  <a:lnTo>
                    <a:pt x="600" y="613"/>
                  </a:lnTo>
                  <a:lnTo>
                    <a:pt x="601" y="586"/>
                  </a:lnTo>
                  <a:lnTo>
                    <a:pt x="602" y="580"/>
                  </a:lnTo>
                  <a:lnTo>
                    <a:pt x="602" y="568"/>
                  </a:lnTo>
                  <a:lnTo>
                    <a:pt x="603" y="544"/>
                  </a:lnTo>
                  <a:lnTo>
                    <a:pt x="604" y="528"/>
                  </a:lnTo>
                  <a:lnTo>
                    <a:pt x="606" y="508"/>
                  </a:lnTo>
                  <a:lnTo>
                    <a:pt x="607" y="478"/>
                  </a:lnTo>
                  <a:lnTo>
                    <a:pt x="608" y="477"/>
                  </a:lnTo>
                  <a:lnTo>
                    <a:pt x="608" y="464"/>
                  </a:lnTo>
                  <a:lnTo>
                    <a:pt x="609" y="459"/>
                  </a:lnTo>
                  <a:lnTo>
                    <a:pt x="609" y="455"/>
                  </a:lnTo>
                  <a:lnTo>
                    <a:pt x="610" y="443"/>
                  </a:lnTo>
                  <a:lnTo>
                    <a:pt x="610" y="439"/>
                  </a:lnTo>
                  <a:lnTo>
                    <a:pt x="611" y="424"/>
                  </a:lnTo>
                  <a:lnTo>
                    <a:pt x="612" y="403"/>
                  </a:lnTo>
                  <a:lnTo>
                    <a:pt x="614" y="373"/>
                  </a:lnTo>
                  <a:lnTo>
                    <a:pt x="614" y="367"/>
                  </a:lnTo>
                  <a:lnTo>
                    <a:pt x="614" y="366"/>
                  </a:lnTo>
                  <a:lnTo>
                    <a:pt x="615" y="353"/>
                  </a:lnTo>
                  <a:lnTo>
                    <a:pt x="615" y="343"/>
                  </a:lnTo>
                  <a:lnTo>
                    <a:pt x="617" y="314"/>
                  </a:lnTo>
                  <a:lnTo>
                    <a:pt x="617" y="300"/>
                  </a:lnTo>
                  <a:lnTo>
                    <a:pt x="617" y="299"/>
                  </a:lnTo>
                  <a:lnTo>
                    <a:pt x="618" y="290"/>
                  </a:lnTo>
                  <a:lnTo>
                    <a:pt x="618" y="284"/>
                  </a:lnTo>
                  <a:lnTo>
                    <a:pt x="619" y="269"/>
                  </a:lnTo>
                  <a:lnTo>
                    <a:pt x="619" y="262"/>
                  </a:lnTo>
                  <a:lnTo>
                    <a:pt x="621" y="251"/>
                  </a:lnTo>
                  <a:lnTo>
                    <a:pt x="621" y="245"/>
                  </a:lnTo>
                  <a:lnTo>
                    <a:pt x="623" y="210"/>
                  </a:lnTo>
                  <a:lnTo>
                    <a:pt x="623" y="209"/>
                  </a:lnTo>
                  <a:lnTo>
                    <a:pt x="623" y="195"/>
                  </a:lnTo>
                  <a:lnTo>
                    <a:pt x="624" y="194"/>
                  </a:lnTo>
                  <a:lnTo>
                    <a:pt x="624" y="191"/>
                  </a:lnTo>
                  <a:lnTo>
                    <a:pt x="625" y="158"/>
                  </a:lnTo>
                  <a:lnTo>
                    <a:pt x="628" y="104"/>
                  </a:lnTo>
                  <a:lnTo>
                    <a:pt x="631" y="105"/>
                  </a:lnTo>
                  <a:lnTo>
                    <a:pt x="633" y="78"/>
                  </a:lnTo>
                  <a:lnTo>
                    <a:pt x="634" y="59"/>
                  </a:lnTo>
                  <a:lnTo>
                    <a:pt x="634" y="45"/>
                  </a:lnTo>
                  <a:lnTo>
                    <a:pt x="627" y="44"/>
                  </a:lnTo>
                  <a:lnTo>
                    <a:pt x="605" y="43"/>
                  </a:lnTo>
                  <a:lnTo>
                    <a:pt x="600" y="43"/>
                  </a:lnTo>
                  <a:lnTo>
                    <a:pt x="541" y="40"/>
                  </a:lnTo>
                  <a:lnTo>
                    <a:pt x="507" y="39"/>
                  </a:lnTo>
                  <a:lnTo>
                    <a:pt x="454" y="35"/>
                  </a:lnTo>
                  <a:lnTo>
                    <a:pt x="435" y="34"/>
                  </a:lnTo>
                  <a:lnTo>
                    <a:pt x="429" y="33"/>
                  </a:lnTo>
                  <a:lnTo>
                    <a:pt x="382" y="29"/>
                  </a:lnTo>
                  <a:lnTo>
                    <a:pt x="379" y="29"/>
                  </a:lnTo>
                  <a:lnTo>
                    <a:pt x="368" y="28"/>
                  </a:lnTo>
                  <a:lnTo>
                    <a:pt x="355" y="27"/>
                  </a:lnTo>
                  <a:lnTo>
                    <a:pt x="312" y="24"/>
                  </a:lnTo>
                  <a:lnTo>
                    <a:pt x="225" y="16"/>
                  </a:lnTo>
                  <a:lnTo>
                    <a:pt x="222" y="15"/>
                  </a:lnTo>
                  <a:lnTo>
                    <a:pt x="219" y="15"/>
                  </a:lnTo>
                  <a:lnTo>
                    <a:pt x="218" y="15"/>
                  </a:lnTo>
                  <a:lnTo>
                    <a:pt x="159" y="10"/>
                  </a:lnTo>
                  <a:lnTo>
                    <a:pt x="136" y="7"/>
                  </a:lnTo>
                  <a:lnTo>
                    <a:pt x="110" y="5"/>
                  </a:lnTo>
                  <a:lnTo>
                    <a:pt x="101" y="4"/>
                  </a:lnTo>
                  <a:lnTo>
                    <a:pt x="74" y="0"/>
                  </a:lnTo>
                  <a:lnTo>
                    <a:pt x="71" y="30"/>
                  </a:lnTo>
                  <a:lnTo>
                    <a:pt x="68" y="59"/>
                  </a:lnTo>
                  <a:lnTo>
                    <a:pt x="61" y="119"/>
                  </a:lnTo>
                  <a:lnTo>
                    <a:pt x="56" y="174"/>
                  </a:lnTo>
                  <a:lnTo>
                    <a:pt x="55" y="179"/>
                  </a:lnTo>
                  <a:lnTo>
                    <a:pt x="48" y="243"/>
                  </a:lnTo>
                  <a:lnTo>
                    <a:pt x="46" y="265"/>
                  </a:lnTo>
                  <a:lnTo>
                    <a:pt x="46" y="266"/>
                  </a:lnTo>
                  <a:lnTo>
                    <a:pt x="43" y="288"/>
                  </a:lnTo>
                  <a:lnTo>
                    <a:pt x="40" y="313"/>
                  </a:lnTo>
                  <a:lnTo>
                    <a:pt x="35" y="358"/>
                  </a:lnTo>
                  <a:lnTo>
                    <a:pt x="32" y="384"/>
                  </a:lnTo>
                  <a:lnTo>
                    <a:pt x="32" y="387"/>
                  </a:lnTo>
                  <a:lnTo>
                    <a:pt x="25" y="451"/>
                  </a:lnTo>
                  <a:lnTo>
                    <a:pt x="25" y="458"/>
                  </a:lnTo>
                  <a:lnTo>
                    <a:pt x="23" y="476"/>
                  </a:lnTo>
                  <a:lnTo>
                    <a:pt x="20" y="503"/>
                  </a:lnTo>
                  <a:lnTo>
                    <a:pt x="19" y="506"/>
                  </a:lnTo>
                  <a:lnTo>
                    <a:pt x="16" y="536"/>
                  </a:lnTo>
                  <a:lnTo>
                    <a:pt x="15" y="544"/>
                  </a:lnTo>
                  <a:lnTo>
                    <a:pt x="3" y="649"/>
                  </a:lnTo>
                  <a:lnTo>
                    <a:pt x="3" y="652"/>
                  </a:lnTo>
                  <a:lnTo>
                    <a:pt x="0" y="675"/>
                  </a:lnTo>
                  <a:lnTo>
                    <a:pt x="19" y="677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976320" y="1711440"/>
              <a:ext cx="1260360" cy="1957320"/>
            </a:xfrm>
            <a:custGeom>
              <a:avLst/>
              <a:gdLst/>
              <a:ahLst/>
              <a:rect l="l" t="t" r="r" b="b"/>
              <a:pathLst>
                <a:path w="586" h="914">
                  <a:moveTo>
                    <a:pt x="3" y="336"/>
                  </a:moveTo>
                  <a:lnTo>
                    <a:pt x="2" y="342"/>
                  </a:lnTo>
                  <a:lnTo>
                    <a:pt x="0" y="349"/>
                  </a:lnTo>
                  <a:lnTo>
                    <a:pt x="4" y="356"/>
                  </a:lnTo>
                  <a:lnTo>
                    <a:pt x="7" y="360"/>
                  </a:lnTo>
                  <a:lnTo>
                    <a:pt x="11" y="366"/>
                  </a:lnTo>
                  <a:lnTo>
                    <a:pt x="25" y="386"/>
                  </a:lnTo>
                  <a:lnTo>
                    <a:pt x="30" y="391"/>
                  </a:lnTo>
                  <a:lnTo>
                    <a:pt x="36" y="400"/>
                  </a:lnTo>
                  <a:lnTo>
                    <a:pt x="48" y="417"/>
                  </a:lnTo>
                  <a:lnTo>
                    <a:pt x="51" y="422"/>
                  </a:lnTo>
                  <a:lnTo>
                    <a:pt x="53" y="425"/>
                  </a:lnTo>
                  <a:lnTo>
                    <a:pt x="60" y="434"/>
                  </a:lnTo>
                  <a:lnTo>
                    <a:pt x="77" y="458"/>
                  </a:lnTo>
                  <a:lnTo>
                    <a:pt x="89" y="476"/>
                  </a:lnTo>
                  <a:lnTo>
                    <a:pt x="113" y="509"/>
                  </a:lnTo>
                  <a:lnTo>
                    <a:pt x="141" y="548"/>
                  </a:lnTo>
                  <a:lnTo>
                    <a:pt x="152" y="565"/>
                  </a:lnTo>
                  <a:lnTo>
                    <a:pt x="157" y="570"/>
                  </a:lnTo>
                  <a:lnTo>
                    <a:pt x="173" y="594"/>
                  </a:lnTo>
                  <a:lnTo>
                    <a:pt x="178" y="601"/>
                  </a:lnTo>
                  <a:lnTo>
                    <a:pt x="206" y="641"/>
                  </a:lnTo>
                  <a:lnTo>
                    <a:pt x="253" y="707"/>
                  </a:lnTo>
                  <a:lnTo>
                    <a:pt x="274" y="738"/>
                  </a:lnTo>
                  <a:lnTo>
                    <a:pt x="301" y="775"/>
                  </a:lnTo>
                  <a:lnTo>
                    <a:pt x="302" y="776"/>
                  </a:lnTo>
                  <a:lnTo>
                    <a:pt x="312" y="792"/>
                  </a:lnTo>
                  <a:lnTo>
                    <a:pt x="322" y="805"/>
                  </a:lnTo>
                  <a:lnTo>
                    <a:pt x="352" y="847"/>
                  </a:lnTo>
                  <a:lnTo>
                    <a:pt x="376" y="882"/>
                  </a:lnTo>
                  <a:lnTo>
                    <a:pt x="399" y="914"/>
                  </a:lnTo>
                  <a:lnTo>
                    <a:pt x="408" y="886"/>
                  </a:lnTo>
                  <a:lnTo>
                    <a:pt x="407" y="825"/>
                  </a:lnTo>
                  <a:lnTo>
                    <a:pt x="413" y="811"/>
                  </a:lnTo>
                  <a:lnTo>
                    <a:pt x="409" y="784"/>
                  </a:lnTo>
                  <a:lnTo>
                    <a:pt x="433" y="782"/>
                  </a:lnTo>
                  <a:lnTo>
                    <a:pt x="455" y="800"/>
                  </a:lnTo>
                  <a:lnTo>
                    <a:pt x="476" y="783"/>
                  </a:lnTo>
                  <a:lnTo>
                    <a:pt x="489" y="706"/>
                  </a:lnTo>
                  <a:lnTo>
                    <a:pt x="492" y="687"/>
                  </a:lnTo>
                  <a:lnTo>
                    <a:pt x="493" y="675"/>
                  </a:lnTo>
                  <a:lnTo>
                    <a:pt x="499" y="636"/>
                  </a:lnTo>
                  <a:lnTo>
                    <a:pt x="502" y="616"/>
                  </a:lnTo>
                  <a:lnTo>
                    <a:pt x="505" y="598"/>
                  </a:lnTo>
                  <a:lnTo>
                    <a:pt x="507" y="596"/>
                  </a:lnTo>
                  <a:lnTo>
                    <a:pt x="514" y="552"/>
                  </a:lnTo>
                  <a:lnTo>
                    <a:pt x="516" y="534"/>
                  </a:lnTo>
                  <a:lnTo>
                    <a:pt x="520" y="510"/>
                  </a:lnTo>
                  <a:lnTo>
                    <a:pt x="521" y="501"/>
                  </a:lnTo>
                  <a:lnTo>
                    <a:pt x="522" y="495"/>
                  </a:lnTo>
                  <a:lnTo>
                    <a:pt x="523" y="488"/>
                  </a:lnTo>
                  <a:lnTo>
                    <a:pt x="527" y="467"/>
                  </a:lnTo>
                  <a:lnTo>
                    <a:pt x="539" y="392"/>
                  </a:lnTo>
                  <a:lnTo>
                    <a:pt x="540" y="387"/>
                  </a:lnTo>
                  <a:lnTo>
                    <a:pt x="544" y="362"/>
                  </a:lnTo>
                  <a:lnTo>
                    <a:pt x="547" y="343"/>
                  </a:lnTo>
                  <a:lnTo>
                    <a:pt x="549" y="333"/>
                  </a:lnTo>
                  <a:lnTo>
                    <a:pt x="551" y="318"/>
                  </a:lnTo>
                  <a:lnTo>
                    <a:pt x="555" y="291"/>
                  </a:lnTo>
                  <a:lnTo>
                    <a:pt x="560" y="258"/>
                  </a:lnTo>
                  <a:lnTo>
                    <a:pt x="567" y="215"/>
                  </a:lnTo>
                  <a:lnTo>
                    <a:pt x="574" y="176"/>
                  </a:lnTo>
                  <a:lnTo>
                    <a:pt x="584" y="110"/>
                  </a:lnTo>
                  <a:lnTo>
                    <a:pt x="586" y="98"/>
                  </a:lnTo>
                  <a:lnTo>
                    <a:pt x="569" y="95"/>
                  </a:lnTo>
                  <a:lnTo>
                    <a:pt x="568" y="95"/>
                  </a:lnTo>
                  <a:lnTo>
                    <a:pt x="565" y="95"/>
                  </a:lnTo>
                  <a:lnTo>
                    <a:pt x="539" y="89"/>
                  </a:lnTo>
                  <a:lnTo>
                    <a:pt x="525" y="87"/>
                  </a:lnTo>
                  <a:lnTo>
                    <a:pt x="501" y="83"/>
                  </a:lnTo>
                  <a:lnTo>
                    <a:pt x="414" y="68"/>
                  </a:lnTo>
                  <a:lnTo>
                    <a:pt x="335" y="53"/>
                  </a:lnTo>
                  <a:lnTo>
                    <a:pt x="330" y="52"/>
                  </a:lnTo>
                  <a:lnTo>
                    <a:pt x="311" y="48"/>
                  </a:lnTo>
                  <a:lnTo>
                    <a:pt x="307" y="48"/>
                  </a:lnTo>
                  <a:lnTo>
                    <a:pt x="230" y="32"/>
                  </a:lnTo>
                  <a:lnTo>
                    <a:pt x="204" y="27"/>
                  </a:lnTo>
                  <a:lnTo>
                    <a:pt x="188" y="24"/>
                  </a:lnTo>
                  <a:lnTo>
                    <a:pt x="134" y="13"/>
                  </a:lnTo>
                  <a:lnTo>
                    <a:pt x="131" y="13"/>
                  </a:lnTo>
                  <a:lnTo>
                    <a:pt x="119" y="10"/>
                  </a:lnTo>
                  <a:lnTo>
                    <a:pt x="87" y="2"/>
                  </a:lnTo>
                  <a:lnTo>
                    <a:pt x="77" y="0"/>
                  </a:lnTo>
                  <a:lnTo>
                    <a:pt x="71" y="26"/>
                  </a:lnTo>
                  <a:lnTo>
                    <a:pt x="61" y="76"/>
                  </a:lnTo>
                  <a:lnTo>
                    <a:pt x="55" y="95"/>
                  </a:lnTo>
                  <a:lnTo>
                    <a:pt x="39" y="174"/>
                  </a:lnTo>
                  <a:lnTo>
                    <a:pt x="24" y="238"/>
                  </a:lnTo>
                  <a:lnTo>
                    <a:pt x="18" y="266"/>
                  </a:lnTo>
                  <a:lnTo>
                    <a:pt x="16" y="277"/>
                  </a:lnTo>
                  <a:lnTo>
                    <a:pt x="13" y="291"/>
                  </a:lnTo>
                  <a:lnTo>
                    <a:pt x="11" y="298"/>
                  </a:lnTo>
                  <a:lnTo>
                    <a:pt x="9" y="306"/>
                  </a:lnTo>
                  <a:lnTo>
                    <a:pt x="8" y="312"/>
                  </a:lnTo>
                  <a:lnTo>
                    <a:pt x="6" y="320"/>
                  </a:lnTo>
                  <a:lnTo>
                    <a:pt x="4" y="330"/>
                  </a:lnTo>
                  <a:lnTo>
                    <a:pt x="3" y="335"/>
                  </a:lnTo>
                  <a:lnTo>
                    <a:pt x="3" y="336"/>
                  </a:lnTo>
                  <a:close/>
                </a:path>
              </a:pathLst>
            </a:custGeom>
            <a:solidFill>
              <a:srgbClr val="ccffcc"/>
            </a:solidFill>
            <a:ln w="144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1789200" y="3763800"/>
              <a:ext cx="2373120" cy="1233720"/>
            </a:xfrm>
            <a:custGeom>
              <a:avLst/>
              <a:gdLst/>
              <a:ahLst/>
              <a:rect l="l" t="t" r="r" b="b"/>
              <a:pathLst>
                <a:path w="135" h="74">
                  <a:moveTo>
                    <a:pt x="0" y="3"/>
                  </a:moveTo>
                  <a:cubicBezTo>
                    <a:pt x="2" y="2"/>
                    <a:pt x="5" y="2"/>
                    <a:pt x="8" y="2"/>
                  </a:cubicBezTo>
                  <a:cubicBezTo>
                    <a:pt x="11" y="2"/>
                    <a:pt x="14" y="1"/>
                    <a:pt x="16" y="1"/>
                  </a:cubicBezTo>
                  <a:cubicBezTo>
                    <a:pt x="18" y="1"/>
                    <a:pt x="18" y="0"/>
                    <a:pt x="20" y="0"/>
                  </a:cubicBezTo>
                  <a:cubicBezTo>
                    <a:pt x="22" y="0"/>
                    <a:pt x="26" y="1"/>
                    <a:pt x="28" y="1"/>
                  </a:cubicBezTo>
                  <a:cubicBezTo>
                    <a:pt x="30" y="1"/>
                    <a:pt x="31" y="1"/>
                    <a:pt x="34" y="1"/>
                  </a:cubicBezTo>
                  <a:cubicBezTo>
                    <a:pt x="37" y="1"/>
                    <a:pt x="43" y="2"/>
                    <a:pt x="46" y="2"/>
                  </a:cubicBezTo>
                  <a:cubicBezTo>
                    <a:pt x="49" y="2"/>
                    <a:pt x="51" y="3"/>
                    <a:pt x="53" y="3"/>
                  </a:cubicBezTo>
                  <a:cubicBezTo>
                    <a:pt x="55" y="3"/>
                    <a:pt x="59" y="3"/>
                    <a:pt x="61" y="3"/>
                  </a:cubicBezTo>
                  <a:cubicBezTo>
                    <a:pt x="63" y="3"/>
                    <a:pt x="64" y="3"/>
                    <a:pt x="65" y="4"/>
                  </a:cubicBezTo>
                  <a:cubicBezTo>
                    <a:pt x="66" y="5"/>
                    <a:pt x="67" y="5"/>
                    <a:pt x="69" y="6"/>
                  </a:cubicBezTo>
                  <a:cubicBezTo>
                    <a:pt x="71" y="7"/>
                    <a:pt x="72" y="7"/>
                    <a:pt x="75" y="7"/>
                  </a:cubicBezTo>
                  <a:cubicBezTo>
                    <a:pt x="78" y="7"/>
                    <a:pt x="84" y="4"/>
                    <a:pt x="86" y="4"/>
                  </a:cubicBezTo>
                  <a:cubicBezTo>
                    <a:pt x="88" y="4"/>
                    <a:pt x="87" y="7"/>
                    <a:pt x="87" y="8"/>
                  </a:cubicBezTo>
                  <a:cubicBezTo>
                    <a:pt x="87" y="9"/>
                    <a:pt x="88" y="8"/>
                    <a:pt x="89" y="9"/>
                  </a:cubicBezTo>
                  <a:cubicBezTo>
                    <a:pt x="90" y="10"/>
                    <a:pt x="92" y="11"/>
                    <a:pt x="93" y="12"/>
                  </a:cubicBezTo>
                  <a:cubicBezTo>
                    <a:pt x="94" y="13"/>
                    <a:pt x="94" y="14"/>
                    <a:pt x="95" y="15"/>
                  </a:cubicBezTo>
                  <a:cubicBezTo>
                    <a:pt x="96" y="16"/>
                    <a:pt x="98" y="17"/>
                    <a:pt x="99" y="18"/>
                  </a:cubicBezTo>
                  <a:cubicBezTo>
                    <a:pt x="100" y="19"/>
                    <a:pt x="101" y="21"/>
                    <a:pt x="102" y="22"/>
                  </a:cubicBezTo>
                  <a:cubicBezTo>
                    <a:pt x="103" y="23"/>
                    <a:pt x="103" y="24"/>
                    <a:pt x="104" y="25"/>
                  </a:cubicBezTo>
                  <a:cubicBezTo>
                    <a:pt x="105" y="26"/>
                    <a:pt x="105" y="28"/>
                    <a:pt x="106" y="29"/>
                  </a:cubicBezTo>
                  <a:cubicBezTo>
                    <a:pt x="107" y="30"/>
                    <a:pt x="107" y="29"/>
                    <a:pt x="108" y="30"/>
                  </a:cubicBezTo>
                  <a:cubicBezTo>
                    <a:pt x="109" y="31"/>
                    <a:pt x="112" y="34"/>
                    <a:pt x="113" y="35"/>
                  </a:cubicBezTo>
                  <a:cubicBezTo>
                    <a:pt x="114" y="36"/>
                    <a:pt x="115" y="36"/>
                    <a:pt x="116" y="37"/>
                  </a:cubicBezTo>
                  <a:cubicBezTo>
                    <a:pt x="117" y="38"/>
                    <a:pt x="121" y="41"/>
                    <a:pt x="122" y="42"/>
                  </a:cubicBezTo>
                  <a:cubicBezTo>
                    <a:pt x="123" y="43"/>
                    <a:pt x="122" y="42"/>
                    <a:pt x="123" y="44"/>
                  </a:cubicBezTo>
                  <a:cubicBezTo>
                    <a:pt x="124" y="46"/>
                    <a:pt x="125" y="51"/>
                    <a:pt x="126" y="54"/>
                  </a:cubicBezTo>
                  <a:cubicBezTo>
                    <a:pt x="127" y="57"/>
                    <a:pt x="128" y="58"/>
                    <a:pt x="129" y="60"/>
                  </a:cubicBezTo>
                  <a:cubicBezTo>
                    <a:pt x="130" y="62"/>
                    <a:pt x="130" y="66"/>
                    <a:pt x="131" y="68"/>
                  </a:cubicBezTo>
                  <a:cubicBezTo>
                    <a:pt x="132" y="70"/>
                    <a:pt x="134" y="73"/>
                    <a:pt x="135" y="7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3130560" y="3251160"/>
              <a:ext cx="102960" cy="615960"/>
            </a:xfrm>
            <a:custGeom>
              <a:avLst/>
              <a:gdLst/>
              <a:ahLst/>
              <a:rect l="l" t="t" r="r" b="b"/>
              <a:pathLst>
                <a:path w="8" h="32">
                  <a:moveTo>
                    <a:pt x="8" y="0"/>
                  </a:moveTo>
                  <a:cubicBezTo>
                    <a:pt x="8" y="1"/>
                    <a:pt x="8" y="2"/>
                    <a:pt x="8" y="3"/>
                  </a:cubicBezTo>
                  <a:cubicBezTo>
                    <a:pt x="8" y="4"/>
                    <a:pt x="7" y="5"/>
                    <a:pt x="7" y="6"/>
                  </a:cubicBezTo>
                  <a:cubicBezTo>
                    <a:pt x="7" y="7"/>
                    <a:pt x="6" y="10"/>
                    <a:pt x="6" y="12"/>
                  </a:cubicBezTo>
                  <a:cubicBezTo>
                    <a:pt x="6" y="14"/>
                    <a:pt x="5" y="17"/>
                    <a:pt x="4" y="19"/>
                  </a:cubicBezTo>
                  <a:cubicBezTo>
                    <a:pt x="3" y="21"/>
                    <a:pt x="3" y="23"/>
                    <a:pt x="2" y="24"/>
                  </a:cubicBezTo>
                  <a:cubicBezTo>
                    <a:pt x="1" y="25"/>
                    <a:pt x="0" y="27"/>
                    <a:pt x="0" y="28"/>
                  </a:cubicBezTo>
                  <a:cubicBezTo>
                    <a:pt x="0" y="29"/>
                    <a:pt x="0" y="30"/>
                    <a:pt x="0" y="32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3956040" y="3867120"/>
              <a:ext cx="619200" cy="603360"/>
            </a:xfrm>
            <a:custGeom>
              <a:avLst/>
              <a:gdLst/>
              <a:ahLst/>
              <a:rect l="l" t="t" r="r" b="b"/>
              <a:pathLst>
                <a:path w="34" h="35">
                  <a:moveTo>
                    <a:pt x="34" y="0"/>
                  </a:moveTo>
                  <a:cubicBezTo>
                    <a:pt x="33" y="1"/>
                    <a:pt x="32" y="3"/>
                    <a:pt x="31" y="4"/>
                  </a:cubicBezTo>
                  <a:cubicBezTo>
                    <a:pt x="30" y="5"/>
                    <a:pt x="28" y="7"/>
                    <a:pt x="27" y="8"/>
                  </a:cubicBezTo>
                  <a:cubicBezTo>
                    <a:pt x="26" y="9"/>
                    <a:pt x="27" y="10"/>
                    <a:pt x="26" y="10"/>
                  </a:cubicBezTo>
                  <a:cubicBezTo>
                    <a:pt x="25" y="10"/>
                    <a:pt x="24" y="10"/>
                    <a:pt x="23" y="11"/>
                  </a:cubicBezTo>
                  <a:cubicBezTo>
                    <a:pt x="22" y="12"/>
                    <a:pt x="19" y="14"/>
                    <a:pt x="17" y="15"/>
                  </a:cubicBezTo>
                  <a:cubicBezTo>
                    <a:pt x="15" y="16"/>
                    <a:pt x="15" y="17"/>
                    <a:pt x="13" y="19"/>
                  </a:cubicBezTo>
                  <a:cubicBezTo>
                    <a:pt x="11" y="21"/>
                    <a:pt x="9" y="25"/>
                    <a:pt x="7" y="27"/>
                  </a:cubicBezTo>
                  <a:cubicBezTo>
                    <a:pt x="5" y="29"/>
                    <a:pt x="3" y="31"/>
                    <a:pt x="2" y="32"/>
                  </a:cubicBezTo>
                  <a:cubicBezTo>
                    <a:pt x="1" y="33"/>
                    <a:pt x="0" y="34"/>
                    <a:pt x="0" y="35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4575240" y="3763800"/>
              <a:ext cx="193680" cy="181080"/>
            </a:xfrm>
            <a:custGeom>
              <a:avLst/>
              <a:gdLst/>
              <a:ahLst/>
              <a:rect l="l" t="t" r="r" b="b"/>
              <a:pathLst>
                <a:path w="15" h="14">
                  <a:moveTo>
                    <a:pt x="0" y="0"/>
                  </a:moveTo>
                  <a:cubicBezTo>
                    <a:pt x="0" y="1"/>
                    <a:pt x="0" y="3"/>
                    <a:pt x="0" y="4"/>
                  </a:cubicBezTo>
                  <a:cubicBezTo>
                    <a:pt x="0" y="5"/>
                    <a:pt x="0" y="5"/>
                    <a:pt x="0" y="6"/>
                  </a:cubicBezTo>
                  <a:cubicBezTo>
                    <a:pt x="0" y="7"/>
                    <a:pt x="0" y="9"/>
                    <a:pt x="0" y="10"/>
                  </a:cubicBezTo>
                  <a:cubicBezTo>
                    <a:pt x="0" y="11"/>
                    <a:pt x="0" y="12"/>
                    <a:pt x="0" y="12"/>
                  </a:cubicBezTo>
                  <a:cubicBezTo>
                    <a:pt x="0" y="12"/>
                    <a:pt x="1" y="13"/>
                    <a:pt x="2" y="13"/>
                  </a:cubicBezTo>
                  <a:cubicBezTo>
                    <a:pt x="3" y="13"/>
                    <a:pt x="4" y="14"/>
                    <a:pt x="5" y="14"/>
                  </a:cubicBezTo>
                  <a:cubicBezTo>
                    <a:pt x="6" y="14"/>
                    <a:pt x="7" y="14"/>
                    <a:pt x="8" y="14"/>
                  </a:cubicBezTo>
                  <a:cubicBezTo>
                    <a:pt x="9" y="14"/>
                    <a:pt x="9" y="14"/>
                    <a:pt x="10" y="14"/>
                  </a:cubicBezTo>
                  <a:cubicBezTo>
                    <a:pt x="11" y="14"/>
                    <a:pt x="11" y="14"/>
                    <a:pt x="12" y="14"/>
                  </a:cubicBezTo>
                  <a:cubicBezTo>
                    <a:pt x="13" y="14"/>
                    <a:pt x="14" y="14"/>
                    <a:pt x="15" y="14"/>
                  </a:cubicBezTo>
                </a:path>
              </a:pathLst>
            </a:custGeom>
            <a:noFill/>
            <a:ln w="28440">
              <a:solidFill>
                <a:srgbClr val="ff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60" name=""/>
          <p:cNvSpPr/>
          <p:nvPr/>
        </p:nvSpPr>
        <p:spPr>
          <a:xfrm>
            <a:off x="1295280" y="228600"/>
            <a:ext cx="655344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Red Rock Expansion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800600" y="4648320"/>
            <a:ext cx="520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3505320" y="2743200"/>
            <a:ext cx="5382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3124080" y="4114800"/>
            <a:ext cx="8096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2209680" y="396252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2438280" y="2666880"/>
            <a:ext cx="53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373040" y="2286000"/>
            <a:ext cx="392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838080" y="2971800"/>
            <a:ext cx="3952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057400" y="3733920"/>
            <a:ext cx="7632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2362320" y="3733920"/>
            <a:ext cx="7596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666880" y="3733920"/>
            <a:ext cx="76320" cy="75960"/>
          </a:xfrm>
          <a:prstGeom prst="rect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9160" bIns="291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198252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228744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592360" y="3505320"/>
            <a:ext cx="250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835520" y="1143000"/>
            <a:ext cx="4308480" cy="344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120,000/d delivered to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California &amp; Arizona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Additional hp at Stations 1, 2 &amp;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1.210 Bcf/d total deliveries West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Supplies from Permian &amp; Anadarko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basins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In-service June,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106,700/d subscribed, resulting in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17.2% ROE (15.5% DCF)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6C617E8-7C06-4714-9551-C91522A8044F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TRANSWESTERN PIPELINE COMPANY</a:t>
            </a:r>
            <a:br>
              <a:rPr sz="2000"/>
            </a:b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Expansions to California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76" name=""/>
          <p:cNvGraphicFramePr/>
          <p:nvPr/>
        </p:nvGraphicFramePr>
        <p:xfrm>
          <a:off x="762120" y="1752480"/>
          <a:ext cx="7772400" cy="4114800"/>
        </p:xfrm>
        <a:graphic>
          <a:graphicData uri="http://schemas.openxmlformats.org/drawingml/2006/table">
            <a:tbl>
              <a:tblPr/>
              <a:tblGrid>
                <a:gridCol w="1942920"/>
                <a:gridCol w="1943280"/>
                <a:gridCol w="1942920"/>
                <a:gridCol w="1943280"/>
              </a:tblGrid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Project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Status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In-Service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i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Volume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1368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Red Rock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June,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August,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2001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200,000/d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Southern Trails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July,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Certificate Issued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2002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125,000/d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Kern River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Filed with FERC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May,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885,000/d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TW Sun Devil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January, 2004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Sonoran (Phase I)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EPNG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Summer,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320,000/d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608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PGT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November,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400,000/d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7520"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CIG Ruby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Announced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December, 2003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0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750,000/d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576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  <a:tr h="315720"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TOTAL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1368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endParaRPr b="0" lang="en-US" sz="2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576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 lIns="90000" rIns="90000" tIns="46800" bIns="46800"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  <a:spcBef>
                          <a:spcPts val="349"/>
                        </a:spcBef>
                        <a:tabLst>
                          <a:tab algn="l" pos="0"/>
                          <a:tab algn="l" pos="914400"/>
                          <a:tab algn="l" pos="1828800"/>
                          <a:tab algn="l" pos="2743200"/>
                          <a:tab algn="l" pos="3657600"/>
                          <a:tab algn="l" pos="4572000"/>
                          <a:tab algn="l" pos="5486400"/>
                          <a:tab algn="l" pos="6400800"/>
                          <a:tab algn="l" pos="7315200"/>
                          <a:tab algn="l" pos="8229600"/>
                          <a:tab algn="l" pos="9144000"/>
                          <a:tab algn="l" pos="10058400"/>
                        </a:tabLst>
                      </a:pPr>
                      <a:r>
                        <a:rPr b="1" lang="en-US" sz="1400" strike="noStrike" u="non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4,230,000/d</a:t>
                      </a:r>
                      <a:endParaRPr b="0" lang="en-US" sz="1400" strike="noStrike" u="none">
                        <a:solidFill>
                          <a:srgbClr val="000000"/>
                        </a:solidFill>
                        <a:effectLst/>
                        <a:uFillTx/>
                        <a:latin typeface="Times New Roman"/>
                      </a:endParaRPr>
                    </a:p>
                  </a:txBody>
                  <a:tcPr anchor="t" marL="90000" marR="90000">
                    <a:lnL w="5760">
                      <a:solidFill>
                        <a:srgbClr val="000000"/>
                      </a:solidFill>
                      <a:prstDash val="solid"/>
                    </a:lnL>
                    <a:lnR w="13680">
                      <a:solidFill>
                        <a:srgbClr val="000000"/>
                      </a:solidFill>
                      <a:prstDash val="solid"/>
                    </a:lnR>
                    <a:lnT w="5760">
                      <a:solidFill>
                        <a:srgbClr val="000000"/>
                      </a:solidFill>
                      <a:prstDash val="solid"/>
                    </a:lnT>
                    <a:lnB w="1368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2002 Plan Review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BF65543-D663-4B75-861C-82A9E4E1A526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2001-07-05T13:47:57Z</dcterms:created>
  <dc:creator>ldonoho</dc:creator>
  <dc:description/>
  <dc:language>en-US</dc:language>
  <cp:lastModifiedBy>ldonoho</cp:lastModifiedBy>
  <dcterms:modified xsi:type="dcterms:W3CDTF">2001-11-05T19:07:25Z</dcterms:modified>
  <cp:revision>779</cp:revision>
  <dc:subject/>
  <dc:title>Transwestern Pipeline Company</dc:title>
</cp:coreProperties>
</file>