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/>
  <p:notesSz cx="6858000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Plan Review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ETS-</a:t>
            </a:r>
            <a:fld id="{9020C653-210C-4DAA-9F0D-0A0DE39B4C90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dt" idx="4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ftr" idx="5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Plan Review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5"/>
          <p:cNvSpPr>
            <a:spLocks noGrp="1"/>
          </p:cNvSpPr>
          <p:nvPr>
            <p:ph type="sldNum" idx="6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ETS-</a:t>
            </a:r>
            <a:fld id="{BF70857B-2DDE-420E-9306-D938CB5BA605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dt" idx="7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4"/>
          <p:cNvSpPr>
            <a:spLocks noGrp="1"/>
          </p:cNvSpPr>
          <p:nvPr>
            <p:ph type="ftr" idx="8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Plan Review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5"/>
          <p:cNvSpPr>
            <a:spLocks noGrp="1"/>
          </p:cNvSpPr>
          <p:nvPr>
            <p:ph type="sldNum" idx="9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ETS-</a:t>
            </a:r>
            <a:fld id="{FA8208EB-4E7A-4ADE-9AC0-AD69E956BF0E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dt" idx="10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ftr" idx="11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sldNum" idx="12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CDF1CA8-47E9-4C76-8FDA-E2F91D5A64EC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 algn="ctr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371600" algn="ctr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828800" algn="ctr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PLAN REVIEW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subTitle"/>
          </p:nvPr>
        </p:nvSpPr>
        <p:spPr>
          <a:xfrm>
            <a:off x="1371600" y="39625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November 8, 2001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br>
              <a:rPr sz="900"/>
            </a:br>
            <a:br>
              <a:rPr sz="9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Table of Contents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"/>
          <p:cNvSpPr/>
          <p:nvPr/>
        </p:nvSpPr>
        <p:spPr>
          <a:xfrm>
            <a:off x="1981080" y="1992240"/>
            <a:ext cx="5110200" cy="295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Transwestern Pipeline Company – Steve Harris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ETS-3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Contribution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ETS-4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Red Rock Expansion  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ETS-5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Expansions to California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ETS-6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Expansions to California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ETS-7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NYMEX Prices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ETS-8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Basin &amp; Border Prices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ETS-9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Basin to Border Spreads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2002 Plan Review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069D3AC-CD33-4995-9A89-D10840922596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br>
              <a:rPr sz="2400"/>
            </a:b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Group 2002 Operating Plan</a:t>
            </a:r>
            <a:br>
              <a:rPr sz="1400"/>
            </a:b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Contribution</a:t>
            </a:r>
            <a:br>
              <a:rPr sz="1400"/>
            </a:b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(Millions)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5" name="" descr=""/>
          <p:cNvPicPr/>
          <p:nvPr/>
        </p:nvPicPr>
        <p:blipFill>
          <a:blip r:embed="rId1"/>
          <a:stretch/>
        </p:blipFill>
        <p:spPr>
          <a:xfrm>
            <a:off x="1479600" y="2179800"/>
            <a:ext cx="6183360" cy="25095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2002 Plan Review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F203B0C-12EA-4256-B839-A5D038444C11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"/>
          <p:cNvSpPr/>
          <p:nvPr/>
        </p:nvSpPr>
        <p:spPr>
          <a:xfrm>
            <a:off x="1327320" y="392040"/>
            <a:ext cx="6554520" cy="82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2251080" y="450720"/>
            <a:ext cx="198252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4386960" y="450720"/>
            <a:ext cx="264276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Pipeline Company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3159720" y="816120"/>
            <a:ext cx="30326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Red Rock Expansion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4756320" y="1230480"/>
            <a:ext cx="4192560" cy="305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4903920" y="1270080"/>
            <a:ext cx="900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•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5051880" y="1270080"/>
            <a:ext cx="469764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Incremental 120,000/d delivered             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4899960" y="1544760"/>
            <a:ext cx="36079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California &amp; East of California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5057280" y="1971720"/>
            <a:ext cx="3693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Additional hp at Stations 1, 2 &amp; 3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6131520" y="2398680"/>
            <a:ext cx="256104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/d total deliveries West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5057640" y="2825640"/>
            <a:ext cx="343836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Supplies from East of Thoreau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5356080" y="3252960"/>
            <a:ext cx="213696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 June, 2002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5057280" y="3679920"/>
            <a:ext cx="38772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106,700/d subscribed, resulting in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4898880" y="3954600"/>
            <a:ext cx="304164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17.2 % ROE (15.5 % DCF)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0" name=""/>
          <p:cNvGrpSpPr/>
          <p:nvPr/>
        </p:nvGrpSpPr>
        <p:grpSpPr>
          <a:xfrm>
            <a:off x="184320" y="1687680"/>
            <a:ext cx="5952960" cy="4754520"/>
            <a:chOff x="184320" y="1687680"/>
            <a:chExt cx="5952960" cy="4754520"/>
          </a:xfrm>
        </p:grpSpPr>
        <p:sp>
          <p:nvSpPr>
            <p:cNvPr id="41" name=""/>
            <p:cNvSpPr/>
            <p:nvPr/>
          </p:nvSpPr>
          <p:spPr>
            <a:xfrm>
              <a:off x="4847760" y="1971720"/>
              <a:ext cx="9000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•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" name=""/>
            <p:cNvSpPr/>
            <p:nvPr/>
          </p:nvSpPr>
          <p:spPr>
            <a:xfrm>
              <a:off x="4847760" y="2398680"/>
              <a:ext cx="9000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•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5005800" y="2398680"/>
              <a:ext cx="63756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1.210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" name=""/>
            <p:cNvSpPr/>
            <p:nvPr/>
          </p:nvSpPr>
          <p:spPr>
            <a:xfrm>
              <a:off x="5711040" y="2398680"/>
              <a:ext cx="36828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Bcf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" name=""/>
            <p:cNvSpPr/>
            <p:nvPr/>
          </p:nvSpPr>
          <p:spPr>
            <a:xfrm>
              <a:off x="4847760" y="2825640"/>
              <a:ext cx="9000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•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4847760" y="3252960"/>
              <a:ext cx="9000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•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5006160" y="3252960"/>
              <a:ext cx="21312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In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5217480" y="3252960"/>
              <a:ext cx="8532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-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4847760" y="3679920"/>
              <a:ext cx="9000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•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184320" y="1687680"/>
              <a:ext cx="1676160" cy="2720880"/>
            </a:xfrm>
            <a:custGeom>
              <a:avLst/>
              <a:gdLst/>
              <a:ahLst/>
              <a:rect l="l" t="t" r="r" b="b"/>
              <a:pathLst>
                <a:path w="1056" h="1714">
                  <a:moveTo>
                    <a:pt x="936" y="1714"/>
                  </a:moveTo>
                  <a:lnTo>
                    <a:pt x="941" y="1714"/>
                  </a:lnTo>
                  <a:lnTo>
                    <a:pt x="964" y="1714"/>
                  </a:lnTo>
                  <a:lnTo>
                    <a:pt x="976" y="1672"/>
                  </a:lnTo>
                  <a:lnTo>
                    <a:pt x="965" y="1668"/>
                  </a:lnTo>
                  <a:lnTo>
                    <a:pt x="952" y="1653"/>
                  </a:lnTo>
                  <a:lnTo>
                    <a:pt x="960" y="1610"/>
                  </a:lnTo>
                  <a:lnTo>
                    <a:pt x="971" y="1602"/>
                  </a:lnTo>
                  <a:lnTo>
                    <a:pt x="995" y="1563"/>
                  </a:lnTo>
                  <a:lnTo>
                    <a:pt x="1002" y="1521"/>
                  </a:lnTo>
                  <a:lnTo>
                    <a:pt x="1007" y="1516"/>
                  </a:lnTo>
                  <a:lnTo>
                    <a:pt x="1013" y="1503"/>
                  </a:lnTo>
                  <a:lnTo>
                    <a:pt x="1038" y="1493"/>
                  </a:lnTo>
                  <a:lnTo>
                    <a:pt x="1052" y="1482"/>
                  </a:lnTo>
                  <a:lnTo>
                    <a:pt x="1056" y="1472"/>
                  </a:lnTo>
                  <a:lnTo>
                    <a:pt x="1030" y="1445"/>
                  </a:lnTo>
                  <a:lnTo>
                    <a:pt x="1032" y="1436"/>
                  </a:lnTo>
                  <a:lnTo>
                    <a:pt x="1021" y="1397"/>
                  </a:lnTo>
                  <a:lnTo>
                    <a:pt x="1009" y="1375"/>
                  </a:lnTo>
                  <a:lnTo>
                    <a:pt x="1011" y="1351"/>
                  </a:lnTo>
                  <a:lnTo>
                    <a:pt x="980" y="1308"/>
                  </a:lnTo>
                  <a:lnTo>
                    <a:pt x="948" y="1261"/>
                  </a:lnTo>
                  <a:lnTo>
                    <a:pt x="907" y="1204"/>
                  </a:lnTo>
                  <a:lnTo>
                    <a:pt x="894" y="1186"/>
                  </a:lnTo>
                  <a:lnTo>
                    <a:pt x="880" y="1165"/>
                  </a:lnTo>
                  <a:lnTo>
                    <a:pt x="879" y="1163"/>
                  </a:lnTo>
                  <a:lnTo>
                    <a:pt x="842" y="1113"/>
                  </a:lnTo>
                  <a:lnTo>
                    <a:pt x="814" y="1072"/>
                  </a:lnTo>
                  <a:lnTo>
                    <a:pt x="750" y="983"/>
                  </a:lnTo>
                  <a:lnTo>
                    <a:pt x="712" y="929"/>
                  </a:lnTo>
                  <a:lnTo>
                    <a:pt x="705" y="919"/>
                  </a:lnTo>
                  <a:lnTo>
                    <a:pt x="684" y="887"/>
                  </a:lnTo>
                  <a:lnTo>
                    <a:pt x="677" y="880"/>
                  </a:lnTo>
                  <a:lnTo>
                    <a:pt x="662" y="857"/>
                  </a:lnTo>
                  <a:lnTo>
                    <a:pt x="624" y="804"/>
                  </a:lnTo>
                  <a:lnTo>
                    <a:pt x="592" y="760"/>
                  </a:lnTo>
                  <a:lnTo>
                    <a:pt x="575" y="736"/>
                  </a:lnTo>
                  <a:lnTo>
                    <a:pt x="552" y="703"/>
                  </a:lnTo>
                  <a:lnTo>
                    <a:pt x="543" y="691"/>
                  </a:lnTo>
                  <a:lnTo>
                    <a:pt x="540" y="687"/>
                  </a:lnTo>
                  <a:lnTo>
                    <a:pt x="536" y="680"/>
                  </a:lnTo>
                  <a:lnTo>
                    <a:pt x="520" y="657"/>
                  </a:lnTo>
                  <a:lnTo>
                    <a:pt x="512" y="645"/>
                  </a:lnTo>
                  <a:lnTo>
                    <a:pt x="505" y="638"/>
                  </a:lnTo>
                  <a:lnTo>
                    <a:pt x="486" y="611"/>
                  </a:lnTo>
                  <a:lnTo>
                    <a:pt x="481" y="603"/>
                  </a:lnTo>
                  <a:lnTo>
                    <a:pt x="477" y="598"/>
                  </a:lnTo>
                  <a:lnTo>
                    <a:pt x="471" y="588"/>
                  </a:lnTo>
                  <a:lnTo>
                    <a:pt x="474" y="579"/>
                  </a:lnTo>
                  <a:lnTo>
                    <a:pt x="475" y="571"/>
                  </a:lnTo>
                  <a:lnTo>
                    <a:pt x="475" y="570"/>
                  </a:lnTo>
                  <a:lnTo>
                    <a:pt x="477" y="563"/>
                  </a:lnTo>
                  <a:lnTo>
                    <a:pt x="479" y="549"/>
                  </a:lnTo>
                  <a:lnTo>
                    <a:pt x="482" y="538"/>
                  </a:lnTo>
                  <a:lnTo>
                    <a:pt x="483" y="530"/>
                  </a:lnTo>
                  <a:lnTo>
                    <a:pt x="486" y="520"/>
                  </a:lnTo>
                  <a:lnTo>
                    <a:pt x="489" y="510"/>
                  </a:lnTo>
                  <a:lnTo>
                    <a:pt x="493" y="491"/>
                  </a:lnTo>
                  <a:lnTo>
                    <a:pt x="496" y="476"/>
                  </a:lnTo>
                  <a:lnTo>
                    <a:pt x="504" y="439"/>
                  </a:lnTo>
                  <a:lnTo>
                    <a:pt x="524" y="352"/>
                  </a:lnTo>
                  <a:lnTo>
                    <a:pt x="546" y="246"/>
                  </a:lnTo>
                  <a:lnTo>
                    <a:pt x="554" y="220"/>
                  </a:lnTo>
                  <a:lnTo>
                    <a:pt x="567" y="153"/>
                  </a:lnTo>
                  <a:lnTo>
                    <a:pt x="575" y="117"/>
                  </a:lnTo>
                  <a:lnTo>
                    <a:pt x="552" y="112"/>
                  </a:lnTo>
                  <a:lnTo>
                    <a:pt x="546" y="112"/>
                  </a:lnTo>
                  <a:lnTo>
                    <a:pt x="474" y="96"/>
                  </a:lnTo>
                  <a:lnTo>
                    <a:pt x="451" y="90"/>
                  </a:lnTo>
                  <a:lnTo>
                    <a:pt x="426" y="82"/>
                  </a:lnTo>
                  <a:lnTo>
                    <a:pt x="409" y="80"/>
                  </a:lnTo>
                  <a:lnTo>
                    <a:pt x="345" y="63"/>
                  </a:lnTo>
                  <a:lnTo>
                    <a:pt x="325" y="58"/>
                  </a:lnTo>
                  <a:lnTo>
                    <a:pt x="313" y="55"/>
                  </a:lnTo>
                  <a:lnTo>
                    <a:pt x="226" y="34"/>
                  </a:lnTo>
                  <a:lnTo>
                    <a:pt x="215" y="30"/>
                  </a:lnTo>
                  <a:lnTo>
                    <a:pt x="206" y="28"/>
                  </a:lnTo>
                  <a:lnTo>
                    <a:pt x="191" y="26"/>
                  </a:lnTo>
                  <a:lnTo>
                    <a:pt x="181" y="23"/>
                  </a:lnTo>
                  <a:lnTo>
                    <a:pt x="172" y="22"/>
                  </a:lnTo>
                  <a:lnTo>
                    <a:pt x="158" y="18"/>
                  </a:lnTo>
                  <a:lnTo>
                    <a:pt x="156" y="18"/>
                  </a:lnTo>
                  <a:lnTo>
                    <a:pt x="137" y="13"/>
                  </a:lnTo>
                  <a:lnTo>
                    <a:pt x="118" y="7"/>
                  </a:lnTo>
                  <a:lnTo>
                    <a:pt x="102" y="3"/>
                  </a:lnTo>
                  <a:lnTo>
                    <a:pt x="92" y="0"/>
                  </a:lnTo>
                  <a:lnTo>
                    <a:pt x="79" y="34"/>
                  </a:lnTo>
                  <a:lnTo>
                    <a:pt x="88" y="47"/>
                  </a:lnTo>
                  <a:lnTo>
                    <a:pt x="87" y="88"/>
                  </a:lnTo>
                  <a:lnTo>
                    <a:pt x="84" y="101"/>
                  </a:lnTo>
                  <a:lnTo>
                    <a:pt x="65" y="136"/>
                  </a:lnTo>
                  <a:lnTo>
                    <a:pt x="60" y="136"/>
                  </a:lnTo>
                  <a:lnTo>
                    <a:pt x="60" y="151"/>
                  </a:lnTo>
                  <a:lnTo>
                    <a:pt x="62" y="150"/>
                  </a:lnTo>
                  <a:lnTo>
                    <a:pt x="62" y="158"/>
                  </a:lnTo>
                  <a:lnTo>
                    <a:pt x="53" y="177"/>
                  </a:lnTo>
                  <a:lnTo>
                    <a:pt x="9" y="228"/>
                  </a:lnTo>
                  <a:lnTo>
                    <a:pt x="8" y="248"/>
                  </a:lnTo>
                  <a:lnTo>
                    <a:pt x="0" y="265"/>
                  </a:lnTo>
                  <a:lnTo>
                    <a:pt x="24" y="297"/>
                  </a:lnTo>
                  <a:lnTo>
                    <a:pt x="32" y="317"/>
                  </a:lnTo>
                  <a:lnTo>
                    <a:pt x="45" y="363"/>
                  </a:lnTo>
                  <a:lnTo>
                    <a:pt x="45" y="383"/>
                  </a:lnTo>
                  <a:lnTo>
                    <a:pt x="31" y="421"/>
                  </a:lnTo>
                  <a:lnTo>
                    <a:pt x="28" y="503"/>
                  </a:lnTo>
                  <a:lnTo>
                    <a:pt x="39" y="525"/>
                  </a:lnTo>
                  <a:lnTo>
                    <a:pt x="64" y="574"/>
                  </a:lnTo>
                  <a:lnTo>
                    <a:pt x="76" y="590"/>
                  </a:lnTo>
                  <a:lnTo>
                    <a:pt x="79" y="613"/>
                  </a:lnTo>
                  <a:lnTo>
                    <a:pt x="85" y="615"/>
                  </a:lnTo>
                  <a:lnTo>
                    <a:pt x="88" y="624"/>
                  </a:lnTo>
                  <a:lnTo>
                    <a:pt x="84" y="624"/>
                  </a:lnTo>
                  <a:lnTo>
                    <a:pt x="84" y="642"/>
                  </a:lnTo>
                  <a:lnTo>
                    <a:pt x="79" y="664"/>
                  </a:lnTo>
                  <a:lnTo>
                    <a:pt x="84" y="659"/>
                  </a:lnTo>
                  <a:lnTo>
                    <a:pt x="91" y="661"/>
                  </a:lnTo>
                  <a:lnTo>
                    <a:pt x="100" y="680"/>
                  </a:lnTo>
                  <a:lnTo>
                    <a:pt x="112" y="688"/>
                  </a:lnTo>
                  <a:lnTo>
                    <a:pt x="123" y="704"/>
                  </a:lnTo>
                  <a:lnTo>
                    <a:pt x="130" y="704"/>
                  </a:lnTo>
                  <a:lnTo>
                    <a:pt x="127" y="710"/>
                  </a:lnTo>
                  <a:lnTo>
                    <a:pt x="123" y="711"/>
                  </a:lnTo>
                  <a:lnTo>
                    <a:pt x="123" y="722"/>
                  </a:lnTo>
                  <a:lnTo>
                    <a:pt x="114" y="756"/>
                  </a:lnTo>
                  <a:lnTo>
                    <a:pt x="118" y="756"/>
                  </a:lnTo>
                  <a:lnTo>
                    <a:pt x="122" y="777"/>
                  </a:lnTo>
                  <a:lnTo>
                    <a:pt x="114" y="798"/>
                  </a:lnTo>
                  <a:lnTo>
                    <a:pt x="120" y="818"/>
                  </a:lnTo>
                  <a:lnTo>
                    <a:pt x="125" y="822"/>
                  </a:lnTo>
                  <a:lnTo>
                    <a:pt x="133" y="842"/>
                  </a:lnTo>
                  <a:lnTo>
                    <a:pt x="149" y="854"/>
                  </a:lnTo>
                  <a:lnTo>
                    <a:pt x="168" y="857"/>
                  </a:lnTo>
                  <a:lnTo>
                    <a:pt x="175" y="877"/>
                  </a:lnTo>
                  <a:lnTo>
                    <a:pt x="165" y="907"/>
                  </a:lnTo>
                  <a:lnTo>
                    <a:pt x="156" y="915"/>
                  </a:lnTo>
                  <a:lnTo>
                    <a:pt x="150" y="908"/>
                  </a:lnTo>
                  <a:lnTo>
                    <a:pt x="142" y="915"/>
                  </a:lnTo>
                  <a:lnTo>
                    <a:pt x="148" y="970"/>
                  </a:lnTo>
                  <a:lnTo>
                    <a:pt x="157" y="981"/>
                  </a:lnTo>
                  <a:lnTo>
                    <a:pt x="180" y="1022"/>
                  </a:lnTo>
                  <a:lnTo>
                    <a:pt x="181" y="1042"/>
                  </a:lnTo>
                  <a:lnTo>
                    <a:pt x="191" y="1058"/>
                  </a:lnTo>
                  <a:lnTo>
                    <a:pt x="194" y="1073"/>
                  </a:lnTo>
                  <a:lnTo>
                    <a:pt x="210" y="1089"/>
                  </a:lnTo>
                  <a:lnTo>
                    <a:pt x="219" y="1112"/>
                  </a:lnTo>
                  <a:lnTo>
                    <a:pt x="236" y="1127"/>
                  </a:lnTo>
                  <a:lnTo>
                    <a:pt x="237" y="1138"/>
                  </a:lnTo>
                  <a:lnTo>
                    <a:pt x="227" y="1155"/>
                  </a:lnTo>
                  <a:lnTo>
                    <a:pt x="242" y="1176"/>
                  </a:lnTo>
                  <a:lnTo>
                    <a:pt x="257" y="1184"/>
                  </a:lnTo>
                  <a:lnTo>
                    <a:pt x="250" y="1207"/>
                  </a:lnTo>
                  <a:lnTo>
                    <a:pt x="249" y="1223"/>
                  </a:lnTo>
                  <a:lnTo>
                    <a:pt x="237" y="1273"/>
                  </a:lnTo>
                  <a:lnTo>
                    <a:pt x="265" y="1297"/>
                  </a:lnTo>
                  <a:lnTo>
                    <a:pt x="313" y="1306"/>
                  </a:lnTo>
                  <a:lnTo>
                    <a:pt x="326" y="1317"/>
                  </a:lnTo>
                  <a:lnTo>
                    <a:pt x="359" y="1323"/>
                  </a:lnTo>
                  <a:lnTo>
                    <a:pt x="378" y="1335"/>
                  </a:lnTo>
                  <a:lnTo>
                    <a:pt x="398" y="1359"/>
                  </a:lnTo>
                  <a:lnTo>
                    <a:pt x="408" y="1382"/>
                  </a:lnTo>
                  <a:lnTo>
                    <a:pt x="433" y="1400"/>
                  </a:lnTo>
                  <a:lnTo>
                    <a:pt x="474" y="1410"/>
                  </a:lnTo>
                  <a:lnTo>
                    <a:pt x="489" y="1418"/>
                  </a:lnTo>
                  <a:lnTo>
                    <a:pt x="496" y="1437"/>
                  </a:lnTo>
                  <a:lnTo>
                    <a:pt x="496" y="1464"/>
                  </a:lnTo>
                  <a:lnTo>
                    <a:pt x="509" y="1472"/>
                  </a:lnTo>
                  <a:lnTo>
                    <a:pt x="529" y="1471"/>
                  </a:lnTo>
                  <a:lnTo>
                    <a:pt x="542" y="1487"/>
                  </a:lnTo>
                  <a:lnTo>
                    <a:pt x="556" y="1501"/>
                  </a:lnTo>
                  <a:lnTo>
                    <a:pt x="585" y="1540"/>
                  </a:lnTo>
                  <a:lnTo>
                    <a:pt x="597" y="1551"/>
                  </a:lnTo>
                  <a:lnTo>
                    <a:pt x="612" y="1587"/>
                  </a:lnTo>
                  <a:lnTo>
                    <a:pt x="611" y="1649"/>
                  </a:lnTo>
                  <a:lnTo>
                    <a:pt x="621" y="1672"/>
                  </a:lnTo>
                  <a:lnTo>
                    <a:pt x="620" y="1687"/>
                  </a:lnTo>
                  <a:lnTo>
                    <a:pt x="755" y="1698"/>
                  </a:lnTo>
                  <a:lnTo>
                    <a:pt x="936" y="1714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1990800" y="2084400"/>
              <a:ext cx="1100160" cy="1393920"/>
            </a:xfrm>
            <a:custGeom>
              <a:avLst/>
              <a:gdLst/>
              <a:ahLst/>
              <a:rect l="l" t="t" r="r" b="b"/>
              <a:pathLst>
                <a:path w="693" h="878">
                  <a:moveTo>
                    <a:pt x="30" y="612"/>
                  </a:moveTo>
                  <a:lnTo>
                    <a:pt x="20" y="672"/>
                  </a:lnTo>
                  <a:lnTo>
                    <a:pt x="18" y="674"/>
                  </a:lnTo>
                  <a:lnTo>
                    <a:pt x="14" y="699"/>
                  </a:lnTo>
                  <a:lnTo>
                    <a:pt x="9" y="726"/>
                  </a:lnTo>
                  <a:lnTo>
                    <a:pt x="1" y="778"/>
                  </a:lnTo>
                  <a:lnTo>
                    <a:pt x="0" y="794"/>
                  </a:lnTo>
                  <a:lnTo>
                    <a:pt x="39" y="800"/>
                  </a:lnTo>
                  <a:lnTo>
                    <a:pt x="81" y="808"/>
                  </a:lnTo>
                  <a:lnTo>
                    <a:pt x="142" y="817"/>
                  </a:lnTo>
                  <a:lnTo>
                    <a:pt x="145" y="817"/>
                  </a:lnTo>
                  <a:lnTo>
                    <a:pt x="161" y="819"/>
                  </a:lnTo>
                  <a:lnTo>
                    <a:pt x="187" y="823"/>
                  </a:lnTo>
                  <a:lnTo>
                    <a:pt x="286" y="836"/>
                  </a:lnTo>
                  <a:lnTo>
                    <a:pt x="317" y="840"/>
                  </a:lnTo>
                  <a:lnTo>
                    <a:pt x="328" y="842"/>
                  </a:lnTo>
                  <a:lnTo>
                    <a:pt x="348" y="846"/>
                  </a:lnTo>
                  <a:lnTo>
                    <a:pt x="379" y="850"/>
                  </a:lnTo>
                  <a:lnTo>
                    <a:pt x="411" y="852"/>
                  </a:lnTo>
                  <a:lnTo>
                    <a:pt x="443" y="856"/>
                  </a:lnTo>
                  <a:lnTo>
                    <a:pt x="445" y="858"/>
                  </a:lnTo>
                  <a:lnTo>
                    <a:pt x="505" y="865"/>
                  </a:lnTo>
                  <a:lnTo>
                    <a:pt x="551" y="870"/>
                  </a:lnTo>
                  <a:lnTo>
                    <a:pt x="566" y="871"/>
                  </a:lnTo>
                  <a:lnTo>
                    <a:pt x="623" y="878"/>
                  </a:lnTo>
                  <a:lnTo>
                    <a:pt x="632" y="800"/>
                  </a:lnTo>
                  <a:lnTo>
                    <a:pt x="633" y="797"/>
                  </a:lnTo>
                  <a:lnTo>
                    <a:pt x="638" y="758"/>
                  </a:lnTo>
                  <a:lnTo>
                    <a:pt x="639" y="738"/>
                  </a:lnTo>
                  <a:lnTo>
                    <a:pt x="642" y="718"/>
                  </a:lnTo>
                  <a:lnTo>
                    <a:pt x="644" y="693"/>
                  </a:lnTo>
                  <a:lnTo>
                    <a:pt x="644" y="692"/>
                  </a:lnTo>
                  <a:lnTo>
                    <a:pt x="644" y="673"/>
                  </a:lnTo>
                  <a:lnTo>
                    <a:pt x="648" y="637"/>
                  </a:lnTo>
                  <a:lnTo>
                    <a:pt x="652" y="597"/>
                  </a:lnTo>
                  <a:lnTo>
                    <a:pt x="658" y="557"/>
                  </a:lnTo>
                  <a:lnTo>
                    <a:pt x="663" y="499"/>
                  </a:lnTo>
                  <a:lnTo>
                    <a:pt x="663" y="498"/>
                  </a:lnTo>
                  <a:lnTo>
                    <a:pt x="666" y="477"/>
                  </a:lnTo>
                  <a:lnTo>
                    <a:pt x="667" y="456"/>
                  </a:lnTo>
                  <a:lnTo>
                    <a:pt x="670" y="450"/>
                  </a:lnTo>
                  <a:lnTo>
                    <a:pt x="674" y="417"/>
                  </a:lnTo>
                  <a:lnTo>
                    <a:pt x="675" y="397"/>
                  </a:lnTo>
                  <a:lnTo>
                    <a:pt x="679" y="361"/>
                  </a:lnTo>
                  <a:lnTo>
                    <a:pt x="684" y="326"/>
                  </a:lnTo>
                  <a:lnTo>
                    <a:pt x="686" y="297"/>
                  </a:lnTo>
                  <a:lnTo>
                    <a:pt x="688" y="291"/>
                  </a:lnTo>
                  <a:lnTo>
                    <a:pt x="689" y="276"/>
                  </a:lnTo>
                  <a:lnTo>
                    <a:pt x="690" y="256"/>
                  </a:lnTo>
                  <a:lnTo>
                    <a:pt x="693" y="237"/>
                  </a:lnTo>
                  <a:lnTo>
                    <a:pt x="640" y="231"/>
                  </a:lnTo>
                  <a:lnTo>
                    <a:pt x="636" y="231"/>
                  </a:lnTo>
                  <a:lnTo>
                    <a:pt x="579" y="224"/>
                  </a:lnTo>
                  <a:lnTo>
                    <a:pt x="574" y="223"/>
                  </a:lnTo>
                  <a:lnTo>
                    <a:pt x="548" y="220"/>
                  </a:lnTo>
                  <a:lnTo>
                    <a:pt x="456" y="208"/>
                  </a:lnTo>
                  <a:lnTo>
                    <a:pt x="462" y="169"/>
                  </a:lnTo>
                  <a:lnTo>
                    <a:pt x="466" y="138"/>
                  </a:lnTo>
                  <a:lnTo>
                    <a:pt x="467" y="128"/>
                  </a:lnTo>
                  <a:lnTo>
                    <a:pt x="468" y="116"/>
                  </a:lnTo>
                  <a:lnTo>
                    <a:pt x="472" y="89"/>
                  </a:lnTo>
                  <a:lnTo>
                    <a:pt x="474" y="76"/>
                  </a:lnTo>
                  <a:lnTo>
                    <a:pt x="476" y="49"/>
                  </a:lnTo>
                  <a:lnTo>
                    <a:pt x="433" y="43"/>
                  </a:lnTo>
                  <a:lnTo>
                    <a:pt x="429" y="43"/>
                  </a:lnTo>
                  <a:lnTo>
                    <a:pt x="424" y="42"/>
                  </a:lnTo>
                  <a:lnTo>
                    <a:pt x="394" y="38"/>
                  </a:lnTo>
                  <a:lnTo>
                    <a:pt x="364" y="35"/>
                  </a:lnTo>
                  <a:lnTo>
                    <a:pt x="352" y="34"/>
                  </a:lnTo>
                  <a:lnTo>
                    <a:pt x="351" y="31"/>
                  </a:lnTo>
                  <a:lnTo>
                    <a:pt x="346" y="31"/>
                  </a:lnTo>
                  <a:lnTo>
                    <a:pt x="345" y="31"/>
                  </a:lnTo>
                  <a:lnTo>
                    <a:pt x="342" y="30"/>
                  </a:lnTo>
                  <a:lnTo>
                    <a:pt x="249" y="18"/>
                  </a:lnTo>
                  <a:lnTo>
                    <a:pt x="219" y="13"/>
                  </a:lnTo>
                  <a:lnTo>
                    <a:pt x="161" y="5"/>
                  </a:lnTo>
                  <a:lnTo>
                    <a:pt x="127" y="0"/>
                  </a:lnTo>
                  <a:lnTo>
                    <a:pt x="125" y="16"/>
                  </a:lnTo>
                  <a:lnTo>
                    <a:pt x="111" y="105"/>
                  </a:lnTo>
                  <a:lnTo>
                    <a:pt x="102" y="158"/>
                  </a:lnTo>
                  <a:lnTo>
                    <a:pt x="92" y="216"/>
                  </a:lnTo>
                  <a:lnTo>
                    <a:pt x="85" y="260"/>
                  </a:lnTo>
                  <a:lnTo>
                    <a:pt x="80" y="297"/>
                  </a:lnTo>
                  <a:lnTo>
                    <a:pt x="77" y="317"/>
                  </a:lnTo>
                  <a:lnTo>
                    <a:pt x="74" y="330"/>
                  </a:lnTo>
                  <a:lnTo>
                    <a:pt x="70" y="356"/>
                  </a:lnTo>
                  <a:lnTo>
                    <a:pt x="65" y="390"/>
                  </a:lnTo>
                  <a:lnTo>
                    <a:pt x="64" y="397"/>
                  </a:lnTo>
                  <a:lnTo>
                    <a:pt x="47" y="498"/>
                  </a:lnTo>
                  <a:lnTo>
                    <a:pt x="42" y="526"/>
                  </a:lnTo>
                  <a:lnTo>
                    <a:pt x="41" y="535"/>
                  </a:lnTo>
                  <a:lnTo>
                    <a:pt x="39" y="544"/>
                  </a:lnTo>
                  <a:lnTo>
                    <a:pt x="38" y="556"/>
                  </a:lnTo>
                  <a:lnTo>
                    <a:pt x="32" y="588"/>
                  </a:lnTo>
                  <a:lnTo>
                    <a:pt x="30" y="612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3346560" y="3700440"/>
              <a:ext cx="2790720" cy="2741760"/>
            </a:xfrm>
            <a:custGeom>
              <a:avLst/>
              <a:gdLst/>
              <a:ahLst/>
              <a:rect l="l" t="t" r="r" b="b"/>
              <a:pathLst>
                <a:path w="1758" h="1727">
                  <a:moveTo>
                    <a:pt x="907" y="1427"/>
                  </a:moveTo>
                  <a:lnTo>
                    <a:pt x="893" y="1407"/>
                  </a:lnTo>
                  <a:lnTo>
                    <a:pt x="876" y="1383"/>
                  </a:lnTo>
                  <a:lnTo>
                    <a:pt x="846" y="1351"/>
                  </a:lnTo>
                  <a:lnTo>
                    <a:pt x="840" y="1344"/>
                  </a:lnTo>
                  <a:lnTo>
                    <a:pt x="828" y="1306"/>
                  </a:lnTo>
                  <a:lnTo>
                    <a:pt x="832" y="1303"/>
                  </a:lnTo>
                  <a:lnTo>
                    <a:pt x="795" y="1239"/>
                  </a:lnTo>
                  <a:lnTo>
                    <a:pt x="787" y="1208"/>
                  </a:lnTo>
                  <a:lnTo>
                    <a:pt x="773" y="1194"/>
                  </a:lnTo>
                  <a:lnTo>
                    <a:pt x="771" y="1183"/>
                  </a:lnTo>
                  <a:lnTo>
                    <a:pt x="741" y="1160"/>
                  </a:lnTo>
                  <a:lnTo>
                    <a:pt x="735" y="1147"/>
                  </a:lnTo>
                  <a:lnTo>
                    <a:pt x="723" y="1144"/>
                  </a:lnTo>
                  <a:lnTo>
                    <a:pt x="719" y="1136"/>
                  </a:lnTo>
                  <a:lnTo>
                    <a:pt x="708" y="1135"/>
                  </a:lnTo>
                  <a:lnTo>
                    <a:pt x="706" y="1119"/>
                  </a:lnTo>
                  <a:lnTo>
                    <a:pt x="702" y="1119"/>
                  </a:lnTo>
                  <a:lnTo>
                    <a:pt x="685" y="1097"/>
                  </a:lnTo>
                  <a:lnTo>
                    <a:pt x="670" y="1096"/>
                  </a:lnTo>
                  <a:lnTo>
                    <a:pt x="670" y="1092"/>
                  </a:lnTo>
                  <a:lnTo>
                    <a:pt x="641" y="1092"/>
                  </a:lnTo>
                  <a:lnTo>
                    <a:pt x="609" y="1085"/>
                  </a:lnTo>
                  <a:lnTo>
                    <a:pt x="609" y="1087"/>
                  </a:lnTo>
                  <a:lnTo>
                    <a:pt x="603" y="1086"/>
                  </a:lnTo>
                  <a:lnTo>
                    <a:pt x="601" y="1089"/>
                  </a:lnTo>
                  <a:lnTo>
                    <a:pt x="563" y="1073"/>
                  </a:lnTo>
                  <a:lnTo>
                    <a:pt x="532" y="1092"/>
                  </a:lnTo>
                  <a:lnTo>
                    <a:pt x="524" y="1092"/>
                  </a:lnTo>
                  <a:lnTo>
                    <a:pt x="500" y="1114"/>
                  </a:lnTo>
                  <a:lnTo>
                    <a:pt x="481" y="1170"/>
                  </a:lnTo>
                  <a:lnTo>
                    <a:pt x="451" y="1198"/>
                  </a:lnTo>
                  <a:lnTo>
                    <a:pt x="443" y="1212"/>
                  </a:lnTo>
                  <a:lnTo>
                    <a:pt x="412" y="1202"/>
                  </a:lnTo>
                  <a:lnTo>
                    <a:pt x="393" y="1185"/>
                  </a:lnTo>
                  <a:lnTo>
                    <a:pt x="362" y="1168"/>
                  </a:lnTo>
                  <a:lnTo>
                    <a:pt x="356" y="1162"/>
                  </a:lnTo>
                  <a:lnTo>
                    <a:pt x="328" y="1152"/>
                  </a:lnTo>
                  <a:lnTo>
                    <a:pt x="313" y="1141"/>
                  </a:lnTo>
                  <a:lnTo>
                    <a:pt x="297" y="1119"/>
                  </a:lnTo>
                  <a:lnTo>
                    <a:pt x="263" y="1096"/>
                  </a:lnTo>
                  <a:lnTo>
                    <a:pt x="240" y="1036"/>
                  </a:lnTo>
                  <a:lnTo>
                    <a:pt x="238" y="996"/>
                  </a:lnTo>
                  <a:lnTo>
                    <a:pt x="219" y="950"/>
                  </a:lnTo>
                  <a:lnTo>
                    <a:pt x="209" y="931"/>
                  </a:lnTo>
                  <a:lnTo>
                    <a:pt x="206" y="924"/>
                  </a:lnTo>
                  <a:lnTo>
                    <a:pt x="156" y="892"/>
                  </a:lnTo>
                  <a:lnTo>
                    <a:pt x="126" y="850"/>
                  </a:lnTo>
                  <a:lnTo>
                    <a:pt x="108" y="838"/>
                  </a:lnTo>
                  <a:lnTo>
                    <a:pt x="80" y="800"/>
                  </a:lnTo>
                  <a:lnTo>
                    <a:pt x="62" y="793"/>
                  </a:lnTo>
                  <a:lnTo>
                    <a:pt x="50" y="778"/>
                  </a:lnTo>
                  <a:lnTo>
                    <a:pt x="28" y="737"/>
                  </a:lnTo>
                  <a:lnTo>
                    <a:pt x="16" y="735"/>
                  </a:lnTo>
                  <a:lnTo>
                    <a:pt x="14" y="730"/>
                  </a:lnTo>
                  <a:lnTo>
                    <a:pt x="0" y="711"/>
                  </a:lnTo>
                  <a:lnTo>
                    <a:pt x="4" y="707"/>
                  </a:lnTo>
                  <a:lnTo>
                    <a:pt x="1" y="698"/>
                  </a:lnTo>
                  <a:lnTo>
                    <a:pt x="4" y="695"/>
                  </a:lnTo>
                  <a:lnTo>
                    <a:pt x="37" y="698"/>
                  </a:lnTo>
                  <a:lnTo>
                    <a:pt x="54" y="698"/>
                  </a:lnTo>
                  <a:lnTo>
                    <a:pt x="69" y="699"/>
                  </a:lnTo>
                  <a:lnTo>
                    <a:pt x="88" y="700"/>
                  </a:lnTo>
                  <a:lnTo>
                    <a:pt x="171" y="707"/>
                  </a:lnTo>
                  <a:lnTo>
                    <a:pt x="209" y="710"/>
                  </a:lnTo>
                  <a:lnTo>
                    <a:pt x="232" y="711"/>
                  </a:lnTo>
                  <a:lnTo>
                    <a:pt x="240" y="712"/>
                  </a:lnTo>
                  <a:lnTo>
                    <a:pt x="306" y="718"/>
                  </a:lnTo>
                  <a:lnTo>
                    <a:pt x="318" y="718"/>
                  </a:lnTo>
                  <a:lnTo>
                    <a:pt x="351" y="720"/>
                  </a:lnTo>
                  <a:lnTo>
                    <a:pt x="356" y="720"/>
                  </a:lnTo>
                  <a:lnTo>
                    <a:pt x="387" y="722"/>
                  </a:lnTo>
                  <a:lnTo>
                    <a:pt x="390" y="722"/>
                  </a:lnTo>
                  <a:lnTo>
                    <a:pt x="391" y="722"/>
                  </a:lnTo>
                  <a:lnTo>
                    <a:pt x="404" y="723"/>
                  </a:lnTo>
                  <a:lnTo>
                    <a:pt x="439" y="725"/>
                  </a:lnTo>
                  <a:lnTo>
                    <a:pt x="444" y="725"/>
                  </a:lnTo>
                  <a:lnTo>
                    <a:pt x="471" y="726"/>
                  </a:lnTo>
                  <a:lnTo>
                    <a:pt x="479" y="727"/>
                  </a:lnTo>
                  <a:lnTo>
                    <a:pt x="479" y="712"/>
                  </a:lnTo>
                  <a:lnTo>
                    <a:pt x="481" y="687"/>
                  </a:lnTo>
                  <a:lnTo>
                    <a:pt x="482" y="650"/>
                  </a:lnTo>
                  <a:lnTo>
                    <a:pt x="484" y="642"/>
                  </a:lnTo>
                  <a:lnTo>
                    <a:pt x="484" y="626"/>
                  </a:lnTo>
                  <a:lnTo>
                    <a:pt x="485" y="594"/>
                  </a:lnTo>
                  <a:lnTo>
                    <a:pt x="486" y="572"/>
                  </a:lnTo>
                  <a:lnTo>
                    <a:pt x="489" y="545"/>
                  </a:lnTo>
                  <a:lnTo>
                    <a:pt x="490" y="505"/>
                  </a:lnTo>
                  <a:lnTo>
                    <a:pt x="492" y="503"/>
                  </a:lnTo>
                  <a:lnTo>
                    <a:pt x="492" y="486"/>
                  </a:lnTo>
                  <a:lnTo>
                    <a:pt x="493" y="479"/>
                  </a:lnTo>
                  <a:lnTo>
                    <a:pt x="493" y="474"/>
                  </a:lnTo>
                  <a:lnTo>
                    <a:pt x="494" y="457"/>
                  </a:lnTo>
                  <a:lnTo>
                    <a:pt x="494" y="452"/>
                  </a:lnTo>
                  <a:lnTo>
                    <a:pt x="496" y="432"/>
                  </a:lnTo>
                  <a:lnTo>
                    <a:pt x="497" y="403"/>
                  </a:lnTo>
                  <a:lnTo>
                    <a:pt x="500" y="363"/>
                  </a:lnTo>
                  <a:lnTo>
                    <a:pt x="500" y="355"/>
                  </a:lnTo>
                  <a:lnTo>
                    <a:pt x="500" y="353"/>
                  </a:lnTo>
                  <a:lnTo>
                    <a:pt x="501" y="336"/>
                  </a:lnTo>
                  <a:lnTo>
                    <a:pt x="501" y="322"/>
                  </a:lnTo>
                  <a:lnTo>
                    <a:pt x="504" y="283"/>
                  </a:lnTo>
                  <a:lnTo>
                    <a:pt x="504" y="264"/>
                  </a:lnTo>
                  <a:lnTo>
                    <a:pt x="504" y="263"/>
                  </a:lnTo>
                  <a:lnTo>
                    <a:pt x="505" y="251"/>
                  </a:lnTo>
                  <a:lnTo>
                    <a:pt x="505" y="243"/>
                  </a:lnTo>
                  <a:lnTo>
                    <a:pt x="507" y="223"/>
                  </a:lnTo>
                  <a:lnTo>
                    <a:pt x="507" y="213"/>
                  </a:lnTo>
                  <a:lnTo>
                    <a:pt x="509" y="198"/>
                  </a:lnTo>
                  <a:lnTo>
                    <a:pt x="509" y="190"/>
                  </a:lnTo>
                  <a:lnTo>
                    <a:pt x="512" y="143"/>
                  </a:lnTo>
                  <a:lnTo>
                    <a:pt x="512" y="142"/>
                  </a:lnTo>
                  <a:lnTo>
                    <a:pt x="512" y="123"/>
                  </a:lnTo>
                  <a:lnTo>
                    <a:pt x="513" y="121"/>
                  </a:lnTo>
                  <a:lnTo>
                    <a:pt x="513" y="117"/>
                  </a:lnTo>
                  <a:lnTo>
                    <a:pt x="515" y="73"/>
                  </a:lnTo>
                  <a:lnTo>
                    <a:pt x="519" y="0"/>
                  </a:lnTo>
                  <a:lnTo>
                    <a:pt x="523" y="1"/>
                  </a:lnTo>
                  <a:lnTo>
                    <a:pt x="572" y="3"/>
                  </a:lnTo>
                  <a:lnTo>
                    <a:pt x="603" y="4"/>
                  </a:lnTo>
                  <a:lnTo>
                    <a:pt x="628" y="5"/>
                  </a:lnTo>
                  <a:lnTo>
                    <a:pt x="634" y="5"/>
                  </a:lnTo>
                  <a:lnTo>
                    <a:pt x="635" y="5"/>
                  </a:lnTo>
                  <a:lnTo>
                    <a:pt x="646" y="5"/>
                  </a:lnTo>
                  <a:lnTo>
                    <a:pt x="662" y="7"/>
                  </a:lnTo>
                  <a:lnTo>
                    <a:pt x="668" y="7"/>
                  </a:lnTo>
                  <a:lnTo>
                    <a:pt x="698" y="8"/>
                  </a:lnTo>
                  <a:lnTo>
                    <a:pt x="730" y="9"/>
                  </a:lnTo>
                  <a:lnTo>
                    <a:pt x="745" y="9"/>
                  </a:lnTo>
                  <a:lnTo>
                    <a:pt x="765" y="11"/>
                  </a:lnTo>
                  <a:lnTo>
                    <a:pt x="777" y="11"/>
                  </a:lnTo>
                  <a:lnTo>
                    <a:pt x="783" y="11"/>
                  </a:lnTo>
                  <a:lnTo>
                    <a:pt x="792" y="11"/>
                  </a:lnTo>
                  <a:lnTo>
                    <a:pt x="825" y="12"/>
                  </a:lnTo>
                  <a:lnTo>
                    <a:pt x="834" y="12"/>
                  </a:lnTo>
                  <a:lnTo>
                    <a:pt x="856" y="12"/>
                  </a:lnTo>
                  <a:lnTo>
                    <a:pt x="857" y="12"/>
                  </a:lnTo>
                  <a:lnTo>
                    <a:pt x="903" y="13"/>
                  </a:lnTo>
                  <a:lnTo>
                    <a:pt x="903" y="34"/>
                  </a:lnTo>
                  <a:lnTo>
                    <a:pt x="902" y="85"/>
                  </a:lnTo>
                  <a:lnTo>
                    <a:pt x="902" y="94"/>
                  </a:lnTo>
                  <a:lnTo>
                    <a:pt x="902" y="108"/>
                  </a:lnTo>
                  <a:lnTo>
                    <a:pt x="902" y="115"/>
                  </a:lnTo>
                  <a:lnTo>
                    <a:pt x="902" y="123"/>
                  </a:lnTo>
                  <a:lnTo>
                    <a:pt x="901" y="136"/>
                  </a:lnTo>
                  <a:lnTo>
                    <a:pt x="901" y="157"/>
                  </a:lnTo>
                  <a:lnTo>
                    <a:pt x="901" y="177"/>
                  </a:lnTo>
                  <a:lnTo>
                    <a:pt x="901" y="181"/>
                  </a:lnTo>
                  <a:lnTo>
                    <a:pt x="901" y="189"/>
                  </a:lnTo>
                  <a:lnTo>
                    <a:pt x="901" y="209"/>
                  </a:lnTo>
                  <a:lnTo>
                    <a:pt x="899" y="216"/>
                  </a:lnTo>
                  <a:lnTo>
                    <a:pt x="899" y="227"/>
                  </a:lnTo>
                  <a:lnTo>
                    <a:pt x="899" y="236"/>
                  </a:lnTo>
                  <a:lnTo>
                    <a:pt x="899" y="252"/>
                  </a:lnTo>
                  <a:lnTo>
                    <a:pt x="897" y="277"/>
                  </a:lnTo>
                  <a:lnTo>
                    <a:pt x="897" y="286"/>
                  </a:lnTo>
                  <a:lnTo>
                    <a:pt x="897" y="297"/>
                  </a:lnTo>
                  <a:lnTo>
                    <a:pt x="897" y="329"/>
                  </a:lnTo>
                  <a:lnTo>
                    <a:pt x="902" y="325"/>
                  </a:lnTo>
                  <a:lnTo>
                    <a:pt x="917" y="337"/>
                  </a:lnTo>
                  <a:lnTo>
                    <a:pt x="929" y="351"/>
                  </a:lnTo>
                  <a:lnTo>
                    <a:pt x="962" y="353"/>
                  </a:lnTo>
                  <a:lnTo>
                    <a:pt x="964" y="355"/>
                  </a:lnTo>
                  <a:lnTo>
                    <a:pt x="994" y="360"/>
                  </a:lnTo>
                  <a:lnTo>
                    <a:pt x="994" y="362"/>
                  </a:lnTo>
                  <a:lnTo>
                    <a:pt x="1000" y="364"/>
                  </a:lnTo>
                  <a:lnTo>
                    <a:pt x="1001" y="385"/>
                  </a:lnTo>
                  <a:lnTo>
                    <a:pt x="1010" y="389"/>
                  </a:lnTo>
                  <a:lnTo>
                    <a:pt x="1019" y="387"/>
                  </a:lnTo>
                  <a:lnTo>
                    <a:pt x="1033" y="389"/>
                  </a:lnTo>
                  <a:lnTo>
                    <a:pt x="1058" y="401"/>
                  </a:lnTo>
                  <a:lnTo>
                    <a:pt x="1075" y="395"/>
                  </a:lnTo>
                  <a:lnTo>
                    <a:pt x="1077" y="395"/>
                  </a:lnTo>
                  <a:lnTo>
                    <a:pt x="1084" y="399"/>
                  </a:lnTo>
                  <a:lnTo>
                    <a:pt x="1092" y="409"/>
                  </a:lnTo>
                  <a:lnTo>
                    <a:pt x="1101" y="410"/>
                  </a:lnTo>
                  <a:lnTo>
                    <a:pt x="1125" y="399"/>
                  </a:lnTo>
                  <a:lnTo>
                    <a:pt x="1134" y="402"/>
                  </a:lnTo>
                  <a:lnTo>
                    <a:pt x="1138" y="398"/>
                  </a:lnTo>
                  <a:lnTo>
                    <a:pt x="1144" y="398"/>
                  </a:lnTo>
                  <a:lnTo>
                    <a:pt x="1147" y="421"/>
                  </a:lnTo>
                  <a:lnTo>
                    <a:pt x="1159" y="421"/>
                  </a:lnTo>
                  <a:lnTo>
                    <a:pt x="1159" y="438"/>
                  </a:lnTo>
                  <a:lnTo>
                    <a:pt x="1173" y="445"/>
                  </a:lnTo>
                  <a:lnTo>
                    <a:pt x="1205" y="425"/>
                  </a:lnTo>
                  <a:lnTo>
                    <a:pt x="1214" y="437"/>
                  </a:lnTo>
                  <a:lnTo>
                    <a:pt x="1218" y="434"/>
                  </a:lnTo>
                  <a:lnTo>
                    <a:pt x="1222" y="433"/>
                  </a:lnTo>
                  <a:lnTo>
                    <a:pt x="1224" y="433"/>
                  </a:lnTo>
                  <a:lnTo>
                    <a:pt x="1238" y="451"/>
                  </a:lnTo>
                  <a:lnTo>
                    <a:pt x="1264" y="440"/>
                  </a:lnTo>
                  <a:lnTo>
                    <a:pt x="1262" y="459"/>
                  </a:lnTo>
                  <a:lnTo>
                    <a:pt x="1270" y="465"/>
                  </a:lnTo>
                  <a:lnTo>
                    <a:pt x="1295" y="428"/>
                  </a:lnTo>
                  <a:lnTo>
                    <a:pt x="1296" y="428"/>
                  </a:lnTo>
                  <a:lnTo>
                    <a:pt x="1319" y="448"/>
                  </a:lnTo>
                  <a:lnTo>
                    <a:pt x="1341" y="436"/>
                  </a:lnTo>
                  <a:lnTo>
                    <a:pt x="1338" y="440"/>
                  </a:lnTo>
                  <a:lnTo>
                    <a:pt x="1353" y="456"/>
                  </a:lnTo>
                  <a:lnTo>
                    <a:pt x="1363" y="456"/>
                  </a:lnTo>
                  <a:lnTo>
                    <a:pt x="1368" y="463"/>
                  </a:lnTo>
                  <a:lnTo>
                    <a:pt x="1386" y="457"/>
                  </a:lnTo>
                  <a:lnTo>
                    <a:pt x="1417" y="438"/>
                  </a:lnTo>
                  <a:lnTo>
                    <a:pt x="1438" y="444"/>
                  </a:lnTo>
                  <a:lnTo>
                    <a:pt x="1449" y="437"/>
                  </a:lnTo>
                  <a:lnTo>
                    <a:pt x="1451" y="434"/>
                  </a:lnTo>
                  <a:lnTo>
                    <a:pt x="1470" y="430"/>
                  </a:lnTo>
                  <a:lnTo>
                    <a:pt x="1470" y="426"/>
                  </a:lnTo>
                  <a:lnTo>
                    <a:pt x="1475" y="428"/>
                  </a:lnTo>
                  <a:lnTo>
                    <a:pt x="1479" y="433"/>
                  </a:lnTo>
                  <a:lnTo>
                    <a:pt x="1478" y="434"/>
                  </a:lnTo>
                  <a:lnTo>
                    <a:pt x="1509" y="434"/>
                  </a:lnTo>
                  <a:lnTo>
                    <a:pt x="1513" y="436"/>
                  </a:lnTo>
                  <a:lnTo>
                    <a:pt x="1516" y="426"/>
                  </a:lnTo>
                  <a:lnTo>
                    <a:pt x="1528" y="425"/>
                  </a:lnTo>
                  <a:lnTo>
                    <a:pt x="1532" y="426"/>
                  </a:lnTo>
                  <a:lnTo>
                    <a:pt x="1532" y="430"/>
                  </a:lnTo>
                  <a:lnTo>
                    <a:pt x="1549" y="437"/>
                  </a:lnTo>
                  <a:lnTo>
                    <a:pt x="1566" y="455"/>
                  </a:lnTo>
                  <a:lnTo>
                    <a:pt x="1572" y="457"/>
                  </a:lnTo>
                  <a:lnTo>
                    <a:pt x="1572" y="452"/>
                  </a:lnTo>
                  <a:lnTo>
                    <a:pt x="1581" y="455"/>
                  </a:lnTo>
                  <a:lnTo>
                    <a:pt x="1581" y="460"/>
                  </a:lnTo>
                  <a:lnTo>
                    <a:pt x="1583" y="459"/>
                  </a:lnTo>
                  <a:lnTo>
                    <a:pt x="1582" y="461"/>
                  </a:lnTo>
                  <a:lnTo>
                    <a:pt x="1600" y="464"/>
                  </a:lnTo>
                  <a:lnTo>
                    <a:pt x="1612" y="475"/>
                  </a:lnTo>
                  <a:lnTo>
                    <a:pt x="1617" y="471"/>
                  </a:lnTo>
                  <a:lnTo>
                    <a:pt x="1632" y="486"/>
                  </a:lnTo>
                  <a:lnTo>
                    <a:pt x="1648" y="478"/>
                  </a:lnTo>
                  <a:lnTo>
                    <a:pt x="1675" y="483"/>
                  </a:lnTo>
                  <a:lnTo>
                    <a:pt x="1675" y="488"/>
                  </a:lnTo>
                  <a:lnTo>
                    <a:pt x="1677" y="511"/>
                  </a:lnTo>
                  <a:lnTo>
                    <a:pt x="1677" y="529"/>
                  </a:lnTo>
                  <a:lnTo>
                    <a:pt x="1677" y="532"/>
                  </a:lnTo>
                  <a:lnTo>
                    <a:pt x="1679" y="552"/>
                  </a:lnTo>
                  <a:lnTo>
                    <a:pt x="1679" y="569"/>
                  </a:lnTo>
                  <a:lnTo>
                    <a:pt x="1679" y="572"/>
                  </a:lnTo>
                  <a:lnTo>
                    <a:pt x="1681" y="591"/>
                  </a:lnTo>
                  <a:lnTo>
                    <a:pt x="1682" y="613"/>
                  </a:lnTo>
                  <a:lnTo>
                    <a:pt x="1682" y="615"/>
                  </a:lnTo>
                  <a:lnTo>
                    <a:pt x="1682" y="621"/>
                  </a:lnTo>
                  <a:lnTo>
                    <a:pt x="1682" y="631"/>
                  </a:lnTo>
                  <a:lnTo>
                    <a:pt x="1684" y="653"/>
                  </a:lnTo>
                  <a:lnTo>
                    <a:pt x="1684" y="669"/>
                  </a:lnTo>
                  <a:lnTo>
                    <a:pt x="1684" y="672"/>
                  </a:lnTo>
                  <a:lnTo>
                    <a:pt x="1685" y="693"/>
                  </a:lnTo>
                  <a:lnTo>
                    <a:pt x="1685" y="702"/>
                  </a:lnTo>
                  <a:lnTo>
                    <a:pt x="1686" y="733"/>
                  </a:lnTo>
                  <a:lnTo>
                    <a:pt x="1689" y="735"/>
                  </a:lnTo>
                  <a:lnTo>
                    <a:pt x="1690" y="737"/>
                  </a:lnTo>
                  <a:lnTo>
                    <a:pt x="1692" y="739"/>
                  </a:lnTo>
                  <a:lnTo>
                    <a:pt x="1708" y="758"/>
                  </a:lnTo>
                  <a:lnTo>
                    <a:pt x="1715" y="772"/>
                  </a:lnTo>
                  <a:lnTo>
                    <a:pt x="1716" y="799"/>
                  </a:lnTo>
                  <a:lnTo>
                    <a:pt x="1732" y="812"/>
                  </a:lnTo>
                  <a:lnTo>
                    <a:pt x="1728" y="815"/>
                  </a:lnTo>
                  <a:lnTo>
                    <a:pt x="1750" y="863"/>
                  </a:lnTo>
                  <a:lnTo>
                    <a:pt x="1757" y="861"/>
                  </a:lnTo>
                  <a:lnTo>
                    <a:pt x="1755" y="892"/>
                  </a:lnTo>
                  <a:lnTo>
                    <a:pt x="1758" y="913"/>
                  </a:lnTo>
                  <a:lnTo>
                    <a:pt x="1753" y="932"/>
                  </a:lnTo>
                  <a:lnTo>
                    <a:pt x="1740" y="973"/>
                  </a:lnTo>
                  <a:lnTo>
                    <a:pt x="1738" y="989"/>
                  </a:lnTo>
                  <a:lnTo>
                    <a:pt x="1736" y="990"/>
                  </a:lnTo>
                  <a:lnTo>
                    <a:pt x="1736" y="1002"/>
                  </a:lnTo>
                  <a:lnTo>
                    <a:pt x="1743" y="1013"/>
                  </a:lnTo>
                  <a:lnTo>
                    <a:pt x="1744" y="1034"/>
                  </a:lnTo>
                  <a:lnTo>
                    <a:pt x="1742" y="1044"/>
                  </a:lnTo>
                  <a:lnTo>
                    <a:pt x="1740" y="1048"/>
                  </a:lnTo>
                  <a:lnTo>
                    <a:pt x="1736" y="1052"/>
                  </a:lnTo>
                  <a:lnTo>
                    <a:pt x="1725" y="1075"/>
                  </a:lnTo>
                  <a:lnTo>
                    <a:pt x="1720" y="1079"/>
                  </a:lnTo>
                  <a:lnTo>
                    <a:pt x="1724" y="1096"/>
                  </a:lnTo>
                  <a:lnTo>
                    <a:pt x="1731" y="1112"/>
                  </a:lnTo>
                  <a:lnTo>
                    <a:pt x="1723" y="1108"/>
                  </a:lnTo>
                  <a:lnTo>
                    <a:pt x="1700" y="1108"/>
                  </a:lnTo>
                  <a:lnTo>
                    <a:pt x="1658" y="1127"/>
                  </a:lnTo>
                  <a:lnTo>
                    <a:pt x="1656" y="1128"/>
                  </a:lnTo>
                  <a:lnTo>
                    <a:pt x="1608" y="1160"/>
                  </a:lnTo>
                  <a:lnTo>
                    <a:pt x="1601" y="1159"/>
                  </a:lnTo>
                  <a:lnTo>
                    <a:pt x="1625" y="1137"/>
                  </a:lnTo>
                  <a:lnTo>
                    <a:pt x="1639" y="1133"/>
                  </a:lnTo>
                  <a:lnTo>
                    <a:pt x="1639" y="1131"/>
                  </a:lnTo>
                  <a:lnTo>
                    <a:pt x="1621" y="1129"/>
                  </a:lnTo>
                  <a:lnTo>
                    <a:pt x="1604" y="1135"/>
                  </a:lnTo>
                  <a:lnTo>
                    <a:pt x="1604" y="1094"/>
                  </a:lnTo>
                  <a:lnTo>
                    <a:pt x="1594" y="1097"/>
                  </a:lnTo>
                  <a:lnTo>
                    <a:pt x="1586" y="1113"/>
                  </a:lnTo>
                  <a:lnTo>
                    <a:pt x="1578" y="1112"/>
                  </a:lnTo>
                  <a:lnTo>
                    <a:pt x="1574" y="1110"/>
                  </a:lnTo>
                  <a:lnTo>
                    <a:pt x="1572" y="1110"/>
                  </a:lnTo>
                  <a:lnTo>
                    <a:pt x="1571" y="1112"/>
                  </a:lnTo>
                  <a:lnTo>
                    <a:pt x="1567" y="1120"/>
                  </a:lnTo>
                  <a:lnTo>
                    <a:pt x="1570" y="1127"/>
                  </a:lnTo>
                  <a:lnTo>
                    <a:pt x="1567" y="1131"/>
                  </a:lnTo>
                  <a:lnTo>
                    <a:pt x="1570" y="1135"/>
                  </a:lnTo>
                  <a:lnTo>
                    <a:pt x="1582" y="1140"/>
                  </a:lnTo>
                  <a:lnTo>
                    <a:pt x="1587" y="1158"/>
                  </a:lnTo>
                  <a:lnTo>
                    <a:pt x="1608" y="1166"/>
                  </a:lnTo>
                  <a:lnTo>
                    <a:pt x="1555" y="1208"/>
                  </a:lnTo>
                  <a:lnTo>
                    <a:pt x="1520" y="1241"/>
                  </a:lnTo>
                  <a:lnTo>
                    <a:pt x="1503" y="1249"/>
                  </a:lnTo>
                  <a:lnTo>
                    <a:pt x="1502" y="1249"/>
                  </a:lnTo>
                  <a:lnTo>
                    <a:pt x="1448" y="1283"/>
                  </a:lnTo>
                  <a:lnTo>
                    <a:pt x="1400" y="1309"/>
                  </a:lnTo>
                  <a:lnTo>
                    <a:pt x="1383" y="1324"/>
                  </a:lnTo>
                  <a:lnTo>
                    <a:pt x="1365" y="1338"/>
                  </a:lnTo>
                  <a:lnTo>
                    <a:pt x="1349" y="1349"/>
                  </a:lnTo>
                  <a:lnTo>
                    <a:pt x="1316" y="1376"/>
                  </a:lnTo>
                  <a:lnTo>
                    <a:pt x="1292" y="1407"/>
                  </a:lnTo>
                  <a:lnTo>
                    <a:pt x="1292" y="1413"/>
                  </a:lnTo>
                  <a:lnTo>
                    <a:pt x="1292" y="1414"/>
                  </a:lnTo>
                  <a:lnTo>
                    <a:pt x="1279" y="1429"/>
                  </a:lnTo>
                  <a:lnTo>
                    <a:pt x="1266" y="1454"/>
                  </a:lnTo>
                  <a:lnTo>
                    <a:pt x="1249" y="1502"/>
                  </a:lnTo>
                  <a:lnTo>
                    <a:pt x="1249" y="1506"/>
                  </a:lnTo>
                  <a:lnTo>
                    <a:pt x="1243" y="1546"/>
                  </a:lnTo>
                  <a:lnTo>
                    <a:pt x="1258" y="1611"/>
                  </a:lnTo>
                  <a:lnTo>
                    <a:pt x="1268" y="1639"/>
                  </a:lnTo>
                  <a:lnTo>
                    <a:pt x="1277" y="1705"/>
                  </a:lnTo>
                  <a:lnTo>
                    <a:pt x="1249" y="1727"/>
                  </a:lnTo>
                  <a:lnTo>
                    <a:pt x="1228" y="1723"/>
                  </a:lnTo>
                  <a:lnTo>
                    <a:pt x="1211" y="1705"/>
                  </a:lnTo>
                  <a:lnTo>
                    <a:pt x="1176" y="1695"/>
                  </a:lnTo>
                  <a:lnTo>
                    <a:pt x="1121" y="1695"/>
                  </a:lnTo>
                  <a:lnTo>
                    <a:pt x="1117" y="1687"/>
                  </a:lnTo>
                  <a:lnTo>
                    <a:pt x="1109" y="1687"/>
                  </a:lnTo>
                  <a:lnTo>
                    <a:pt x="1073" y="1665"/>
                  </a:lnTo>
                  <a:lnTo>
                    <a:pt x="1059" y="1666"/>
                  </a:lnTo>
                  <a:lnTo>
                    <a:pt x="1048" y="1658"/>
                  </a:lnTo>
                  <a:lnTo>
                    <a:pt x="1050" y="1653"/>
                  </a:lnTo>
                  <a:lnTo>
                    <a:pt x="1013" y="1643"/>
                  </a:lnTo>
                  <a:lnTo>
                    <a:pt x="990" y="1614"/>
                  </a:lnTo>
                  <a:lnTo>
                    <a:pt x="977" y="1572"/>
                  </a:lnTo>
                  <a:lnTo>
                    <a:pt x="958" y="1545"/>
                  </a:lnTo>
                  <a:lnTo>
                    <a:pt x="951" y="1503"/>
                  </a:lnTo>
                  <a:lnTo>
                    <a:pt x="945" y="1465"/>
                  </a:lnTo>
                  <a:lnTo>
                    <a:pt x="928" y="1441"/>
                  </a:lnTo>
                  <a:lnTo>
                    <a:pt x="910" y="1432"/>
                  </a:lnTo>
                  <a:lnTo>
                    <a:pt x="907" y="1427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1652760" y="3344760"/>
              <a:ext cx="1326960" cy="1579680"/>
            </a:xfrm>
            <a:custGeom>
              <a:avLst/>
              <a:gdLst/>
              <a:ahLst/>
              <a:rect l="l" t="t" r="r" b="b"/>
              <a:pathLst>
                <a:path w="836" h="995">
                  <a:moveTo>
                    <a:pt x="0" y="690"/>
                  </a:moveTo>
                  <a:lnTo>
                    <a:pt x="16" y="670"/>
                  </a:lnTo>
                  <a:lnTo>
                    <a:pt x="39" y="670"/>
                  </a:lnTo>
                  <a:lnTo>
                    <a:pt x="51" y="628"/>
                  </a:lnTo>
                  <a:lnTo>
                    <a:pt x="41" y="624"/>
                  </a:lnTo>
                  <a:lnTo>
                    <a:pt x="27" y="609"/>
                  </a:lnTo>
                  <a:lnTo>
                    <a:pt x="35" y="566"/>
                  </a:lnTo>
                  <a:lnTo>
                    <a:pt x="46" y="558"/>
                  </a:lnTo>
                  <a:lnTo>
                    <a:pt x="70" y="518"/>
                  </a:lnTo>
                  <a:lnTo>
                    <a:pt x="77" y="477"/>
                  </a:lnTo>
                  <a:lnTo>
                    <a:pt x="83" y="471"/>
                  </a:lnTo>
                  <a:lnTo>
                    <a:pt x="88" y="459"/>
                  </a:lnTo>
                  <a:lnTo>
                    <a:pt x="114" y="448"/>
                  </a:lnTo>
                  <a:lnTo>
                    <a:pt x="127" y="437"/>
                  </a:lnTo>
                  <a:lnTo>
                    <a:pt x="131" y="428"/>
                  </a:lnTo>
                  <a:lnTo>
                    <a:pt x="106" y="401"/>
                  </a:lnTo>
                  <a:lnTo>
                    <a:pt x="107" y="392"/>
                  </a:lnTo>
                  <a:lnTo>
                    <a:pt x="96" y="352"/>
                  </a:lnTo>
                  <a:lnTo>
                    <a:pt x="84" y="331"/>
                  </a:lnTo>
                  <a:lnTo>
                    <a:pt x="87" y="306"/>
                  </a:lnTo>
                  <a:lnTo>
                    <a:pt x="99" y="269"/>
                  </a:lnTo>
                  <a:lnTo>
                    <a:pt x="98" y="186"/>
                  </a:lnTo>
                  <a:lnTo>
                    <a:pt x="106" y="167"/>
                  </a:lnTo>
                  <a:lnTo>
                    <a:pt x="100" y="131"/>
                  </a:lnTo>
                  <a:lnTo>
                    <a:pt x="133" y="128"/>
                  </a:lnTo>
                  <a:lnTo>
                    <a:pt x="163" y="153"/>
                  </a:lnTo>
                  <a:lnTo>
                    <a:pt x="191" y="130"/>
                  </a:lnTo>
                  <a:lnTo>
                    <a:pt x="209" y="26"/>
                  </a:lnTo>
                  <a:lnTo>
                    <a:pt x="213" y="0"/>
                  </a:lnTo>
                  <a:lnTo>
                    <a:pt x="252" y="5"/>
                  </a:lnTo>
                  <a:lnTo>
                    <a:pt x="294" y="14"/>
                  </a:lnTo>
                  <a:lnTo>
                    <a:pt x="355" y="23"/>
                  </a:lnTo>
                  <a:lnTo>
                    <a:pt x="358" y="23"/>
                  </a:lnTo>
                  <a:lnTo>
                    <a:pt x="374" y="24"/>
                  </a:lnTo>
                  <a:lnTo>
                    <a:pt x="400" y="28"/>
                  </a:lnTo>
                  <a:lnTo>
                    <a:pt x="499" y="42"/>
                  </a:lnTo>
                  <a:lnTo>
                    <a:pt x="530" y="46"/>
                  </a:lnTo>
                  <a:lnTo>
                    <a:pt x="541" y="47"/>
                  </a:lnTo>
                  <a:lnTo>
                    <a:pt x="561" y="51"/>
                  </a:lnTo>
                  <a:lnTo>
                    <a:pt x="592" y="55"/>
                  </a:lnTo>
                  <a:lnTo>
                    <a:pt x="625" y="58"/>
                  </a:lnTo>
                  <a:lnTo>
                    <a:pt x="656" y="62"/>
                  </a:lnTo>
                  <a:lnTo>
                    <a:pt x="659" y="63"/>
                  </a:lnTo>
                  <a:lnTo>
                    <a:pt x="718" y="70"/>
                  </a:lnTo>
                  <a:lnTo>
                    <a:pt x="764" y="76"/>
                  </a:lnTo>
                  <a:lnTo>
                    <a:pt x="779" y="77"/>
                  </a:lnTo>
                  <a:lnTo>
                    <a:pt x="836" y="84"/>
                  </a:lnTo>
                  <a:lnTo>
                    <a:pt x="832" y="124"/>
                  </a:lnTo>
                  <a:lnTo>
                    <a:pt x="828" y="163"/>
                  </a:lnTo>
                  <a:lnTo>
                    <a:pt x="818" y="244"/>
                  </a:lnTo>
                  <a:lnTo>
                    <a:pt x="812" y="319"/>
                  </a:lnTo>
                  <a:lnTo>
                    <a:pt x="810" y="325"/>
                  </a:lnTo>
                  <a:lnTo>
                    <a:pt x="801" y="412"/>
                  </a:lnTo>
                  <a:lnTo>
                    <a:pt x="798" y="441"/>
                  </a:lnTo>
                  <a:lnTo>
                    <a:pt x="798" y="443"/>
                  </a:lnTo>
                  <a:lnTo>
                    <a:pt x="794" y="473"/>
                  </a:lnTo>
                  <a:lnTo>
                    <a:pt x="790" y="506"/>
                  </a:lnTo>
                  <a:lnTo>
                    <a:pt x="783" y="567"/>
                  </a:lnTo>
                  <a:lnTo>
                    <a:pt x="779" y="602"/>
                  </a:lnTo>
                  <a:lnTo>
                    <a:pt x="779" y="606"/>
                  </a:lnTo>
                  <a:lnTo>
                    <a:pt x="770" y="693"/>
                  </a:lnTo>
                  <a:lnTo>
                    <a:pt x="770" y="702"/>
                  </a:lnTo>
                  <a:lnTo>
                    <a:pt x="767" y="726"/>
                  </a:lnTo>
                  <a:lnTo>
                    <a:pt x="763" y="763"/>
                  </a:lnTo>
                  <a:lnTo>
                    <a:pt x="761" y="767"/>
                  </a:lnTo>
                  <a:lnTo>
                    <a:pt x="757" y="807"/>
                  </a:lnTo>
                  <a:lnTo>
                    <a:pt x="756" y="818"/>
                  </a:lnTo>
                  <a:lnTo>
                    <a:pt x="740" y="960"/>
                  </a:lnTo>
                  <a:lnTo>
                    <a:pt x="740" y="964"/>
                  </a:lnTo>
                  <a:lnTo>
                    <a:pt x="736" y="995"/>
                  </a:lnTo>
                  <a:lnTo>
                    <a:pt x="547" y="972"/>
                  </a:lnTo>
                  <a:lnTo>
                    <a:pt x="465" y="961"/>
                  </a:lnTo>
                  <a:lnTo>
                    <a:pt x="432" y="945"/>
                  </a:lnTo>
                  <a:lnTo>
                    <a:pt x="428" y="942"/>
                  </a:lnTo>
                  <a:lnTo>
                    <a:pt x="412" y="933"/>
                  </a:lnTo>
                  <a:lnTo>
                    <a:pt x="411" y="932"/>
                  </a:lnTo>
                  <a:lnTo>
                    <a:pt x="180" y="807"/>
                  </a:lnTo>
                  <a:lnTo>
                    <a:pt x="16" y="714"/>
                  </a:lnTo>
                  <a:lnTo>
                    <a:pt x="0" y="690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676440" y="3862440"/>
              <a:ext cx="72720" cy="33120"/>
            </a:xfrm>
            <a:custGeom>
              <a:avLst/>
              <a:gdLst/>
              <a:ahLst/>
              <a:rect l="l" t="t" r="r" b="b"/>
              <a:pathLst>
                <a:path w="46" h="21">
                  <a:moveTo>
                    <a:pt x="0" y="0"/>
                  </a:moveTo>
                  <a:lnTo>
                    <a:pt x="34" y="16"/>
                  </a:lnTo>
                  <a:lnTo>
                    <a:pt x="42" y="12"/>
                  </a:lnTo>
                  <a:lnTo>
                    <a:pt x="46" y="17"/>
                  </a:lnTo>
                  <a:lnTo>
                    <a:pt x="41" y="21"/>
                  </a:lnTo>
                  <a:lnTo>
                    <a:pt x="5" y="1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" name=""/>
            <p:cNvSpPr/>
            <p:nvPr/>
          </p:nvSpPr>
          <p:spPr>
            <a:xfrm>
              <a:off x="612720" y="3865680"/>
              <a:ext cx="46080" cy="25200"/>
            </a:xfrm>
            <a:custGeom>
              <a:avLst/>
              <a:gdLst/>
              <a:ahLst/>
              <a:rect l="l" t="t" r="r" b="b"/>
              <a:pathLst>
                <a:path w="29" h="16">
                  <a:moveTo>
                    <a:pt x="0" y="4"/>
                  </a:moveTo>
                  <a:lnTo>
                    <a:pt x="3" y="15"/>
                  </a:lnTo>
                  <a:lnTo>
                    <a:pt x="29" y="16"/>
                  </a:lnTo>
                  <a:lnTo>
                    <a:pt x="22" y="5"/>
                  </a:lnTo>
                  <a:lnTo>
                    <a:pt x="24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fffff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917640" y="4068720"/>
              <a:ext cx="44280" cy="46080"/>
            </a:xfrm>
            <a:custGeom>
              <a:avLst/>
              <a:gdLst/>
              <a:ahLst/>
              <a:rect l="l" t="t" r="r" b="b"/>
              <a:pathLst>
                <a:path w="28" h="29">
                  <a:moveTo>
                    <a:pt x="0" y="0"/>
                  </a:moveTo>
                  <a:lnTo>
                    <a:pt x="0" y="7"/>
                  </a:lnTo>
                  <a:lnTo>
                    <a:pt x="8" y="10"/>
                  </a:lnTo>
                  <a:lnTo>
                    <a:pt x="15" y="29"/>
                  </a:lnTo>
                  <a:lnTo>
                    <a:pt x="28" y="28"/>
                  </a:lnTo>
                  <a:lnTo>
                    <a:pt x="24" y="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892080" y="4178160"/>
              <a:ext cx="36720" cy="60480"/>
            </a:xfrm>
            <a:custGeom>
              <a:avLst/>
              <a:gdLst/>
              <a:ahLst/>
              <a:rect l="l" t="t" r="r" b="b"/>
              <a:pathLst>
                <a:path w="23" h="38">
                  <a:moveTo>
                    <a:pt x="0" y="0"/>
                  </a:moveTo>
                  <a:lnTo>
                    <a:pt x="11" y="37"/>
                  </a:lnTo>
                  <a:lnTo>
                    <a:pt x="23" y="3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2979720" y="2460600"/>
              <a:ext cx="1433520" cy="1122480"/>
            </a:xfrm>
            <a:custGeom>
              <a:avLst/>
              <a:gdLst/>
              <a:ahLst/>
              <a:rect l="l" t="t" r="r" b="b"/>
              <a:pathLst>
                <a:path w="903" h="707">
                  <a:moveTo>
                    <a:pt x="895" y="290"/>
                  </a:moveTo>
                  <a:lnTo>
                    <a:pt x="895" y="291"/>
                  </a:lnTo>
                  <a:lnTo>
                    <a:pt x="894" y="304"/>
                  </a:lnTo>
                  <a:lnTo>
                    <a:pt x="894" y="322"/>
                  </a:lnTo>
                  <a:lnTo>
                    <a:pt x="892" y="362"/>
                  </a:lnTo>
                  <a:lnTo>
                    <a:pt x="892" y="363"/>
                  </a:lnTo>
                  <a:lnTo>
                    <a:pt x="892" y="371"/>
                  </a:lnTo>
                  <a:lnTo>
                    <a:pt x="892" y="376"/>
                  </a:lnTo>
                  <a:lnTo>
                    <a:pt x="891" y="385"/>
                  </a:lnTo>
                  <a:lnTo>
                    <a:pt x="891" y="417"/>
                  </a:lnTo>
                  <a:lnTo>
                    <a:pt x="889" y="433"/>
                  </a:lnTo>
                  <a:lnTo>
                    <a:pt x="889" y="444"/>
                  </a:lnTo>
                  <a:lnTo>
                    <a:pt x="889" y="445"/>
                  </a:lnTo>
                  <a:lnTo>
                    <a:pt x="888" y="474"/>
                  </a:lnTo>
                  <a:lnTo>
                    <a:pt x="888" y="484"/>
                  </a:lnTo>
                  <a:lnTo>
                    <a:pt x="887" y="502"/>
                  </a:lnTo>
                  <a:lnTo>
                    <a:pt x="887" y="503"/>
                  </a:lnTo>
                  <a:lnTo>
                    <a:pt x="887" y="525"/>
                  </a:lnTo>
                  <a:lnTo>
                    <a:pt x="885" y="545"/>
                  </a:lnTo>
                  <a:lnTo>
                    <a:pt x="884" y="587"/>
                  </a:lnTo>
                  <a:lnTo>
                    <a:pt x="884" y="602"/>
                  </a:lnTo>
                  <a:lnTo>
                    <a:pt x="884" y="604"/>
                  </a:lnTo>
                  <a:lnTo>
                    <a:pt x="883" y="626"/>
                  </a:lnTo>
                  <a:lnTo>
                    <a:pt x="881" y="644"/>
                  </a:lnTo>
                  <a:lnTo>
                    <a:pt x="881" y="667"/>
                  </a:lnTo>
                  <a:lnTo>
                    <a:pt x="880" y="687"/>
                  </a:lnTo>
                  <a:lnTo>
                    <a:pt x="880" y="707"/>
                  </a:lnTo>
                  <a:lnTo>
                    <a:pt x="806" y="704"/>
                  </a:lnTo>
                  <a:lnTo>
                    <a:pt x="789" y="703"/>
                  </a:lnTo>
                  <a:lnTo>
                    <a:pt x="758" y="702"/>
                  </a:lnTo>
                  <a:lnTo>
                    <a:pt x="749" y="700"/>
                  </a:lnTo>
                  <a:lnTo>
                    <a:pt x="719" y="699"/>
                  </a:lnTo>
                  <a:lnTo>
                    <a:pt x="712" y="699"/>
                  </a:lnTo>
                  <a:lnTo>
                    <a:pt x="632" y="695"/>
                  </a:lnTo>
                  <a:lnTo>
                    <a:pt x="586" y="694"/>
                  </a:lnTo>
                  <a:lnTo>
                    <a:pt x="514" y="688"/>
                  </a:lnTo>
                  <a:lnTo>
                    <a:pt x="489" y="687"/>
                  </a:lnTo>
                  <a:lnTo>
                    <a:pt x="481" y="685"/>
                  </a:lnTo>
                  <a:lnTo>
                    <a:pt x="417" y="680"/>
                  </a:lnTo>
                  <a:lnTo>
                    <a:pt x="413" y="680"/>
                  </a:lnTo>
                  <a:lnTo>
                    <a:pt x="398" y="679"/>
                  </a:lnTo>
                  <a:lnTo>
                    <a:pt x="380" y="677"/>
                  </a:lnTo>
                  <a:lnTo>
                    <a:pt x="322" y="673"/>
                  </a:lnTo>
                  <a:lnTo>
                    <a:pt x="204" y="662"/>
                  </a:lnTo>
                  <a:lnTo>
                    <a:pt x="200" y="661"/>
                  </a:lnTo>
                  <a:lnTo>
                    <a:pt x="196" y="661"/>
                  </a:lnTo>
                  <a:lnTo>
                    <a:pt x="195" y="661"/>
                  </a:lnTo>
                  <a:lnTo>
                    <a:pt x="115" y="654"/>
                  </a:lnTo>
                  <a:lnTo>
                    <a:pt x="84" y="650"/>
                  </a:lnTo>
                  <a:lnTo>
                    <a:pt x="49" y="648"/>
                  </a:lnTo>
                  <a:lnTo>
                    <a:pt x="37" y="646"/>
                  </a:lnTo>
                  <a:lnTo>
                    <a:pt x="0" y="641"/>
                  </a:lnTo>
                  <a:lnTo>
                    <a:pt x="9" y="563"/>
                  </a:lnTo>
                  <a:lnTo>
                    <a:pt x="11" y="560"/>
                  </a:lnTo>
                  <a:lnTo>
                    <a:pt x="15" y="521"/>
                  </a:lnTo>
                  <a:lnTo>
                    <a:pt x="16" y="501"/>
                  </a:lnTo>
                  <a:lnTo>
                    <a:pt x="19" y="480"/>
                  </a:lnTo>
                  <a:lnTo>
                    <a:pt x="22" y="456"/>
                  </a:lnTo>
                  <a:lnTo>
                    <a:pt x="22" y="455"/>
                  </a:lnTo>
                  <a:lnTo>
                    <a:pt x="22" y="436"/>
                  </a:lnTo>
                  <a:lnTo>
                    <a:pt x="26" y="399"/>
                  </a:lnTo>
                  <a:lnTo>
                    <a:pt x="30" y="360"/>
                  </a:lnTo>
                  <a:lnTo>
                    <a:pt x="35" y="320"/>
                  </a:lnTo>
                  <a:lnTo>
                    <a:pt x="41" y="262"/>
                  </a:lnTo>
                  <a:lnTo>
                    <a:pt x="41" y="260"/>
                  </a:lnTo>
                  <a:lnTo>
                    <a:pt x="43" y="240"/>
                  </a:lnTo>
                  <a:lnTo>
                    <a:pt x="45" y="219"/>
                  </a:lnTo>
                  <a:lnTo>
                    <a:pt x="47" y="213"/>
                  </a:lnTo>
                  <a:lnTo>
                    <a:pt x="51" y="179"/>
                  </a:lnTo>
                  <a:lnTo>
                    <a:pt x="53" y="159"/>
                  </a:lnTo>
                  <a:lnTo>
                    <a:pt x="57" y="124"/>
                  </a:lnTo>
                  <a:lnTo>
                    <a:pt x="61" y="89"/>
                  </a:lnTo>
                  <a:lnTo>
                    <a:pt x="64" y="59"/>
                  </a:lnTo>
                  <a:lnTo>
                    <a:pt x="65" y="54"/>
                  </a:lnTo>
                  <a:lnTo>
                    <a:pt x="66" y="39"/>
                  </a:lnTo>
                  <a:lnTo>
                    <a:pt x="68" y="19"/>
                  </a:lnTo>
                  <a:lnTo>
                    <a:pt x="70" y="0"/>
                  </a:lnTo>
                  <a:lnTo>
                    <a:pt x="100" y="3"/>
                  </a:lnTo>
                  <a:lnTo>
                    <a:pt x="173" y="9"/>
                  </a:lnTo>
                  <a:lnTo>
                    <a:pt x="204" y="12"/>
                  </a:lnTo>
                  <a:lnTo>
                    <a:pt x="240" y="16"/>
                  </a:lnTo>
                  <a:lnTo>
                    <a:pt x="269" y="19"/>
                  </a:lnTo>
                  <a:lnTo>
                    <a:pt x="276" y="19"/>
                  </a:lnTo>
                  <a:lnTo>
                    <a:pt x="326" y="23"/>
                  </a:lnTo>
                  <a:lnTo>
                    <a:pt x="328" y="23"/>
                  </a:lnTo>
                  <a:lnTo>
                    <a:pt x="330" y="24"/>
                  </a:lnTo>
                  <a:lnTo>
                    <a:pt x="374" y="28"/>
                  </a:lnTo>
                  <a:lnTo>
                    <a:pt x="387" y="30"/>
                  </a:lnTo>
                  <a:lnTo>
                    <a:pt x="395" y="31"/>
                  </a:lnTo>
                  <a:lnTo>
                    <a:pt x="399" y="31"/>
                  </a:lnTo>
                  <a:lnTo>
                    <a:pt x="409" y="32"/>
                  </a:lnTo>
                  <a:lnTo>
                    <a:pt x="410" y="32"/>
                  </a:lnTo>
                  <a:lnTo>
                    <a:pt x="424" y="34"/>
                  </a:lnTo>
                  <a:lnTo>
                    <a:pt x="498" y="39"/>
                  </a:lnTo>
                  <a:lnTo>
                    <a:pt x="519" y="40"/>
                  </a:lnTo>
                  <a:lnTo>
                    <a:pt x="521" y="40"/>
                  </a:lnTo>
                  <a:lnTo>
                    <a:pt x="537" y="42"/>
                  </a:lnTo>
                  <a:lnTo>
                    <a:pt x="558" y="43"/>
                  </a:lnTo>
                  <a:lnTo>
                    <a:pt x="567" y="43"/>
                  </a:lnTo>
                  <a:lnTo>
                    <a:pt x="596" y="45"/>
                  </a:lnTo>
                  <a:lnTo>
                    <a:pt x="665" y="49"/>
                  </a:lnTo>
                  <a:lnTo>
                    <a:pt x="716" y="53"/>
                  </a:lnTo>
                  <a:lnTo>
                    <a:pt x="723" y="53"/>
                  </a:lnTo>
                  <a:lnTo>
                    <a:pt x="722" y="53"/>
                  </a:lnTo>
                  <a:lnTo>
                    <a:pt x="746" y="54"/>
                  </a:lnTo>
                  <a:lnTo>
                    <a:pt x="833" y="58"/>
                  </a:lnTo>
                  <a:lnTo>
                    <a:pt x="835" y="58"/>
                  </a:lnTo>
                  <a:lnTo>
                    <a:pt x="837" y="58"/>
                  </a:lnTo>
                  <a:lnTo>
                    <a:pt x="903" y="61"/>
                  </a:lnTo>
                  <a:lnTo>
                    <a:pt x="902" y="101"/>
                  </a:lnTo>
                  <a:lnTo>
                    <a:pt x="902" y="111"/>
                  </a:lnTo>
                  <a:lnTo>
                    <a:pt x="900" y="121"/>
                  </a:lnTo>
                  <a:lnTo>
                    <a:pt x="900" y="142"/>
                  </a:lnTo>
                  <a:lnTo>
                    <a:pt x="900" y="152"/>
                  </a:lnTo>
                  <a:lnTo>
                    <a:pt x="899" y="166"/>
                  </a:lnTo>
                  <a:lnTo>
                    <a:pt x="898" y="223"/>
                  </a:lnTo>
                  <a:lnTo>
                    <a:pt x="895" y="290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2819520" y="3478320"/>
              <a:ext cx="1363680" cy="1461960"/>
            </a:xfrm>
            <a:custGeom>
              <a:avLst/>
              <a:gdLst/>
              <a:ahLst/>
              <a:rect l="l" t="t" r="r" b="b"/>
              <a:pathLst>
                <a:path w="859" h="921">
                  <a:moveTo>
                    <a:pt x="26" y="913"/>
                  </a:moveTo>
                  <a:lnTo>
                    <a:pt x="114" y="921"/>
                  </a:lnTo>
                  <a:lnTo>
                    <a:pt x="121" y="848"/>
                  </a:lnTo>
                  <a:lnTo>
                    <a:pt x="243" y="862"/>
                  </a:lnTo>
                  <a:lnTo>
                    <a:pt x="345" y="870"/>
                  </a:lnTo>
                  <a:lnTo>
                    <a:pt x="332" y="851"/>
                  </a:lnTo>
                  <a:lnTo>
                    <a:pt x="336" y="847"/>
                  </a:lnTo>
                  <a:lnTo>
                    <a:pt x="333" y="837"/>
                  </a:lnTo>
                  <a:lnTo>
                    <a:pt x="336" y="835"/>
                  </a:lnTo>
                  <a:lnTo>
                    <a:pt x="369" y="837"/>
                  </a:lnTo>
                  <a:lnTo>
                    <a:pt x="386" y="837"/>
                  </a:lnTo>
                  <a:lnTo>
                    <a:pt x="401" y="839"/>
                  </a:lnTo>
                  <a:lnTo>
                    <a:pt x="420" y="840"/>
                  </a:lnTo>
                  <a:lnTo>
                    <a:pt x="503" y="847"/>
                  </a:lnTo>
                  <a:lnTo>
                    <a:pt x="541" y="850"/>
                  </a:lnTo>
                  <a:lnTo>
                    <a:pt x="564" y="851"/>
                  </a:lnTo>
                  <a:lnTo>
                    <a:pt x="572" y="852"/>
                  </a:lnTo>
                  <a:lnTo>
                    <a:pt x="638" y="858"/>
                  </a:lnTo>
                  <a:lnTo>
                    <a:pt x="650" y="858"/>
                  </a:lnTo>
                  <a:lnTo>
                    <a:pt x="683" y="860"/>
                  </a:lnTo>
                  <a:lnTo>
                    <a:pt x="688" y="860"/>
                  </a:lnTo>
                  <a:lnTo>
                    <a:pt x="719" y="862"/>
                  </a:lnTo>
                  <a:lnTo>
                    <a:pt x="722" y="862"/>
                  </a:lnTo>
                  <a:lnTo>
                    <a:pt x="724" y="862"/>
                  </a:lnTo>
                  <a:lnTo>
                    <a:pt x="736" y="863"/>
                  </a:lnTo>
                  <a:lnTo>
                    <a:pt x="771" y="864"/>
                  </a:lnTo>
                  <a:lnTo>
                    <a:pt x="776" y="864"/>
                  </a:lnTo>
                  <a:lnTo>
                    <a:pt x="803" y="866"/>
                  </a:lnTo>
                  <a:lnTo>
                    <a:pt x="812" y="867"/>
                  </a:lnTo>
                  <a:lnTo>
                    <a:pt x="812" y="852"/>
                  </a:lnTo>
                  <a:lnTo>
                    <a:pt x="813" y="827"/>
                  </a:lnTo>
                  <a:lnTo>
                    <a:pt x="814" y="790"/>
                  </a:lnTo>
                  <a:lnTo>
                    <a:pt x="816" y="782"/>
                  </a:lnTo>
                  <a:lnTo>
                    <a:pt x="816" y="766"/>
                  </a:lnTo>
                  <a:lnTo>
                    <a:pt x="817" y="734"/>
                  </a:lnTo>
                  <a:lnTo>
                    <a:pt x="818" y="712"/>
                  </a:lnTo>
                  <a:lnTo>
                    <a:pt x="821" y="685"/>
                  </a:lnTo>
                  <a:lnTo>
                    <a:pt x="822" y="645"/>
                  </a:lnTo>
                  <a:lnTo>
                    <a:pt x="824" y="643"/>
                  </a:lnTo>
                  <a:lnTo>
                    <a:pt x="824" y="626"/>
                  </a:lnTo>
                  <a:lnTo>
                    <a:pt x="825" y="619"/>
                  </a:lnTo>
                  <a:lnTo>
                    <a:pt x="825" y="614"/>
                  </a:lnTo>
                  <a:lnTo>
                    <a:pt x="826" y="597"/>
                  </a:lnTo>
                  <a:lnTo>
                    <a:pt x="826" y="592"/>
                  </a:lnTo>
                  <a:lnTo>
                    <a:pt x="828" y="572"/>
                  </a:lnTo>
                  <a:lnTo>
                    <a:pt x="829" y="543"/>
                  </a:lnTo>
                  <a:lnTo>
                    <a:pt x="832" y="503"/>
                  </a:lnTo>
                  <a:lnTo>
                    <a:pt x="832" y="495"/>
                  </a:lnTo>
                  <a:lnTo>
                    <a:pt x="832" y="494"/>
                  </a:lnTo>
                  <a:lnTo>
                    <a:pt x="833" y="476"/>
                  </a:lnTo>
                  <a:lnTo>
                    <a:pt x="833" y="463"/>
                  </a:lnTo>
                  <a:lnTo>
                    <a:pt x="836" y="423"/>
                  </a:lnTo>
                  <a:lnTo>
                    <a:pt x="836" y="405"/>
                  </a:lnTo>
                  <a:lnTo>
                    <a:pt x="836" y="403"/>
                  </a:lnTo>
                  <a:lnTo>
                    <a:pt x="837" y="391"/>
                  </a:lnTo>
                  <a:lnTo>
                    <a:pt x="837" y="383"/>
                  </a:lnTo>
                  <a:lnTo>
                    <a:pt x="839" y="363"/>
                  </a:lnTo>
                  <a:lnTo>
                    <a:pt x="839" y="353"/>
                  </a:lnTo>
                  <a:lnTo>
                    <a:pt x="841" y="338"/>
                  </a:lnTo>
                  <a:lnTo>
                    <a:pt x="841" y="330"/>
                  </a:lnTo>
                  <a:lnTo>
                    <a:pt x="844" y="283"/>
                  </a:lnTo>
                  <a:lnTo>
                    <a:pt x="844" y="282"/>
                  </a:lnTo>
                  <a:lnTo>
                    <a:pt x="844" y="263"/>
                  </a:lnTo>
                  <a:lnTo>
                    <a:pt x="845" y="262"/>
                  </a:lnTo>
                  <a:lnTo>
                    <a:pt x="845" y="258"/>
                  </a:lnTo>
                  <a:lnTo>
                    <a:pt x="847" y="213"/>
                  </a:lnTo>
                  <a:lnTo>
                    <a:pt x="851" y="140"/>
                  </a:lnTo>
                  <a:lnTo>
                    <a:pt x="855" y="142"/>
                  </a:lnTo>
                  <a:lnTo>
                    <a:pt x="858" y="105"/>
                  </a:lnTo>
                  <a:lnTo>
                    <a:pt x="859" y="80"/>
                  </a:lnTo>
                  <a:lnTo>
                    <a:pt x="859" y="61"/>
                  </a:lnTo>
                  <a:lnTo>
                    <a:pt x="850" y="59"/>
                  </a:lnTo>
                  <a:lnTo>
                    <a:pt x="820" y="58"/>
                  </a:lnTo>
                  <a:lnTo>
                    <a:pt x="813" y="58"/>
                  </a:lnTo>
                  <a:lnTo>
                    <a:pt x="733" y="54"/>
                  </a:lnTo>
                  <a:lnTo>
                    <a:pt x="687" y="53"/>
                  </a:lnTo>
                  <a:lnTo>
                    <a:pt x="615" y="47"/>
                  </a:lnTo>
                  <a:lnTo>
                    <a:pt x="589" y="46"/>
                  </a:lnTo>
                  <a:lnTo>
                    <a:pt x="581" y="44"/>
                  </a:lnTo>
                  <a:lnTo>
                    <a:pt x="518" y="39"/>
                  </a:lnTo>
                  <a:lnTo>
                    <a:pt x="514" y="39"/>
                  </a:lnTo>
                  <a:lnTo>
                    <a:pt x="499" y="38"/>
                  </a:lnTo>
                  <a:lnTo>
                    <a:pt x="481" y="36"/>
                  </a:lnTo>
                  <a:lnTo>
                    <a:pt x="423" y="32"/>
                  </a:lnTo>
                  <a:lnTo>
                    <a:pt x="305" y="22"/>
                  </a:lnTo>
                  <a:lnTo>
                    <a:pt x="301" y="20"/>
                  </a:lnTo>
                  <a:lnTo>
                    <a:pt x="297" y="20"/>
                  </a:lnTo>
                  <a:lnTo>
                    <a:pt x="295" y="20"/>
                  </a:lnTo>
                  <a:lnTo>
                    <a:pt x="215" y="13"/>
                  </a:lnTo>
                  <a:lnTo>
                    <a:pt x="184" y="9"/>
                  </a:lnTo>
                  <a:lnTo>
                    <a:pt x="149" y="7"/>
                  </a:lnTo>
                  <a:lnTo>
                    <a:pt x="137" y="5"/>
                  </a:lnTo>
                  <a:lnTo>
                    <a:pt x="100" y="0"/>
                  </a:lnTo>
                  <a:lnTo>
                    <a:pt x="96" y="40"/>
                  </a:lnTo>
                  <a:lnTo>
                    <a:pt x="92" y="80"/>
                  </a:lnTo>
                  <a:lnTo>
                    <a:pt x="83" y="160"/>
                  </a:lnTo>
                  <a:lnTo>
                    <a:pt x="76" y="235"/>
                  </a:lnTo>
                  <a:lnTo>
                    <a:pt x="75" y="241"/>
                  </a:lnTo>
                  <a:lnTo>
                    <a:pt x="65" y="328"/>
                  </a:lnTo>
                  <a:lnTo>
                    <a:pt x="62" y="357"/>
                  </a:lnTo>
                  <a:lnTo>
                    <a:pt x="62" y="359"/>
                  </a:lnTo>
                  <a:lnTo>
                    <a:pt x="58" y="388"/>
                  </a:lnTo>
                  <a:lnTo>
                    <a:pt x="54" y="422"/>
                  </a:lnTo>
                  <a:lnTo>
                    <a:pt x="47" y="483"/>
                  </a:lnTo>
                  <a:lnTo>
                    <a:pt x="43" y="518"/>
                  </a:lnTo>
                  <a:lnTo>
                    <a:pt x="43" y="522"/>
                  </a:lnTo>
                  <a:lnTo>
                    <a:pt x="34" y="608"/>
                  </a:lnTo>
                  <a:lnTo>
                    <a:pt x="34" y="618"/>
                  </a:lnTo>
                  <a:lnTo>
                    <a:pt x="31" y="642"/>
                  </a:lnTo>
                  <a:lnTo>
                    <a:pt x="27" y="678"/>
                  </a:lnTo>
                  <a:lnTo>
                    <a:pt x="26" y="682"/>
                  </a:lnTo>
                  <a:lnTo>
                    <a:pt x="22" y="723"/>
                  </a:lnTo>
                  <a:lnTo>
                    <a:pt x="20" y="734"/>
                  </a:lnTo>
                  <a:lnTo>
                    <a:pt x="4" y="875"/>
                  </a:lnTo>
                  <a:lnTo>
                    <a:pt x="4" y="879"/>
                  </a:lnTo>
                  <a:lnTo>
                    <a:pt x="0" y="910"/>
                  </a:lnTo>
                  <a:lnTo>
                    <a:pt x="26" y="913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" name=""/>
            <p:cNvSpPr/>
            <p:nvPr/>
          </p:nvSpPr>
          <p:spPr>
            <a:xfrm>
              <a:off x="932040" y="1874880"/>
              <a:ext cx="1260360" cy="1957320"/>
            </a:xfrm>
            <a:custGeom>
              <a:avLst/>
              <a:gdLst/>
              <a:ahLst/>
              <a:rect l="l" t="t" r="r" b="b"/>
              <a:pathLst>
                <a:path w="794" h="1233">
                  <a:moveTo>
                    <a:pt x="4" y="453"/>
                  </a:moveTo>
                  <a:lnTo>
                    <a:pt x="3" y="461"/>
                  </a:lnTo>
                  <a:lnTo>
                    <a:pt x="0" y="471"/>
                  </a:lnTo>
                  <a:lnTo>
                    <a:pt x="5" y="480"/>
                  </a:lnTo>
                  <a:lnTo>
                    <a:pt x="9" y="486"/>
                  </a:lnTo>
                  <a:lnTo>
                    <a:pt x="15" y="494"/>
                  </a:lnTo>
                  <a:lnTo>
                    <a:pt x="34" y="521"/>
                  </a:lnTo>
                  <a:lnTo>
                    <a:pt x="41" y="527"/>
                  </a:lnTo>
                  <a:lnTo>
                    <a:pt x="49" y="540"/>
                  </a:lnTo>
                  <a:lnTo>
                    <a:pt x="65" y="563"/>
                  </a:lnTo>
                  <a:lnTo>
                    <a:pt x="69" y="569"/>
                  </a:lnTo>
                  <a:lnTo>
                    <a:pt x="72" y="573"/>
                  </a:lnTo>
                  <a:lnTo>
                    <a:pt x="81" y="585"/>
                  </a:lnTo>
                  <a:lnTo>
                    <a:pt x="104" y="618"/>
                  </a:lnTo>
                  <a:lnTo>
                    <a:pt x="121" y="642"/>
                  </a:lnTo>
                  <a:lnTo>
                    <a:pt x="153" y="687"/>
                  </a:lnTo>
                  <a:lnTo>
                    <a:pt x="191" y="739"/>
                  </a:lnTo>
                  <a:lnTo>
                    <a:pt x="206" y="762"/>
                  </a:lnTo>
                  <a:lnTo>
                    <a:pt x="213" y="769"/>
                  </a:lnTo>
                  <a:lnTo>
                    <a:pt x="234" y="801"/>
                  </a:lnTo>
                  <a:lnTo>
                    <a:pt x="241" y="811"/>
                  </a:lnTo>
                  <a:lnTo>
                    <a:pt x="279" y="865"/>
                  </a:lnTo>
                  <a:lnTo>
                    <a:pt x="343" y="954"/>
                  </a:lnTo>
                  <a:lnTo>
                    <a:pt x="371" y="996"/>
                  </a:lnTo>
                  <a:lnTo>
                    <a:pt x="408" y="1045"/>
                  </a:lnTo>
                  <a:lnTo>
                    <a:pt x="409" y="1047"/>
                  </a:lnTo>
                  <a:lnTo>
                    <a:pt x="423" y="1068"/>
                  </a:lnTo>
                  <a:lnTo>
                    <a:pt x="436" y="1086"/>
                  </a:lnTo>
                  <a:lnTo>
                    <a:pt x="477" y="1143"/>
                  </a:lnTo>
                  <a:lnTo>
                    <a:pt x="509" y="1190"/>
                  </a:lnTo>
                  <a:lnTo>
                    <a:pt x="541" y="1233"/>
                  </a:lnTo>
                  <a:lnTo>
                    <a:pt x="553" y="1195"/>
                  </a:lnTo>
                  <a:lnTo>
                    <a:pt x="551" y="1113"/>
                  </a:lnTo>
                  <a:lnTo>
                    <a:pt x="560" y="1094"/>
                  </a:lnTo>
                  <a:lnTo>
                    <a:pt x="554" y="1058"/>
                  </a:lnTo>
                  <a:lnTo>
                    <a:pt x="587" y="1055"/>
                  </a:lnTo>
                  <a:lnTo>
                    <a:pt x="617" y="1079"/>
                  </a:lnTo>
                  <a:lnTo>
                    <a:pt x="645" y="1056"/>
                  </a:lnTo>
                  <a:lnTo>
                    <a:pt x="663" y="952"/>
                  </a:lnTo>
                  <a:lnTo>
                    <a:pt x="667" y="927"/>
                  </a:lnTo>
                  <a:lnTo>
                    <a:pt x="668" y="911"/>
                  </a:lnTo>
                  <a:lnTo>
                    <a:pt x="676" y="858"/>
                  </a:lnTo>
                  <a:lnTo>
                    <a:pt x="680" y="831"/>
                  </a:lnTo>
                  <a:lnTo>
                    <a:pt x="684" y="807"/>
                  </a:lnTo>
                  <a:lnTo>
                    <a:pt x="687" y="804"/>
                  </a:lnTo>
                  <a:lnTo>
                    <a:pt x="696" y="745"/>
                  </a:lnTo>
                  <a:lnTo>
                    <a:pt x="699" y="720"/>
                  </a:lnTo>
                  <a:lnTo>
                    <a:pt x="705" y="688"/>
                  </a:lnTo>
                  <a:lnTo>
                    <a:pt x="706" y="676"/>
                  </a:lnTo>
                  <a:lnTo>
                    <a:pt x="707" y="668"/>
                  </a:lnTo>
                  <a:lnTo>
                    <a:pt x="709" y="658"/>
                  </a:lnTo>
                  <a:lnTo>
                    <a:pt x="714" y="630"/>
                  </a:lnTo>
                  <a:lnTo>
                    <a:pt x="730" y="529"/>
                  </a:lnTo>
                  <a:lnTo>
                    <a:pt x="732" y="522"/>
                  </a:lnTo>
                  <a:lnTo>
                    <a:pt x="737" y="488"/>
                  </a:lnTo>
                  <a:lnTo>
                    <a:pt x="741" y="463"/>
                  </a:lnTo>
                  <a:lnTo>
                    <a:pt x="744" y="449"/>
                  </a:lnTo>
                  <a:lnTo>
                    <a:pt x="747" y="429"/>
                  </a:lnTo>
                  <a:lnTo>
                    <a:pt x="752" y="393"/>
                  </a:lnTo>
                  <a:lnTo>
                    <a:pt x="759" y="348"/>
                  </a:lnTo>
                  <a:lnTo>
                    <a:pt x="768" y="290"/>
                  </a:lnTo>
                  <a:lnTo>
                    <a:pt x="778" y="237"/>
                  </a:lnTo>
                  <a:lnTo>
                    <a:pt x="791" y="148"/>
                  </a:lnTo>
                  <a:lnTo>
                    <a:pt x="794" y="132"/>
                  </a:lnTo>
                  <a:lnTo>
                    <a:pt x="771" y="128"/>
                  </a:lnTo>
                  <a:lnTo>
                    <a:pt x="770" y="128"/>
                  </a:lnTo>
                  <a:lnTo>
                    <a:pt x="766" y="128"/>
                  </a:lnTo>
                  <a:lnTo>
                    <a:pt x="730" y="120"/>
                  </a:lnTo>
                  <a:lnTo>
                    <a:pt x="711" y="117"/>
                  </a:lnTo>
                  <a:lnTo>
                    <a:pt x="679" y="112"/>
                  </a:lnTo>
                  <a:lnTo>
                    <a:pt x="561" y="92"/>
                  </a:lnTo>
                  <a:lnTo>
                    <a:pt x="454" y="71"/>
                  </a:lnTo>
                  <a:lnTo>
                    <a:pt x="447" y="70"/>
                  </a:lnTo>
                  <a:lnTo>
                    <a:pt x="421" y="65"/>
                  </a:lnTo>
                  <a:lnTo>
                    <a:pt x="416" y="65"/>
                  </a:lnTo>
                  <a:lnTo>
                    <a:pt x="312" y="43"/>
                  </a:lnTo>
                  <a:lnTo>
                    <a:pt x="276" y="36"/>
                  </a:lnTo>
                  <a:lnTo>
                    <a:pt x="255" y="32"/>
                  </a:lnTo>
                  <a:lnTo>
                    <a:pt x="182" y="18"/>
                  </a:lnTo>
                  <a:lnTo>
                    <a:pt x="177" y="18"/>
                  </a:lnTo>
                  <a:lnTo>
                    <a:pt x="161" y="13"/>
                  </a:lnTo>
                  <a:lnTo>
                    <a:pt x="118" y="3"/>
                  </a:lnTo>
                  <a:lnTo>
                    <a:pt x="104" y="0"/>
                  </a:lnTo>
                  <a:lnTo>
                    <a:pt x="96" y="35"/>
                  </a:lnTo>
                  <a:lnTo>
                    <a:pt x="83" y="103"/>
                  </a:lnTo>
                  <a:lnTo>
                    <a:pt x="75" y="128"/>
                  </a:lnTo>
                  <a:lnTo>
                    <a:pt x="53" y="235"/>
                  </a:lnTo>
                  <a:lnTo>
                    <a:pt x="33" y="321"/>
                  </a:lnTo>
                  <a:lnTo>
                    <a:pt x="24" y="359"/>
                  </a:lnTo>
                  <a:lnTo>
                    <a:pt x="22" y="374"/>
                  </a:lnTo>
                  <a:lnTo>
                    <a:pt x="18" y="393"/>
                  </a:lnTo>
                  <a:lnTo>
                    <a:pt x="15" y="402"/>
                  </a:lnTo>
                  <a:lnTo>
                    <a:pt x="12" y="413"/>
                  </a:lnTo>
                  <a:lnTo>
                    <a:pt x="11" y="421"/>
                  </a:lnTo>
                  <a:lnTo>
                    <a:pt x="8" y="432"/>
                  </a:lnTo>
                  <a:lnTo>
                    <a:pt x="5" y="445"/>
                  </a:lnTo>
                  <a:lnTo>
                    <a:pt x="4" y="452"/>
                  </a:lnTo>
                  <a:lnTo>
                    <a:pt x="4" y="453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" name=""/>
            <p:cNvSpPr/>
            <p:nvPr/>
          </p:nvSpPr>
          <p:spPr>
            <a:xfrm>
              <a:off x="1739880" y="3913200"/>
              <a:ext cx="2389320" cy="1258920"/>
            </a:xfrm>
            <a:custGeom>
              <a:avLst/>
              <a:gdLst/>
              <a:ahLst/>
              <a:rect l="l" t="t" r="r" b="b"/>
              <a:pathLst>
                <a:path w="1505" h="793">
                  <a:moveTo>
                    <a:pt x="0" y="32"/>
                  </a:moveTo>
                  <a:lnTo>
                    <a:pt x="7" y="48"/>
                  </a:lnTo>
                  <a:lnTo>
                    <a:pt x="15" y="45"/>
                  </a:lnTo>
                  <a:lnTo>
                    <a:pt x="25" y="43"/>
                  </a:lnTo>
                  <a:lnTo>
                    <a:pt x="21" y="34"/>
                  </a:lnTo>
                  <a:lnTo>
                    <a:pt x="21" y="43"/>
                  </a:lnTo>
                  <a:lnTo>
                    <a:pt x="43" y="40"/>
                  </a:lnTo>
                  <a:lnTo>
                    <a:pt x="67" y="39"/>
                  </a:lnTo>
                  <a:lnTo>
                    <a:pt x="92" y="39"/>
                  </a:lnTo>
                  <a:lnTo>
                    <a:pt x="104" y="39"/>
                  </a:lnTo>
                  <a:lnTo>
                    <a:pt x="117" y="37"/>
                  </a:lnTo>
                  <a:lnTo>
                    <a:pt x="140" y="34"/>
                  </a:lnTo>
                  <a:lnTo>
                    <a:pt x="162" y="30"/>
                  </a:lnTo>
                  <a:lnTo>
                    <a:pt x="171" y="29"/>
                  </a:lnTo>
                  <a:lnTo>
                    <a:pt x="180" y="28"/>
                  </a:lnTo>
                  <a:lnTo>
                    <a:pt x="187" y="28"/>
                  </a:lnTo>
                  <a:lnTo>
                    <a:pt x="193" y="26"/>
                  </a:lnTo>
                  <a:lnTo>
                    <a:pt x="197" y="26"/>
                  </a:lnTo>
                  <a:lnTo>
                    <a:pt x="201" y="24"/>
                  </a:lnTo>
                  <a:lnTo>
                    <a:pt x="206" y="23"/>
                  </a:lnTo>
                  <a:lnTo>
                    <a:pt x="210" y="21"/>
                  </a:lnTo>
                  <a:lnTo>
                    <a:pt x="214" y="19"/>
                  </a:lnTo>
                  <a:lnTo>
                    <a:pt x="211" y="11"/>
                  </a:lnTo>
                  <a:lnTo>
                    <a:pt x="211" y="20"/>
                  </a:lnTo>
                  <a:lnTo>
                    <a:pt x="217" y="18"/>
                  </a:lnTo>
                  <a:lnTo>
                    <a:pt x="224" y="18"/>
                  </a:lnTo>
                  <a:lnTo>
                    <a:pt x="234" y="18"/>
                  </a:lnTo>
                  <a:lnTo>
                    <a:pt x="245" y="20"/>
                  </a:lnTo>
                  <a:lnTo>
                    <a:pt x="269" y="23"/>
                  </a:lnTo>
                  <a:lnTo>
                    <a:pt x="281" y="25"/>
                  </a:lnTo>
                  <a:lnTo>
                    <a:pt x="293" y="26"/>
                  </a:lnTo>
                  <a:lnTo>
                    <a:pt x="304" y="28"/>
                  </a:lnTo>
                  <a:lnTo>
                    <a:pt x="313" y="28"/>
                  </a:lnTo>
                  <a:lnTo>
                    <a:pt x="321" y="28"/>
                  </a:lnTo>
                  <a:lnTo>
                    <a:pt x="328" y="28"/>
                  </a:lnTo>
                  <a:lnTo>
                    <a:pt x="342" y="28"/>
                  </a:lnTo>
                  <a:lnTo>
                    <a:pt x="350" y="28"/>
                  </a:lnTo>
                  <a:lnTo>
                    <a:pt x="358" y="28"/>
                  </a:lnTo>
                  <a:lnTo>
                    <a:pt x="368" y="28"/>
                  </a:lnTo>
                  <a:lnTo>
                    <a:pt x="380" y="28"/>
                  </a:lnTo>
                  <a:lnTo>
                    <a:pt x="394" y="29"/>
                  </a:lnTo>
                  <a:lnTo>
                    <a:pt x="410" y="30"/>
                  </a:lnTo>
                  <a:lnTo>
                    <a:pt x="428" y="32"/>
                  </a:lnTo>
                  <a:lnTo>
                    <a:pt x="446" y="34"/>
                  </a:lnTo>
                  <a:lnTo>
                    <a:pt x="464" y="36"/>
                  </a:lnTo>
                  <a:lnTo>
                    <a:pt x="482" y="37"/>
                  </a:lnTo>
                  <a:lnTo>
                    <a:pt x="498" y="39"/>
                  </a:lnTo>
                  <a:lnTo>
                    <a:pt x="512" y="39"/>
                  </a:lnTo>
                  <a:lnTo>
                    <a:pt x="524" y="39"/>
                  </a:lnTo>
                  <a:lnTo>
                    <a:pt x="535" y="41"/>
                  </a:lnTo>
                  <a:lnTo>
                    <a:pt x="556" y="44"/>
                  </a:lnTo>
                  <a:lnTo>
                    <a:pt x="573" y="47"/>
                  </a:lnTo>
                  <a:lnTo>
                    <a:pt x="590" y="49"/>
                  </a:lnTo>
                  <a:lnTo>
                    <a:pt x="599" y="49"/>
                  </a:lnTo>
                  <a:lnTo>
                    <a:pt x="610" y="49"/>
                  </a:lnTo>
                  <a:lnTo>
                    <a:pt x="622" y="49"/>
                  </a:lnTo>
                  <a:lnTo>
                    <a:pt x="634" y="49"/>
                  </a:lnTo>
                  <a:lnTo>
                    <a:pt x="659" y="49"/>
                  </a:lnTo>
                  <a:lnTo>
                    <a:pt x="670" y="49"/>
                  </a:lnTo>
                  <a:lnTo>
                    <a:pt x="679" y="49"/>
                  </a:lnTo>
                  <a:lnTo>
                    <a:pt x="687" y="49"/>
                  </a:lnTo>
                  <a:lnTo>
                    <a:pt x="694" y="49"/>
                  </a:lnTo>
                  <a:lnTo>
                    <a:pt x="705" y="50"/>
                  </a:lnTo>
                  <a:lnTo>
                    <a:pt x="705" y="41"/>
                  </a:lnTo>
                  <a:lnTo>
                    <a:pt x="702" y="50"/>
                  </a:lnTo>
                  <a:lnTo>
                    <a:pt x="711" y="53"/>
                  </a:lnTo>
                  <a:lnTo>
                    <a:pt x="715" y="56"/>
                  </a:lnTo>
                  <a:lnTo>
                    <a:pt x="719" y="47"/>
                  </a:lnTo>
                  <a:lnTo>
                    <a:pt x="712" y="54"/>
                  </a:lnTo>
                  <a:lnTo>
                    <a:pt x="717" y="58"/>
                  </a:lnTo>
                  <a:lnTo>
                    <a:pt x="717" y="58"/>
                  </a:lnTo>
                  <a:lnTo>
                    <a:pt x="725" y="63"/>
                  </a:lnTo>
                  <a:lnTo>
                    <a:pt x="728" y="65"/>
                  </a:lnTo>
                  <a:lnTo>
                    <a:pt x="737" y="70"/>
                  </a:lnTo>
                  <a:lnTo>
                    <a:pt x="749" y="74"/>
                  </a:lnTo>
                  <a:lnTo>
                    <a:pt x="756" y="77"/>
                  </a:lnTo>
                  <a:lnTo>
                    <a:pt x="763" y="80"/>
                  </a:lnTo>
                  <a:lnTo>
                    <a:pt x="764" y="80"/>
                  </a:lnTo>
                  <a:lnTo>
                    <a:pt x="771" y="84"/>
                  </a:lnTo>
                  <a:lnTo>
                    <a:pt x="779" y="86"/>
                  </a:lnTo>
                  <a:lnTo>
                    <a:pt x="793" y="89"/>
                  </a:lnTo>
                  <a:lnTo>
                    <a:pt x="796" y="90"/>
                  </a:lnTo>
                  <a:lnTo>
                    <a:pt x="804" y="91"/>
                  </a:lnTo>
                  <a:lnTo>
                    <a:pt x="812" y="91"/>
                  </a:lnTo>
                  <a:lnTo>
                    <a:pt x="822" y="91"/>
                  </a:lnTo>
                  <a:lnTo>
                    <a:pt x="834" y="91"/>
                  </a:lnTo>
                  <a:lnTo>
                    <a:pt x="848" y="90"/>
                  </a:lnTo>
                  <a:lnTo>
                    <a:pt x="851" y="89"/>
                  </a:lnTo>
                  <a:lnTo>
                    <a:pt x="867" y="86"/>
                  </a:lnTo>
                  <a:lnTo>
                    <a:pt x="885" y="81"/>
                  </a:lnTo>
                  <a:lnTo>
                    <a:pt x="902" y="75"/>
                  </a:lnTo>
                  <a:lnTo>
                    <a:pt x="919" y="69"/>
                  </a:lnTo>
                  <a:lnTo>
                    <a:pt x="935" y="64"/>
                  </a:lnTo>
                  <a:lnTo>
                    <a:pt x="948" y="61"/>
                  </a:lnTo>
                  <a:lnTo>
                    <a:pt x="945" y="52"/>
                  </a:lnTo>
                  <a:lnTo>
                    <a:pt x="945" y="61"/>
                  </a:lnTo>
                  <a:lnTo>
                    <a:pt x="950" y="60"/>
                  </a:lnTo>
                  <a:lnTo>
                    <a:pt x="955" y="60"/>
                  </a:lnTo>
                  <a:lnTo>
                    <a:pt x="962" y="61"/>
                  </a:lnTo>
                  <a:lnTo>
                    <a:pt x="962" y="52"/>
                  </a:lnTo>
                  <a:lnTo>
                    <a:pt x="959" y="61"/>
                  </a:lnTo>
                  <a:lnTo>
                    <a:pt x="956" y="59"/>
                  </a:lnTo>
                  <a:lnTo>
                    <a:pt x="960" y="63"/>
                  </a:lnTo>
                  <a:lnTo>
                    <a:pt x="966" y="56"/>
                  </a:lnTo>
                  <a:lnTo>
                    <a:pt x="958" y="60"/>
                  </a:lnTo>
                  <a:lnTo>
                    <a:pt x="960" y="65"/>
                  </a:lnTo>
                  <a:lnTo>
                    <a:pt x="969" y="61"/>
                  </a:lnTo>
                  <a:lnTo>
                    <a:pt x="960" y="61"/>
                  </a:lnTo>
                  <a:lnTo>
                    <a:pt x="960" y="68"/>
                  </a:lnTo>
                  <a:lnTo>
                    <a:pt x="960" y="75"/>
                  </a:lnTo>
                  <a:lnTo>
                    <a:pt x="959" y="82"/>
                  </a:lnTo>
                  <a:lnTo>
                    <a:pt x="958" y="88"/>
                  </a:lnTo>
                  <a:lnTo>
                    <a:pt x="957" y="93"/>
                  </a:lnTo>
                  <a:lnTo>
                    <a:pt x="958" y="96"/>
                  </a:lnTo>
                  <a:lnTo>
                    <a:pt x="958" y="99"/>
                  </a:lnTo>
                  <a:lnTo>
                    <a:pt x="960" y="102"/>
                  </a:lnTo>
                  <a:lnTo>
                    <a:pt x="962" y="104"/>
                  </a:lnTo>
                  <a:lnTo>
                    <a:pt x="965" y="106"/>
                  </a:lnTo>
                  <a:lnTo>
                    <a:pt x="968" y="106"/>
                  </a:lnTo>
                  <a:lnTo>
                    <a:pt x="973" y="107"/>
                  </a:lnTo>
                  <a:lnTo>
                    <a:pt x="981" y="108"/>
                  </a:lnTo>
                  <a:lnTo>
                    <a:pt x="981" y="99"/>
                  </a:lnTo>
                  <a:lnTo>
                    <a:pt x="977" y="107"/>
                  </a:lnTo>
                  <a:lnTo>
                    <a:pt x="981" y="109"/>
                  </a:lnTo>
                  <a:lnTo>
                    <a:pt x="985" y="100"/>
                  </a:lnTo>
                  <a:lnTo>
                    <a:pt x="978" y="107"/>
                  </a:lnTo>
                  <a:lnTo>
                    <a:pt x="983" y="110"/>
                  </a:lnTo>
                  <a:lnTo>
                    <a:pt x="989" y="103"/>
                  </a:lnTo>
                  <a:lnTo>
                    <a:pt x="983" y="110"/>
                  </a:lnTo>
                  <a:lnTo>
                    <a:pt x="987" y="114"/>
                  </a:lnTo>
                  <a:lnTo>
                    <a:pt x="993" y="118"/>
                  </a:lnTo>
                  <a:lnTo>
                    <a:pt x="996" y="120"/>
                  </a:lnTo>
                  <a:lnTo>
                    <a:pt x="1008" y="128"/>
                  </a:lnTo>
                  <a:lnTo>
                    <a:pt x="1020" y="135"/>
                  </a:lnTo>
                  <a:lnTo>
                    <a:pt x="1023" y="127"/>
                  </a:lnTo>
                  <a:lnTo>
                    <a:pt x="1017" y="133"/>
                  </a:lnTo>
                  <a:lnTo>
                    <a:pt x="1022" y="137"/>
                  </a:lnTo>
                  <a:lnTo>
                    <a:pt x="1027" y="142"/>
                  </a:lnTo>
                  <a:lnTo>
                    <a:pt x="1027" y="142"/>
                  </a:lnTo>
                  <a:lnTo>
                    <a:pt x="1030" y="145"/>
                  </a:lnTo>
                  <a:lnTo>
                    <a:pt x="1033" y="149"/>
                  </a:lnTo>
                  <a:lnTo>
                    <a:pt x="1040" y="143"/>
                  </a:lnTo>
                  <a:lnTo>
                    <a:pt x="1031" y="146"/>
                  </a:lnTo>
                  <a:lnTo>
                    <a:pt x="1036" y="154"/>
                  </a:lnTo>
                  <a:lnTo>
                    <a:pt x="1040" y="162"/>
                  </a:lnTo>
                  <a:lnTo>
                    <a:pt x="1042" y="165"/>
                  </a:lnTo>
                  <a:lnTo>
                    <a:pt x="1045" y="169"/>
                  </a:lnTo>
                  <a:lnTo>
                    <a:pt x="1049" y="173"/>
                  </a:lnTo>
                  <a:lnTo>
                    <a:pt x="1055" y="166"/>
                  </a:lnTo>
                  <a:lnTo>
                    <a:pt x="1049" y="173"/>
                  </a:lnTo>
                  <a:lnTo>
                    <a:pt x="1053" y="177"/>
                  </a:lnTo>
                  <a:lnTo>
                    <a:pt x="1059" y="181"/>
                  </a:lnTo>
                  <a:lnTo>
                    <a:pt x="1062" y="183"/>
                  </a:lnTo>
                  <a:lnTo>
                    <a:pt x="1074" y="191"/>
                  </a:lnTo>
                  <a:lnTo>
                    <a:pt x="1086" y="198"/>
                  </a:lnTo>
                  <a:lnTo>
                    <a:pt x="1089" y="190"/>
                  </a:lnTo>
                  <a:lnTo>
                    <a:pt x="1083" y="196"/>
                  </a:lnTo>
                  <a:lnTo>
                    <a:pt x="1088" y="200"/>
                  </a:lnTo>
                  <a:lnTo>
                    <a:pt x="1093" y="205"/>
                  </a:lnTo>
                  <a:lnTo>
                    <a:pt x="1093" y="205"/>
                  </a:lnTo>
                  <a:lnTo>
                    <a:pt x="1097" y="209"/>
                  </a:lnTo>
                  <a:lnTo>
                    <a:pt x="1101" y="214"/>
                  </a:lnTo>
                  <a:lnTo>
                    <a:pt x="1109" y="225"/>
                  </a:lnTo>
                  <a:lnTo>
                    <a:pt x="1118" y="237"/>
                  </a:lnTo>
                  <a:lnTo>
                    <a:pt x="1127" y="247"/>
                  </a:lnTo>
                  <a:lnTo>
                    <a:pt x="1130" y="250"/>
                  </a:lnTo>
                  <a:lnTo>
                    <a:pt x="1133" y="254"/>
                  </a:lnTo>
                  <a:lnTo>
                    <a:pt x="1140" y="248"/>
                  </a:lnTo>
                  <a:lnTo>
                    <a:pt x="1131" y="251"/>
                  </a:lnTo>
                  <a:lnTo>
                    <a:pt x="1136" y="259"/>
                  </a:lnTo>
                  <a:lnTo>
                    <a:pt x="1140" y="267"/>
                  </a:lnTo>
                  <a:lnTo>
                    <a:pt x="1142" y="270"/>
                  </a:lnTo>
                  <a:lnTo>
                    <a:pt x="1145" y="274"/>
                  </a:lnTo>
                  <a:lnTo>
                    <a:pt x="1149" y="278"/>
                  </a:lnTo>
                  <a:lnTo>
                    <a:pt x="1155" y="271"/>
                  </a:lnTo>
                  <a:lnTo>
                    <a:pt x="1149" y="278"/>
                  </a:lnTo>
                  <a:lnTo>
                    <a:pt x="1152" y="282"/>
                  </a:lnTo>
                  <a:lnTo>
                    <a:pt x="1159" y="276"/>
                  </a:lnTo>
                  <a:lnTo>
                    <a:pt x="1150" y="279"/>
                  </a:lnTo>
                  <a:lnTo>
                    <a:pt x="1153" y="284"/>
                  </a:lnTo>
                  <a:lnTo>
                    <a:pt x="1158" y="296"/>
                  </a:lnTo>
                  <a:lnTo>
                    <a:pt x="1162" y="307"/>
                  </a:lnTo>
                  <a:lnTo>
                    <a:pt x="1165" y="312"/>
                  </a:lnTo>
                  <a:lnTo>
                    <a:pt x="1167" y="315"/>
                  </a:lnTo>
                  <a:lnTo>
                    <a:pt x="1171" y="320"/>
                  </a:lnTo>
                  <a:lnTo>
                    <a:pt x="1177" y="313"/>
                  </a:lnTo>
                  <a:lnTo>
                    <a:pt x="1171" y="320"/>
                  </a:lnTo>
                  <a:lnTo>
                    <a:pt x="1174" y="323"/>
                  </a:lnTo>
                  <a:lnTo>
                    <a:pt x="1177" y="325"/>
                  </a:lnTo>
                  <a:lnTo>
                    <a:pt x="1180" y="326"/>
                  </a:lnTo>
                  <a:lnTo>
                    <a:pt x="1182" y="327"/>
                  </a:lnTo>
                  <a:lnTo>
                    <a:pt x="1186" y="327"/>
                  </a:lnTo>
                  <a:lnTo>
                    <a:pt x="1188" y="328"/>
                  </a:lnTo>
                  <a:lnTo>
                    <a:pt x="1190" y="328"/>
                  </a:lnTo>
                  <a:lnTo>
                    <a:pt x="1190" y="319"/>
                  </a:lnTo>
                  <a:lnTo>
                    <a:pt x="1187" y="327"/>
                  </a:lnTo>
                  <a:lnTo>
                    <a:pt x="1189" y="328"/>
                  </a:lnTo>
                  <a:lnTo>
                    <a:pt x="1192" y="329"/>
                  </a:lnTo>
                  <a:lnTo>
                    <a:pt x="1195" y="321"/>
                  </a:lnTo>
                  <a:lnTo>
                    <a:pt x="1189" y="327"/>
                  </a:lnTo>
                  <a:lnTo>
                    <a:pt x="1193" y="331"/>
                  </a:lnTo>
                  <a:lnTo>
                    <a:pt x="1193" y="331"/>
                  </a:lnTo>
                  <a:lnTo>
                    <a:pt x="1198" y="335"/>
                  </a:lnTo>
                  <a:lnTo>
                    <a:pt x="1204" y="341"/>
                  </a:lnTo>
                  <a:lnTo>
                    <a:pt x="1212" y="349"/>
                  </a:lnTo>
                  <a:lnTo>
                    <a:pt x="1220" y="357"/>
                  </a:lnTo>
                  <a:lnTo>
                    <a:pt x="1228" y="364"/>
                  </a:lnTo>
                  <a:lnTo>
                    <a:pt x="1236" y="372"/>
                  </a:lnTo>
                  <a:lnTo>
                    <a:pt x="1242" y="378"/>
                  </a:lnTo>
                  <a:lnTo>
                    <a:pt x="1248" y="383"/>
                  </a:lnTo>
                  <a:lnTo>
                    <a:pt x="1254" y="376"/>
                  </a:lnTo>
                  <a:lnTo>
                    <a:pt x="1248" y="383"/>
                  </a:lnTo>
                  <a:lnTo>
                    <a:pt x="1252" y="386"/>
                  </a:lnTo>
                  <a:lnTo>
                    <a:pt x="1256" y="389"/>
                  </a:lnTo>
                  <a:lnTo>
                    <a:pt x="1259" y="391"/>
                  </a:lnTo>
                  <a:lnTo>
                    <a:pt x="1268" y="395"/>
                  </a:lnTo>
                  <a:lnTo>
                    <a:pt x="1276" y="400"/>
                  </a:lnTo>
                  <a:lnTo>
                    <a:pt x="1280" y="391"/>
                  </a:lnTo>
                  <a:lnTo>
                    <a:pt x="1273" y="398"/>
                  </a:lnTo>
                  <a:lnTo>
                    <a:pt x="1282" y="404"/>
                  </a:lnTo>
                  <a:lnTo>
                    <a:pt x="1288" y="397"/>
                  </a:lnTo>
                  <a:lnTo>
                    <a:pt x="1282" y="404"/>
                  </a:lnTo>
                  <a:lnTo>
                    <a:pt x="1287" y="409"/>
                  </a:lnTo>
                  <a:lnTo>
                    <a:pt x="1295" y="415"/>
                  </a:lnTo>
                  <a:lnTo>
                    <a:pt x="1304" y="422"/>
                  </a:lnTo>
                  <a:lnTo>
                    <a:pt x="1315" y="430"/>
                  </a:lnTo>
                  <a:lnTo>
                    <a:pt x="1325" y="438"/>
                  </a:lnTo>
                  <a:lnTo>
                    <a:pt x="1334" y="445"/>
                  </a:lnTo>
                  <a:lnTo>
                    <a:pt x="1342" y="452"/>
                  </a:lnTo>
                  <a:lnTo>
                    <a:pt x="1348" y="457"/>
                  </a:lnTo>
                  <a:lnTo>
                    <a:pt x="1348" y="457"/>
                  </a:lnTo>
                  <a:lnTo>
                    <a:pt x="1351" y="459"/>
                  </a:lnTo>
                  <a:lnTo>
                    <a:pt x="1352" y="461"/>
                  </a:lnTo>
                  <a:lnTo>
                    <a:pt x="1359" y="455"/>
                  </a:lnTo>
                  <a:lnTo>
                    <a:pt x="1350" y="458"/>
                  </a:lnTo>
                  <a:lnTo>
                    <a:pt x="1351" y="459"/>
                  </a:lnTo>
                  <a:lnTo>
                    <a:pt x="1359" y="456"/>
                  </a:lnTo>
                  <a:lnTo>
                    <a:pt x="1350" y="456"/>
                  </a:lnTo>
                  <a:lnTo>
                    <a:pt x="1351" y="456"/>
                  </a:lnTo>
                  <a:lnTo>
                    <a:pt x="1351" y="458"/>
                  </a:lnTo>
                  <a:lnTo>
                    <a:pt x="1351" y="461"/>
                  </a:lnTo>
                  <a:lnTo>
                    <a:pt x="1352" y="464"/>
                  </a:lnTo>
                  <a:lnTo>
                    <a:pt x="1353" y="468"/>
                  </a:lnTo>
                  <a:lnTo>
                    <a:pt x="1357" y="475"/>
                  </a:lnTo>
                  <a:lnTo>
                    <a:pt x="1361" y="484"/>
                  </a:lnTo>
                  <a:lnTo>
                    <a:pt x="1365" y="495"/>
                  </a:lnTo>
                  <a:lnTo>
                    <a:pt x="1369" y="509"/>
                  </a:lnTo>
                  <a:lnTo>
                    <a:pt x="1373" y="523"/>
                  </a:lnTo>
                  <a:lnTo>
                    <a:pt x="1381" y="553"/>
                  </a:lnTo>
                  <a:lnTo>
                    <a:pt x="1385" y="567"/>
                  </a:lnTo>
                  <a:lnTo>
                    <a:pt x="1390" y="579"/>
                  </a:lnTo>
                  <a:lnTo>
                    <a:pt x="1394" y="590"/>
                  </a:lnTo>
                  <a:lnTo>
                    <a:pt x="1398" y="600"/>
                  </a:lnTo>
                  <a:lnTo>
                    <a:pt x="1402" y="608"/>
                  </a:lnTo>
                  <a:lnTo>
                    <a:pt x="1406" y="615"/>
                  </a:lnTo>
                  <a:lnTo>
                    <a:pt x="1415" y="628"/>
                  </a:lnTo>
                  <a:lnTo>
                    <a:pt x="1425" y="644"/>
                  </a:lnTo>
                  <a:lnTo>
                    <a:pt x="1432" y="639"/>
                  </a:lnTo>
                  <a:lnTo>
                    <a:pt x="1424" y="643"/>
                  </a:lnTo>
                  <a:lnTo>
                    <a:pt x="1427" y="651"/>
                  </a:lnTo>
                  <a:lnTo>
                    <a:pt x="1430" y="662"/>
                  </a:lnTo>
                  <a:lnTo>
                    <a:pt x="1439" y="658"/>
                  </a:lnTo>
                  <a:lnTo>
                    <a:pt x="1430" y="658"/>
                  </a:lnTo>
                  <a:lnTo>
                    <a:pt x="1434" y="681"/>
                  </a:lnTo>
                  <a:lnTo>
                    <a:pt x="1439" y="704"/>
                  </a:lnTo>
                  <a:lnTo>
                    <a:pt x="1439" y="708"/>
                  </a:lnTo>
                  <a:lnTo>
                    <a:pt x="1442" y="718"/>
                  </a:lnTo>
                  <a:lnTo>
                    <a:pt x="1446" y="727"/>
                  </a:lnTo>
                  <a:lnTo>
                    <a:pt x="1450" y="735"/>
                  </a:lnTo>
                  <a:lnTo>
                    <a:pt x="1456" y="744"/>
                  </a:lnTo>
                  <a:lnTo>
                    <a:pt x="1468" y="762"/>
                  </a:lnTo>
                  <a:lnTo>
                    <a:pt x="1470" y="765"/>
                  </a:lnTo>
                  <a:lnTo>
                    <a:pt x="1476" y="773"/>
                  </a:lnTo>
                  <a:lnTo>
                    <a:pt x="1482" y="781"/>
                  </a:lnTo>
                  <a:lnTo>
                    <a:pt x="1487" y="788"/>
                  </a:lnTo>
                  <a:lnTo>
                    <a:pt x="1492" y="793"/>
                  </a:lnTo>
                  <a:lnTo>
                    <a:pt x="1505" y="780"/>
                  </a:lnTo>
                  <a:lnTo>
                    <a:pt x="1500" y="775"/>
                  </a:lnTo>
                  <a:lnTo>
                    <a:pt x="1495" y="768"/>
                  </a:lnTo>
                  <a:lnTo>
                    <a:pt x="1489" y="760"/>
                  </a:lnTo>
                  <a:lnTo>
                    <a:pt x="1483" y="752"/>
                  </a:lnTo>
                  <a:lnTo>
                    <a:pt x="1476" y="758"/>
                  </a:lnTo>
                  <a:lnTo>
                    <a:pt x="1485" y="755"/>
                  </a:lnTo>
                  <a:lnTo>
                    <a:pt x="1473" y="737"/>
                  </a:lnTo>
                  <a:lnTo>
                    <a:pt x="1467" y="728"/>
                  </a:lnTo>
                  <a:lnTo>
                    <a:pt x="1462" y="719"/>
                  </a:lnTo>
                  <a:lnTo>
                    <a:pt x="1459" y="711"/>
                  </a:lnTo>
                  <a:lnTo>
                    <a:pt x="1456" y="701"/>
                  </a:lnTo>
                  <a:lnTo>
                    <a:pt x="1448" y="704"/>
                  </a:lnTo>
                  <a:lnTo>
                    <a:pt x="1457" y="704"/>
                  </a:lnTo>
                  <a:lnTo>
                    <a:pt x="1452" y="681"/>
                  </a:lnTo>
                  <a:lnTo>
                    <a:pt x="1448" y="658"/>
                  </a:lnTo>
                  <a:lnTo>
                    <a:pt x="1447" y="655"/>
                  </a:lnTo>
                  <a:lnTo>
                    <a:pt x="1444" y="644"/>
                  </a:lnTo>
                  <a:lnTo>
                    <a:pt x="1440" y="635"/>
                  </a:lnTo>
                  <a:lnTo>
                    <a:pt x="1440" y="635"/>
                  </a:lnTo>
                  <a:lnTo>
                    <a:pt x="1432" y="621"/>
                  </a:lnTo>
                  <a:lnTo>
                    <a:pt x="1423" y="608"/>
                  </a:lnTo>
                  <a:lnTo>
                    <a:pt x="1419" y="601"/>
                  </a:lnTo>
                  <a:lnTo>
                    <a:pt x="1415" y="593"/>
                  </a:lnTo>
                  <a:lnTo>
                    <a:pt x="1411" y="583"/>
                  </a:lnTo>
                  <a:lnTo>
                    <a:pt x="1407" y="573"/>
                  </a:lnTo>
                  <a:lnTo>
                    <a:pt x="1402" y="560"/>
                  </a:lnTo>
                  <a:lnTo>
                    <a:pt x="1398" y="546"/>
                  </a:lnTo>
                  <a:lnTo>
                    <a:pt x="1390" y="516"/>
                  </a:lnTo>
                  <a:lnTo>
                    <a:pt x="1386" y="502"/>
                  </a:lnTo>
                  <a:lnTo>
                    <a:pt x="1382" y="488"/>
                  </a:lnTo>
                  <a:lnTo>
                    <a:pt x="1378" y="477"/>
                  </a:lnTo>
                  <a:lnTo>
                    <a:pt x="1373" y="467"/>
                  </a:lnTo>
                  <a:lnTo>
                    <a:pt x="1370" y="461"/>
                  </a:lnTo>
                  <a:lnTo>
                    <a:pt x="1369" y="457"/>
                  </a:lnTo>
                  <a:lnTo>
                    <a:pt x="1368" y="454"/>
                  </a:lnTo>
                  <a:lnTo>
                    <a:pt x="1360" y="458"/>
                  </a:lnTo>
                  <a:lnTo>
                    <a:pt x="1369" y="458"/>
                  </a:lnTo>
                  <a:lnTo>
                    <a:pt x="1369" y="456"/>
                  </a:lnTo>
                  <a:lnTo>
                    <a:pt x="1368" y="456"/>
                  </a:lnTo>
                  <a:lnTo>
                    <a:pt x="1368" y="452"/>
                  </a:lnTo>
                  <a:lnTo>
                    <a:pt x="1367" y="451"/>
                  </a:lnTo>
                  <a:lnTo>
                    <a:pt x="1365" y="448"/>
                  </a:lnTo>
                  <a:lnTo>
                    <a:pt x="1364" y="446"/>
                  </a:lnTo>
                  <a:lnTo>
                    <a:pt x="1360" y="444"/>
                  </a:lnTo>
                  <a:lnTo>
                    <a:pt x="1354" y="450"/>
                  </a:lnTo>
                  <a:lnTo>
                    <a:pt x="1361" y="444"/>
                  </a:lnTo>
                  <a:lnTo>
                    <a:pt x="1355" y="439"/>
                  </a:lnTo>
                  <a:lnTo>
                    <a:pt x="1347" y="432"/>
                  </a:lnTo>
                  <a:lnTo>
                    <a:pt x="1338" y="425"/>
                  </a:lnTo>
                  <a:lnTo>
                    <a:pt x="1328" y="417"/>
                  </a:lnTo>
                  <a:lnTo>
                    <a:pt x="1317" y="409"/>
                  </a:lnTo>
                  <a:lnTo>
                    <a:pt x="1308" y="402"/>
                  </a:lnTo>
                  <a:lnTo>
                    <a:pt x="1300" y="396"/>
                  </a:lnTo>
                  <a:lnTo>
                    <a:pt x="1295" y="391"/>
                  </a:lnTo>
                  <a:lnTo>
                    <a:pt x="1294" y="391"/>
                  </a:lnTo>
                  <a:lnTo>
                    <a:pt x="1286" y="385"/>
                  </a:lnTo>
                  <a:lnTo>
                    <a:pt x="1283" y="383"/>
                  </a:lnTo>
                  <a:lnTo>
                    <a:pt x="1275" y="378"/>
                  </a:lnTo>
                  <a:lnTo>
                    <a:pt x="1266" y="374"/>
                  </a:lnTo>
                  <a:lnTo>
                    <a:pt x="1262" y="383"/>
                  </a:lnTo>
                  <a:lnTo>
                    <a:pt x="1269" y="376"/>
                  </a:lnTo>
                  <a:lnTo>
                    <a:pt x="1265" y="373"/>
                  </a:lnTo>
                  <a:lnTo>
                    <a:pt x="1261" y="370"/>
                  </a:lnTo>
                  <a:lnTo>
                    <a:pt x="1260" y="370"/>
                  </a:lnTo>
                  <a:lnTo>
                    <a:pt x="1255" y="365"/>
                  </a:lnTo>
                  <a:lnTo>
                    <a:pt x="1249" y="359"/>
                  </a:lnTo>
                  <a:lnTo>
                    <a:pt x="1241" y="351"/>
                  </a:lnTo>
                  <a:lnTo>
                    <a:pt x="1233" y="344"/>
                  </a:lnTo>
                  <a:lnTo>
                    <a:pt x="1225" y="336"/>
                  </a:lnTo>
                  <a:lnTo>
                    <a:pt x="1217" y="328"/>
                  </a:lnTo>
                  <a:lnTo>
                    <a:pt x="1211" y="322"/>
                  </a:lnTo>
                  <a:lnTo>
                    <a:pt x="1205" y="318"/>
                  </a:lnTo>
                  <a:lnTo>
                    <a:pt x="1199" y="324"/>
                  </a:lnTo>
                  <a:lnTo>
                    <a:pt x="1206" y="318"/>
                  </a:lnTo>
                  <a:lnTo>
                    <a:pt x="1202" y="314"/>
                  </a:lnTo>
                  <a:lnTo>
                    <a:pt x="1199" y="312"/>
                  </a:lnTo>
                  <a:lnTo>
                    <a:pt x="1196" y="311"/>
                  </a:lnTo>
                  <a:lnTo>
                    <a:pt x="1194" y="310"/>
                  </a:lnTo>
                  <a:lnTo>
                    <a:pt x="1190" y="310"/>
                  </a:lnTo>
                  <a:lnTo>
                    <a:pt x="1188" y="310"/>
                  </a:lnTo>
                  <a:lnTo>
                    <a:pt x="1186" y="309"/>
                  </a:lnTo>
                  <a:lnTo>
                    <a:pt x="1186" y="318"/>
                  </a:lnTo>
                  <a:lnTo>
                    <a:pt x="1189" y="310"/>
                  </a:lnTo>
                  <a:lnTo>
                    <a:pt x="1187" y="309"/>
                  </a:lnTo>
                  <a:lnTo>
                    <a:pt x="1184" y="308"/>
                  </a:lnTo>
                  <a:lnTo>
                    <a:pt x="1181" y="316"/>
                  </a:lnTo>
                  <a:lnTo>
                    <a:pt x="1187" y="310"/>
                  </a:lnTo>
                  <a:lnTo>
                    <a:pt x="1184" y="307"/>
                  </a:lnTo>
                  <a:lnTo>
                    <a:pt x="1183" y="307"/>
                  </a:lnTo>
                  <a:lnTo>
                    <a:pt x="1180" y="302"/>
                  </a:lnTo>
                  <a:lnTo>
                    <a:pt x="1173" y="309"/>
                  </a:lnTo>
                  <a:lnTo>
                    <a:pt x="1182" y="305"/>
                  </a:lnTo>
                  <a:lnTo>
                    <a:pt x="1179" y="300"/>
                  </a:lnTo>
                  <a:lnTo>
                    <a:pt x="1175" y="289"/>
                  </a:lnTo>
                  <a:lnTo>
                    <a:pt x="1170" y="277"/>
                  </a:lnTo>
                  <a:lnTo>
                    <a:pt x="1167" y="272"/>
                  </a:lnTo>
                  <a:lnTo>
                    <a:pt x="1165" y="269"/>
                  </a:lnTo>
                  <a:lnTo>
                    <a:pt x="1162" y="265"/>
                  </a:lnTo>
                  <a:lnTo>
                    <a:pt x="1161" y="265"/>
                  </a:lnTo>
                  <a:lnTo>
                    <a:pt x="1158" y="261"/>
                  </a:lnTo>
                  <a:lnTo>
                    <a:pt x="1155" y="257"/>
                  </a:lnTo>
                  <a:lnTo>
                    <a:pt x="1149" y="263"/>
                  </a:lnTo>
                  <a:lnTo>
                    <a:pt x="1157" y="260"/>
                  </a:lnTo>
                  <a:lnTo>
                    <a:pt x="1153" y="252"/>
                  </a:lnTo>
                  <a:lnTo>
                    <a:pt x="1148" y="244"/>
                  </a:lnTo>
                  <a:lnTo>
                    <a:pt x="1146" y="241"/>
                  </a:lnTo>
                  <a:lnTo>
                    <a:pt x="1143" y="237"/>
                  </a:lnTo>
                  <a:lnTo>
                    <a:pt x="1139" y="234"/>
                  </a:lnTo>
                  <a:lnTo>
                    <a:pt x="1131" y="224"/>
                  </a:lnTo>
                  <a:lnTo>
                    <a:pt x="1122" y="212"/>
                  </a:lnTo>
                  <a:lnTo>
                    <a:pt x="1114" y="201"/>
                  </a:lnTo>
                  <a:lnTo>
                    <a:pt x="1110" y="196"/>
                  </a:lnTo>
                  <a:lnTo>
                    <a:pt x="1105" y="192"/>
                  </a:lnTo>
                  <a:lnTo>
                    <a:pt x="1099" y="198"/>
                  </a:lnTo>
                  <a:lnTo>
                    <a:pt x="1106" y="192"/>
                  </a:lnTo>
                  <a:lnTo>
                    <a:pt x="1101" y="187"/>
                  </a:lnTo>
                  <a:lnTo>
                    <a:pt x="1096" y="183"/>
                  </a:lnTo>
                  <a:lnTo>
                    <a:pt x="1093" y="181"/>
                  </a:lnTo>
                  <a:lnTo>
                    <a:pt x="1081" y="174"/>
                  </a:lnTo>
                  <a:lnTo>
                    <a:pt x="1069" y="166"/>
                  </a:lnTo>
                  <a:lnTo>
                    <a:pt x="1065" y="174"/>
                  </a:lnTo>
                  <a:lnTo>
                    <a:pt x="1072" y="168"/>
                  </a:lnTo>
                  <a:lnTo>
                    <a:pt x="1066" y="164"/>
                  </a:lnTo>
                  <a:lnTo>
                    <a:pt x="1062" y="160"/>
                  </a:lnTo>
                  <a:lnTo>
                    <a:pt x="1061" y="160"/>
                  </a:lnTo>
                  <a:lnTo>
                    <a:pt x="1058" y="156"/>
                  </a:lnTo>
                  <a:lnTo>
                    <a:pt x="1055" y="152"/>
                  </a:lnTo>
                  <a:lnTo>
                    <a:pt x="1049" y="158"/>
                  </a:lnTo>
                  <a:lnTo>
                    <a:pt x="1057" y="155"/>
                  </a:lnTo>
                  <a:lnTo>
                    <a:pt x="1053" y="147"/>
                  </a:lnTo>
                  <a:lnTo>
                    <a:pt x="1048" y="139"/>
                  </a:lnTo>
                  <a:lnTo>
                    <a:pt x="1046" y="136"/>
                  </a:lnTo>
                  <a:lnTo>
                    <a:pt x="1043" y="132"/>
                  </a:lnTo>
                  <a:lnTo>
                    <a:pt x="1039" y="129"/>
                  </a:lnTo>
                  <a:lnTo>
                    <a:pt x="1033" y="135"/>
                  </a:lnTo>
                  <a:lnTo>
                    <a:pt x="1040" y="129"/>
                  </a:lnTo>
                  <a:lnTo>
                    <a:pt x="1035" y="124"/>
                  </a:lnTo>
                  <a:lnTo>
                    <a:pt x="1030" y="120"/>
                  </a:lnTo>
                  <a:lnTo>
                    <a:pt x="1027" y="118"/>
                  </a:lnTo>
                  <a:lnTo>
                    <a:pt x="1015" y="111"/>
                  </a:lnTo>
                  <a:lnTo>
                    <a:pt x="1003" y="103"/>
                  </a:lnTo>
                  <a:lnTo>
                    <a:pt x="999" y="111"/>
                  </a:lnTo>
                  <a:lnTo>
                    <a:pt x="1006" y="105"/>
                  </a:lnTo>
                  <a:lnTo>
                    <a:pt x="1000" y="101"/>
                  </a:lnTo>
                  <a:lnTo>
                    <a:pt x="996" y="97"/>
                  </a:lnTo>
                  <a:lnTo>
                    <a:pt x="995" y="97"/>
                  </a:lnTo>
                  <a:lnTo>
                    <a:pt x="991" y="94"/>
                  </a:lnTo>
                  <a:lnTo>
                    <a:pt x="988" y="92"/>
                  </a:lnTo>
                  <a:lnTo>
                    <a:pt x="984" y="90"/>
                  </a:lnTo>
                  <a:lnTo>
                    <a:pt x="981" y="90"/>
                  </a:lnTo>
                  <a:lnTo>
                    <a:pt x="973" y="89"/>
                  </a:lnTo>
                  <a:lnTo>
                    <a:pt x="968" y="88"/>
                  </a:lnTo>
                  <a:lnTo>
                    <a:pt x="972" y="89"/>
                  </a:lnTo>
                  <a:lnTo>
                    <a:pt x="968" y="97"/>
                  </a:lnTo>
                  <a:lnTo>
                    <a:pt x="975" y="91"/>
                  </a:lnTo>
                  <a:lnTo>
                    <a:pt x="973" y="89"/>
                  </a:lnTo>
                  <a:lnTo>
                    <a:pt x="975" y="92"/>
                  </a:lnTo>
                  <a:lnTo>
                    <a:pt x="967" y="96"/>
                  </a:lnTo>
                  <a:lnTo>
                    <a:pt x="976" y="96"/>
                  </a:lnTo>
                  <a:lnTo>
                    <a:pt x="975" y="93"/>
                  </a:lnTo>
                  <a:lnTo>
                    <a:pt x="976" y="88"/>
                  </a:lnTo>
                  <a:lnTo>
                    <a:pt x="977" y="82"/>
                  </a:lnTo>
                  <a:lnTo>
                    <a:pt x="978" y="75"/>
                  </a:lnTo>
                  <a:lnTo>
                    <a:pt x="978" y="68"/>
                  </a:lnTo>
                  <a:lnTo>
                    <a:pt x="978" y="61"/>
                  </a:lnTo>
                  <a:lnTo>
                    <a:pt x="977" y="58"/>
                  </a:lnTo>
                  <a:lnTo>
                    <a:pt x="975" y="53"/>
                  </a:lnTo>
                  <a:lnTo>
                    <a:pt x="973" y="50"/>
                  </a:lnTo>
                  <a:lnTo>
                    <a:pt x="969" y="46"/>
                  </a:lnTo>
                  <a:lnTo>
                    <a:pt x="966" y="44"/>
                  </a:lnTo>
                  <a:lnTo>
                    <a:pt x="962" y="43"/>
                  </a:lnTo>
                  <a:lnTo>
                    <a:pt x="955" y="42"/>
                  </a:lnTo>
                  <a:lnTo>
                    <a:pt x="950" y="42"/>
                  </a:lnTo>
                  <a:lnTo>
                    <a:pt x="945" y="43"/>
                  </a:lnTo>
                  <a:lnTo>
                    <a:pt x="941" y="44"/>
                  </a:lnTo>
                  <a:lnTo>
                    <a:pt x="928" y="47"/>
                  </a:lnTo>
                  <a:lnTo>
                    <a:pt x="912" y="52"/>
                  </a:lnTo>
                  <a:lnTo>
                    <a:pt x="895" y="58"/>
                  </a:lnTo>
                  <a:lnTo>
                    <a:pt x="878" y="64"/>
                  </a:lnTo>
                  <a:lnTo>
                    <a:pt x="860" y="69"/>
                  </a:lnTo>
                  <a:lnTo>
                    <a:pt x="844" y="72"/>
                  </a:lnTo>
                  <a:lnTo>
                    <a:pt x="848" y="81"/>
                  </a:lnTo>
                  <a:lnTo>
                    <a:pt x="848" y="72"/>
                  </a:lnTo>
                  <a:lnTo>
                    <a:pt x="834" y="73"/>
                  </a:lnTo>
                  <a:lnTo>
                    <a:pt x="822" y="73"/>
                  </a:lnTo>
                  <a:lnTo>
                    <a:pt x="812" y="73"/>
                  </a:lnTo>
                  <a:lnTo>
                    <a:pt x="804" y="73"/>
                  </a:lnTo>
                  <a:lnTo>
                    <a:pt x="796" y="72"/>
                  </a:lnTo>
                  <a:lnTo>
                    <a:pt x="796" y="81"/>
                  </a:lnTo>
                  <a:lnTo>
                    <a:pt x="800" y="72"/>
                  </a:lnTo>
                  <a:lnTo>
                    <a:pt x="786" y="69"/>
                  </a:lnTo>
                  <a:lnTo>
                    <a:pt x="778" y="67"/>
                  </a:lnTo>
                  <a:lnTo>
                    <a:pt x="771" y="64"/>
                  </a:lnTo>
                  <a:lnTo>
                    <a:pt x="767" y="72"/>
                  </a:lnTo>
                  <a:lnTo>
                    <a:pt x="771" y="64"/>
                  </a:lnTo>
                  <a:lnTo>
                    <a:pt x="763" y="60"/>
                  </a:lnTo>
                  <a:lnTo>
                    <a:pt x="756" y="57"/>
                  </a:lnTo>
                  <a:lnTo>
                    <a:pt x="744" y="53"/>
                  </a:lnTo>
                  <a:lnTo>
                    <a:pt x="735" y="48"/>
                  </a:lnTo>
                  <a:lnTo>
                    <a:pt x="731" y="57"/>
                  </a:lnTo>
                  <a:lnTo>
                    <a:pt x="738" y="50"/>
                  </a:lnTo>
                  <a:lnTo>
                    <a:pt x="729" y="45"/>
                  </a:lnTo>
                  <a:lnTo>
                    <a:pt x="723" y="51"/>
                  </a:lnTo>
                  <a:lnTo>
                    <a:pt x="730" y="45"/>
                  </a:lnTo>
                  <a:lnTo>
                    <a:pt x="725" y="41"/>
                  </a:lnTo>
                  <a:lnTo>
                    <a:pt x="722" y="39"/>
                  </a:lnTo>
                  <a:lnTo>
                    <a:pt x="718" y="36"/>
                  </a:lnTo>
                  <a:lnTo>
                    <a:pt x="709" y="33"/>
                  </a:lnTo>
                  <a:lnTo>
                    <a:pt x="705" y="32"/>
                  </a:lnTo>
                  <a:lnTo>
                    <a:pt x="694" y="31"/>
                  </a:lnTo>
                  <a:lnTo>
                    <a:pt x="687" y="31"/>
                  </a:lnTo>
                  <a:lnTo>
                    <a:pt x="679" y="31"/>
                  </a:lnTo>
                  <a:lnTo>
                    <a:pt x="670" y="31"/>
                  </a:lnTo>
                  <a:lnTo>
                    <a:pt x="659" y="31"/>
                  </a:lnTo>
                  <a:lnTo>
                    <a:pt x="634" y="31"/>
                  </a:lnTo>
                  <a:lnTo>
                    <a:pt x="622" y="31"/>
                  </a:lnTo>
                  <a:lnTo>
                    <a:pt x="610" y="31"/>
                  </a:lnTo>
                  <a:lnTo>
                    <a:pt x="599" y="31"/>
                  </a:lnTo>
                  <a:lnTo>
                    <a:pt x="590" y="31"/>
                  </a:lnTo>
                  <a:lnTo>
                    <a:pt x="573" y="29"/>
                  </a:lnTo>
                  <a:lnTo>
                    <a:pt x="556" y="26"/>
                  </a:lnTo>
                  <a:lnTo>
                    <a:pt x="535" y="23"/>
                  </a:lnTo>
                  <a:lnTo>
                    <a:pt x="524" y="21"/>
                  </a:lnTo>
                  <a:lnTo>
                    <a:pt x="512" y="21"/>
                  </a:lnTo>
                  <a:lnTo>
                    <a:pt x="498" y="21"/>
                  </a:lnTo>
                  <a:lnTo>
                    <a:pt x="482" y="19"/>
                  </a:lnTo>
                  <a:lnTo>
                    <a:pt x="464" y="18"/>
                  </a:lnTo>
                  <a:lnTo>
                    <a:pt x="446" y="16"/>
                  </a:lnTo>
                  <a:lnTo>
                    <a:pt x="428" y="14"/>
                  </a:lnTo>
                  <a:lnTo>
                    <a:pt x="410" y="12"/>
                  </a:lnTo>
                  <a:lnTo>
                    <a:pt x="394" y="11"/>
                  </a:lnTo>
                  <a:lnTo>
                    <a:pt x="380" y="10"/>
                  </a:lnTo>
                  <a:lnTo>
                    <a:pt x="368" y="10"/>
                  </a:lnTo>
                  <a:lnTo>
                    <a:pt x="358" y="10"/>
                  </a:lnTo>
                  <a:lnTo>
                    <a:pt x="350" y="10"/>
                  </a:lnTo>
                  <a:lnTo>
                    <a:pt x="342" y="10"/>
                  </a:lnTo>
                  <a:lnTo>
                    <a:pt x="328" y="10"/>
                  </a:lnTo>
                  <a:lnTo>
                    <a:pt x="321" y="10"/>
                  </a:lnTo>
                  <a:lnTo>
                    <a:pt x="313" y="10"/>
                  </a:lnTo>
                  <a:lnTo>
                    <a:pt x="304" y="10"/>
                  </a:lnTo>
                  <a:lnTo>
                    <a:pt x="293" y="8"/>
                  </a:lnTo>
                  <a:lnTo>
                    <a:pt x="281" y="7"/>
                  </a:lnTo>
                  <a:lnTo>
                    <a:pt x="269" y="5"/>
                  </a:lnTo>
                  <a:lnTo>
                    <a:pt x="245" y="2"/>
                  </a:lnTo>
                  <a:lnTo>
                    <a:pt x="234" y="0"/>
                  </a:lnTo>
                  <a:lnTo>
                    <a:pt x="224" y="0"/>
                  </a:lnTo>
                  <a:lnTo>
                    <a:pt x="217" y="0"/>
                  </a:lnTo>
                  <a:lnTo>
                    <a:pt x="211" y="2"/>
                  </a:lnTo>
                  <a:lnTo>
                    <a:pt x="207" y="2"/>
                  </a:lnTo>
                  <a:lnTo>
                    <a:pt x="203" y="4"/>
                  </a:lnTo>
                  <a:lnTo>
                    <a:pt x="199" y="6"/>
                  </a:lnTo>
                  <a:lnTo>
                    <a:pt x="194" y="7"/>
                  </a:lnTo>
                  <a:lnTo>
                    <a:pt x="190" y="9"/>
                  </a:lnTo>
                  <a:lnTo>
                    <a:pt x="193" y="17"/>
                  </a:lnTo>
                  <a:lnTo>
                    <a:pt x="193" y="8"/>
                  </a:lnTo>
                  <a:lnTo>
                    <a:pt x="187" y="10"/>
                  </a:lnTo>
                  <a:lnTo>
                    <a:pt x="180" y="10"/>
                  </a:lnTo>
                  <a:lnTo>
                    <a:pt x="171" y="11"/>
                  </a:lnTo>
                  <a:lnTo>
                    <a:pt x="162" y="12"/>
                  </a:lnTo>
                  <a:lnTo>
                    <a:pt x="140" y="16"/>
                  </a:lnTo>
                  <a:lnTo>
                    <a:pt x="117" y="19"/>
                  </a:lnTo>
                  <a:lnTo>
                    <a:pt x="104" y="21"/>
                  </a:lnTo>
                  <a:lnTo>
                    <a:pt x="92" y="21"/>
                  </a:lnTo>
                  <a:lnTo>
                    <a:pt x="67" y="21"/>
                  </a:lnTo>
                  <a:lnTo>
                    <a:pt x="43" y="22"/>
                  </a:lnTo>
                  <a:lnTo>
                    <a:pt x="21" y="25"/>
                  </a:lnTo>
                  <a:lnTo>
                    <a:pt x="18" y="26"/>
                  </a:lnTo>
                  <a:lnTo>
                    <a:pt x="8" y="28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" name=""/>
            <p:cNvSpPr/>
            <p:nvPr/>
          </p:nvSpPr>
          <p:spPr>
            <a:xfrm>
              <a:off x="3071880" y="3414600"/>
              <a:ext cx="131760" cy="615960"/>
            </a:xfrm>
            <a:custGeom>
              <a:avLst/>
              <a:gdLst/>
              <a:ahLst/>
              <a:rect l="l" t="t" r="r" b="b"/>
              <a:pathLst>
                <a:path w="83" h="388">
                  <a:moveTo>
                    <a:pt x="83" y="0"/>
                  </a:moveTo>
                  <a:lnTo>
                    <a:pt x="65" y="0"/>
                  </a:lnTo>
                  <a:lnTo>
                    <a:pt x="65" y="36"/>
                  </a:lnTo>
                  <a:lnTo>
                    <a:pt x="64" y="45"/>
                  </a:lnTo>
                  <a:lnTo>
                    <a:pt x="73" y="45"/>
                  </a:lnTo>
                  <a:lnTo>
                    <a:pt x="64" y="42"/>
                  </a:lnTo>
                  <a:lnTo>
                    <a:pt x="62" y="51"/>
                  </a:lnTo>
                  <a:lnTo>
                    <a:pt x="59" y="60"/>
                  </a:lnTo>
                  <a:lnTo>
                    <a:pt x="58" y="64"/>
                  </a:lnTo>
                  <a:lnTo>
                    <a:pt x="57" y="73"/>
                  </a:lnTo>
                  <a:lnTo>
                    <a:pt x="57" y="79"/>
                  </a:lnTo>
                  <a:lnTo>
                    <a:pt x="56" y="86"/>
                  </a:lnTo>
                  <a:lnTo>
                    <a:pt x="55" y="95"/>
                  </a:lnTo>
                  <a:lnTo>
                    <a:pt x="53" y="105"/>
                  </a:lnTo>
                  <a:lnTo>
                    <a:pt x="50" y="125"/>
                  </a:lnTo>
                  <a:lnTo>
                    <a:pt x="49" y="136"/>
                  </a:lnTo>
                  <a:lnTo>
                    <a:pt x="49" y="145"/>
                  </a:lnTo>
                  <a:lnTo>
                    <a:pt x="49" y="155"/>
                  </a:lnTo>
                  <a:lnTo>
                    <a:pt x="48" y="165"/>
                  </a:lnTo>
                  <a:lnTo>
                    <a:pt x="44" y="188"/>
                  </a:lnTo>
                  <a:lnTo>
                    <a:pt x="53" y="188"/>
                  </a:lnTo>
                  <a:lnTo>
                    <a:pt x="44" y="184"/>
                  </a:lnTo>
                  <a:lnTo>
                    <a:pt x="39" y="207"/>
                  </a:lnTo>
                  <a:lnTo>
                    <a:pt x="36" y="217"/>
                  </a:lnTo>
                  <a:lnTo>
                    <a:pt x="33" y="227"/>
                  </a:lnTo>
                  <a:lnTo>
                    <a:pt x="33" y="227"/>
                  </a:lnTo>
                  <a:lnTo>
                    <a:pt x="28" y="245"/>
                  </a:lnTo>
                  <a:lnTo>
                    <a:pt x="27" y="248"/>
                  </a:lnTo>
                  <a:lnTo>
                    <a:pt x="24" y="265"/>
                  </a:lnTo>
                  <a:lnTo>
                    <a:pt x="33" y="265"/>
                  </a:lnTo>
                  <a:lnTo>
                    <a:pt x="25" y="262"/>
                  </a:lnTo>
                  <a:lnTo>
                    <a:pt x="21" y="276"/>
                  </a:lnTo>
                  <a:lnTo>
                    <a:pt x="19" y="282"/>
                  </a:lnTo>
                  <a:lnTo>
                    <a:pt x="18" y="286"/>
                  </a:lnTo>
                  <a:lnTo>
                    <a:pt x="14" y="293"/>
                  </a:lnTo>
                  <a:lnTo>
                    <a:pt x="11" y="298"/>
                  </a:lnTo>
                  <a:lnTo>
                    <a:pt x="6" y="312"/>
                  </a:lnTo>
                  <a:lnTo>
                    <a:pt x="2" y="325"/>
                  </a:lnTo>
                  <a:lnTo>
                    <a:pt x="1" y="328"/>
                  </a:lnTo>
                  <a:lnTo>
                    <a:pt x="0" y="334"/>
                  </a:lnTo>
                  <a:lnTo>
                    <a:pt x="0" y="339"/>
                  </a:lnTo>
                  <a:lnTo>
                    <a:pt x="0" y="349"/>
                  </a:lnTo>
                  <a:lnTo>
                    <a:pt x="0" y="359"/>
                  </a:lnTo>
                  <a:lnTo>
                    <a:pt x="0" y="372"/>
                  </a:lnTo>
                  <a:lnTo>
                    <a:pt x="0" y="380"/>
                  </a:lnTo>
                  <a:lnTo>
                    <a:pt x="0" y="388"/>
                  </a:lnTo>
                  <a:lnTo>
                    <a:pt x="18" y="388"/>
                  </a:lnTo>
                  <a:lnTo>
                    <a:pt x="18" y="380"/>
                  </a:lnTo>
                  <a:lnTo>
                    <a:pt x="18" y="372"/>
                  </a:lnTo>
                  <a:lnTo>
                    <a:pt x="18" y="359"/>
                  </a:lnTo>
                  <a:lnTo>
                    <a:pt x="18" y="349"/>
                  </a:lnTo>
                  <a:lnTo>
                    <a:pt x="18" y="339"/>
                  </a:lnTo>
                  <a:lnTo>
                    <a:pt x="18" y="334"/>
                  </a:lnTo>
                  <a:lnTo>
                    <a:pt x="19" y="328"/>
                  </a:lnTo>
                  <a:lnTo>
                    <a:pt x="10" y="328"/>
                  </a:lnTo>
                  <a:lnTo>
                    <a:pt x="19" y="332"/>
                  </a:lnTo>
                  <a:lnTo>
                    <a:pt x="23" y="319"/>
                  </a:lnTo>
                  <a:lnTo>
                    <a:pt x="28" y="305"/>
                  </a:lnTo>
                  <a:lnTo>
                    <a:pt x="31" y="300"/>
                  </a:lnTo>
                  <a:lnTo>
                    <a:pt x="33" y="296"/>
                  </a:lnTo>
                  <a:lnTo>
                    <a:pt x="36" y="289"/>
                  </a:lnTo>
                  <a:lnTo>
                    <a:pt x="38" y="283"/>
                  </a:lnTo>
                  <a:lnTo>
                    <a:pt x="42" y="269"/>
                  </a:lnTo>
                  <a:lnTo>
                    <a:pt x="42" y="265"/>
                  </a:lnTo>
                  <a:lnTo>
                    <a:pt x="42" y="265"/>
                  </a:lnTo>
                  <a:lnTo>
                    <a:pt x="45" y="248"/>
                  </a:lnTo>
                  <a:lnTo>
                    <a:pt x="36" y="248"/>
                  </a:lnTo>
                  <a:lnTo>
                    <a:pt x="45" y="252"/>
                  </a:lnTo>
                  <a:lnTo>
                    <a:pt x="50" y="233"/>
                  </a:lnTo>
                  <a:lnTo>
                    <a:pt x="41" y="230"/>
                  </a:lnTo>
                  <a:lnTo>
                    <a:pt x="50" y="234"/>
                  </a:lnTo>
                  <a:lnTo>
                    <a:pt x="53" y="224"/>
                  </a:lnTo>
                  <a:lnTo>
                    <a:pt x="56" y="214"/>
                  </a:lnTo>
                  <a:lnTo>
                    <a:pt x="61" y="191"/>
                  </a:lnTo>
                  <a:lnTo>
                    <a:pt x="62" y="188"/>
                  </a:lnTo>
                  <a:lnTo>
                    <a:pt x="62" y="188"/>
                  </a:lnTo>
                  <a:lnTo>
                    <a:pt x="66" y="165"/>
                  </a:lnTo>
                  <a:lnTo>
                    <a:pt x="67" y="155"/>
                  </a:lnTo>
                  <a:lnTo>
                    <a:pt x="67" y="145"/>
                  </a:lnTo>
                  <a:lnTo>
                    <a:pt x="67" y="136"/>
                  </a:lnTo>
                  <a:lnTo>
                    <a:pt x="68" y="125"/>
                  </a:lnTo>
                  <a:lnTo>
                    <a:pt x="71" y="105"/>
                  </a:lnTo>
                  <a:lnTo>
                    <a:pt x="73" y="95"/>
                  </a:lnTo>
                  <a:lnTo>
                    <a:pt x="74" y="86"/>
                  </a:lnTo>
                  <a:lnTo>
                    <a:pt x="75" y="79"/>
                  </a:lnTo>
                  <a:lnTo>
                    <a:pt x="75" y="73"/>
                  </a:lnTo>
                  <a:lnTo>
                    <a:pt x="76" y="64"/>
                  </a:lnTo>
                  <a:lnTo>
                    <a:pt x="67" y="64"/>
                  </a:lnTo>
                  <a:lnTo>
                    <a:pt x="76" y="67"/>
                  </a:lnTo>
                  <a:lnTo>
                    <a:pt x="79" y="58"/>
                  </a:lnTo>
                  <a:lnTo>
                    <a:pt x="81" y="49"/>
                  </a:lnTo>
                  <a:lnTo>
                    <a:pt x="82" y="45"/>
                  </a:lnTo>
                  <a:lnTo>
                    <a:pt x="82" y="45"/>
                  </a:lnTo>
                  <a:lnTo>
                    <a:pt x="83" y="36"/>
                  </a:lnTo>
                  <a:lnTo>
                    <a:pt x="83" y="0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" name=""/>
            <p:cNvSpPr/>
            <p:nvPr/>
          </p:nvSpPr>
          <p:spPr>
            <a:xfrm>
              <a:off x="3897360" y="4021200"/>
              <a:ext cx="644400" cy="612720"/>
            </a:xfrm>
            <a:custGeom>
              <a:avLst/>
              <a:gdLst/>
              <a:ahLst/>
              <a:rect l="l" t="t" r="r" b="b"/>
              <a:pathLst>
                <a:path w="406" h="386">
                  <a:moveTo>
                    <a:pt x="406" y="13"/>
                  </a:moveTo>
                  <a:lnTo>
                    <a:pt x="393" y="0"/>
                  </a:lnTo>
                  <a:lnTo>
                    <a:pt x="388" y="4"/>
                  </a:lnTo>
                  <a:lnTo>
                    <a:pt x="384" y="9"/>
                  </a:lnTo>
                  <a:lnTo>
                    <a:pt x="376" y="21"/>
                  </a:lnTo>
                  <a:lnTo>
                    <a:pt x="367" y="33"/>
                  </a:lnTo>
                  <a:lnTo>
                    <a:pt x="363" y="38"/>
                  </a:lnTo>
                  <a:lnTo>
                    <a:pt x="359" y="43"/>
                  </a:lnTo>
                  <a:lnTo>
                    <a:pt x="354" y="47"/>
                  </a:lnTo>
                  <a:lnTo>
                    <a:pt x="348" y="53"/>
                  </a:lnTo>
                  <a:lnTo>
                    <a:pt x="335" y="65"/>
                  </a:lnTo>
                  <a:lnTo>
                    <a:pt x="323" y="77"/>
                  </a:lnTo>
                  <a:lnTo>
                    <a:pt x="317" y="82"/>
                  </a:lnTo>
                  <a:lnTo>
                    <a:pt x="313" y="87"/>
                  </a:lnTo>
                  <a:lnTo>
                    <a:pt x="319" y="93"/>
                  </a:lnTo>
                  <a:lnTo>
                    <a:pt x="313" y="87"/>
                  </a:lnTo>
                  <a:lnTo>
                    <a:pt x="309" y="91"/>
                  </a:lnTo>
                  <a:lnTo>
                    <a:pt x="307" y="94"/>
                  </a:lnTo>
                  <a:lnTo>
                    <a:pt x="305" y="98"/>
                  </a:lnTo>
                  <a:lnTo>
                    <a:pt x="305" y="101"/>
                  </a:lnTo>
                  <a:lnTo>
                    <a:pt x="304" y="105"/>
                  </a:lnTo>
                  <a:lnTo>
                    <a:pt x="304" y="108"/>
                  </a:lnTo>
                  <a:lnTo>
                    <a:pt x="304" y="111"/>
                  </a:lnTo>
                  <a:lnTo>
                    <a:pt x="313" y="111"/>
                  </a:lnTo>
                  <a:lnTo>
                    <a:pt x="304" y="107"/>
                  </a:lnTo>
                  <a:lnTo>
                    <a:pt x="304" y="110"/>
                  </a:lnTo>
                  <a:lnTo>
                    <a:pt x="312" y="113"/>
                  </a:lnTo>
                  <a:lnTo>
                    <a:pt x="306" y="107"/>
                  </a:lnTo>
                  <a:lnTo>
                    <a:pt x="304" y="108"/>
                  </a:lnTo>
                  <a:lnTo>
                    <a:pt x="311" y="115"/>
                  </a:lnTo>
                  <a:lnTo>
                    <a:pt x="307" y="106"/>
                  </a:lnTo>
                  <a:lnTo>
                    <a:pt x="311" y="106"/>
                  </a:lnTo>
                  <a:lnTo>
                    <a:pt x="307" y="106"/>
                  </a:lnTo>
                  <a:lnTo>
                    <a:pt x="299" y="106"/>
                  </a:lnTo>
                  <a:lnTo>
                    <a:pt x="290" y="107"/>
                  </a:lnTo>
                  <a:lnTo>
                    <a:pt x="287" y="108"/>
                  </a:lnTo>
                  <a:lnTo>
                    <a:pt x="278" y="111"/>
                  </a:lnTo>
                  <a:lnTo>
                    <a:pt x="275" y="113"/>
                  </a:lnTo>
                  <a:lnTo>
                    <a:pt x="267" y="119"/>
                  </a:lnTo>
                  <a:lnTo>
                    <a:pt x="261" y="123"/>
                  </a:lnTo>
                  <a:lnTo>
                    <a:pt x="254" y="129"/>
                  </a:lnTo>
                  <a:lnTo>
                    <a:pt x="245" y="134"/>
                  </a:lnTo>
                  <a:lnTo>
                    <a:pt x="252" y="141"/>
                  </a:lnTo>
                  <a:lnTo>
                    <a:pt x="248" y="132"/>
                  </a:lnTo>
                  <a:lnTo>
                    <a:pt x="239" y="139"/>
                  </a:lnTo>
                  <a:lnTo>
                    <a:pt x="219" y="151"/>
                  </a:lnTo>
                  <a:lnTo>
                    <a:pt x="210" y="156"/>
                  </a:lnTo>
                  <a:lnTo>
                    <a:pt x="200" y="161"/>
                  </a:lnTo>
                  <a:lnTo>
                    <a:pt x="193" y="165"/>
                  </a:lnTo>
                  <a:lnTo>
                    <a:pt x="190" y="167"/>
                  </a:lnTo>
                  <a:lnTo>
                    <a:pt x="184" y="171"/>
                  </a:lnTo>
                  <a:lnTo>
                    <a:pt x="179" y="175"/>
                  </a:lnTo>
                  <a:lnTo>
                    <a:pt x="175" y="180"/>
                  </a:lnTo>
                  <a:lnTo>
                    <a:pt x="170" y="186"/>
                  </a:lnTo>
                  <a:lnTo>
                    <a:pt x="165" y="192"/>
                  </a:lnTo>
                  <a:lnTo>
                    <a:pt x="159" y="198"/>
                  </a:lnTo>
                  <a:lnTo>
                    <a:pt x="152" y="206"/>
                  </a:lnTo>
                  <a:lnTo>
                    <a:pt x="143" y="215"/>
                  </a:lnTo>
                  <a:lnTo>
                    <a:pt x="134" y="225"/>
                  </a:lnTo>
                  <a:lnTo>
                    <a:pt x="117" y="249"/>
                  </a:lnTo>
                  <a:lnTo>
                    <a:pt x="100" y="273"/>
                  </a:lnTo>
                  <a:lnTo>
                    <a:pt x="91" y="283"/>
                  </a:lnTo>
                  <a:lnTo>
                    <a:pt x="83" y="293"/>
                  </a:lnTo>
                  <a:lnTo>
                    <a:pt x="65" y="309"/>
                  </a:lnTo>
                  <a:lnTo>
                    <a:pt x="50" y="324"/>
                  </a:lnTo>
                  <a:lnTo>
                    <a:pt x="36" y="337"/>
                  </a:lnTo>
                  <a:lnTo>
                    <a:pt x="30" y="342"/>
                  </a:lnTo>
                  <a:lnTo>
                    <a:pt x="26" y="347"/>
                  </a:lnTo>
                  <a:lnTo>
                    <a:pt x="17" y="355"/>
                  </a:lnTo>
                  <a:lnTo>
                    <a:pt x="10" y="363"/>
                  </a:lnTo>
                  <a:lnTo>
                    <a:pt x="8" y="366"/>
                  </a:lnTo>
                  <a:lnTo>
                    <a:pt x="2" y="374"/>
                  </a:lnTo>
                  <a:lnTo>
                    <a:pt x="1" y="378"/>
                  </a:lnTo>
                  <a:lnTo>
                    <a:pt x="1" y="382"/>
                  </a:lnTo>
                  <a:lnTo>
                    <a:pt x="0" y="386"/>
                  </a:lnTo>
                  <a:lnTo>
                    <a:pt x="18" y="386"/>
                  </a:lnTo>
                  <a:lnTo>
                    <a:pt x="19" y="382"/>
                  </a:lnTo>
                  <a:lnTo>
                    <a:pt x="10" y="382"/>
                  </a:lnTo>
                  <a:lnTo>
                    <a:pt x="18" y="385"/>
                  </a:lnTo>
                  <a:lnTo>
                    <a:pt x="19" y="381"/>
                  </a:lnTo>
                  <a:lnTo>
                    <a:pt x="25" y="373"/>
                  </a:lnTo>
                  <a:lnTo>
                    <a:pt x="16" y="370"/>
                  </a:lnTo>
                  <a:lnTo>
                    <a:pt x="23" y="376"/>
                  </a:lnTo>
                  <a:lnTo>
                    <a:pt x="30" y="368"/>
                  </a:lnTo>
                  <a:lnTo>
                    <a:pt x="38" y="360"/>
                  </a:lnTo>
                  <a:lnTo>
                    <a:pt x="43" y="355"/>
                  </a:lnTo>
                  <a:lnTo>
                    <a:pt x="49" y="350"/>
                  </a:lnTo>
                  <a:lnTo>
                    <a:pt x="63" y="337"/>
                  </a:lnTo>
                  <a:lnTo>
                    <a:pt x="78" y="322"/>
                  </a:lnTo>
                  <a:lnTo>
                    <a:pt x="95" y="306"/>
                  </a:lnTo>
                  <a:lnTo>
                    <a:pt x="104" y="296"/>
                  </a:lnTo>
                  <a:lnTo>
                    <a:pt x="113" y="286"/>
                  </a:lnTo>
                  <a:lnTo>
                    <a:pt x="130" y="262"/>
                  </a:lnTo>
                  <a:lnTo>
                    <a:pt x="147" y="238"/>
                  </a:lnTo>
                  <a:lnTo>
                    <a:pt x="156" y="228"/>
                  </a:lnTo>
                  <a:lnTo>
                    <a:pt x="164" y="219"/>
                  </a:lnTo>
                  <a:lnTo>
                    <a:pt x="172" y="211"/>
                  </a:lnTo>
                  <a:lnTo>
                    <a:pt x="178" y="205"/>
                  </a:lnTo>
                  <a:lnTo>
                    <a:pt x="183" y="199"/>
                  </a:lnTo>
                  <a:lnTo>
                    <a:pt x="188" y="193"/>
                  </a:lnTo>
                  <a:lnTo>
                    <a:pt x="192" y="188"/>
                  </a:lnTo>
                  <a:lnTo>
                    <a:pt x="197" y="184"/>
                  </a:lnTo>
                  <a:lnTo>
                    <a:pt x="203" y="180"/>
                  </a:lnTo>
                  <a:lnTo>
                    <a:pt x="196" y="173"/>
                  </a:lnTo>
                  <a:lnTo>
                    <a:pt x="200" y="182"/>
                  </a:lnTo>
                  <a:lnTo>
                    <a:pt x="208" y="177"/>
                  </a:lnTo>
                  <a:lnTo>
                    <a:pt x="217" y="173"/>
                  </a:lnTo>
                  <a:lnTo>
                    <a:pt x="226" y="168"/>
                  </a:lnTo>
                  <a:lnTo>
                    <a:pt x="246" y="156"/>
                  </a:lnTo>
                  <a:lnTo>
                    <a:pt x="255" y="149"/>
                  </a:lnTo>
                  <a:lnTo>
                    <a:pt x="258" y="147"/>
                  </a:lnTo>
                  <a:lnTo>
                    <a:pt x="267" y="142"/>
                  </a:lnTo>
                  <a:lnTo>
                    <a:pt x="274" y="136"/>
                  </a:lnTo>
                  <a:lnTo>
                    <a:pt x="279" y="132"/>
                  </a:lnTo>
                  <a:lnTo>
                    <a:pt x="288" y="126"/>
                  </a:lnTo>
                  <a:lnTo>
                    <a:pt x="281" y="119"/>
                  </a:lnTo>
                  <a:lnTo>
                    <a:pt x="285" y="128"/>
                  </a:lnTo>
                  <a:lnTo>
                    <a:pt x="294" y="125"/>
                  </a:lnTo>
                  <a:lnTo>
                    <a:pt x="290" y="116"/>
                  </a:lnTo>
                  <a:lnTo>
                    <a:pt x="290" y="125"/>
                  </a:lnTo>
                  <a:lnTo>
                    <a:pt x="299" y="124"/>
                  </a:lnTo>
                  <a:lnTo>
                    <a:pt x="307" y="124"/>
                  </a:lnTo>
                  <a:lnTo>
                    <a:pt x="311" y="124"/>
                  </a:lnTo>
                  <a:lnTo>
                    <a:pt x="314" y="123"/>
                  </a:lnTo>
                  <a:lnTo>
                    <a:pt x="317" y="121"/>
                  </a:lnTo>
                  <a:lnTo>
                    <a:pt x="319" y="120"/>
                  </a:lnTo>
                  <a:lnTo>
                    <a:pt x="321" y="117"/>
                  </a:lnTo>
                  <a:lnTo>
                    <a:pt x="321" y="114"/>
                  </a:lnTo>
                  <a:lnTo>
                    <a:pt x="322" y="111"/>
                  </a:lnTo>
                  <a:lnTo>
                    <a:pt x="322" y="111"/>
                  </a:lnTo>
                  <a:lnTo>
                    <a:pt x="322" y="108"/>
                  </a:lnTo>
                  <a:lnTo>
                    <a:pt x="322" y="105"/>
                  </a:lnTo>
                  <a:lnTo>
                    <a:pt x="323" y="101"/>
                  </a:lnTo>
                  <a:lnTo>
                    <a:pt x="314" y="101"/>
                  </a:lnTo>
                  <a:lnTo>
                    <a:pt x="322" y="105"/>
                  </a:lnTo>
                  <a:lnTo>
                    <a:pt x="324" y="101"/>
                  </a:lnTo>
                  <a:lnTo>
                    <a:pt x="316" y="97"/>
                  </a:lnTo>
                  <a:lnTo>
                    <a:pt x="322" y="104"/>
                  </a:lnTo>
                  <a:lnTo>
                    <a:pt x="325" y="100"/>
                  </a:lnTo>
                  <a:lnTo>
                    <a:pt x="326" y="100"/>
                  </a:lnTo>
                  <a:lnTo>
                    <a:pt x="330" y="95"/>
                  </a:lnTo>
                  <a:lnTo>
                    <a:pt x="336" y="90"/>
                  </a:lnTo>
                  <a:lnTo>
                    <a:pt x="348" y="78"/>
                  </a:lnTo>
                  <a:lnTo>
                    <a:pt x="361" y="66"/>
                  </a:lnTo>
                  <a:lnTo>
                    <a:pt x="367" y="60"/>
                  </a:lnTo>
                  <a:lnTo>
                    <a:pt x="371" y="56"/>
                  </a:lnTo>
                  <a:lnTo>
                    <a:pt x="376" y="51"/>
                  </a:lnTo>
                  <a:lnTo>
                    <a:pt x="380" y="46"/>
                  </a:lnTo>
                  <a:lnTo>
                    <a:pt x="389" y="34"/>
                  </a:lnTo>
                  <a:lnTo>
                    <a:pt x="397" y="22"/>
                  </a:lnTo>
                  <a:lnTo>
                    <a:pt x="401" y="17"/>
                  </a:lnTo>
                  <a:lnTo>
                    <a:pt x="406" y="13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" name=""/>
            <p:cNvSpPr/>
            <p:nvPr/>
          </p:nvSpPr>
          <p:spPr>
            <a:xfrm>
              <a:off x="4516560" y="3927600"/>
              <a:ext cx="207720" cy="195120"/>
            </a:xfrm>
            <a:custGeom>
              <a:avLst/>
              <a:gdLst/>
              <a:ahLst/>
              <a:rect l="l" t="t" r="r" b="b"/>
              <a:pathLst>
                <a:path w="131" h="123">
                  <a:moveTo>
                    <a:pt x="18" y="0"/>
                  </a:moveTo>
                  <a:lnTo>
                    <a:pt x="0" y="0"/>
                  </a:lnTo>
                  <a:lnTo>
                    <a:pt x="0" y="7"/>
                  </a:lnTo>
                  <a:lnTo>
                    <a:pt x="0" y="16"/>
                  </a:lnTo>
                  <a:lnTo>
                    <a:pt x="0" y="25"/>
                  </a:lnTo>
                  <a:lnTo>
                    <a:pt x="0" y="33"/>
                  </a:lnTo>
                  <a:lnTo>
                    <a:pt x="0" y="38"/>
                  </a:lnTo>
                  <a:lnTo>
                    <a:pt x="0" y="41"/>
                  </a:lnTo>
                  <a:lnTo>
                    <a:pt x="0" y="44"/>
                  </a:lnTo>
                  <a:lnTo>
                    <a:pt x="0" y="49"/>
                  </a:lnTo>
                  <a:lnTo>
                    <a:pt x="0" y="56"/>
                  </a:lnTo>
                  <a:lnTo>
                    <a:pt x="0" y="65"/>
                  </a:lnTo>
                  <a:lnTo>
                    <a:pt x="0" y="74"/>
                  </a:lnTo>
                  <a:lnTo>
                    <a:pt x="0" y="81"/>
                  </a:lnTo>
                  <a:lnTo>
                    <a:pt x="0" y="87"/>
                  </a:lnTo>
                  <a:lnTo>
                    <a:pt x="0" y="93"/>
                  </a:lnTo>
                  <a:lnTo>
                    <a:pt x="0" y="97"/>
                  </a:lnTo>
                  <a:lnTo>
                    <a:pt x="0" y="98"/>
                  </a:lnTo>
                  <a:lnTo>
                    <a:pt x="0" y="98"/>
                  </a:lnTo>
                  <a:lnTo>
                    <a:pt x="1" y="101"/>
                  </a:lnTo>
                  <a:lnTo>
                    <a:pt x="3" y="104"/>
                  </a:lnTo>
                  <a:lnTo>
                    <a:pt x="3" y="105"/>
                  </a:lnTo>
                  <a:lnTo>
                    <a:pt x="4" y="106"/>
                  </a:lnTo>
                  <a:lnTo>
                    <a:pt x="8" y="109"/>
                  </a:lnTo>
                  <a:lnTo>
                    <a:pt x="11" y="111"/>
                  </a:lnTo>
                  <a:lnTo>
                    <a:pt x="16" y="113"/>
                  </a:lnTo>
                  <a:lnTo>
                    <a:pt x="19" y="114"/>
                  </a:lnTo>
                  <a:lnTo>
                    <a:pt x="25" y="115"/>
                  </a:lnTo>
                  <a:lnTo>
                    <a:pt x="31" y="116"/>
                  </a:lnTo>
                  <a:lnTo>
                    <a:pt x="31" y="107"/>
                  </a:lnTo>
                  <a:lnTo>
                    <a:pt x="28" y="116"/>
                  </a:lnTo>
                  <a:lnTo>
                    <a:pt x="34" y="119"/>
                  </a:lnTo>
                  <a:lnTo>
                    <a:pt x="40" y="121"/>
                  </a:lnTo>
                  <a:lnTo>
                    <a:pt x="44" y="122"/>
                  </a:lnTo>
                  <a:lnTo>
                    <a:pt x="50" y="123"/>
                  </a:lnTo>
                  <a:lnTo>
                    <a:pt x="74" y="123"/>
                  </a:lnTo>
                  <a:lnTo>
                    <a:pt x="79" y="123"/>
                  </a:lnTo>
                  <a:lnTo>
                    <a:pt x="82" y="123"/>
                  </a:lnTo>
                  <a:lnTo>
                    <a:pt x="85" y="123"/>
                  </a:lnTo>
                  <a:lnTo>
                    <a:pt x="90" y="123"/>
                  </a:lnTo>
                  <a:lnTo>
                    <a:pt x="95" y="123"/>
                  </a:lnTo>
                  <a:lnTo>
                    <a:pt x="98" y="123"/>
                  </a:lnTo>
                  <a:lnTo>
                    <a:pt x="102" y="123"/>
                  </a:lnTo>
                  <a:lnTo>
                    <a:pt x="107" y="123"/>
                  </a:lnTo>
                  <a:lnTo>
                    <a:pt x="131" y="123"/>
                  </a:lnTo>
                  <a:lnTo>
                    <a:pt x="131" y="105"/>
                  </a:lnTo>
                  <a:lnTo>
                    <a:pt x="107" y="105"/>
                  </a:lnTo>
                  <a:lnTo>
                    <a:pt x="102" y="105"/>
                  </a:lnTo>
                  <a:lnTo>
                    <a:pt x="98" y="105"/>
                  </a:lnTo>
                  <a:lnTo>
                    <a:pt x="95" y="105"/>
                  </a:lnTo>
                  <a:lnTo>
                    <a:pt x="90" y="105"/>
                  </a:lnTo>
                  <a:lnTo>
                    <a:pt x="85" y="105"/>
                  </a:lnTo>
                  <a:lnTo>
                    <a:pt x="82" y="105"/>
                  </a:lnTo>
                  <a:lnTo>
                    <a:pt x="79" y="105"/>
                  </a:lnTo>
                  <a:lnTo>
                    <a:pt x="74" y="105"/>
                  </a:lnTo>
                  <a:lnTo>
                    <a:pt x="50" y="105"/>
                  </a:lnTo>
                  <a:lnTo>
                    <a:pt x="44" y="104"/>
                  </a:lnTo>
                  <a:lnTo>
                    <a:pt x="44" y="113"/>
                  </a:lnTo>
                  <a:lnTo>
                    <a:pt x="47" y="104"/>
                  </a:lnTo>
                  <a:lnTo>
                    <a:pt x="41" y="102"/>
                  </a:lnTo>
                  <a:lnTo>
                    <a:pt x="35" y="99"/>
                  </a:lnTo>
                  <a:lnTo>
                    <a:pt x="31" y="98"/>
                  </a:lnTo>
                  <a:lnTo>
                    <a:pt x="25" y="97"/>
                  </a:lnTo>
                  <a:lnTo>
                    <a:pt x="19" y="96"/>
                  </a:lnTo>
                  <a:lnTo>
                    <a:pt x="19" y="105"/>
                  </a:lnTo>
                  <a:lnTo>
                    <a:pt x="23" y="96"/>
                  </a:lnTo>
                  <a:lnTo>
                    <a:pt x="18" y="94"/>
                  </a:lnTo>
                  <a:lnTo>
                    <a:pt x="14" y="102"/>
                  </a:lnTo>
                  <a:lnTo>
                    <a:pt x="21" y="96"/>
                  </a:lnTo>
                  <a:lnTo>
                    <a:pt x="17" y="93"/>
                  </a:lnTo>
                  <a:lnTo>
                    <a:pt x="15" y="92"/>
                  </a:lnTo>
                  <a:lnTo>
                    <a:pt x="18" y="98"/>
                  </a:lnTo>
                  <a:lnTo>
                    <a:pt x="17" y="95"/>
                  </a:lnTo>
                  <a:lnTo>
                    <a:pt x="15" y="92"/>
                  </a:lnTo>
                  <a:lnTo>
                    <a:pt x="9" y="98"/>
                  </a:lnTo>
                  <a:lnTo>
                    <a:pt x="18" y="98"/>
                  </a:lnTo>
                  <a:lnTo>
                    <a:pt x="18" y="97"/>
                  </a:lnTo>
                  <a:lnTo>
                    <a:pt x="18" y="93"/>
                  </a:lnTo>
                  <a:lnTo>
                    <a:pt x="18" y="87"/>
                  </a:lnTo>
                  <a:lnTo>
                    <a:pt x="18" y="81"/>
                  </a:lnTo>
                  <a:lnTo>
                    <a:pt x="18" y="74"/>
                  </a:lnTo>
                  <a:lnTo>
                    <a:pt x="18" y="65"/>
                  </a:lnTo>
                  <a:lnTo>
                    <a:pt x="18" y="56"/>
                  </a:lnTo>
                  <a:lnTo>
                    <a:pt x="18" y="49"/>
                  </a:lnTo>
                  <a:lnTo>
                    <a:pt x="18" y="44"/>
                  </a:lnTo>
                  <a:lnTo>
                    <a:pt x="18" y="41"/>
                  </a:lnTo>
                  <a:lnTo>
                    <a:pt x="18" y="38"/>
                  </a:lnTo>
                  <a:lnTo>
                    <a:pt x="18" y="33"/>
                  </a:lnTo>
                  <a:lnTo>
                    <a:pt x="18" y="25"/>
                  </a:lnTo>
                  <a:lnTo>
                    <a:pt x="18" y="16"/>
                  </a:lnTo>
                  <a:lnTo>
                    <a:pt x="18" y="7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" name=""/>
            <p:cNvSpPr/>
            <p:nvPr/>
          </p:nvSpPr>
          <p:spPr>
            <a:xfrm>
              <a:off x="4765680" y="4917960"/>
              <a:ext cx="522360" cy="276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" name=""/>
            <p:cNvSpPr/>
            <p:nvPr/>
          </p:nvSpPr>
          <p:spPr>
            <a:xfrm>
              <a:off x="4857840" y="4976640"/>
              <a:ext cx="19548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TX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" name=""/>
            <p:cNvSpPr/>
            <p:nvPr/>
          </p:nvSpPr>
          <p:spPr>
            <a:xfrm>
              <a:off x="3541680" y="2936880"/>
              <a:ext cx="539640" cy="27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" name=""/>
            <p:cNvSpPr/>
            <p:nvPr/>
          </p:nvSpPr>
          <p:spPr>
            <a:xfrm>
              <a:off x="3633480" y="2995560"/>
              <a:ext cx="22932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" name=""/>
            <p:cNvSpPr/>
            <p:nvPr/>
          </p:nvSpPr>
          <p:spPr>
            <a:xfrm>
              <a:off x="3089160" y="4384800"/>
              <a:ext cx="811440" cy="27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" name=""/>
            <p:cNvSpPr/>
            <p:nvPr/>
          </p:nvSpPr>
          <p:spPr>
            <a:xfrm>
              <a:off x="3180960" y="4443480"/>
              <a:ext cx="23760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NM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" name=""/>
            <p:cNvSpPr/>
            <p:nvPr/>
          </p:nvSpPr>
          <p:spPr>
            <a:xfrm>
              <a:off x="2165400" y="4202280"/>
              <a:ext cx="534960" cy="27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" name=""/>
            <p:cNvSpPr/>
            <p:nvPr/>
          </p:nvSpPr>
          <p:spPr>
            <a:xfrm>
              <a:off x="2257560" y="4260960"/>
              <a:ext cx="19548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AZ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" name=""/>
            <p:cNvSpPr/>
            <p:nvPr/>
          </p:nvSpPr>
          <p:spPr>
            <a:xfrm>
              <a:off x="2403360" y="2860560"/>
              <a:ext cx="534960" cy="276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" name=""/>
            <p:cNvSpPr/>
            <p:nvPr/>
          </p:nvSpPr>
          <p:spPr>
            <a:xfrm>
              <a:off x="2495520" y="2919240"/>
              <a:ext cx="20376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UT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" name=""/>
            <p:cNvSpPr/>
            <p:nvPr/>
          </p:nvSpPr>
          <p:spPr>
            <a:xfrm>
              <a:off x="1336680" y="2400480"/>
              <a:ext cx="396720" cy="27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" name=""/>
            <p:cNvSpPr/>
            <p:nvPr/>
          </p:nvSpPr>
          <p:spPr>
            <a:xfrm>
              <a:off x="1428120" y="2459160"/>
              <a:ext cx="21240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NV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" name=""/>
            <p:cNvSpPr/>
            <p:nvPr/>
          </p:nvSpPr>
          <p:spPr>
            <a:xfrm>
              <a:off x="712800" y="3089160"/>
              <a:ext cx="396720" cy="276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" name=""/>
            <p:cNvSpPr/>
            <p:nvPr/>
          </p:nvSpPr>
          <p:spPr>
            <a:xfrm>
              <a:off x="804240" y="3147840"/>
              <a:ext cx="21240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CA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" name=""/>
            <p:cNvSpPr/>
            <p:nvPr/>
          </p:nvSpPr>
          <p:spPr>
            <a:xfrm>
              <a:off x="1870200" y="3927600"/>
              <a:ext cx="77760" cy="77760"/>
            </a:xfrm>
            <a:prstGeom prst="rect">
              <a:avLst/>
            </a:prstGeom>
            <a:solidFill>
              <a:srgbClr val="00cc99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" name=""/>
            <p:cNvSpPr/>
            <p:nvPr/>
          </p:nvSpPr>
          <p:spPr>
            <a:xfrm>
              <a:off x="2174760" y="3927600"/>
              <a:ext cx="77760" cy="77760"/>
            </a:xfrm>
            <a:prstGeom prst="rect">
              <a:avLst/>
            </a:prstGeom>
            <a:solidFill>
              <a:srgbClr val="00cc99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" name=""/>
            <p:cNvSpPr/>
            <p:nvPr/>
          </p:nvSpPr>
          <p:spPr>
            <a:xfrm>
              <a:off x="2470320" y="3897360"/>
              <a:ext cx="77760" cy="77760"/>
            </a:xfrm>
            <a:prstGeom prst="rect">
              <a:avLst/>
            </a:prstGeom>
            <a:solidFill>
              <a:srgbClr val="00cc99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" name=""/>
            <p:cNvSpPr/>
            <p:nvPr/>
          </p:nvSpPr>
          <p:spPr>
            <a:xfrm>
              <a:off x="1793880" y="3699000"/>
              <a:ext cx="255600" cy="245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" name=""/>
            <p:cNvSpPr/>
            <p:nvPr/>
          </p:nvSpPr>
          <p:spPr>
            <a:xfrm>
              <a:off x="1885680" y="3754440"/>
              <a:ext cx="7092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" name=""/>
            <p:cNvSpPr/>
            <p:nvPr/>
          </p:nvSpPr>
          <p:spPr>
            <a:xfrm>
              <a:off x="2098800" y="3699000"/>
              <a:ext cx="255600" cy="245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" name=""/>
            <p:cNvSpPr/>
            <p:nvPr/>
          </p:nvSpPr>
          <p:spPr>
            <a:xfrm>
              <a:off x="2190240" y="3754440"/>
              <a:ext cx="7092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" name=""/>
            <p:cNvSpPr/>
            <p:nvPr/>
          </p:nvSpPr>
          <p:spPr>
            <a:xfrm>
              <a:off x="2394000" y="3668760"/>
              <a:ext cx="255600" cy="245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" name=""/>
            <p:cNvSpPr/>
            <p:nvPr/>
          </p:nvSpPr>
          <p:spPr>
            <a:xfrm>
              <a:off x="2485800" y="3724200"/>
              <a:ext cx="7092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3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" name=""/>
            <p:cNvSpPr/>
            <p:nvPr/>
          </p:nvSpPr>
          <p:spPr>
            <a:xfrm>
              <a:off x="1990800" y="2084400"/>
              <a:ext cx="1100160" cy="1393920"/>
            </a:xfrm>
            <a:custGeom>
              <a:avLst/>
              <a:gdLst/>
              <a:ahLst/>
              <a:rect l="l" t="t" r="r" b="b"/>
              <a:pathLst>
                <a:path w="693" h="878">
                  <a:moveTo>
                    <a:pt x="30" y="612"/>
                  </a:moveTo>
                  <a:lnTo>
                    <a:pt x="20" y="672"/>
                  </a:lnTo>
                  <a:lnTo>
                    <a:pt x="18" y="674"/>
                  </a:lnTo>
                  <a:lnTo>
                    <a:pt x="14" y="699"/>
                  </a:lnTo>
                  <a:lnTo>
                    <a:pt x="9" y="726"/>
                  </a:lnTo>
                  <a:lnTo>
                    <a:pt x="1" y="778"/>
                  </a:lnTo>
                  <a:lnTo>
                    <a:pt x="0" y="794"/>
                  </a:lnTo>
                  <a:lnTo>
                    <a:pt x="39" y="800"/>
                  </a:lnTo>
                  <a:lnTo>
                    <a:pt x="81" y="808"/>
                  </a:lnTo>
                  <a:lnTo>
                    <a:pt x="142" y="817"/>
                  </a:lnTo>
                  <a:lnTo>
                    <a:pt x="145" y="817"/>
                  </a:lnTo>
                  <a:lnTo>
                    <a:pt x="161" y="819"/>
                  </a:lnTo>
                  <a:lnTo>
                    <a:pt x="187" y="823"/>
                  </a:lnTo>
                  <a:lnTo>
                    <a:pt x="286" y="836"/>
                  </a:lnTo>
                  <a:lnTo>
                    <a:pt x="317" y="840"/>
                  </a:lnTo>
                  <a:lnTo>
                    <a:pt x="328" y="842"/>
                  </a:lnTo>
                  <a:lnTo>
                    <a:pt x="348" y="846"/>
                  </a:lnTo>
                  <a:lnTo>
                    <a:pt x="379" y="850"/>
                  </a:lnTo>
                  <a:lnTo>
                    <a:pt x="411" y="852"/>
                  </a:lnTo>
                  <a:lnTo>
                    <a:pt x="443" y="856"/>
                  </a:lnTo>
                  <a:lnTo>
                    <a:pt x="445" y="858"/>
                  </a:lnTo>
                  <a:lnTo>
                    <a:pt x="505" y="865"/>
                  </a:lnTo>
                  <a:lnTo>
                    <a:pt x="551" y="870"/>
                  </a:lnTo>
                  <a:lnTo>
                    <a:pt x="566" y="871"/>
                  </a:lnTo>
                  <a:lnTo>
                    <a:pt x="623" y="878"/>
                  </a:lnTo>
                  <a:lnTo>
                    <a:pt x="632" y="800"/>
                  </a:lnTo>
                  <a:lnTo>
                    <a:pt x="633" y="797"/>
                  </a:lnTo>
                  <a:lnTo>
                    <a:pt x="638" y="758"/>
                  </a:lnTo>
                  <a:lnTo>
                    <a:pt x="639" y="738"/>
                  </a:lnTo>
                  <a:lnTo>
                    <a:pt x="642" y="718"/>
                  </a:lnTo>
                  <a:lnTo>
                    <a:pt x="644" y="693"/>
                  </a:lnTo>
                  <a:lnTo>
                    <a:pt x="644" y="692"/>
                  </a:lnTo>
                  <a:lnTo>
                    <a:pt x="644" y="673"/>
                  </a:lnTo>
                  <a:lnTo>
                    <a:pt x="648" y="637"/>
                  </a:lnTo>
                  <a:lnTo>
                    <a:pt x="652" y="597"/>
                  </a:lnTo>
                  <a:lnTo>
                    <a:pt x="658" y="557"/>
                  </a:lnTo>
                  <a:lnTo>
                    <a:pt x="663" y="499"/>
                  </a:lnTo>
                  <a:lnTo>
                    <a:pt x="663" y="498"/>
                  </a:lnTo>
                  <a:lnTo>
                    <a:pt x="666" y="477"/>
                  </a:lnTo>
                  <a:lnTo>
                    <a:pt x="667" y="456"/>
                  </a:lnTo>
                  <a:lnTo>
                    <a:pt x="670" y="450"/>
                  </a:lnTo>
                  <a:lnTo>
                    <a:pt x="674" y="417"/>
                  </a:lnTo>
                  <a:lnTo>
                    <a:pt x="675" y="397"/>
                  </a:lnTo>
                  <a:lnTo>
                    <a:pt x="679" y="361"/>
                  </a:lnTo>
                  <a:lnTo>
                    <a:pt x="684" y="326"/>
                  </a:lnTo>
                  <a:lnTo>
                    <a:pt x="686" y="297"/>
                  </a:lnTo>
                  <a:lnTo>
                    <a:pt x="688" y="291"/>
                  </a:lnTo>
                  <a:lnTo>
                    <a:pt x="689" y="276"/>
                  </a:lnTo>
                  <a:lnTo>
                    <a:pt x="690" y="256"/>
                  </a:lnTo>
                  <a:lnTo>
                    <a:pt x="693" y="237"/>
                  </a:lnTo>
                  <a:lnTo>
                    <a:pt x="640" y="231"/>
                  </a:lnTo>
                  <a:lnTo>
                    <a:pt x="636" y="231"/>
                  </a:lnTo>
                  <a:lnTo>
                    <a:pt x="579" y="224"/>
                  </a:lnTo>
                  <a:lnTo>
                    <a:pt x="574" y="223"/>
                  </a:lnTo>
                  <a:lnTo>
                    <a:pt x="548" y="220"/>
                  </a:lnTo>
                  <a:lnTo>
                    <a:pt x="456" y="208"/>
                  </a:lnTo>
                  <a:lnTo>
                    <a:pt x="462" y="169"/>
                  </a:lnTo>
                  <a:lnTo>
                    <a:pt x="466" y="138"/>
                  </a:lnTo>
                  <a:lnTo>
                    <a:pt x="467" y="128"/>
                  </a:lnTo>
                  <a:lnTo>
                    <a:pt x="468" y="116"/>
                  </a:lnTo>
                  <a:lnTo>
                    <a:pt x="472" y="89"/>
                  </a:lnTo>
                  <a:lnTo>
                    <a:pt x="474" y="76"/>
                  </a:lnTo>
                  <a:lnTo>
                    <a:pt x="476" y="49"/>
                  </a:lnTo>
                  <a:lnTo>
                    <a:pt x="433" y="43"/>
                  </a:lnTo>
                  <a:lnTo>
                    <a:pt x="429" y="43"/>
                  </a:lnTo>
                  <a:lnTo>
                    <a:pt x="424" y="42"/>
                  </a:lnTo>
                  <a:lnTo>
                    <a:pt x="394" y="38"/>
                  </a:lnTo>
                  <a:lnTo>
                    <a:pt x="364" y="35"/>
                  </a:lnTo>
                  <a:lnTo>
                    <a:pt x="352" y="34"/>
                  </a:lnTo>
                  <a:lnTo>
                    <a:pt x="351" y="31"/>
                  </a:lnTo>
                  <a:lnTo>
                    <a:pt x="346" y="31"/>
                  </a:lnTo>
                  <a:lnTo>
                    <a:pt x="345" y="31"/>
                  </a:lnTo>
                  <a:lnTo>
                    <a:pt x="342" y="30"/>
                  </a:lnTo>
                  <a:lnTo>
                    <a:pt x="249" y="18"/>
                  </a:lnTo>
                  <a:lnTo>
                    <a:pt x="219" y="13"/>
                  </a:lnTo>
                  <a:lnTo>
                    <a:pt x="161" y="5"/>
                  </a:lnTo>
                  <a:lnTo>
                    <a:pt x="127" y="0"/>
                  </a:lnTo>
                  <a:lnTo>
                    <a:pt x="125" y="16"/>
                  </a:lnTo>
                  <a:lnTo>
                    <a:pt x="111" y="105"/>
                  </a:lnTo>
                  <a:lnTo>
                    <a:pt x="102" y="158"/>
                  </a:lnTo>
                  <a:lnTo>
                    <a:pt x="92" y="216"/>
                  </a:lnTo>
                  <a:lnTo>
                    <a:pt x="85" y="260"/>
                  </a:lnTo>
                  <a:lnTo>
                    <a:pt x="80" y="297"/>
                  </a:lnTo>
                  <a:lnTo>
                    <a:pt x="77" y="317"/>
                  </a:lnTo>
                  <a:lnTo>
                    <a:pt x="74" y="330"/>
                  </a:lnTo>
                  <a:lnTo>
                    <a:pt x="70" y="356"/>
                  </a:lnTo>
                  <a:lnTo>
                    <a:pt x="65" y="390"/>
                  </a:lnTo>
                  <a:lnTo>
                    <a:pt x="64" y="397"/>
                  </a:lnTo>
                  <a:lnTo>
                    <a:pt x="47" y="498"/>
                  </a:lnTo>
                  <a:lnTo>
                    <a:pt x="42" y="526"/>
                  </a:lnTo>
                  <a:lnTo>
                    <a:pt x="41" y="535"/>
                  </a:lnTo>
                  <a:lnTo>
                    <a:pt x="39" y="544"/>
                  </a:lnTo>
                  <a:lnTo>
                    <a:pt x="38" y="556"/>
                  </a:lnTo>
                  <a:lnTo>
                    <a:pt x="32" y="588"/>
                  </a:lnTo>
                  <a:lnTo>
                    <a:pt x="30" y="612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" name=""/>
            <p:cNvSpPr/>
            <p:nvPr/>
          </p:nvSpPr>
          <p:spPr>
            <a:xfrm>
              <a:off x="3346560" y="3700440"/>
              <a:ext cx="2790720" cy="2741760"/>
            </a:xfrm>
            <a:custGeom>
              <a:avLst/>
              <a:gdLst/>
              <a:ahLst/>
              <a:rect l="l" t="t" r="r" b="b"/>
              <a:pathLst>
                <a:path w="1758" h="1727">
                  <a:moveTo>
                    <a:pt x="907" y="1427"/>
                  </a:moveTo>
                  <a:lnTo>
                    <a:pt x="893" y="1407"/>
                  </a:lnTo>
                  <a:lnTo>
                    <a:pt x="876" y="1383"/>
                  </a:lnTo>
                  <a:lnTo>
                    <a:pt x="846" y="1351"/>
                  </a:lnTo>
                  <a:lnTo>
                    <a:pt x="840" y="1344"/>
                  </a:lnTo>
                  <a:lnTo>
                    <a:pt x="828" y="1306"/>
                  </a:lnTo>
                  <a:lnTo>
                    <a:pt x="832" y="1303"/>
                  </a:lnTo>
                  <a:lnTo>
                    <a:pt x="795" y="1239"/>
                  </a:lnTo>
                  <a:lnTo>
                    <a:pt x="787" y="1208"/>
                  </a:lnTo>
                  <a:lnTo>
                    <a:pt x="773" y="1194"/>
                  </a:lnTo>
                  <a:lnTo>
                    <a:pt x="771" y="1183"/>
                  </a:lnTo>
                  <a:lnTo>
                    <a:pt x="741" y="1160"/>
                  </a:lnTo>
                  <a:lnTo>
                    <a:pt x="735" y="1147"/>
                  </a:lnTo>
                  <a:lnTo>
                    <a:pt x="723" y="1144"/>
                  </a:lnTo>
                  <a:lnTo>
                    <a:pt x="719" y="1136"/>
                  </a:lnTo>
                  <a:lnTo>
                    <a:pt x="708" y="1135"/>
                  </a:lnTo>
                  <a:lnTo>
                    <a:pt x="706" y="1119"/>
                  </a:lnTo>
                  <a:lnTo>
                    <a:pt x="702" y="1119"/>
                  </a:lnTo>
                  <a:lnTo>
                    <a:pt x="685" y="1097"/>
                  </a:lnTo>
                  <a:lnTo>
                    <a:pt x="670" y="1096"/>
                  </a:lnTo>
                  <a:lnTo>
                    <a:pt x="670" y="1092"/>
                  </a:lnTo>
                  <a:lnTo>
                    <a:pt x="641" y="1092"/>
                  </a:lnTo>
                  <a:lnTo>
                    <a:pt x="609" y="1085"/>
                  </a:lnTo>
                  <a:lnTo>
                    <a:pt x="609" y="1087"/>
                  </a:lnTo>
                  <a:lnTo>
                    <a:pt x="603" y="1086"/>
                  </a:lnTo>
                  <a:lnTo>
                    <a:pt x="601" y="1089"/>
                  </a:lnTo>
                  <a:lnTo>
                    <a:pt x="563" y="1073"/>
                  </a:lnTo>
                  <a:lnTo>
                    <a:pt x="532" y="1092"/>
                  </a:lnTo>
                  <a:lnTo>
                    <a:pt x="524" y="1092"/>
                  </a:lnTo>
                  <a:lnTo>
                    <a:pt x="500" y="1114"/>
                  </a:lnTo>
                  <a:lnTo>
                    <a:pt x="481" y="1170"/>
                  </a:lnTo>
                  <a:lnTo>
                    <a:pt x="451" y="1198"/>
                  </a:lnTo>
                  <a:lnTo>
                    <a:pt x="443" y="1212"/>
                  </a:lnTo>
                  <a:lnTo>
                    <a:pt x="412" y="1202"/>
                  </a:lnTo>
                  <a:lnTo>
                    <a:pt x="393" y="1185"/>
                  </a:lnTo>
                  <a:lnTo>
                    <a:pt x="362" y="1168"/>
                  </a:lnTo>
                  <a:lnTo>
                    <a:pt x="356" y="1162"/>
                  </a:lnTo>
                  <a:lnTo>
                    <a:pt x="328" y="1152"/>
                  </a:lnTo>
                  <a:lnTo>
                    <a:pt x="313" y="1141"/>
                  </a:lnTo>
                  <a:lnTo>
                    <a:pt x="297" y="1119"/>
                  </a:lnTo>
                  <a:lnTo>
                    <a:pt x="263" y="1096"/>
                  </a:lnTo>
                  <a:lnTo>
                    <a:pt x="240" y="1036"/>
                  </a:lnTo>
                  <a:lnTo>
                    <a:pt x="238" y="996"/>
                  </a:lnTo>
                  <a:lnTo>
                    <a:pt x="219" y="950"/>
                  </a:lnTo>
                  <a:lnTo>
                    <a:pt x="209" y="931"/>
                  </a:lnTo>
                  <a:lnTo>
                    <a:pt x="206" y="924"/>
                  </a:lnTo>
                  <a:lnTo>
                    <a:pt x="156" y="892"/>
                  </a:lnTo>
                  <a:lnTo>
                    <a:pt x="126" y="850"/>
                  </a:lnTo>
                  <a:lnTo>
                    <a:pt x="108" y="838"/>
                  </a:lnTo>
                  <a:lnTo>
                    <a:pt x="80" y="800"/>
                  </a:lnTo>
                  <a:lnTo>
                    <a:pt x="62" y="793"/>
                  </a:lnTo>
                  <a:lnTo>
                    <a:pt x="50" y="778"/>
                  </a:lnTo>
                  <a:lnTo>
                    <a:pt x="28" y="737"/>
                  </a:lnTo>
                  <a:lnTo>
                    <a:pt x="16" y="735"/>
                  </a:lnTo>
                  <a:lnTo>
                    <a:pt x="14" y="730"/>
                  </a:lnTo>
                  <a:lnTo>
                    <a:pt x="0" y="711"/>
                  </a:lnTo>
                  <a:lnTo>
                    <a:pt x="4" y="707"/>
                  </a:lnTo>
                  <a:lnTo>
                    <a:pt x="1" y="698"/>
                  </a:lnTo>
                  <a:lnTo>
                    <a:pt x="4" y="695"/>
                  </a:lnTo>
                  <a:lnTo>
                    <a:pt x="37" y="698"/>
                  </a:lnTo>
                  <a:lnTo>
                    <a:pt x="54" y="698"/>
                  </a:lnTo>
                  <a:lnTo>
                    <a:pt x="69" y="699"/>
                  </a:lnTo>
                  <a:lnTo>
                    <a:pt x="88" y="700"/>
                  </a:lnTo>
                  <a:lnTo>
                    <a:pt x="171" y="707"/>
                  </a:lnTo>
                  <a:lnTo>
                    <a:pt x="209" y="710"/>
                  </a:lnTo>
                  <a:lnTo>
                    <a:pt x="232" y="711"/>
                  </a:lnTo>
                  <a:lnTo>
                    <a:pt x="240" y="712"/>
                  </a:lnTo>
                  <a:lnTo>
                    <a:pt x="306" y="718"/>
                  </a:lnTo>
                  <a:lnTo>
                    <a:pt x="318" y="718"/>
                  </a:lnTo>
                  <a:lnTo>
                    <a:pt x="351" y="720"/>
                  </a:lnTo>
                  <a:lnTo>
                    <a:pt x="356" y="720"/>
                  </a:lnTo>
                  <a:lnTo>
                    <a:pt x="387" y="722"/>
                  </a:lnTo>
                  <a:lnTo>
                    <a:pt x="390" y="722"/>
                  </a:lnTo>
                  <a:lnTo>
                    <a:pt x="391" y="722"/>
                  </a:lnTo>
                  <a:lnTo>
                    <a:pt x="404" y="723"/>
                  </a:lnTo>
                  <a:lnTo>
                    <a:pt x="439" y="725"/>
                  </a:lnTo>
                  <a:lnTo>
                    <a:pt x="444" y="725"/>
                  </a:lnTo>
                  <a:lnTo>
                    <a:pt x="471" y="726"/>
                  </a:lnTo>
                  <a:lnTo>
                    <a:pt x="479" y="727"/>
                  </a:lnTo>
                  <a:lnTo>
                    <a:pt x="479" y="712"/>
                  </a:lnTo>
                  <a:lnTo>
                    <a:pt x="481" y="687"/>
                  </a:lnTo>
                  <a:lnTo>
                    <a:pt x="482" y="650"/>
                  </a:lnTo>
                  <a:lnTo>
                    <a:pt x="484" y="642"/>
                  </a:lnTo>
                  <a:lnTo>
                    <a:pt x="484" y="626"/>
                  </a:lnTo>
                  <a:lnTo>
                    <a:pt x="485" y="594"/>
                  </a:lnTo>
                  <a:lnTo>
                    <a:pt x="486" y="572"/>
                  </a:lnTo>
                  <a:lnTo>
                    <a:pt x="489" y="545"/>
                  </a:lnTo>
                  <a:lnTo>
                    <a:pt x="490" y="505"/>
                  </a:lnTo>
                  <a:lnTo>
                    <a:pt x="492" y="503"/>
                  </a:lnTo>
                  <a:lnTo>
                    <a:pt x="492" y="486"/>
                  </a:lnTo>
                  <a:lnTo>
                    <a:pt x="493" y="479"/>
                  </a:lnTo>
                  <a:lnTo>
                    <a:pt x="493" y="474"/>
                  </a:lnTo>
                  <a:lnTo>
                    <a:pt x="494" y="457"/>
                  </a:lnTo>
                  <a:lnTo>
                    <a:pt x="494" y="452"/>
                  </a:lnTo>
                  <a:lnTo>
                    <a:pt x="496" y="432"/>
                  </a:lnTo>
                  <a:lnTo>
                    <a:pt x="497" y="403"/>
                  </a:lnTo>
                  <a:lnTo>
                    <a:pt x="500" y="363"/>
                  </a:lnTo>
                  <a:lnTo>
                    <a:pt x="500" y="355"/>
                  </a:lnTo>
                  <a:lnTo>
                    <a:pt x="500" y="353"/>
                  </a:lnTo>
                  <a:lnTo>
                    <a:pt x="501" y="336"/>
                  </a:lnTo>
                  <a:lnTo>
                    <a:pt x="501" y="322"/>
                  </a:lnTo>
                  <a:lnTo>
                    <a:pt x="504" y="283"/>
                  </a:lnTo>
                  <a:lnTo>
                    <a:pt x="504" y="264"/>
                  </a:lnTo>
                  <a:lnTo>
                    <a:pt x="504" y="263"/>
                  </a:lnTo>
                  <a:lnTo>
                    <a:pt x="505" y="251"/>
                  </a:lnTo>
                  <a:lnTo>
                    <a:pt x="505" y="243"/>
                  </a:lnTo>
                  <a:lnTo>
                    <a:pt x="507" y="223"/>
                  </a:lnTo>
                  <a:lnTo>
                    <a:pt x="507" y="213"/>
                  </a:lnTo>
                  <a:lnTo>
                    <a:pt x="509" y="198"/>
                  </a:lnTo>
                  <a:lnTo>
                    <a:pt x="509" y="190"/>
                  </a:lnTo>
                  <a:lnTo>
                    <a:pt x="512" y="143"/>
                  </a:lnTo>
                  <a:lnTo>
                    <a:pt x="512" y="142"/>
                  </a:lnTo>
                  <a:lnTo>
                    <a:pt x="512" y="123"/>
                  </a:lnTo>
                  <a:lnTo>
                    <a:pt x="513" y="121"/>
                  </a:lnTo>
                  <a:lnTo>
                    <a:pt x="513" y="117"/>
                  </a:lnTo>
                  <a:lnTo>
                    <a:pt x="515" y="73"/>
                  </a:lnTo>
                  <a:lnTo>
                    <a:pt x="519" y="0"/>
                  </a:lnTo>
                  <a:lnTo>
                    <a:pt x="523" y="1"/>
                  </a:lnTo>
                  <a:lnTo>
                    <a:pt x="572" y="3"/>
                  </a:lnTo>
                  <a:lnTo>
                    <a:pt x="603" y="4"/>
                  </a:lnTo>
                  <a:lnTo>
                    <a:pt x="628" y="5"/>
                  </a:lnTo>
                  <a:lnTo>
                    <a:pt x="634" y="5"/>
                  </a:lnTo>
                  <a:lnTo>
                    <a:pt x="635" y="5"/>
                  </a:lnTo>
                  <a:lnTo>
                    <a:pt x="646" y="5"/>
                  </a:lnTo>
                  <a:lnTo>
                    <a:pt x="662" y="7"/>
                  </a:lnTo>
                  <a:lnTo>
                    <a:pt x="668" y="7"/>
                  </a:lnTo>
                  <a:lnTo>
                    <a:pt x="698" y="8"/>
                  </a:lnTo>
                  <a:lnTo>
                    <a:pt x="730" y="9"/>
                  </a:lnTo>
                  <a:lnTo>
                    <a:pt x="745" y="9"/>
                  </a:lnTo>
                  <a:lnTo>
                    <a:pt x="765" y="11"/>
                  </a:lnTo>
                  <a:lnTo>
                    <a:pt x="777" y="11"/>
                  </a:lnTo>
                  <a:lnTo>
                    <a:pt x="783" y="11"/>
                  </a:lnTo>
                  <a:lnTo>
                    <a:pt x="792" y="11"/>
                  </a:lnTo>
                  <a:lnTo>
                    <a:pt x="825" y="12"/>
                  </a:lnTo>
                  <a:lnTo>
                    <a:pt x="834" y="12"/>
                  </a:lnTo>
                  <a:lnTo>
                    <a:pt x="856" y="12"/>
                  </a:lnTo>
                  <a:lnTo>
                    <a:pt x="857" y="12"/>
                  </a:lnTo>
                  <a:lnTo>
                    <a:pt x="903" y="13"/>
                  </a:lnTo>
                  <a:lnTo>
                    <a:pt x="903" y="34"/>
                  </a:lnTo>
                  <a:lnTo>
                    <a:pt x="902" y="85"/>
                  </a:lnTo>
                  <a:lnTo>
                    <a:pt x="902" y="94"/>
                  </a:lnTo>
                  <a:lnTo>
                    <a:pt x="902" y="108"/>
                  </a:lnTo>
                  <a:lnTo>
                    <a:pt x="902" y="115"/>
                  </a:lnTo>
                  <a:lnTo>
                    <a:pt x="902" y="123"/>
                  </a:lnTo>
                  <a:lnTo>
                    <a:pt x="901" y="136"/>
                  </a:lnTo>
                  <a:lnTo>
                    <a:pt x="901" y="157"/>
                  </a:lnTo>
                  <a:lnTo>
                    <a:pt x="901" y="177"/>
                  </a:lnTo>
                  <a:lnTo>
                    <a:pt x="901" y="181"/>
                  </a:lnTo>
                  <a:lnTo>
                    <a:pt x="901" y="189"/>
                  </a:lnTo>
                  <a:lnTo>
                    <a:pt x="901" y="209"/>
                  </a:lnTo>
                  <a:lnTo>
                    <a:pt x="899" y="216"/>
                  </a:lnTo>
                  <a:lnTo>
                    <a:pt x="899" y="227"/>
                  </a:lnTo>
                  <a:lnTo>
                    <a:pt x="899" y="236"/>
                  </a:lnTo>
                  <a:lnTo>
                    <a:pt x="899" y="252"/>
                  </a:lnTo>
                  <a:lnTo>
                    <a:pt x="897" y="277"/>
                  </a:lnTo>
                  <a:lnTo>
                    <a:pt x="897" y="286"/>
                  </a:lnTo>
                  <a:lnTo>
                    <a:pt x="897" y="297"/>
                  </a:lnTo>
                  <a:lnTo>
                    <a:pt x="897" y="329"/>
                  </a:lnTo>
                  <a:lnTo>
                    <a:pt x="902" y="325"/>
                  </a:lnTo>
                  <a:lnTo>
                    <a:pt x="917" y="337"/>
                  </a:lnTo>
                  <a:lnTo>
                    <a:pt x="929" y="351"/>
                  </a:lnTo>
                  <a:lnTo>
                    <a:pt x="962" y="353"/>
                  </a:lnTo>
                  <a:lnTo>
                    <a:pt x="964" y="355"/>
                  </a:lnTo>
                  <a:lnTo>
                    <a:pt x="994" y="360"/>
                  </a:lnTo>
                  <a:lnTo>
                    <a:pt x="994" y="362"/>
                  </a:lnTo>
                  <a:lnTo>
                    <a:pt x="1000" y="364"/>
                  </a:lnTo>
                  <a:lnTo>
                    <a:pt x="1001" y="385"/>
                  </a:lnTo>
                  <a:lnTo>
                    <a:pt x="1010" y="389"/>
                  </a:lnTo>
                  <a:lnTo>
                    <a:pt x="1019" y="387"/>
                  </a:lnTo>
                  <a:lnTo>
                    <a:pt x="1033" y="389"/>
                  </a:lnTo>
                  <a:lnTo>
                    <a:pt x="1058" y="401"/>
                  </a:lnTo>
                  <a:lnTo>
                    <a:pt x="1075" y="395"/>
                  </a:lnTo>
                  <a:lnTo>
                    <a:pt x="1077" y="395"/>
                  </a:lnTo>
                  <a:lnTo>
                    <a:pt x="1084" y="399"/>
                  </a:lnTo>
                  <a:lnTo>
                    <a:pt x="1092" y="409"/>
                  </a:lnTo>
                  <a:lnTo>
                    <a:pt x="1101" y="410"/>
                  </a:lnTo>
                  <a:lnTo>
                    <a:pt x="1125" y="399"/>
                  </a:lnTo>
                  <a:lnTo>
                    <a:pt x="1134" y="402"/>
                  </a:lnTo>
                  <a:lnTo>
                    <a:pt x="1138" y="398"/>
                  </a:lnTo>
                  <a:lnTo>
                    <a:pt x="1144" y="398"/>
                  </a:lnTo>
                  <a:lnTo>
                    <a:pt x="1147" y="421"/>
                  </a:lnTo>
                  <a:lnTo>
                    <a:pt x="1159" y="421"/>
                  </a:lnTo>
                  <a:lnTo>
                    <a:pt x="1159" y="438"/>
                  </a:lnTo>
                  <a:lnTo>
                    <a:pt x="1173" y="445"/>
                  </a:lnTo>
                  <a:lnTo>
                    <a:pt x="1205" y="425"/>
                  </a:lnTo>
                  <a:lnTo>
                    <a:pt x="1214" y="437"/>
                  </a:lnTo>
                  <a:lnTo>
                    <a:pt x="1218" y="434"/>
                  </a:lnTo>
                  <a:lnTo>
                    <a:pt x="1222" y="433"/>
                  </a:lnTo>
                  <a:lnTo>
                    <a:pt x="1224" y="433"/>
                  </a:lnTo>
                  <a:lnTo>
                    <a:pt x="1238" y="451"/>
                  </a:lnTo>
                  <a:lnTo>
                    <a:pt x="1264" y="440"/>
                  </a:lnTo>
                  <a:lnTo>
                    <a:pt x="1262" y="459"/>
                  </a:lnTo>
                  <a:lnTo>
                    <a:pt x="1270" y="465"/>
                  </a:lnTo>
                  <a:lnTo>
                    <a:pt x="1295" y="428"/>
                  </a:lnTo>
                  <a:lnTo>
                    <a:pt x="1296" y="428"/>
                  </a:lnTo>
                  <a:lnTo>
                    <a:pt x="1319" y="448"/>
                  </a:lnTo>
                  <a:lnTo>
                    <a:pt x="1341" y="436"/>
                  </a:lnTo>
                  <a:lnTo>
                    <a:pt x="1338" y="440"/>
                  </a:lnTo>
                  <a:lnTo>
                    <a:pt x="1353" y="456"/>
                  </a:lnTo>
                  <a:lnTo>
                    <a:pt x="1363" y="456"/>
                  </a:lnTo>
                  <a:lnTo>
                    <a:pt x="1368" y="463"/>
                  </a:lnTo>
                  <a:lnTo>
                    <a:pt x="1386" y="457"/>
                  </a:lnTo>
                  <a:lnTo>
                    <a:pt x="1417" y="438"/>
                  </a:lnTo>
                  <a:lnTo>
                    <a:pt x="1438" y="444"/>
                  </a:lnTo>
                  <a:lnTo>
                    <a:pt x="1449" y="437"/>
                  </a:lnTo>
                  <a:lnTo>
                    <a:pt x="1451" y="434"/>
                  </a:lnTo>
                  <a:lnTo>
                    <a:pt x="1470" y="430"/>
                  </a:lnTo>
                  <a:lnTo>
                    <a:pt x="1470" y="426"/>
                  </a:lnTo>
                  <a:lnTo>
                    <a:pt x="1475" y="428"/>
                  </a:lnTo>
                  <a:lnTo>
                    <a:pt x="1479" y="433"/>
                  </a:lnTo>
                  <a:lnTo>
                    <a:pt x="1478" y="434"/>
                  </a:lnTo>
                  <a:lnTo>
                    <a:pt x="1509" y="434"/>
                  </a:lnTo>
                  <a:lnTo>
                    <a:pt x="1513" y="436"/>
                  </a:lnTo>
                  <a:lnTo>
                    <a:pt x="1516" y="426"/>
                  </a:lnTo>
                  <a:lnTo>
                    <a:pt x="1528" y="425"/>
                  </a:lnTo>
                  <a:lnTo>
                    <a:pt x="1532" y="426"/>
                  </a:lnTo>
                  <a:lnTo>
                    <a:pt x="1532" y="430"/>
                  </a:lnTo>
                  <a:lnTo>
                    <a:pt x="1549" y="437"/>
                  </a:lnTo>
                  <a:lnTo>
                    <a:pt x="1566" y="455"/>
                  </a:lnTo>
                  <a:lnTo>
                    <a:pt x="1572" y="457"/>
                  </a:lnTo>
                  <a:lnTo>
                    <a:pt x="1572" y="452"/>
                  </a:lnTo>
                  <a:lnTo>
                    <a:pt x="1581" y="455"/>
                  </a:lnTo>
                  <a:lnTo>
                    <a:pt x="1581" y="460"/>
                  </a:lnTo>
                  <a:lnTo>
                    <a:pt x="1583" y="459"/>
                  </a:lnTo>
                  <a:lnTo>
                    <a:pt x="1582" y="461"/>
                  </a:lnTo>
                  <a:lnTo>
                    <a:pt x="1600" y="464"/>
                  </a:lnTo>
                  <a:lnTo>
                    <a:pt x="1612" y="475"/>
                  </a:lnTo>
                  <a:lnTo>
                    <a:pt x="1617" y="471"/>
                  </a:lnTo>
                  <a:lnTo>
                    <a:pt x="1632" y="486"/>
                  </a:lnTo>
                  <a:lnTo>
                    <a:pt x="1648" y="478"/>
                  </a:lnTo>
                  <a:lnTo>
                    <a:pt x="1675" y="483"/>
                  </a:lnTo>
                  <a:lnTo>
                    <a:pt x="1675" y="488"/>
                  </a:lnTo>
                  <a:lnTo>
                    <a:pt x="1677" y="511"/>
                  </a:lnTo>
                  <a:lnTo>
                    <a:pt x="1677" y="529"/>
                  </a:lnTo>
                  <a:lnTo>
                    <a:pt x="1677" y="532"/>
                  </a:lnTo>
                  <a:lnTo>
                    <a:pt x="1679" y="552"/>
                  </a:lnTo>
                  <a:lnTo>
                    <a:pt x="1679" y="569"/>
                  </a:lnTo>
                  <a:lnTo>
                    <a:pt x="1679" y="572"/>
                  </a:lnTo>
                  <a:lnTo>
                    <a:pt x="1681" y="591"/>
                  </a:lnTo>
                  <a:lnTo>
                    <a:pt x="1682" y="613"/>
                  </a:lnTo>
                  <a:lnTo>
                    <a:pt x="1682" y="615"/>
                  </a:lnTo>
                  <a:lnTo>
                    <a:pt x="1682" y="621"/>
                  </a:lnTo>
                  <a:lnTo>
                    <a:pt x="1682" y="631"/>
                  </a:lnTo>
                  <a:lnTo>
                    <a:pt x="1684" y="653"/>
                  </a:lnTo>
                  <a:lnTo>
                    <a:pt x="1684" y="669"/>
                  </a:lnTo>
                  <a:lnTo>
                    <a:pt x="1684" y="672"/>
                  </a:lnTo>
                  <a:lnTo>
                    <a:pt x="1685" y="693"/>
                  </a:lnTo>
                  <a:lnTo>
                    <a:pt x="1685" y="702"/>
                  </a:lnTo>
                  <a:lnTo>
                    <a:pt x="1686" y="733"/>
                  </a:lnTo>
                  <a:lnTo>
                    <a:pt x="1689" y="735"/>
                  </a:lnTo>
                  <a:lnTo>
                    <a:pt x="1690" y="737"/>
                  </a:lnTo>
                  <a:lnTo>
                    <a:pt x="1692" y="739"/>
                  </a:lnTo>
                  <a:lnTo>
                    <a:pt x="1708" y="758"/>
                  </a:lnTo>
                  <a:lnTo>
                    <a:pt x="1715" y="772"/>
                  </a:lnTo>
                  <a:lnTo>
                    <a:pt x="1716" y="799"/>
                  </a:lnTo>
                  <a:lnTo>
                    <a:pt x="1732" y="812"/>
                  </a:lnTo>
                  <a:lnTo>
                    <a:pt x="1728" y="815"/>
                  </a:lnTo>
                  <a:lnTo>
                    <a:pt x="1750" y="863"/>
                  </a:lnTo>
                  <a:lnTo>
                    <a:pt x="1757" y="861"/>
                  </a:lnTo>
                  <a:lnTo>
                    <a:pt x="1755" y="892"/>
                  </a:lnTo>
                  <a:lnTo>
                    <a:pt x="1758" y="913"/>
                  </a:lnTo>
                  <a:lnTo>
                    <a:pt x="1753" y="932"/>
                  </a:lnTo>
                  <a:lnTo>
                    <a:pt x="1740" y="973"/>
                  </a:lnTo>
                  <a:lnTo>
                    <a:pt x="1738" y="989"/>
                  </a:lnTo>
                  <a:lnTo>
                    <a:pt x="1736" y="990"/>
                  </a:lnTo>
                  <a:lnTo>
                    <a:pt x="1736" y="1002"/>
                  </a:lnTo>
                  <a:lnTo>
                    <a:pt x="1743" y="1013"/>
                  </a:lnTo>
                  <a:lnTo>
                    <a:pt x="1744" y="1034"/>
                  </a:lnTo>
                  <a:lnTo>
                    <a:pt x="1742" y="1044"/>
                  </a:lnTo>
                  <a:lnTo>
                    <a:pt x="1740" y="1048"/>
                  </a:lnTo>
                  <a:lnTo>
                    <a:pt x="1736" y="1052"/>
                  </a:lnTo>
                  <a:lnTo>
                    <a:pt x="1725" y="1075"/>
                  </a:lnTo>
                  <a:lnTo>
                    <a:pt x="1720" y="1079"/>
                  </a:lnTo>
                  <a:lnTo>
                    <a:pt x="1724" y="1096"/>
                  </a:lnTo>
                  <a:lnTo>
                    <a:pt x="1731" y="1112"/>
                  </a:lnTo>
                  <a:lnTo>
                    <a:pt x="1723" y="1108"/>
                  </a:lnTo>
                  <a:lnTo>
                    <a:pt x="1700" y="1108"/>
                  </a:lnTo>
                  <a:lnTo>
                    <a:pt x="1658" y="1127"/>
                  </a:lnTo>
                  <a:lnTo>
                    <a:pt x="1656" y="1128"/>
                  </a:lnTo>
                  <a:lnTo>
                    <a:pt x="1608" y="1160"/>
                  </a:lnTo>
                  <a:lnTo>
                    <a:pt x="1601" y="1159"/>
                  </a:lnTo>
                  <a:lnTo>
                    <a:pt x="1625" y="1137"/>
                  </a:lnTo>
                  <a:lnTo>
                    <a:pt x="1639" y="1133"/>
                  </a:lnTo>
                  <a:lnTo>
                    <a:pt x="1639" y="1131"/>
                  </a:lnTo>
                  <a:lnTo>
                    <a:pt x="1621" y="1129"/>
                  </a:lnTo>
                  <a:lnTo>
                    <a:pt x="1604" y="1135"/>
                  </a:lnTo>
                  <a:lnTo>
                    <a:pt x="1604" y="1094"/>
                  </a:lnTo>
                  <a:lnTo>
                    <a:pt x="1594" y="1097"/>
                  </a:lnTo>
                  <a:lnTo>
                    <a:pt x="1586" y="1113"/>
                  </a:lnTo>
                  <a:lnTo>
                    <a:pt x="1578" y="1112"/>
                  </a:lnTo>
                  <a:lnTo>
                    <a:pt x="1574" y="1110"/>
                  </a:lnTo>
                  <a:lnTo>
                    <a:pt x="1572" y="1110"/>
                  </a:lnTo>
                  <a:lnTo>
                    <a:pt x="1571" y="1112"/>
                  </a:lnTo>
                  <a:lnTo>
                    <a:pt x="1567" y="1120"/>
                  </a:lnTo>
                  <a:lnTo>
                    <a:pt x="1570" y="1127"/>
                  </a:lnTo>
                  <a:lnTo>
                    <a:pt x="1567" y="1131"/>
                  </a:lnTo>
                  <a:lnTo>
                    <a:pt x="1570" y="1135"/>
                  </a:lnTo>
                  <a:lnTo>
                    <a:pt x="1582" y="1140"/>
                  </a:lnTo>
                  <a:lnTo>
                    <a:pt x="1587" y="1158"/>
                  </a:lnTo>
                  <a:lnTo>
                    <a:pt x="1608" y="1166"/>
                  </a:lnTo>
                  <a:lnTo>
                    <a:pt x="1555" y="1208"/>
                  </a:lnTo>
                  <a:lnTo>
                    <a:pt x="1520" y="1241"/>
                  </a:lnTo>
                  <a:lnTo>
                    <a:pt x="1503" y="1249"/>
                  </a:lnTo>
                  <a:lnTo>
                    <a:pt x="1502" y="1249"/>
                  </a:lnTo>
                  <a:lnTo>
                    <a:pt x="1448" y="1283"/>
                  </a:lnTo>
                  <a:lnTo>
                    <a:pt x="1400" y="1309"/>
                  </a:lnTo>
                  <a:lnTo>
                    <a:pt x="1383" y="1324"/>
                  </a:lnTo>
                  <a:lnTo>
                    <a:pt x="1365" y="1338"/>
                  </a:lnTo>
                  <a:lnTo>
                    <a:pt x="1349" y="1349"/>
                  </a:lnTo>
                  <a:lnTo>
                    <a:pt x="1316" y="1376"/>
                  </a:lnTo>
                  <a:lnTo>
                    <a:pt x="1292" y="1407"/>
                  </a:lnTo>
                  <a:lnTo>
                    <a:pt x="1292" y="1413"/>
                  </a:lnTo>
                  <a:lnTo>
                    <a:pt x="1292" y="1414"/>
                  </a:lnTo>
                  <a:lnTo>
                    <a:pt x="1279" y="1429"/>
                  </a:lnTo>
                  <a:lnTo>
                    <a:pt x="1266" y="1454"/>
                  </a:lnTo>
                  <a:lnTo>
                    <a:pt x="1249" y="1502"/>
                  </a:lnTo>
                  <a:lnTo>
                    <a:pt x="1249" y="1506"/>
                  </a:lnTo>
                  <a:lnTo>
                    <a:pt x="1243" y="1546"/>
                  </a:lnTo>
                  <a:lnTo>
                    <a:pt x="1258" y="1611"/>
                  </a:lnTo>
                  <a:lnTo>
                    <a:pt x="1268" y="1639"/>
                  </a:lnTo>
                  <a:lnTo>
                    <a:pt x="1277" y="1705"/>
                  </a:lnTo>
                  <a:lnTo>
                    <a:pt x="1249" y="1727"/>
                  </a:lnTo>
                  <a:lnTo>
                    <a:pt x="1228" y="1723"/>
                  </a:lnTo>
                  <a:lnTo>
                    <a:pt x="1211" y="1705"/>
                  </a:lnTo>
                  <a:lnTo>
                    <a:pt x="1176" y="1695"/>
                  </a:lnTo>
                  <a:lnTo>
                    <a:pt x="1121" y="1695"/>
                  </a:lnTo>
                  <a:lnTo>
                    <a:pt x="1117" y="1687"/>
                  </a:lnTo>
                  <a:lnTo>
                    <a:pt x="1109" y="1687"/>
                  </a:lnTo>
                  <a:lnTo>
                    <a:pt x="1073" y="1665"/>
                  </a:lnTo>
                  <a:lnTo>
                    <a:pt x="1059" y="1666"/>
                  </a:lnTo>
                  <a:lnTo>
                    <a:pt x="1048" y="1658"/>
                  </a:lnTo>
                  <a:lnTo>
                    <a:pt x="1050" y="1653"/>
                  </a:lnTo>
                  <a:lnTo>
                    <a:pt x="1013" y="1643"/>
                  </a:lnTo>
                  <a:lnTo>
                    <a:pt x="990" y="1614"/>
                  </a:lnTo>
                  <a:lnTo>
                    <a:pt x="977" y="1572"/>
                  </a:lnTo>
                  <a:lnTo>
                    <a:pt x="958" y="1545"/>
                  </a:lnTo>
                  <a:lnTo>
                    <a:pt x="951" y="1503"/>
                  </a:lnTo>
                  <a:lnTo>
                    <a:pt x="945" y="1465"/>
                  </a:lnTo>
                  <a:lnTo>
                    <a:pt x="928" y="1441"/>
                  </a:lnTo>
                  <a:lnTo>
                    <a:pt x="910" y="1432"/>
                  </a:lnTo>
                  <a:lnTo>
                    <a:pt x="907" y="1427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" name=""/>
            <p:cNvSpPr/>
            <p:nvPr/>
          </p:nvSpPr>
          <p:spPr>
            <a:xfrm>
              <a:off x="1652760" y="3344760"/>
              <a:ext cx="1326960" cy="1579680"/>
            </a:xfrm>
            <a:custGeom>
              <a:avLst/>
              <a:gdLst/>
              <a:ahLst/>
              <a:rect l="l" t="t" r="r" b="b"/>
              <a:pathLst>
                <a:path w="836" h="995">
                  <a:moveTo>
                    <a:pt x="0" y="690"/>
                  </a:moveTo>
                  <a:lnTo>
                    <a:pt x="16" y="670"/>
                  </a:lnTo>
                  <a:lnTo>
                    <a:pt x="39" y="670"/>
                  </a:lnTo>
                  <a:lnTo>
                    <a:pt x="51" y="628"/>
                  </a:lnTo>
                  <a:lnTo>
                    <a:pt x="41" y="624"/>
                  </a:lnTo>
                  <a:lnTo>
                    <a:pt x="27" y="609"/>
                  </a:lnTo>
                  <a:lnTo>
                    <a:pt x="35" y="566"/>
                  </a:lnTo>
                  <a:lnTo>
                    <a:pt x="46" y="558"/>
                  </a:lnTo>
                  <a:lnTo>
                    <a:pt x="70" y="518"/>
                  </a:lnTo>
                  <a:lnTo>
                    <a:pt x="77" y="477"/>
                  </a:lnTo>
                  <a:lnTo>
                    <a:pt x="83" y="471"/>
                  </a:lnTo>
                  <a:lnTo>
                    <a:pt x="88" y="459"/>
                  </a:lnTo>
                  <a:lnTo>
                    <a:pt x="114" y="448"/>
                  </a:lnTo>
                  <a:lnTo>
                    <a:pt x="127" y="437"/>
                  </a:lnTo>
                  <a:lnTo>
                    <a:pt x="131" y="428"/>
                  </a:lnTo>
                  <a:lnTo>
                    <a:pt x="106" y="401"/>
                  </a:lnTo>
                  <a:lnTo>
                    <a:pt x="107" y="392"/>
                  </a:lnTo>
                  <a:lnTo>
                    <a:pt x="96" y="352"/>
                  </a:lnTo>
                  <a:lnTo>
                    <a:pt x="84" y="331"/>
                  </a:lnTo>
                  <a:lnTo>
                    <a:pt x="87" y="306"/>
                  </a:lnTo>
                  <a:lnTo>
                    <a:pt x="99" y="269"/>
                  </a:lnTo>
                  <a:lnTo>
                    <a:pt x="98" y="186"/>
                  </a:lnTo>
                  <a:lnTo>
                    <a:pt x="106" y="167"/>
                  </a:lnTo>
                  <a:lnTo>
                    <a:pt x="100" y="131"/>
                  </a:lnTo>
                  <a:lnTo>
                    <a:pt x="133" y="128"/>
                  </a:lnTo>
                  <a:lnTo>
                    <a:pt x="163" y="153"/>
                  </a:lnTo>
                  <a:lnTo>
                    <a:pt x="191" y="130"/>
                  </a:lnTo>
                  <a:lnTo>
                    <a:pt x="209" y="26"/>
                  </a:lnTo>
                  <a:lnTo>
                    <a:pt x="213" y="0"/>
                  </a:lnTo>
                  <a:lnTo>
                    <a:pt x="252" y="5"/>
                  </a:lnTo>
                  <a:lnTo>
                    <a:pt x="294" y="14"/>
                  </a:lnTo>
                  <a:lnTo>
                    <a:pt x="355" y="23"/>
                  </a:lnTo>
                  <a:lnTo>
                    <a:pt x="358" y="23"/>
                  </a:lnTo>
                  <a:lnTo>
                    <a:pt x="374" y="24"/>
                  </a:lnTo>
                  <a:lnTo>
                    <a:pt x="400" y="28"/>
                  </a:lnTo>
                  <a:lnTo>
                    <a:pt x="499" y="42"/>
                  </a:lnTo>
                  <a:lnTo>
                    <a:pt x="530" y="46"/>
                  </a:lnTo>
                  <a:lnTo>
                    <a:pt x="541" y="47"/>
                  </a:lnTo>
                  <a:lnTo>
                    <a:pt x="561" y="51"/>
                  </a:lnTo>
                  <a:lnTo>
                    <a:pt x="592" y="55"/>
                  </a:lnTo>
                  <a:lnTo>
                    <a:pt x="625" y="58"/>
                  </a:lnTo>
                  <a:lnTo>
                    <a:pt x="656" y="62"/>
                  </a:lnTo>
                  <a:lnTo>
                    <a:pt x="659" y="63"/>
                  </a:lnTo>
                  <a:lnTo>
                    <a:pt x="718" y="70"/>
                  </a:lnTo>
                  <a:lnTo>
                    <a:pt x="764" y="76"/>
                  </a:lnTo>
                  <a:lnTo>
                    <a:pt x="779" y="77"/>
                  </a:lnTo>
                  <a:lnTo>
                    <a:pt x="836" y="84"/>
                  </a:lnTo>
                  <a:lnTo>
                    <a:pt x="832" y="124"/>
                  </a:lnTo>
                  <a:lnTo>
                    <a:pt x="828" y="163"/>
                  </a:lnTo>
                  <a:lnTo>
                    <a:pt x="818" y="244"/>
                  </a:lnTo>
                  <a:lnTo>
                    <a:pt x="812" y="319"/>
                  </a:lnTo>
                  <a:lnTo>
                    <a:pt x="810" y="325"/>
                  </a:lnTo>
                  <a:lnTo>
                    <a:pt x="801" y="412"/>
                  </a:lnTo>
                  <a:lnTo>
                    <a:pt x="798" y="441"/>
                  </a:lnTo>
                  <a:lnTo>
                    <a:pt x="798" y="443"/>
                  </a:lnTo>
                  <a:lnTo>
                    <a:pt x="794" y="473"/>
                  </a:lnTo>
                  <a:lnTo>
                    <a:pt x="790" y="506"/>
                  </a:lnTo>
                  <a:lnTo>
                    <a:pt x="783" y="567"/>
                  </a:lnTo>
                  <a:lnTo>
                    <a:pt x="779" y="602"/>
                  </a:lnTo>
                  <a:lnTo>
                    <a:pt x="779" y="606"/>
                  </a:lnTo>
                  <a:lnTo>
                    <a:pt x="770" y="693"/>
                  </a:lnTo>
                  <a:lnTo>
                    <a:pt x="770" y="702"/>
                  </a:lnTo>
                  <a:lnTo>
                    <a:pt x="767" y="726"/>
                  </a:lnTo>
                  <a:lnTo>
                    <a:pt x="763" y="763"/>
                  </a:lnTo>
                  <a:lnTo>
                    <a:pt x="761" y="767"/>
                  </a:lnTo>
                  <a:lnTo>
                    <a:pt x="757" y="807"/>
                  </a:lnTo>
                  <a:lnTo>
                    <a:pt x="756" y="818"/>
                  </a:lnTo>
                  <a:lnTo>
                    <a:pt x="740" y="960"/>
                  </a:lnTo>
                  <a:lnTo>
                    <a:pt x="740" y="964"/>
                  </a:lnTo>
                  <a:lnTo>
                    <a:pt x="736" y="995"/>
                  </a:lnTo>
                  <a:lnTo>
                    <a:pt x="547" y="972"/>
                  </a:lnTo>
                  <a:lnTo>
                    <a:pt x="465" y="961"/>
                  </a:lnTo>
                  <a:lnTo>
                    <a:pt x="432" y="945"/>
                  </a:lnTo>
                  <a:lnTo>
                    <a:pt x="428" y="942"/>
                  </a:lnTo>
                  <a:lnTo>
                    <a:pt x="412" y="933"/>
                  </a:lnTo>
                  <a:lnTo>
                    <a:pt x="411" y="932"/>
                  </a:lnTo>
                  <a:lnTo>
                    <a:pt x="180" y="807"/>
                  </a:lnTo>
                  <a:lnTo>
                    <a:pt x="16" y="714"/>
                  </a:lnTo>
                  <a:lnTo>
                    <a:pt x="0" y="690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" name=""/>
            <p:cNvSpPr/>
            <p:nvPr/>
          </p:nvSpPr>
          <p:spPr>
            <a:xfrm>
              <a:off x="676440" y="3862440"/>
              <a:ext cx="72720" cy="33120"/>
            </a:xfrm>
            <a:custGeom>
              <a:avLst/>
              <a:gdLst/>
              <a:ahLst/>
              <a:rect l="l" t="t" r="r" b="b"/>
              <a:pathLst>
                <a:path w="46" h="21">
                  <a:moveTo>
                    <a:pt x="0" y="0"/>
                  </a:moveTo>
                  <a:lnTo>
                    <a:pt x="34" y="16"/>
                  </a:lnTo>
                  <a:lnTo>
                    <a:pt x="42" y="12"/>
                  </a:lnTo>
                  <a:lnTo>
                    <a:pt x="46" y="17"/>
                  </a:lnTo>
                  <a:lnTo>
                    <a:pt x="41" y="21"/>
                  </a:lnTo>
                  <a:lnTo>
                    <a:pt x="5" y="1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" name=""/>
            <p:cNvSpPr/>
            <p:nvPr/>
          </p:nvSpPr>
          <p:spPr>
            <a:xfrm>
              <a:off x="612720" y="3865680"/>
              <a:ext cx="46080" cy="25200"/>
            </a:xfrm>
            <a:custGeom>
              <a:avLst/>
              <a:gdLst/>
              <a:ahLst/>
              <a:rect l="l" t="t" r="r" b="b"/>
              <a:pathLst>
                <a:path w="29" h="16">
                  <a:moveTo>
                    <a:pt x="0" y="4"/>
                  </a:moveTo>
                  <a:lnTo>
                    <a:pt x="3" y="15"/>
                  </a:lnTo>
                  <a:lnTo>
                    <a:pt x="29" y="16"/>
                  </a:lnTo>
                  <a:lnTo>
                    <a:pt x="22" y="5"/>
                  </a:lnTo>
                  <a:lnTo>
                    <a:pt x="24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fffff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" name=""/>
            <p:cNvSpPr/>
            <p:nvPr/>
          </p:nvSpPr>
          <p:spPr>
            <a:xfrm>
              <a:off x="917640" y="4068720"/>
              <a:ext cx="44280" cy="46080"/>
            </a:xfrm>
            <a:custGeom>
              <a:avLst/>
              <a:gdLst/>
              <a:ahLst/>
              <a:rect l="l" t="t" r="r" b="b"/>
              <a:pathLst>
                <a:path w="28" h="29">
                  <a:moveTo>
                    <a:pt x="0" y="0"/>
                  </a:moveTo>
                  <a:lnTo>
                    <a:pt x="0" y="7"/>
                  </a:lnTo>
                  <a:lnTo>
                    <a:pt x="8" y="10"/>
                  </a:lnTo>
                  <a:lnTo>
                    <a:pt x="15" y="29"/>
                  </a:lnTo>
                  <a:lnTo>
                    <a:pt x="28" y="28"/>
                  </a:lnTo>
                  <a:lnTo>
                    <a:pt x="24" y="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" name=""/>
            <p:cNvSpPr/>
            <p:nvPr/>
          </p:nvSpPr>
          <p:spPr>
            <a:xfrm>
              <a:off x="892080" y="4178160"/>
              <a:ext cx="36720" cy="60480"/>
            </a:xfrm>
            <a:custGeom>
              <a:avLst/>
              <a:gdLst/>
              <a:ahLst/>
              <a:rect l="l" t="t" r="r" b="b"/>
              <a:pathLst>
                <a:path w="23" h="38">
                  <a:moveTo>
                    <a:pt x="0" y="0"/>
                  </a:moveTo>
                  <a:lnTo>
                    <a:pt x="11" y="37"/>
                  </a:lnTo>
                  <a:lnTo>
                    <a:pt x="23" y="3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" name=""/>
            <p:cNvSpPr/>
            <p:nvPr/>
          </p:nvSpPr>
          <p:spPr>
            <a:xfrm>
              <a:off x="2979720" y="2460600"/>
              <a:ext cx="1433520" cy="1122480"/>
            </a:xfrm>
            <a:custGeom>
              <a:avLst/>
              <a:gdLst/>
              <a:ahLst/>
              <a:rect l="l" t="t" r="r" b="b"/>
              <a:pathLst>
                <a:path w="903" h="707">
                  <a:moveTo>
                    <a:pt x="895" y="290"/>
                  </a:moveTo>
                  <a:lnTo>
                    <a:pt x="895" y="291"/>
                  </a:lnTo>
                  <a:lnTo>
                    <a:pt x="894" y="304"/>
                  </a:lnTo>
                  <a:lnTo>
                    <a:pt x="894" y="322"/>
                  </a:lnTo>
                  <a:lnTo>
                    <a:pt x="892" y="362"/>
                  </a:lnTo>
                  <a:lnTo>
                    <a:pt x="892" y="363"/>
                  </a:lnTo>
                  <a:lnTo>
                    <a:pt x="892" y="371"/>
                  </a:lnTo>
                  <a:lnTo>
                    <a:pt x="892" y="376"/>
                  </a:lnTo>
                  <a:lnTo>
                    <a:pt x="891" y="385"/>
                  </a:lnTo>
                  <a:lnTo>
                    <a:pt x="891" y="417"/>
                  </a:lnTo>
                  <a:lnTo>
                    <a:pt x="889" y="433"/>
                  </a:lnTo>
                  <a:lnTo>
                    <a:pt x="889" y="444"/>
                  </a:lnTo>
                  <a:lnTo>
                    <a:pt x="889" y="445"/>
                  </a:lnTo>
                  <a:lnTo>
                    <a:pt x="888" y="474"/>
                  </a:lnTo>
                  <a:lnTo>
                    <a:pt x="888" y="484"/>
                  </a:lnTo>
                  <a:lnTo>
                    <a:pt x="887" y="502"/>
                  </a:lnTo>
                  <a:lnTo>
                    <a:pt x="887" y="503"/>
                  </a:lnTo>
                  <a:lnTo>
                    <a:pt x="887" y="525"/>
                  </a:lnTo>
                  <a:lnTo>
                    <a:pt x="885" y="545"/>
                  </a:lnTo>
                  <a:lnTo>
                    <a:pt x="884" y="587"/>
                  </a:lnTo>
                  <a:lnTo>
                    <a:pt x="884" y="602"/>
                  </a:lnTo>
                  <a:lnTo>
                    <a:pt x="884" y="604"/>
                  </a:lnTo>
                  <a:lnTo>
                    <a:pt x="883" y="626"/>
                  </a:lnTo>
                  <a:lnTo>
                    <a:pt x="881" y="644"/>
                  </a:lnTo>
                  <a:lnTo>
                    <a:pt x="881" y="667"/>
                  </a:lnTo>
                  <a:lnTo>
                    <a:pt x="880" y="687"/>
                  </a:lnTo>
                  <a:lnTo>
                    <a:pt x="880" y="707"/>
                  </a:lnTo>
                  <a:lnTo>
                    <a:pt x="806" y="704"/>
                  </a:lnTo>
                  <a:lnTo>
                    <a:pt x="789" y="703"/>
                  </a:lnTo>
                  <a:lnTo>
                    <a:pt x="758" y="702"/>
                  </a:lnTo>
                  <a:lnTo>
                    <a:pt x="749" y="700"/>
                  </a:lnTo>
                  <a:lnTo>
                    <a:pt x="719" y="699"/>
                  </a:lnTo>
                  <a:lnTo>
                    <a:pt x="712" y="699"/>
                  </a:lnTo>
                  <a:lnTo>
                    <a:pt x="632" y="695"/>
                  </a:lnTo>
                  <a:lnTo>
                    <a:pt x="586" y="694"/>
                  </a:lnTo>
                  <a:lnTo>
                    <a:pt x="514" y="688"/>
                  </a:lnTo>
                  <a:lnTo>
                    <a:pt x="489" y="687"/>
                  </a:lnTo>
                  <a:lnTo>
                    <a:pt x="481" y="685"/>
                  </a:lnTo>
                  <a:lnTo>
                    <a:pt x="417" y="680"/>
                  </a:lnTo>
                  <a:lnTo>
                    <a:pt x="413" y="680"/>
                  </a:lnTo>
                  <a:lnTo>
                    <a:pt x="398" y="679"/>
                  </a:lnTo>
                  <a:lnTo>
                    <a:pt x="380" y="677"/>
                  </a:lnTo>
                  <a:lnTo>
                    <a:pt x="322" y="673"/>
                  </a:lnTo>
                  <a:lnTo>
                    <a:pt x="204" y="662"/>
                  </a:lnTo>
                  <a:lnTo>
                    <a:pt x="200" y="661"/>
                  </a:lnTo>
                  <a:lnTo>
                    <a:pt x="196" y="661"/>
                  </a:lnTo>
                  <a:lnTo>
                    <a:pt x="195" y="661"/>
                  </a:lnTo>
                  <a:lnTo>
                    <a:pt x="115" y="654"/>
                  </a:lnTo>
                  <a:lnTo>
                    <a:pt x="84" y="650"/>
                  </a:lnTo>
                  <a:lnTo>
                    <a:pt x="49" y="648"/>
                  </a:lnTo>
                  <a:lnTo>
                    <a:pt x="37" y="646"/>
                  </a:lnTo>
                  <a:lnTo>
                    <a:pt x="0" y="641"/>
                  </a:lnTo>
                  <a:lnTo>
                    <a:pt x="9" y="563"/>
                  </a:lnTo>
                  <a:lnTo>
                    <a:pt x="11" y="560"/>
                  </a:lnTo>
                  <a:lnTo>
                    <a:pt x="15" y="521"/>
                  </a:lnTo>
                  <a:lnTo>
                    <a:pt x="16" y="501"/>
                  </a:lnTo>
                  <a:lnTo>
                    <a:pt x="19" y="480"/>
                  </a:lnTo>
                  <a:lnTo>
                    <a:pt x="22" y="456"/>
                  </a:lnTo>
                  <a:lnTo>
                    <a:pt x="22" y="455"/>
                  </a:lnTo>
                  <a:lnTo>
                    <a:pt x="22" y="436"/>
                  </a:lnTo>
                  <a:lnTo>
                    <a:pt x="26" y="399"/>
                  </a:lnTo>
                  <a:lnTo>
                    <a:pt x="30" y="360"/>
                  </a:lnTo>
                  <a:lnTo>
                    <a:pt x="35" y="320"/>
                  </a:lnTo>
                  <a:lnTo>
                    <a:pt x="41" y="262"/>
                  </a:lnTo>
                  <a:lnTo>
                    <a:pt x="41" y="260"/>
                  </a:lnTo>
                  <a:lnTo>
                    <a:pt x="43" y="240"/>
                  </a:lnTo>
                  <a:lnTo>
                    <a:pt x="45" y="219"/>
                  </a:lnTo>
                  <a:lnTo>
                    <a:pt x="47" y="213"/>
                  </a:lnTo>
                  <a:lnTo>
                    <a:pt x="51" y="179"/>
                  </a:lnTo>
                  <a:lnTo>
                    <a:pt x="53" y="159"/>
                  </a:lnTo>
                  <a:lnTo>
                    <a:pt x="57" y="124"/>
                  </a:lnTo>
                  <a:lnTo>
                    <a:pt x="61" y="89"/>
                  </a:lnTo>
                  <a:lnTo>
                    <a:pt x="64" y="59"/>
                  </a:lnTo>
                  <a:lnTo>
                    <a:pt x="65" y="54"/>
                  </a:lnTo>
                  <a:lnTo>
                    <a:pt x="66" y="39"/>
                  </a:lnTo>
                  <a:lnTo>
                    <a:pt x="68" y="19"/>
                  </a:lnTo>
                  <a:lnTo>
                    <a:pt x="70" y="0"/>
                  </a:lnTo>
                  <a:lnTo>
                    <a:pt x="100" y="3"/>
                  </a:lnTo>
                  <a:lnTo>
                    <a:pt x="173" y="9"/>
                  </a:lnTo>
                  <a:lnTo>
                    <a:pt x="204" y="12"/>
                  </a:lnTo>
                  <a:lnTo>
                    <a:pt x="240" y="16"/>
                  </a:lnTo>
                  <a:lnTo>
                    <a:pt x="269" y="19"/>
                  </a:lnTo>
                  <a:lnTo>
                    <a:pt x="276" y="19"/>
                  </a:lnTo>
                  <a:lnTo>
                    <a:pt x="326" y="23"/>
                  </a:lnTo>
                  <a:lnTo>
                    <a:pt x="328" y="23"/>
                  </a:lnTo>
                  <a:lnTo>
                    <a:pt x="330" y="24"/>
                  </a:lnTo>
                  <a:lnTo>
                    <a:pt x="374" y="28"/>
                  </a:lnTo>
                  <a:lnTo>
                    <a:pt x="387" y="30"/>
                  </a:lnTo>
                  <a:lnTo>
                    <a:pt x="395" y="31"/>
                  </a:lnTo>
                  <a:lnTo>
                    <a:pt x="399" y="31"/>
                  </a:lnTo>
                  <a:lnTo>
                    <a:pt x="409" y="32"/>
                  </a:lnTo>
                  <a:lnTo>
                    <a:pt x="410" y="32"/>
                  </a:lnTo>
                  <a:lnTo>
                    <a:pt x="424" y="34"/>
                  </a:lnTo>
                  <a:lnTo>
                    <a:pt x="498" y="39"/>
                  </a:lnTo>
                  <a:lnTo>
                    <a:pt x="519" y="40"/>
                  </a:lnTo>
                  <a:lnTo>
                    <a:pt x="521" y="40"/>
                  </a:lnTo>
                  <a:lnTo>
                    <a:pt x="537" y="42"/>
                  </a:lnTo>
                  <a:lnTo>
                    <a:pt x="558" y="43"/>
                  </a:lnTo>
                  <a:lnTo>
                    <a:pt x="567" y="43"/>
                  </a:lnTo>
                  <a:lnTo>
                    <a:pt x="596" y="45"/>
                  </a:lnTo>
                  <a:lnTo>
                    <a:pt x="665" y="49"/>
                  </a:lnTo>
                  <a:lnTo>
                    <a:pt x="716" y="53"/>
                  </a:lnTo>
                  <a:lnTo>
                    <a:pt x="723" y="53"/>
                  </a:lnTo>
                  <a:lnTo>
                    <a:pt x="722" y="53"/>
                  </a:lnTo>
                  <a:lnTo>
                    <a:pt x="746" y="54"/>
                  </a:lnTo>
                  <a:lnTo>
                    <a:pt x="833" y="58"/>
                  </a:lnTo>
                  <a:lnTo>
                    <a:pt x="835" y="58"/>
                  </a:lnTo>
                  <a:lnTo>
                    <a:pt x="837" y="58"/>
                  </a:lnTo>
                  <a:lnTo>
                    <a:pt x="903" y="61"/>
                  </a:lnTo>
                  <a:lnTo>
                    <a:pt x="902" y="101"/>
                  </a:lnTo>
                  <a:lnTo>
                    <a:pt x="902" y="111"/>
                  </a:lnTo>
                  <a:lnTo>
                    <a:pt x="900" y="121"/>
                  </a:lnTo>
                  <a:lnTo>
                    <a:pt x="900" y="142"/>
                  </a:lnTo>
                  <a:lnTo>
                    <a:pt x="900" y="152"/>
                  </a:lnTo>
                  <a:lnTo>
                    <a:pt x="899" y="166"/>
                  </a:lnTo>
                  <a:lnTo>
                    <a:pt x="898" y="223"/>
                  </a:lnTo>
                  <a:lnTo>
                    <a:pt x="895" y="290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" name=""/>
            <p:cNvSpPr/>
            <p:nvPr/>
          </p:nvSpPr>
          <p:spPr>
            <a:xfrm>
              <a:off x="2819520" y="3478320"/>
              <a:ext cx="1363680" cy="1461960"/>
            </a:xfrm>
            <a:custGeom>
              <a:avLst/>
              <a:gdLst/>
              <a:ahLst/>
              <a:rect l="l" t="t" r="r" b="b"/>
              <a:pathLst>
                <a:path w="859" h="921">
                  <a:moveTo>
                    <a:pt x="26" y="913"/>
                  </a:moveTo>
                  <a:lnTo>
                    <a:pt x="114" y="921"/>
                  </a:lnTo>
                  <a:lnTo>
                    <a:pt x="121" y="848"/>
                  </a:lnTo>
                  <a:lnTo>
                    <a:pt x="243" y="862"/>
                  </a:lnTo>
                  <a:lnTo>
                    <a:pt x="345" y="870"/>
                  </a:lnTo>
                  <a:lnTo>
                    <a:pt x="332" y="851"/>
                  </a:lnTo>
                  <a:lnTo>
                    <a:pt x="336" y="847"/>
                  </a:lnTo>
                  <a:lnTo>
                    <a:pt x="333" y="837"/>
                  </a:lnTo>
                  <a:lnTo>
                    <a:pt x="336" y="835"/>
                  </a:lnTo>
                  <a:lnTo>
                    <a:pt x="369" y="837"/>
                  </a:lnTo>
                  <a:lnTo>
                    <a:pt x="386" y="837"/>
                  </a:lnTo>
                  <a:lnTo>
                    <a:pt x="401" y="839"/>
                  </a:lnTo>
                  <a:lnTo>
                    <a:pt x="420" y="840"/>
                  </a:lnTo>
                  <a:lnTo>
                    <a:pt x="503" y="847"/>
                  </a:lnTo>
                  <a:lnTo>
                    <a:pt x="541" y="850"/>
                  </a:lnTo>
                  <a:lnTo>
                    <a:pt x="564" y="851"/>
                  </a:lnTo>
                  <a:lnTo>
                    <a:pt x="572" y="852"/>
                  </a:lnTo>
                  <a:lnTo>
                    <a:pt x="638" y="858"/>
                  </a:lnTo>
                  <a:lnTo>
                    <a:pt x="650" y="858"/>
                  </a:lnTo>
                  <a:lnTo>
                    <a:pt x="683" y="860"/>
                  </a:lnTo>
                  <a:lnTo>
                    <a:pt x="688" y="860"/>
                  </a:lnTo>
                  <a:lnTo>
                    <a:pt x="719" y="862"/>
                  </a:lnTo>
                  <a:lnTo>
                    <a:pt x="722" y="862"/>
                  </a:lnTo>
                  <a:lnTo>
                    <a:pt x="724" y="862"/>
                  </a:lnTo>
                  <a:lnTo>
                    <a:pt x="736" y="863"/>
                  </a:lnTo>
                  <a:lnTo>
                    <a:pt x="771" y="864"/>
                  </a:lnTo>
                  <a:lnTo>
                    <a:pt x="776" y="864"/>
                  </a:lnTo>
                  <a:lnTo>
                    <a:pt x="803" y="866"/>
                  </a:lnTo>
                  <a:lnTo>
                    <a:pt x="812" y="867"/>
                  </a:lnTo>
                  <a:lnTo>
                    <a:pt x="812" y="852"/>
                  </a:lnTo>
                  <a:lnTo>
                    <a:pt x="813" y="827"/>
                  </a:lnTo>
                  <a:lnTo>
                    <a:pt x="814" y="790"/>
                  </a:lnTo>
                  <a:lnTo>
                    <a:pt x="816" y="782"/>
                  </a:lnTo>
                  <a:lnTo>
                    <a:pt x="816" y="766"/>
                  </a:lnTo>
                  <a:lnTo>
                    <a:pt x="817" y="734"/>
                  </a:lnTo>
                  <a:lnTo>
                    <a:pt x="818" y="712"/>
                  </a:lnTo>
                  <a:lnTo>
                    <a:pt x="821" y="685"/>
                  </a:lnTo>
                  <a:lnTo>
                    <a:pt x="822" y="645"/>
                  </a:lnTo>
                  <a:lnTo>
                    <a:pt x="824" y="643"/>
                  </a:lnTo>
                  <a:lnTo>
                    <a:pt x="824" y="626"/>
                  </a:lnTo>
                  <a:lnTo>
                    <a:pt x="825" y="619"/>
                  </a:lnTo>
                  <a:lnTo>
                    <a:pt x="825" y="614"/>
                  </a:lnTo>
                  <a:lnTo>
                    <a:pt x="826" y="597"/>
                  </a:lnTo>
                  <a:lnTo>
                    <a:pt x="826" y="592"/>
                  </a:lnTo>
                  <a:lnTo>
                    <a:pt x="828" y="572"/>
                  </a:lnTo>
                  <a:lnTo>
                    <a:pt x="829" y="543"/>
                  </a:lnTo>
                  <a:lnTo>
                    <a:pt x="832" y="503"/>
                  </a:lnTo>
                  <a:lnTo>
                    <a:pt x="832" y="495"/>
                  </a:lnTo>
                  <a:lnTo>
                    <a:pt x="832" y="494"/>
                  </a:lnTo>
                  <a:lnTo>
                    <a:pt x="833" y="476"/>
                  </a:lnTo>
                  <a:lnTo>
                    <a:pt x="833" y="463"/>
                  </a:lnTo>
                  <a:lnTo>
                    <a:pt x="836" y="423"/>
                  </a:lnTo>
                  <a:lnTo>
                    <a:pt x="836" y="405"/>
                  </a:lnTo>
                  <a:lnTo>
                    <a:pt x="836" y="403"/>
                  </a:lnTo>
                  <a:lnTo>
                    <a:pt x="837" y="391"/>
                  </a:lnTo>
                  <a:lnTo>
                    <a:pt x="837" y="383"/>
                  </a:lnTo>
                  <a:lnTo>
                    <a:pt x="839" y="363"/>
                  </a:lnTo>
                  <a:lnTo>
                    <a:pt x="839" y="353"/>
                  </a:lnTo>
                  <a:lnTo>
                    <a:pt x="841" y="338"/>
                  </a:lnTo>
                  <a:lnTo>
                    <a:pt x="841" y="330"/>
                  </a:lnTo>
                  <a:lnTo>
                    <a:pt x="844" y="283"/>
                  </a:lnTo>
                  <a:lnTo>
                    <a:pt x="844" y="282"/>
                  </a:lnTo>
                  <a:lnTo>
                    <a:pt x="844" y="263"/>
                  </a:lnTo>
                  <a:lnTo>
                    <a:pt x="845" y="262"/>
                  </a:lnTo>
                  <a:lnTo>
                    <a:pt x="845" y="258"/>
                  </a:lnTo>
                  <a:lnTo>
                    <a:pt x="847" y="213"/>
                  </a:lnTo>
                  <a:lnTo>
                    <a:pt x="851" y="140"/>
                  </a:lnTo>
                  <a:lnTo>
                    <a:pt x="855" y="142"/>
                  </a:lnTo>
                  <a:lnTo>
                    <a:pt x="858" y="105"/>
                  </a:lnTo>
                  <a:lnTo>
                    <a:pt x="859" y="80"/>
                  </a:lnTo>
                  <a:lnTo>
                    <a:pt x="859" y="61"/>
                  </a:lnTo>
                  <a:lnTo>
                    <a:pt x="850" y="59"/>
                  </a:lnTo>
                  <a:lnTo>
                    <a:pt x="820" y="58"/>
                  </a:lnTo>
                  <a:lnTo>
                    <a:pt x="813" y="58"/>
                  </a:lnTo>
                  <a:lnTo>
                    <a:pt x="733" y="54"/>
                  </a:lnTo>
                  <a:lnTo>
                    <a:pt x="687" y="53"/>
                  </a:lnTo>
                  <a:lnTo>
                    <a:pt x="615" y="47"/>
                  </a:lnTo>
                  <a:lnTo>
                    <a:pt x="589" y="46"/>
                  </a:lnTo>
                  <a:lnTo>
                    <a:pt x="581" y="44"/>
                  </a:lnTo>
                  <a:lnTo>
                    <a:pt x="518" y="39"/>
                  </a:lnTo>
                  <a:lnTo>
                    <a:pt x="514" y="39"/>
                  </a:lnTo>
                  <a:lnTo>
                    <a:pt x="499" y="38"/>
                  </a:lnTo>
                  <a:lnTo>
                    <a:pt x="481" y="36"/>
                  </a:lnTo>
                  <a:lnTo>
                    <a:pt x="423" y="32"/>
                  </a:lnTo>
                  <a:lnTo>
                    <a:pt x="305" y="22"/>
                  </a:lnTo>
                  <a:lnTo>
                    <a:pt x="301" y="20"/>
                  </a:lnTo>
                  <a:lnTo>
                    <a:pt x="297" y="20"/>
                  </a:lnTo>
                  <a:lnTo>
                    <a:pt x="295" y="20"/>
                  </a:lnTo>
                  <a:lnTo>
                    <a:pt x="215" y="13"/>
                  </a:lnTo>
                  <a:lnTo>
                    <a:pt x="184" y="9"/>
                  </a:lnTo>
                  <a:lnTo>
                    <a:pt x="149" y="7"/>
                  </a:lnTo>
                  <a:lnTo>
                    <a:pt x="137" y="5"/>
                  </a:lnTo>
                  <a:lnTo>
                    <a:pt x="100" y="0"/>
                  </a:lnTo>
                  <a:lnTo>
                    <a:pt x="96" y="40"/>
                  </a:lnTo>
                  <a:lnTo>
                    <a:pt x="92" y="80"/>
                  </a:lnTo>
                  <a:lnTo>
                    <a:pt x="83" y="160"/>
                  </a:lnTo>
                  <a:lnTo>
                    <a:pt x="76" y="235"/>
                  </a:lnTo>
                  <a:lnTo>
                    <a:pt x="75" y="241"/>
                  </a:lnTo>
                  <a:lnTo>
                    <a:pt x="65" y="328"/>
                  </a:lnTo>
                  <a:lnTo>
                    <a:pt x="62" y="357"/>
                  </a:lnTo>
                  <a:lnTo>
                    <a:pt x="62" y="359"/>
                  </a:lnTo>
                  <a:lnTo>
                    <a:pt x="58" y="388"/>
                  </a:lnTo>
                  <a:lnTo>
                    <a:pt x="54" y="422"/>
                  </a:lnTo>
                  <a:lnTo>
                    <a:pt x="47" y="483"/>
                  </a:lnTo>
                  <a:lnTo>
                    <a:pt x="43" y="518"/>
                  </a:lnTo>
                  <a:lnTo>
                    <a:pt x="43" y="522"/>
                  </a:lnTo>
                  <a:lnTo>
                    <a:pt x="34" y="608"/>
                  </a:lnTo>
                  <a:lnTo>
                    <a:pt x="34" y="618"/>
                  </a:lnTo>
                  <a:lnTo>
                    <a:pt x="31" y="642"/>
                  </a:lnTo>
                  <a:lnTo>
                    <a:pt x="27" y="678"/>
                  </a:lnTo>
                  <a:lnTo>
                    <a:pt x="26" y="682"/>
                  </a:lnTo>
                  <a:lnTo>
                    <a:pt x="22" y="723"/>
                  </a:lnTo>
                  <a:lnTo>
                    <a:pt x="20" y="734"/>
                  </a:lnTo>
                  <a:lnTo>
                    <a:pt x="4" y="875"/>
                  </a:lnTo>
                  <a:lnTo>
                    <a:pt x="4" y="879"/>
                  </a:lnTo>
                  <a:lnTo>
                    <a:pt x="0" y="910"/>
                  </a:lnTo>
                  <a:lnTo>
                    <a:pt x="26" y="913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" name=""/>
            <p:cNvSpPr/>
            <p:nvPr/>
          </p:nvSpPr>
          <p:spPr>
            <a:xfrm>
              <a:off x="932040" y="1874880"/>
              <a:ext cx="1260360" cy="1957320"/>
            </a:xfrm>
            <a:custGeom>
              <a:avLst/>
              <a:gdLst/>
              <a:ahLst/>
              <a:rect l="l" t="t" r="r" b="b"/>
              <a:pathLst>
                <a:path w="794" h="1233">
                  <a:moveTo>
                    <a:pt x="4" y="453"/>
                  </a:moveTo>
                  <a:lnTo>
                    <a:pt x="3" y="461"/>
                  </a:lnTo>
                  <a:lnTo>
                    <a:pt x="0" y="471"/>
                  </a:lnTo>
                  <a:lnTo>
                    <a:pt x="5" y="480"/>
                  </a:lnTo>
                  <a:lnTo>
                    <a:pt x="9" y="486"/>
                  </a:lnTo>
                  <a:lnTo>
                    <a:pt x="15" y="494"/>
                  </a:lnTo>
                  <a:lnTo>
                    <a:pt x="34" y="521"/>
                  </a:lnTo>
                  <a:lnTo>
                    <a:pt x="41" y="527"/>
                  </a:lnTo>
                  <a:lnTo>
                    <a:pt x="49" y="540"/>
                  </a:lnTo>
                  <a:lnTo>
                    <a:pt x="65" y="563"/>
                  </a:lnTo>
                  <a:lnTo>
                    <a:pt x="69" y="569"/>
                  </a:lnTo>
                  <a:lnTo>
                    <a:pt x="72" y="573"/>
                  </a:lnTo>
                  <a:lnTo>
                    <a:pt x="81" y="585"/>
                  </a:lnTo>
                  <a:lnTo>
                    <a:pt x="104" y="618"/>
                  </a:lnTo>
                  <a:lnTo>
                    <a:pt x="121" y="642"/>
                  </a:lnTo>
                  <a:lnTo>
                    <a:pt x="153" y="687"/>
                  </a:lnTo>
                  <a:lnTo>
                    <a:pt x="191" y="739"/>
                  </a:lnTo>
                  <a:lnTo>
                    <a:pt x="206" y="762"/>
                  </a:lnTo>
                  <a:lnTo>
                    <a:pt x="213" y="769"/>
                  </a:lnTo>
                  <a:lnTo>
                    <a:pt x="234" y="801"/>
                  </a:lnTo>
                  <a:lnTo>
                    <a:pt x="241" y="811"/>
                  </a:lnTo>
                  <a:lnTo>
                    <a:pt x="279" y="865"/>
                  </a:lnTo>
                  <a:lnTo>
                    <a:pt x="343" y="954"/>
                  </a:lnTo>
                  <a:lnTo>
                    <a:pt x="371" y="996"/>
                  </a:lnTo>
                  <a:lnTo>
                    <a:pt x="408" y="1045"/>
                  </a:lnTo>
                  <a:lnTo>
                    <a:pt x="409" y="1047"/>
                  </a:lnTo>
                  <a:lnTo>
                    <a:pt x="423" y="1068"/>
                  </a:lnTo>
                  <a:lnTo>
                    <a:pt x="436" y="1086"/>
                  </a:lnTo>
                  <a:lnTo>
                    <a:pt x="477" y="1143"/>
                  </a:lnTo>
                  <a:lnTo>
                    <a:pt x="509" y="1190"/>
                  </a:lnTo>
                  <a:lnTo>
                    <a:pt x="541" y="1233"/>
                  </a:lnTo>
                  <a:lnTo>
                    <a:pt x="553" y="1195"/>
                  </a:lnTo>
                  <a:lnTo>
                    <a:pt x="551" y="1113"/>
                  </a:lnTo>
                  <a:lnTo>
                    <a:pt x="560" y="1094"/>
                  </a:lnTo>
                  <a:lnTo>
                    <a:pt x="554" y="1058"/>
                  </a:lnTo>
                  <a:lnTo>
                    <a:pt x="587" y="1055"/>
                  </a:lnTo>
                  <a:lnTo>
                    <a:pt x="617" y="1079"/>
                  </a:lnTo>
                  <a:lnTo>
                    <a:pt x="645" y="1056"/>
                  </a:lnTo>
                  <a:lnTo>
                    <a:pt x="663" y="952"/>
                  </a:lnTo>
                  <a:lnTo>
                    <a:pt x="667" y="927"/>
                  </a:lnTo>
                  <a:lnTo>
                    <a:pt x="668" y="911"/>
                  </a:lnTo>
                  <a:lnTo>
                    <a:pt x="676" y="858"/>
                  </a:lnTo>
                  <a:lnTo>
                    <a:pt x="680" y="831"/>
                  </a:lnTo>
                  <a:lnTo>
                    <a:pt x="684" y="807"/>
                  </a:lnTo>
                  <a:lnTo>
                    <a:pt x="687" y="804"/>
                  </a:lnTo>
                  <a:lnTo>
                    <a:pt x="696" y="745"/>
                  </a:lnTo>
                  <a:lnTo>
                    <a:pt x="699" y="720"/>
                  </a:lnTo>
                  <a:lnTo>
                    <a:pt x="705" y="688"/>
                  </a:lnTo>
                  <a:lnTo>
                    <a:pt x="706" y="676"/>
                  </a:lnTo>
                  <a:lnTo>
                    <a:pt x="707" y="668"/>
                  </a:lnTo>
                  <a:lnTo>
                    <a:pt x="709" y="658"/>
                  </a:lnTo>
                  <a:lnTo>
                    <a:pt x="714" y="630"/>
                  </a:lnTo>
                  <a:lnTo>
                    <a:pt x="730" y="529"/>
                  </a:lnTo>
                  <a:lnTo>
                    <a:pt x="732" y="522"/>
                  </a:lnTo>
                  <a:lnTo>
                    <a:pt x="737" y="488"/>
                  </a:lnTo>
                  <a:lnTo>
                    <a:pt x="741" y="463"/>
                  </a:lnTo>
                  <a:lnTo>
                    <a:pt x="744" y="449"/>
                  </a:lnTo>
                  <a:lnTo>
                    <a:pt x="747" y="429"/>
                  </a:lnTo>
                  <a:lnTo>
                    <a:pt x="752" y="393"/>
                  </a:lnTo>
                  <a:lnTo>
                    <a:pt x="759" y="348"/>
                  </a:lnTo>
                  <a:lnTo>
                    <a:pt x="768" y="290"/>
                  </a:lnTo>
                  <a:lnTo>
                    <a:pt x="778" y="237"/>
                  </a:lnTo>
                  <a:lnTo>
                    <a:pt x="791" y="148"/>
                  </a:lnTo>
                  <a:lnTo>
                    <a:pt x="794" y="132"/>
                  </a:lnTo>
                  <a:lnTo>
                    <a:pt x="771" y="128"/>
                  </a:lnTo>
                  <a:lnTo>
                    <a:pt x="770" y="128"/>
                  </a:lnTo>
                  <a:lnTo>
                    <a:pt x="766" y="128"/>
                  </a:lnTo>
                  <a:lnTo>
                    <a:pt x="730" y="120"/>
                  </a:lnTo>
                  <a:lnTo>
                    <a:pt x="711" y="117"/>
                  </a:lnTo>
                  <a:lnTo>
                    <a:pt x="679" y="112"/>
                  </a:lnTo>
                  <a:lnTo>
                    <a:pt x="561" y="92"/>
                  </a:lnTo>
                  <a:lnTo>
                    <a:pt x="454" y="71"/>
                  </a:lnTo>
                  <a:lnTo>
                    <a:pt x="447" y="70"/>
                  </a:lnTo>
                  <a:lnTo>
                    <a:pt x="421" y="65"/>
                  </a:lnTo>
                  <a:lnTo>
                    <a:pt x="416" y="65"/>
                  </a:lnTo>
                  <a:lnTo>
                    <a:pt x="312" y="43"/>
                  </a:lnTo>
                  <a:lnTo>
                    <a:pt x="276" y="36"/>
                  </a:lnTo>
                  <a:lnTo>
                    <a:pt x="255" y="32"/>
                  </a:lnTo>
                  <a:lnTo>
                    <a:pt x="182" y="18"/>
                  </a:lnTo>
                  <a:lnTo>
                    <a:pt x="177" y="18"/>
                  </a:lnTo>
                  <a:lnTo>
                    <a:pt x="161" y="13"/>
                  </a:lnTo>
                  <a:lnTo>
                    <a:pt x="118" y="3"/>
                  </a:lnTo>
                  <a:lnTo>
                    <a:pt x="104" y="0"/>
                  </a:lnTo>
                  <a:lnTo>
                    <a:pt x="96" y="35"/>
                  </a:lnTo>
                  <a:lnTo>
                    <a:pt x="83" y="103"/>
                  </a:lnTo>
                  <a:lnTo>
                    <a:pt x="75" y="128"/>
                  </a:lnTo>
                  <a:lnTo>
                    <a:pt x="53" y="235"/>
                  </a:lnTo>
                  <a:lnTo>
                    <a:pt x="33" y="321"/>
                  </a:lnTo>
                  <a:lnTo>
                    <a:pt x="24" y="359"/>
                  </a:lnTo>
                  <a:lnTo>
                    <a:pt x="22" y="374"/>
                  </a:lnTo>
                  <a:lnTo>
                    <a:pt x="18" y="393"/>
                  </a:lnTo>
                  <a:lnTo>
                    <a:pt x="15" y="402"/>
                  </a:lnTo>
                  <a:lnTo>
                    <a:pt x="12" y="413"/>
                  </a:lnTo>
                  <a:lnTo>
                    <a:pt x="11" y="421"/>
                  </a:lnTo>
                  <a:lnTo>
                    <a:pt x="8" y="432"/>
                  </a:lnTo>
                  <a:lnTo>
                    <a:pt x="5" y="445"/>
                  </a:lnTo>
                  <a:lnTo>
                    <a:pt x="4" y="452"/>
                  </a:lnTo>
                  <a:lnTo>
                    <a:pt x="4" y="453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" name=""/>
            <p:cNvSpPr/>
            <p:nvPr/>
          </p:nvSpPr>
          <p:spPr>
            <a:xfrm>
              <a:off x="1739880" y="3913200"/>
              <a:ext cx="2389320" cy="1258920"/>
            </a:xfrm>
            <a:custGeom>
              <a:avLst/>
              <a:gdLst/>
              <a:ahLst/>
              <a:rect l="l" t="t" r="r" b="b"/>
              <a:pathLst>
                <a:path w="1505" h="793">
                  <a:moveTo>
                    <a:pt x="0" y="32"/>
                  </a:moveTo>
                  <a:lnTo>
                    <a:pt x="7" y="48"/>
                  </a:lnTo>
                  <a:lnTo>
                    <a:pt x="15" y="45"/>
                  </a:lnTo>
                  <a:lnTo>
                    <a:pt x="25" y="43"/>
                  </a:lnTo>
                  <a:lnTo>
                    <a:pt x="21" y="34"/>
                  </a:lnTo>
                  <a:lnTo>
                    <a:pt x="21" y="43"/>
                  </a:lnTo>
                  <a:lnTo>
                    <a:pt x="43" y="40"/>
                  </a:lnTo>
                  <a:lnTo>
                    <a:pt x="67" y="39"/>
                  </a:lnTo>
                  <a:lnTo>
                    <a:pt x="92" y="39"/>
                  </a:lnTo>
                  <a:lnTo>
                    <a:pt x="104" y="39"/>
                  </a:lnTo>
                  <a:lnTo>
                    <a:pt x="117" y="37"/>
                  </a:lnTo>
                  <a:lnTo>
                    <a:pt x="140" y="34"/>
                  </a:lnTo>
                  <a:lnTo>
                    <a:pt x="162" y="30"/>
                  </a:lnTo>
                  <a:lnTo>
                    <a:pt x="171" y="29"/>
                  </a:lnTo>
                  <a:lnTo>
                    <a:pt x="180" y="28"/>
                  </a:lnTo>
                  <a:lnTo>
                    <a:pt x="187" y="28"/>
                  </a:lnTo>
                  <a:lnTo>
                    <a:pt x="193" y="26"/>
                  </a:lnTo>
                  <a:lnTo>
                    <a:pt x="197" y="26"/>
                  </a:lnTo>
                  <a:lnTo>
                    <a:pt x="201" y="24"/>
                  </a:lnTo>
                  <a:lnTo>
                    <a:pt x="206" y="23"/>
                  </a:lnTo>
                  <a:lnTo>
                    <a:pt x="210" y="21"/>
                  </a:lnTo>
                  <a:lnTo>
                    <a:pt x="214" y="19"/>
                  </a:lnTo>
                  <a:lnTo>
                    <a:pt x="211" y="11"/>
                  </a:lnTo>
                  <a:lnTo>
                    <a:pt x="211" y="20"/>
                  </a:lnTo>
                  <a:lnTo>
                    <a:pt x="217" y="18"/>
                  </a:lnTo>
                  <a:lnTo>
                    <a:pt x="224" y="18"/>
                  </a:lnTo>
                  <a:lnTo>
                    <a:pt x="234" y="18"/>
                  </a:lnTo>
                  <a:lnTo>
                    <a:pt x="245" y="20"/>
                  </a:lnTo>
                  <a:lnTo>
                    <a:pt x="269" y="23"/>
                  </a:lnTo>
                  <a:lnTo>
                    <a:pt x="281" y="25"/>
                  </a:lnTo>
                  <a:lnTo>
                    <a:pt x="293" y="26"/>
                  </a:lnTo>
                  <a:lnTo>
                    <a:pt x="304" y="28"/>
                  </a:lnTo>
                  <a:lnTo>
                    <a:pt x="313" y="28"/>
                  </a:lnTo>
                  <a:lnTo>
                    <a:pt x="321" y="28"/>
                  </a:lnTo>
                  <a:lnTo>
                    <a:pt x="328" y="28"/>
                  </a:lnTo>
                  <a:lnTo>
                    <a:pt x="342" y="28"/>
                  </a:lnTo>
                  <a:lnTo>
                    <a:pt x="350" y="28"/>
                  </a:lnTo>
                  <a:lnTo>
                    <a:pt x="358" y="28"/>
                  </a:lnTo>
                  <a:lnTo>
                    <a:pt x="368" y="28"/>
                  </a:lnTo>
                  <a:lnTo>
                    <a:pt x="380" y="28"/>
                  </a:lnTo>
                  <a:lnTo>
                    <a:pt x="394" y="29"/>
                  </a:lnTo>
                  <a:lnTo>
                    <a:pt x="410" y="30"/>
                  </a:lnTo>
                  <a:lnTo>
                    <a:pt x="428" y="32"/>
                  </a:lnTo>
                  <a:lnTo>
                    <a:pt x="446" y="34"/>
                  </a:lnTo>
                  <a:lnTo>
                    <a:pt x="464" y="36"/>
                  </a:lnTo>
                  <a:lnTo>
                    <a:pt x="482" y="37"/>
                  </a:lnTo>
                  <a:lnTo>
                    <a:pt x="498" y="39"/>
                  </a:lnTo>
                  <a:lnTo>
                    <a:pt x="512" y="39"/>
                  </a:lnTo>
                  <a:lnTo>
                    <a:pt x="524" y="39"/>
                  </a:lnTo>
                  <a:lnTo>
                    <a:pt x="535" y="41"/>
                  </a:lnTo>
                  <a:lnTo>
                    <a:pt x="556" y="44"/>
                  </a:lnTo>
                  <a:lnTo>
                    <a:pt x="573" y="47"/>
                  </a:lnTo>
                  <a:lnTo>
                    <a:pt x="590" y="49"/>
                  </a:lnTo>
                  <a:lnTo>
                    <a:pt x="599" y="49"/>
                  </a:lnTo>
                  <a:lnTo>
                    <a:pt x="610" y="49"/>
                  </a:lnTo>
                  <a:lnTo>
                    <a:pt x="622" y="49"/>
                  </a:lnTo>
                  <a:lnTo>
                    <a:pt x="634" y="49"/>
                  </a:lnTo>
                  <a:lnTo>
                    <a:pt x="659" y="49"/>
                  </a:lnTo>
                  <a:lnTo>
                    <a:pt x="670" y="49"/>
                  </a:lnTo>
                  <a:lnTo>
                    <a:pt x="679" y="49"/>
                  </a:lnTo>
                  <a:lnTo>
                    <a:pt x="687" y="49"/>
                  </a:lnTo>
                  <a:lnTo>
                    <a:pt x="694" y="49"/>
                  </a:lnTo>
                  <a:lnTo>
                    <a:pt x="705" y="50"/>
                  </a:lnTo>
                  <a:lnTo>
                    <a:pt x="705" y="41"/>
                  </a:lnTo>
                  <a:lnTo>
                    <a:pt x="702" y="50"/>
                  </a:lnTo>
                  <a:lnTo>
                    <a:pt x="711" y="53"/>
                  </a:lnTo>
                  <a:lnTo>
                    <a:pt x="715" y="56"/>
                  </a:lnTo>
                  <a:lnTo>
                    <a:pt x="719" y="47"/>
                  </a:lnTo>
                  <a:lnTo>
                    <a:pt x="712" y="54"/>
                  </a:lnTo>
                  <a:lnTo>
                    <a:pt x="717" y="58"/>
                  </a:lnTo>
                  <a:lnTo>
                    <a:pt x="717" y="58"/>
                  </a:lnTo>
                  <a:lnTo>
                    <a:pt x="725" y="63"/>
                  </a:lnTo>
                  <a:lnTo>
                    <a:pt x="728" y="65"/>
                  </a:lnTo>
                  <a:lnTo>
                    <a:pt x="737" y="70"/>
                  </a:lnTo>
                  <a:lnTo>
                    <a:pt x="749" y="74"/>
                  </a:lnTo>
                  <a:lnTo>
                    <a:pt x="756" y="77"/>
                  </a:lnTo>
                  <a:lnTo>
                    <a:pt x="763" y="80"/>
                  </a:lnTo>
                  <a:lnTo>
                    <a:pt x="764" y="80"/>
                  </a:lnTo>
                  <a:lnTo>
                    <a:pt x="771" y="84"/>
                  </a:lnTo>
                  <a:lnTo>
                    <a:pt x="779" y="86"/>
                  </a:lnTo>
                  <a:lnTo>
                    <a:pt x="793" y="89"/>
                  </a:lnTo>
                  <a:lnTo>
                    <a:pt x="796" y="90"/>
                  </a:lnTo>
                  <a:lnTo>
                    <a:pt x="804" y="91"/>
                  </a:lnTo>
                  <a:lnTo>
                    <a:pt x="812" y="91"/>
                  </a:lnTo>
                  <a:lnTo>
                    <a:pt x="822" y="91"/>
                  </a:lnTo>
                  <a:lnTo>
                    <a:pt x="834" y="91"/>
                  </a:lnTo>
                  <a:lnTo>
                    <a:pt x="848" y="90"/>
                  </a:lnTo>
                  <a:lnTo>
                    <a:pt x="851" y="89"/>
                  </a:lnTo>
                  <a:lnTo>
                    <a:pt x="867" y="86"/>
                  </a:lnTo>
                  <a:lnTo>
                    <a:pt x="885" y="81"/>
                  </a:lnTo>
                  <a:lnTo>
                    <a:pt x="902" y="75"/>
                  </a:lnTo>
                  <a:lnTo>
                    <a:pt x="919" y="69"/>
                  </a:lnTo>
                  <a:lnTo>
                    <a:pt x="935" y="64"/>
                  </a:lnTo>
                  <a:lnTo>
                    <a:pt x="948" y="61"/>
                  </a:lnTo>
                  <a:lnTo>
                    <a:pt x="945" y="52"/>
                  </a:lnTo>
                  <a:lnTo>
                    <a:pt x="945" y="61"/>
                  </a:lnTo>
                  <a:lnTo>
                    <a:pt x="950" y="60"/>
                  </a:lnTo>
                  <a:lnTo>
                    <a:pt x="955" y="60"/>
                  </a:lnTo>
                  <a:lnTo>
                    <a:pt x="962" y="61"/>
                  </a:lnTo>
                  <a:lnTo>
                    <a:pt x="962" y="52"/>
                  </a:lnTo>
                  <a:lnTo>
                    <a:pt x="959" y="61"/>
                  </a:lnTo>
                  <a:lnTo>
                    <a:pt x="956" y="59"/>
                  </a:lnTo>
                  <a:lnTo>
                    <a:pt x="960" y="63"/>
                  </a:lnTo>
                  <a:lnTo>
                    <a:pt x="966" y="56"/>
                  </a:lnTo>
                  <a:lnTo>
                    <a:pt x="958" y="60"/>
                  </a:lnTo>
                  <a:lnTo>
                    <a:pt x="960" y="65"/>
                  </a:lnTo>
                  <a:lnTo>
                    <a:pt x="969" y="61"/>
                  </a:lnTo>
                  <a:lnTo>
                    <a:pt x="960" y="61"/>
                  </a:lnTo>
                  <a:lnTo>
                    <a:pt x="960" y="68"/>
                  </a:lnTo>
                  <a:lnTo>
                    <a:pt x="960" y="75"/>
                  </a:lnTo>
                  <a:lnTo>
                    <a:pt x="959" y="82"/>
                  </a:lnTo>
                  <a:lnTo>
                    <a:pt x="958" y="88"/>
                  </a:lnTo>
                  <a:lnTo>
                    <a:pt x="957" y="93"/>
                  </a:lnTo>
                  <a:lnTo>
                    <a:pt x="958" y="96"/>
                  </a:lnTo>
                  <a:lnTo>
                    <a:pt x="958" y="99"/>
                  </a:lnTo>
                  <a:lnTo>
                    <a:pt x="960" y="102"/>
                  </a:lnTo>
                  <a:lnTo>
                    <a:pt x="962" y="104"/>
                  </a:lnTo>
                  <a:lnTo>
                    <a:pt x="965" y="106"/>
                  </a:lnTo>
                  <a:lnTo>
                    <a:pt x="968" y="106"/>
                  </a:lnTo>
                  <a:lnTo>
                    <a:pt x="973" y="107"/>
                  </a:lnTo>
                  <a:lnTo>
                    <a:pt x="981" y="108"/>
                  </a:lnTo>
                  <a:lnTo>
                    <a:pt x="981" y="99"/>
                  </a:lnTo>
                  <a:lnTo>
                    <a:pt x="977" y="107"/>
                  </a:lnTo>
                  <a:lnTo>
                    <a:pt x="981" y="109"/>
                  </a:lnTo>
                  <a:lnTo>
                    <a:pt x="985" y="100"/>
                  </a:lnTo>
                  <a:lnTo>
                    <a:pt x="978" y="107"/>
                  </a:lnTo>
                  <a:lnTo>
                    <a:pt x="983" y="110"/>
                  </a:lnTo>
                  <a:lnTo>
                    <a:pt x="989" y="103"/>
                  </a:lnTo>
                  <a:lnTo>
                    <a:pt x="983" y="110"/>
                  </a:lnTo>
                  <a:lnTo>
                    <a:pt x="987" y="114"/>
                  </a:lnTo>
                  <a:lnTo>
                    <a:pt x="993" y="118"/>
                  </a:lnTo>
                  <a:lnTo>
                    <a:pt x="996" y="120"/>
                  </a:lnTo>
                  <a:lnTo>
                    <a:pt x="1008" y="128"/>
                  </a:lnTo>
                  <a:lnTo>
                    <a:pt x="1020" y="135"/>
                  </a:lnTo>
                  <a:lnTo>
                    <a:pt x="1023" y="127"/>
                  </a:lnTo>
                  <a:lnTo>
                    <a:pt x="1017" y="133"/>
                  </a:lnTo>
                  <a:lnTo>
                    <a:pt x="1022" y="137"/>
                  </a:lnTo>
                  <a:lnTo>
                    <a:pt x="1027" y="142"/>
                  </a:lnTo>
                  <a:lnTo>
                    <a:pt x="1027" y="142"/>
                  </a:lnTo>
                  <a:lnTo>
                    <a:pt x="1030" y="145"/>
                  </a:lnTo>
                  <a:lnTo>
                    <a:pt x="1033" y="149"/>
                  </a:lnTo>
                  <a:lnTo>
                    <a:pt x="1040" y="143"/>
                  </a:lnTo>
                  <a:lnTo>
                    <a:pt x="1031" y="146"/>
                  </a:lnTo>
                  <a:lnTo>
                    <a:pt x="1036" y="154"/>
                  </a:lnTo>
                  <a:lnTo>
                    <a:pt x="1040" y="162"/>
                  </a:lnTo>
                  <a:lnTo>
                    <a:pt x="1042" y="165"/>
                  </a:lnTo>
                  <a:lnTo>
                    <a:pt x="1045" y="169"/>
                  </a:lnTo>
                  <a:lnTo>
                    <a:pt x="1049" y="173"/>
                  </a:lnTo>
                  <a:lnTo>
                    <a:pt x="1055" y="166"/>
                  </a:lnTo>
                  <a:lnTo>
                    <a:pt x="1049" y="173"/>
                  </a:lnTo>
                  <a:lnTo>
                    <a:pt x="1053" y="177"/>
                  </a:lnTo>
                  <a:lnTo>
                    <a:pt x="1059" y="181"/>
                  </a:lnTo>
                  <a:lnTo>
                    <a:pt x="1062" y="183"/>
                  </a:lnTo>
                  <a:lnTo>
                    <a:pt x="1074" y="191"/>
                  </a:lnTo>
                  <a:lnTo>
                    <a:pt x="1086" y="198"/>
                  </a:lnTo>
                  <a:lnTo>
                    <a:pt x="1089" y="190"/>
                  </a:lnTo>
                  <a:lnTo>
                    <a:pt x="1083" y="196"/>
                  </a:lnTo>
                  <a:lnTo>
                    <a:pt x="1088" y="200"/>
                  </a:lnTo>
                  <a:lnTo>
                    <a:pt x="1093" y="205"/>
                  </a:lnTo>
                  <a:lnTo>
                    <a:pt x="1093" y="205"/>
                  </a:lnTo>
                  <a:lnTo>
                    <a:pt x="1097" y="209"/>
                  </a:lnTo>
                  <a:lnTo>
                    <a:pt x="1101" y="214"/>
                  </a:lnTo>
                  <a:lnTo>
                    <a:pt x="1109" y="225"/>
                  </a:lnTo>
                  <a:lnTo>
                    <a:pt x="1118" y="237"/>
                  </a:lnTo>
                  <a:lnTo>
                    <a:pt x="1127" y="247"/>
                  </a:lnTo>
                  <a:lnTo>
                    <a:pt x="1130" y="250"/>
                  </a:lnTo>
                  <a:lnTo>
                    <a:pt x="1133" y="254"/>
                  </a:lnTo>
                  <a:lnTo>
                    <a:pt x="1140" y="248"/>
                  </a:lnTo>
                  <a:lnTo>
                    <a:pt x="1131" y="251"/>
                  </a:lnTo>
                  <a:lnTo>
                    <a:pt x="1136" y="259"/>
                  </a:lnTo>
                  <a:lnTo>
                    <a:pt x="1140" y="267"/>
                  </a:lnTo>
                  <a:lnTo>
                    <a:pt x="1142" y="270"/>
                  </a:lnTo>
                  <a:lnTo>
                    <a:pt x="1145" y="274"/>
                  </a:lnTo>
                  <a:lnTo>
                    <a:pt x="1149" y="278"/>
                  </a:lnTo>
                  <a:lnTo>
                    <a:pt x="1155" y="271"/>
                  </a:lnTo>
                  <a:lnTo>
                    <a:pt x="1149" y="278"/>
                  </a:lnTo>
                  <a:lnTo>
                    <a:pt x="1152" y="282"/>
                  </a:lnTo>
                  <a:lnTo>
                    <a:pt x="1159" y="276"/>
                  </a:lnTo>
                  <a:lnTo>
                    <a:pt x="1150" y="279"/>
                  </a:lnTo>
                  <a:lnTo>
                    <a:pt x="1153" y="284"/>
                  </a:lnTo>
                  <a:lnTo>
                    <a:pt x="1158" y="296"/>
                  </a:lnTo>
                  <a:lnTo>
                    <a:pt x="1162" y="307"/>
                  </a:lnTo>
                  <a:lnTo>
                    <a:pt x="1165" y="312"/>
                  </a:lnTo>
                  <a:lnTo>
                    <a:pt x="1167" y="315"/>
                  </a:lnTo>
                  <a:lnTo>
                    <a:pt x="1171" y="320"/>
                  </a:lnTo>
                  <a:lnTo>
                    <a:pt x="1177" y="313"/>
                  </a:lnTo>
                  <a:lnTo>
                    <a:pt x="1171" y="320"/>
                  </a:lnTo>
                  <a:lnTo>
                    <a:pt x="1174" y="323"/>
                  </a:lnTo>
                  <a:lnTo>
                    <a:pt x="1177" y="325"/>
                  </a:lnTo>
                  <a:lnTo>
                    <a:pt x="1180" y="326"/>
                  </a:lnTo>
                  <a:lnTo>
                    <a:pt x="1182" y="327"/>
                  </a:lnTo>
                  <a:lnTo>
                    <a:pt x="1186" y="327"/>
                  </a:lnTo>
                  <a:lnTo>
                    <a:pt x="1188" y="328"/>
                  </a:lnTo>
                  <a:lnTo>
                    <a:pt x="1190" y="328"/>
                  </a:lnTo>
                  <a:lnTo>
                    <a:pt x="1190" y="319"/>
                  </a:lnTo>
                  <a:lnTo>
                    <a:pt x="1187" y="327"/>
                  </a:lnTo>
                  <a:lnTo>
                    <a:pt x="1189" y="328"/>
                  </a:lnTo>
                  <a:lnTo>
                    <a:pt x="1192" y="329"/>
                  </a:lnTo>
                  <a:lnTo>
                    <a:pt x="1195" y="321"/>
                  </a:lnTo>
                  <a:lnTo>
                    <a:pt x="1189" y="327"/>
                  </a:lnTo>
                  <a:lnTo>
                    <a:pt x="1193" y="331"/>
                  </a:lnTo>
                  <a:lnTo>
                    <a:pt x="1193" y="331"/>
                  </a:lnTo>
                  <a:lnTo>
                    <a:pt x="1198" y="335"/>
                  </a:lnTo>
                  <a:lnTo>
                    <a:pt x="1204" y="341"/>
                  </a:lnTo>
                  <a:lnTo>
                    <a:pt x="1212" y="349"/>
                  </a:lnTo>
                  <a:lnTo>
                    <a:pt x="1220" y="357"/>
                  </a:lnTo>
                  <a:lnTo>
                    <a:pt x="1228" y="364"/>
                  </a:lnTo>
                  <a:lnTo>
                    <a:pt x="1236" y="372"/>
                  </a:lnTo>
                  <a:lnTo>
                    <a:pt x="1242" y="378"/>
                  </a:lnTo>
                  <a:lnTo>
                    <a:pt x="1248" y="383"/>
                  </a:lnTo>
                  <a:lnTo>
                    <a:pt x="1254" y="376"/>
                  </a:lnTo>
                  <a:lnTo>
                    <a:pt x="1248" y="383"/>
                  </a:lnTo>
                  <a:lnTo>
                    <a:pt x="1252" y="386"/>
                  </a:lnTo>
                  <a:lnTo>
                    <a:pt x="1256" y="389"/>
                  </a:lnTo>
                  <a:lnTo>
                    <a:pt x="1259" y="391"/>
                  </a:lnTo>
                  <a:lnTo>
                    <a:pt x="1268" y="395"/>
                  </a:lnTo>
                  <a:lnTo>
                    <a:pt x="1276" y="400"/>
                  </a:lnTo>
                  <a:lnTo>
                    <a:pt x="1280" y="391"/>
                  </a:lnTo>
                  <a:lnTo>
                    <a:pt x="1273" y="398"/>
                  </a:lnTo>
                  <a:lnTo>
                    <a:pt x="1282" y="404"/>
                  </a:lnTo>
                  <a:lnTo>
                    <a:pt x="1288" y="397"/>
                  </a:lnTo>
                  <a:lnTo>
                    <a:pt x="1282" y="404"/>
                  </a:lnTo>
                  <a:lnTo>
                    <a:pt x="1287" y="409"/>
                  </a:lnTo>
                  <a:lnTo>
                    <a:pt x="1295" y="415"/>
                  </a:lnTo>
                  <a:lnTo>
                    <a:pt x="1304" y="422"/>
                  </a:lnTo>
                  <a:lnTo>
                    <a:pt x="1315" y="430"/>
                  </a:lnTo>
                  <a:lnTo>
                    <a:pt x="1325" y="438"/>
                  </a:lnTo>
                  <a:lnTo>
                    <a:pt x="1334" y="445"/>
                  </a:lnTo>
                  <a:lnTo>
                    <a:pt x="1342" y="452"/>
                  </a:lnTo>
                  <a:lnTo>
                    <a:pt x="1348" y="457"/>
                  </a:lnTo>
                  <a:lnTo>
                    <a:pt x="1348" y="457"/>
                  </a:lnTo>
                  <a:lnTo>
                    <a:pt x="1351" y="459"/>
                  </a:lnTo>
                  <a:lnTo>
                    <a:pt x="1352" y="461"/>
                  </a:lnTo>
                  <a:lnTo>
                    <a:pt x="1359" y="455"/>
                  </a:lnTo>
                  <a:lnTo>
                    <a:pt x="1350" y="458"/>
                  </a:lnTo>
                  <a:lnTo>
                    <a:pt x="1351" y="459"/>
                  </a:lnTo>
                  <a:lnTo>
                    <a:pt x="1359" y="456"/>
                  </a:lnTo>
                  <a:lnTo>
                    <a:pt x="1350" y="456"/>
                  </a:lnTo>
                  <a:lnTo>
                    <a:pt x="1351" y="456"/>
                  </a:lnTo>
                  <a:lnTo>
                    <a:pt x="1351" y="458"/>
                  </a:lnTo>
                  <a:lnTo>
                    <a:pt x="1351" y="461"/>
                  </a:lnTo>
                  <a:lnTo>
                    <a:pt x="1352" y="464"/>
                  </a:lnTo>
                  <a:lnTo>
                    <a:pt x="1353" y="468"/>
                  </a:lnTo>
                  <a:lnTo>
                    <a:pt x="1357" y="475"/>
                  </a:lnTo>
                  <a:lnTo>
                    <a:pt x="1361" y="484"/>
                  </a:lnTo>
                  <a:lnTo>
                    <a:pt x="1365" y="495"/>
                  </a:lnTo>
                  <a:lnTo>
                    <a:pt x="1369" y="509"/>
                  </a:lnTo>
                  <a:lnTo>
                    <a:pt x="1373" y="523"/>
                  </a:lnTo>
                  <a:lnTo>
                    <a:pt x="1381" y="553"/>
                  </a:lnTo>
                  <a:lnTo>
                    <a:pt x="1385" y="567"/>
                  </a:lnTo>
                  <a:lnTo>
                    <a:pt x="1390" y="579"/>
                  </a:lnTo>
                  <a:lnTo>
                    <a:pt x="1394" y="590"/>
                  </a:lnTo>
                  <a:lnTo>
                    <a:pt x="1398" y="600"/>
                  </a:lnTo>
                  <a:lnTo>
                    <a:pt x="1402" y="608"/>
                  </a:lnTo>
                  <a:lnTo>
                    <a:pt x="1406" y="615"/>
                  </a:lnTo>
                  <a:lnTo>
                    <a:pt x="1415" y="628"/>
                  </a:lnTo>
                  <a:lnTo>
                    <a:pt x="1425" y="644"/>
                  </a:lnTo>
                  <a:lnTo>
                    <a:pt x="1432" y="639"/>
                  </a:lnTo>
                  <a:lnTo>
                    <a:pt x="1424" y="643"/>
                  </a:lnTo>
                  <a:lnTo>
                    <a:pt x="1427" y="651"/>
                  </a:lnTo>
                  <a:lnTo>
                    <a:pt x="1430" y="662"/>
                  </a:lnTo>
                  <a:lnTo>
                    <a:pt x="1439" y="658"/>
                  </a:lnTo>
                  <a:lnTo>
                    <a:pt x="1430" y="658"/>
                  </a:lnTo>
                  <a:lnTo>
                    <a:pt x="1434" y="681"/>
                  </a:lnTo>
                  <a:lnTo>
                    <a:pt x="1439" y="704"/>
                  </a:lnTo>
                  <a:lnTo>
                    <a:pt x="1439" y="708"/>
                  </a:lnTo>
                  <a:lnTo>
                    <a:pt x="1442" y="718"/>
                  </a:lnTo>
                  <a:lnTo>
                    <a:pt x="1446" y="727"/>
                  </a:lnTo>
                  <a:lnTo>
                    <a:pt x="1450" y="735"/>
                  </a:lnTo>
                  <a:lnTo>
                    <a:pt x="1456" y="744"/>
                  </a:lnTo>
                  <a:lnTo>
                    <a:pt x="1468" y="762"/>
                  </a:lnTo>
                  <a:lnTo>
                    <a:pt x="1470" y="765"/>
                  </a:lnTo>
                  <a:lnTo>
                    <a:pt x="1476" y="773"/>
                  </a:lnTo>
                  <a:lnTo>
                    <a:pt x="1482" y="781"/>
                  </a:lnTo>
                  <a:lnTo>
                    <a:pt x="1487" y="788"/>
                  </a:lnTo>
                  <a:lnTo>
                    <a:pt x="1492" y="793"/>
                  </a:lnTo>
                  <a:lnTo>
                    <a:pt x="1505" y="780"/>
                  </a:lnTo>
                  <a:lnTo>
                    <a:pt x="1500" y="775"/>
                  </a:lnTo>
                  <a:lnTo>
                    <a:pt x="1495" y="768"/>
                  </a:lnTo>
                  <a:lnTo>
                    <a:pt x="1489" y="760"/>
                  </a:lnTo>
                  <a:lnTo>
                    <a:pt x="1483" y="752"/>
                  </a:lnTo>
                  <a:lnTo>
                    <a:pt x="1476" y="758"/>
                  </a:lnTo>
                  <a:lnTo>
                    <a:pt x="1485" y="755"/>
                  </a:lnTo>
                  <a:lnTo>
                    <a:pt x="1473" y="737"/>
                  </a:lnTo>
                  <a:lnTo>
                    <a:pt x="1467" y="728"/>
                  </a:lnTo>
                  <a:lnTo>
                    <a:pt x="1462" y="719"/>
                  </a:lnTo>
                  <a:lnTo>
                    <a:pt x="1459" y="711"/>
                  </a:lnTo>
                  <a:lnTo>
                    <a:pt x="1456" y="701"/>
                  </a:lnTo>
                  <a:lnTo>
                    <a:pt x="1448" y="704"/>
                  </a:lnTo>
                  <a:lnTo>
                    <a:pt x="1457" y="704"/>
                  </a:lnTo>
                  <a:lnTo>
                    <a:pt x="1452" y="681"/>
                  </a:lnTo>
                  <a:lnTo>
                    <a:pt x="1448" y="658"/>
                  </a:lnTo>
                  <a:lnTo>
                    <a:pt x="1447" y="655"/>
                  </a:lnTo>
                  <a:lnTo>
                    <a:pt x="1444" y="644"/>
                  </a:lnTo>
                  <a:lnTo>
                    <a:pt x="1440" y="635"/>
                  </a:lnTo>
                  <a:lnTo>
                    <a:pt x="1440" y="635"/>
                  </a:lnTo>
                  <a:lnTo>
                    <a:pt x="1432" y="621"/>
                  </a:lnTo>
                  <a:lnTo>
                    <a:pt x="1423" y="608"/>
                  </a:lnTo>
                  <a:lnTo>
                    <a:pt x="1419" y="601"/>
                  </a:lnTo>
                  <a:lnTo>
                    <a:pt x="1415" y="593"/>
                  </a:lnTo>
                  <a:lnTo>
                    <a:pt x="1411" y="583"/>
                  </a:lnTo>
                  <a:lnTo>
                    <a:pt x="1407" y="573"/>
                  </a:lnTo>
                  <a:lnTo>
                    <a:pt x="1402" y="560"/>
                  </a:lnTo>
                  <a:lnTo>
                    <a:pt x="1398" y="546"/>
                  </a:lnTo>
                  <a:lnTo>
                    <a:pt x="1390" y="516"/>
                  </a:lnTo>
                  <a:lnTo>
                    <a:pt x="1386" y="502"/>
                  </a:lnTo>
                  <a:lnTo>
                    <a:pt x="1382" y="488"/>
                  </a:lnTo>
                  <a:lnTo>
                    <a:pt x="1378" y="477"/>
                  </a:lnTo>
                  <a:lnTo>
                    <a:pt x="1373" y="467"/>
                  </a:lnTo>
                  <a:lnTo>
                    <a:pt x="1370" y="461"/>
                  </a:lnTo>
                  <a:lnTo>
                    <a:pt x="1369" y="457"/>
                  </a:lnTo>
                  <a:lnTo>
                    <a:pt x="1368" y="454"/>
                  </a:lnTo>
                  <a:lnTo>
                    <a:pt x="1360" y="458"/>
                  </a:lnTo>
                  <a:lnTo>
                    <a:pt x="1369" y="458"/>
                  </a:lnTo>
                  <a:lnTo>
                    <a:pt x="1369" y="456"/>
                  </a:lnTo>
                  <a:lnTo>
                    <a:pt x="1368" y="456"/>
                  </a:lnTo>
                  <a:lnTo>
                    <a:pt x="1368" y="452"/>
                  </a:lnTo>
                  <a:lnTo>
                    <a:pt x="1367" y="451"/>
                  </a:lnTo>
                  <a:lnTo>
                    <a:pt x="1365" y="448"/>
                  </a:lnTo>
                  <a:lnTo>
                    <a:pt x="1364" y="446"/>
                  </a:lnTo>
                  <a:lnTo>
                    <a:pt x="1360" y="444"/>
                  </a:lnTo>
                  <a:lnTo>
                    <a:pt x="1354" y="450"/>
                  </a:lnTo>
                  <a:lnTo>
                    <a:pt x="1361" y="444"/>
                  </a:lnTo>
                  <a:lnTo>
                    <a:pt x="1355" y="439"/>
                  </a:lnTo>
                  <a:lnTo>
                    <a:pt x="1347" y="432"/>
                  </a:lnTo>
                  <a:lnTo>
                    <a:pt x="1338" y="425"/>
                  </a:lnTo>
                  <a:lnTo>
                    <a:pt x="1328" y="417"/>
                  </a:lnTo>
                  <a:lnTo>
                    <a:pt x="1317" y="409"/>
                  </a:lnTo>
                  <a:lnTo>
                    <a:pt x="1308" y="402"/>
                  </a:lnTo>
                  <a:lnTo>
                    <a:pt x="1300" y="396"/>
                  </a:lnTo>
                  <a:lnTo>
                    <a:pt x="1295" y="391"/>
                  </a:lnTo>
                  <a:lnTo>
                    <a:pt x="1294" y="391"/>
                  </a:lnTo>
                  <a:lnTo>
                    <a:pt x="1286" y="385"/>
                  </a:lnTo>
                  <a:lnTo>
                    <a:pt x="1283" y="383"/>
                  </a:lnTo>
                  <a:lnTo>
                    <a:pt x="1275" y="378"/>
                  </a:lnTo>
                  <a:lnTo>
                    <a:pt x="1266" y="374"/>
                  </a:lnTo>
                  <a:lnTo>
                    <a:pt x="1262" y="383"/>
                  </a:lnTo>
                  <a:lnTo>
                    <a:pt x="1269" y="376"/>
                  </a:lnTo>
                  <a:lnTo>
                    <a:pt x="1265" y="373"/>
                  </a:lnTo>
                  <a:lnTo>
                    <a:pt x="1261" y="370"/>
                  </a:lnTo>
                  <a:lnTo>
                    <a:pt x="1260" y="370"/>
                  </a:lnTo>
                  <a:lnTo>
                    <a:pt x="1255" y="365"/>
                  </a:lnTo>
                  <a:lnTo>
                    <a:pt x="1249" y="359"/>
                  </a:lnTo>
                  <a:lnTo>
                    <a:pt x="1241" y="351"/>
                  </a:lnTo>
                  <a:lnTo>
                    <a:pt x="1233" y="344"/>
                  </a:lnTo>
                  <a:lnTo>
                    <a:pt x="1225" y="336"/>
                  </a:lnTo>
                  <a:lnTo>
                    <a:pt x="1217" y="328"/>
                  </a:lnTo>
                  <a:lnTo>
                    <a:pt x="1211" y="322"/>
                  </a:lnTo>
                  <a:lnTo>
                    <a:pt x="1205" y="318"/>
                  </a:lnTo>
                  <a:lnTo>
                    <a:pt x="1199" y="324"/>
                  </a:lnTo>
                  <a:lnTo>
                    <a:pt x="1206" y="318"/>
                  </a:lnTo>
                  <a:lnTo>
                    <a:pt x="1202" y="314"/>
                  </a:lnTo>
                  <a:lnTo>
                    <a:pt x="1199" y="312"/>
                  </a:lnTo>
                  <a:lnTo>
                    <a:pt x="1196" y="311"/>
                  </a:lnTo>
                  <a:lnTo>
                    <a:pt x="1194" y="310"/>
                  </a:lnTo>
                  <a:lnTo>
                    <a:pt x="1190" y="310"/>
                  </a:lnTo>
                  <a:lnTo>
                    <a:pt x="1188" y="310"/>
                  </a:lnTo>
                  <a:lnTo>
                    <a:pt x="1186" y="309"/>
                  </a:lnTo>
                  <a:lnTo>
                    <a:pt x="1186" y="318"/>
                  </a:lnTo>
                  <a:lnTo>
                    <a:pt x="1189" y="310"/>
                  </a:lnTo>
                  <a:lnTo>
                    <a:pt x="1187" y="309"/>
                  </a:lnTo>
                  <a:lnTo>
                    <a:pt x="1184" y="308"/>
                  </a:lnTo>
                  <a:lnTo>
                    <a:pt x="1181" y="316"/>
                  </a:lnTo>
                  <a:lnTo>
                    <a:pt x="1187" y="310"/>
                  </a:lnTo>
                  <a:lnTo>
                    <a:pt x="1184" y="307"/>
                  </a:lnTo>
                  <a:lnTo>
                    <a:pt x="1183" y="307"/>
                  </a:lnTo>
                  <a:lnTo>
                    <a:pt x="1180" y="302"/>
                  </a:lnTo>
                  <a:lnTo>
                    <a:pt x="1173" y="309"/>
                  </a:lnTo>
                  <a:lnTo>
                    <a:pt x="1182" y="305"/>
                  </a:lnTo>
                  <a:lnTo>
                    <a:pt x="1179" y="300"/>
                  </a:lnTo>
                  <a:lnTo>
                    <a:pt x="1175" y="289"/>
                  </a:lnTo>
                  <a:lnTo>
                    <a:pt x="1170" y="277"/>
                  </a:lnTo>
                  <a:lnTo>
                    <a:pt x="1167" y="272"/>
                  </a:lnTo>
                  <a:lnTo>
                    <a:pt x="1165" y="269"/>
                  </a:lnTo>
                  <a:lnTo>
                    <a:pt x="1162" y="265"/>
                  </a:lnTo>
                  <a:lnTo>
                    <a:pt x="1161" y="265"/>
                  </a:lnTo>
                  <a:lnTo>
                    <a:pt x="1158" y="261"/>
                  </a:lnTo>
                  <a:lnTo>
                    <a:pt x="1155" y="257"/>
                  </a:lnTo>
                  <a:lnTo>
                    <a:pt x="1149" y="263"/>
                  </a:lnTo>
                  <a:lnTo>
                    <a:pt x="1157" y="260"/>
                  </a:lnTo>
                  <a:lnTo>
                    <a:pt x="1153" y="252"/>
                  </a:lnTo>
                  <a:lnTo>
                    <a:pt x="1148" y="244"/>
                  </a:lnTo>
                  <a:lnTo>
                    <a:pt x="1146" y="241"/>
                  </a:lnTo>
                  <a:lnTo>
                    <a:pt x="1143" y="237"/>
                  </a:lnTo>
                  <a:lnTo>
                    <a:pt x="1139" y="234"/>
                  </a:lnTo>
                  <a:lnTo>
                    <a:pt x="1131" y="224"/>
                  </a:lnTo>
                  <a:lnTo>
                    <a:pt x="1122" y="212"/>
                  </a:lnTo>
                  <a:lnTo>
                    <a:pt x="1114" y="201"/>
                  </a:lnTo>
                  <a:lnTo>
                    <a:pt x="1110" y="196"/>
                  </a:lnTo>
                  <a:lnTo>
                    <a:pt x="1105" y="192"/>
                  </a:lnTo>
                  <a:lnTo>
                    <a:pt x="1099" y="198"/>
                  </a:lnTo>
                  <a:lnTo>
                    <a:pt x="1106" y="192"/>
                  </a:lnTo>
                  <a:lnTo>
                    <a:pt x="1101" y="187"/>
                  </a:lnTo>
                  <a:lnTo>
                    <a:pt x="1096" y="183"/>
                  </a:lnTo>
                  <a:lnTo>
                    <a:pt x="1093" y="181"/>
                  </a:lnTo>
                  <a:lnTo>
                    <a:pt x="1081" y="174"/>
                  </a:lnTo>
                  <a:lnTo>
                    <a:pt x="1069" y="166"/>
                  </a:lnTo>
                  <a:lnTo>
                    <a:pt x="1065" y="174"/>
                  </a:lnTo>
                  <a:lnTo>
                    <a:pt x="1072" y="168"/>
                  </a:lnTo>
                  <a:lnTo>
                    <a:pt x="1066" y="164"/>
                  </a:lnTo>
                  <a:lnTo>
                    <a:pt x="1062" y="160"/>
                  </a:lnTo>
                  <a:lnTo>
                    <a:pt x="1061" y="160"/>
                  </a:lnTo>
                  <a:lnTo>
                    <a:pt x="1058" y="156"/>
                  </a:lnTo>
                  <a:lnTo>
                    <a:pt x="1055" y="152"/>
                  </a:lnTo>
                  <a:lnTo>
                    <a:pt x="1049" y="158"/>
                  </a:lnTo>
                  <a:lnTo>
                    <a:pt x="1057" y="155"/>
                  </a:lnTo>
                  <a:lnTo>
                    <a:pt x="1053" y="147"/>
                  </a:lnTo>
                  <a:lnTo>
                    <a:pt x="1048" y="139"/>
                  </a:lnTo>
                  <a:lnTo>
                    <a:pt x="1046" y="136"/>
                  </a:lnTo>
                  <a:lnTo>
                    <a:pt x="1043" y="132"/>
                  </a:lnTo>
                  <a:lnTo>
                    <a:pt x="1039" y="129"/>
                  </a:lnTo>
                  <a:lnTo>
                    <a:pt x="1033" y="135"/>
                  </a:lnTo>
                  <a:lnTo>
                    <a:pt x="1040" y="129"/>
                  </a:lnTo>
                  <a:lnTo>
                    <a:pt x="1035" y="124"/>
                  </a:lnTo>
                  <a:lnTo>
                    <a:pt x="1030" y="120"/>
                  </a:lnTo>
                  <a:lnTo>
                    <a:pt x="1027" y="118"/>
                  </a:lnTo>
                  <a:lnTo>
                    <a:pt x="1015" y="111"/>
                  </a:lnTo>
                  <a:lnTo>
                    <a:pt x="1003" y="103"/>
                  </a:lnTo>
                  <a:lnTo>
                    <a:pt x="999" y="111"/>
                  </a:lnTo>
                  <a:lnTo>
                    <a:pt x="1006" y="105"/>
                  </a:lnTo>
                  <a:lnTo>
                    <a:pt x="1000" y="101"/>
                  </a:lnTo>
                  <a:lnTo>
                    <a:pt x="996" y="97"/>
                  </a:lnTo>
                  <a:lnTo>
                    <a:pt x="995" y="97"/>
                  </a:lnTo>
                  <a:lnTo>
                    <a:pt x="991" y="94"/>
                  </a:lnTo>
                  <a:lnTo>
                    <a:pt x="988" y="92"/>
                  </a:lnTo>
                  <a:lnTo>
                    <a:pt x="984" y="90"/>
                  </a:lnTo>
                  <a:lnTo>
                    <a:pt x="981" y="90"/>
                  </a:lnTo>
                  <a:lnTo>
                    <a:pt x="973" y="89"/>
                  </a:lnTo>
                  <a:lnTo>
                    <a:pt x="968" y="88"/>
                  </a:lnTo>
                  <a:lnTo>
                    <a:pt x="972" y="89"/>
                  </a:lnTo>
                  <a:lnTo>
                    <a:pt x="968" y="97"/>
                  </a:lnTo>
                  <a:lnTo>
                    <a:pt x="975" y="91"/>
                  </a:lnTo>
                  <a:lnTo>
                    <a:pt x="973" y="89"/>
                  </a:lnTo>
                  <a:lnTo>
                    <a:pt x="975" y="92"/>
                  </a:lnTo>
                  <a:lnTo>
                    <a:pt x="967" y="96"/>
                  </a:lnTo>
                  <a:lnTo>
                    <a:pt x="976" y="96"/>
                  </a:lnTo>
                  <a:lnTo>
                    <a:pt x="975" y="93"/>
                  </a:lnTo>
                  <a:lnTo>
                    <a:pt x="976" y="88"/>
                  </a:lnTo>
                  <a:lnTo>
                    <a:pt x="977" y="82"/>
                  </a:lnTo>
                  <a:lnTo>
                    <a:pt x="978" y="75"/>
                  </a:lnTo>
                  <a:lnTo>
                    <a:pt x="978" y="68"/>
                  </a:lnTo>
                  <a:lnTo>
                    <a:pt x="978" y="61"/>
                  </a:lnTo>
                  <a:lnTo>
                    <a:pt x="977" y="58"/>
                  </a:lnTo>
                  <a:lnTo>
                    <a:pt x="975" y="53"/>
                  </a:lnTo>
                  <a:lnTo>
                    <a:pt x="973" y="50"/>
                  </a:lnTo>
                  <a:lnTo>
                    <a:pt x="969" y="46"/>
                  </a:lnTo>
                  <a:lnTo>
                    <a:pt x="966" y="44"/>
                  </a:lnTo>
                  <a:lnTo>
                    <a:pt x="962" y="43"/>
                  </a:lnTo>
                  <a:lnTo>
                    <a:pt x="955" y="42"/>
                  </a:lnTo>
                  <a:lnTo>
                    <a:pt x="950" y="42"/>
                  </a:lnTo>
                  <a:lnTo>
                    <a:pt x="945" y="43"/>
                  </a:lnTo>
                  <a:lnTo>
                    <a:pt x="941" y="44"/>
                  </a:lnTo>
                  <a:lnTo>
                    <a:pt x="928" y="47"/>
                  </a:lnTo>
                  <a:lnTo>
                    <a:pt x="912" y="52"/>
                  </a:lnTo>
                  <a:lnTo>
                    <a:pt x="895" y="58"/>
                  </a:lnTo>
                  <a:lnTo>
                    <a:pt x="878" y="64"/>
                  </a:lnTo>
                  <a:lnTo>
                    <a:pt x="860" y="69"/>
                  </a:lnTo>
                  <a:lnTo>
                    <a:pt x="844" y="72"/>
                  </a:lnTo>
                  <a:lnTo>
                    <a:pt x="848" y="81"/>
                  </a:lnTo>
                  <a:lnTo>
                    <a:pt x="848" y="72"/>
                  </a:lnTo>
                  <a:lnTo>
                    <a:pt x="834" y="73"/>
                  </a:lnTo>
                  <a:lnTo>
                    <a:pt x="822" y="73"/>
                  </a:lnTo>
                  <a:lnTo>
                    <a:pt x="812" y="73"/>
                  </a:lnTo>
                  <a:lnTo>
                    <a:pt x="804" y="73"/>
                  </a:lnTo>
                  <a:lnTo>
                    <a:pt x="796" y="72"/>
                  </a:lnTo>
                  <a:lnTo>
                    <a:pt x="796" y="81"/>
                  </a:lnTo>
                  <a:lnTo>
                    <a:pt x="800" y="72"/>
                  </a:lnTo>
                  <a:lnTo>
                    <a:pt x="786" y="69"/>
                  </a:lnTo>
                  <a:lnTo>
                    <a:pt x="778" y="67"/>
                  </a:lnTo>
                  <a:lnTo>
                    <a:pt x="771" y="64"/>
                  </a:lnTo>
                  <a:lnTo>
                    <a:pt x="767" y="72"/>
                  </a:lnTo>
                  <a:lnTo>
                    <a:pt x="771" y="64"/>
                  </a:lnTo>
                  <a:lnTo>
                    <a:pt x="763" y="60"/>
                  </a:lnTo>
                  <a:lnTo>
                    <a:pt x="756" y="57"/>
                  </a:lnTo>
                  <a:lnTo>
                    <a:pt x="744" y="53"/>
                  </a:lnTo>
                  <a:lnTo>
                    <a:pt x="735" y="48"/>
                  </a:lnTo>
                  <a:lnTo>
                    <a:pt x="731" y="57"/>
                  </a:lnTo>
                  <a:lnTo>
                    <a:pt x="738" y="50"/>
                  </a:lnTo>
                  <a:lnTo>
                    <a:pt x="729" y="45"/>
                  </a:lnTo>
                  <a:lnTo>
                    <a:pt x="723" y="51"/>
                  </a:lnTo>
                  <a:lnTo>
                    <a:pt x="730" y="45"/>
                  </a:lnTo>
                  <a:lnTo>
                    <a:pt x="725" y="41"/>
                  </a:lnTo>
                  <a:lnTo>
                    <a:pt x="722" y="39"/>
                  </a:lnTo>
                  <a:lnTo>
                    <a:pt x="718" y="36"/>
                  </a:lnTo>
                  <a:lnTo>
                    <a:pt x="709" y="33"/>
                  </a:lnTo>
                  <a:lnTo>
                    <a:pt x="705" y="32"/>
                  </a:lnTo>
                  <a:lnTo>
                    <a:pt x="694" y="31"/>
                  </a:lnTo>
                  <a:lnTo>
                    <a:pt x="687" y="31"/>
                  </a:lnTo>
                  <a:lnTo>
                    <a:pt x="679" y="31"/>
                  </a:lnTo>
                  <a:lnTo>
                    <a:pt x="670" y="31"/>
                  </a:lnTo>
                  <a:lnTo>
                    <a:pt x="659" y="31"/>
                  </a:lnTo>
                  <a:lnTo>
                    <a:pt x="634" y="31"/>
                  </a:lnTo>
                  <a:lnTo>
                    <a:pt x="622" y="31"/>
                  </a:lnTo>
                  <a:lnTo>
                    <a:pt x="610" y="31"/>
                  </a:lnTo>
                  <a:lnTo>
                    <a:pt x="599" y="31"/>
                  </a:lnTo>
                  <a:lnTo>
                    <a:pt x="590" y="31"/>
                  </a:lnTo>
                  <a:lnTo>
                    <a:pt x="573" y="29"/>
                  </a:lnTo>
                  <a:lnTo>
                    <a:pt x="556" y="26"/>
                  </a:lnTo>
                  <a:lnTo>
                    <a:pt x="535" y="23"/>
                  </a:lnTo>
                  <a:lnTo>
                    <a:pt x="524" y="21"/>
                  </a:lnTo>
                  <a:lnTo>
                    <a:pt x="512" y="21"/>
                  </a:lnTo>
                  <a:lnTo>
                    <a:pt x="498" y="21"/>
                  </a:lnTo>
                  <a:lnTo>
                    <a:pt x="482" y="19"/>
                  </a:lnTo>
                  <a:lnTo>
                    <a:pt x="464" y="18"/>
                  </a:lnTo>
                  <a:lnTo>
                    <a:pt x="446" y="16"/>
                  </a:lnTo>
                  <a:lnTo>
                    <a:pt x="428" y="14"/>
                  </a:lnTo>
                  <a:lnTo>
                    <a:pt x="410" y="12"/>
                  </a:lnTo>
                  <a:lnTo>
                    <a:pt x="394" y="11"/>
                  </a:lnTo>
                  <a:lnTo>
                    <a:pt x="380" y="10"/>
                  </a:lnTo>
                  <a:lnTo>
                    <a:pt x="368" y="10"/>
                  </a:lnTo>
                  <a:lnTo>
                    <a:pt x="358" y="10"/>
                  </a:lnTo>
                  <a:lnTo>
                    <a:pt x="350" y="10"/>
                  </a:lnTo>
                  <a:lnTo>
                    <a:pt x="342" y="10"/>
                  </a:lnTo>
                  <a:lnTo>
                    <a:pt x="328" y="10"/>
                  </a:lnTo>
                  <a:lnTo>
                    <a:pt x="321" y="10"/>
                  </a:lnTo>
                  <a:lnTo>
                    <a:pt x="313" y="10"/>
                  </a:lnTo>
                  <a:lnTo>
                    <a:pt x="304" y="10"/>
                  </a:lnTo>
                  <a:lnTo>
                    <a:pt x="293" y="8"/>
                  </a:lnTo>
                  <a:lnTo>
                    <a:pt x="281" y="7"/>
                  </a:lnTo>
                  <a:lnTo>
                    <a:pt x="269" y="5"/>
                  </a:lnTo>
                  <a:lnTo>
                    <a:pt x="245" y="2"/>
                  </a:lnTo>
                  <a:lnTo>
                    <a:pt x="234" y="0"/>
                  </a:lnTo>
                  <a:lnTo>
                    <a:pt x="224" y="0"/>
                  </a:lnTo>
                  <a:lnTo>
                    <a:pt x="217" y="0"/>
                  </a:lnTo>
                  <a:lnTo>
                    <a:pt x="211" y="2"/>
                  </a:lnTo>
                  <a:lnTo>
                    <a:pt x="207" y="2"/>
                  </a:lnTo>
                  <a:lnTo>
                    <a:pt x="203" y="4"/>
                  </a:lnTo>
                  <a:lnTo>
                    <a:pt x="199" y="6"/>
                  </a:lnTo>
                  <a:lnTo>
                    <a:pt x="194" y="7"/>
                  </a:lnTo>
                  <a:lnTo>
                    <a:pt x="190" y="9"/>
                  </a:lnTo>
                  <a:lnTo>
                    <a:pt x="193" y="17"/>
                  </a:lnTo>
                  <a:lnTo>
                    <a:pt x="193" y="8"/>
                  </a:lnTo>
                  <a:lnTo>
                    <a:pt x="187" y="10"/>
                  </a:lnTo>
                  <a:lnTo>
                    <a:pt x="180" y="10"/>
                  </a:lnTo>
                  <a:lnTo>
                    <a:pt x="171" y="11"/>
                  </a:lnTo>
                  <a:lnTo>
                    <a:pt x="162" y="12"/>
                  </a:lnTo>
                  <a:lnTo>
                    <a:pt x="140" y="16"/>
                  </a:lnTo>
                  <a:lnTo>
                    <a:pt x="117" y="19"/>
                  </a:lnTo>
                  <a:lnTo>
                    <a:pt x="104" y="21"/>
                  </a:lnTo>
                  <a:lnTo>
                    <a:pt x="92" y="21"/>
                  </a:lnTo>
                  <a:lnTo>
                    <a:pt x="67" y="21"/>
                  </a:lnTo>
                  <a:lnTo>
                    <a:pt x="43" y="22"/>
                  </a:lnTo>
                  <a:lnTo>
                    <a:pt x="21" y="25"/>
                  </a:lnTo>
                  <a:lnTo>
                    <a:pt x="18" y="26"/>
                  </a:lnTo>
                  <a:lnTo>
                    <a:pt x="8" y="28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" name=""/>
            <p:cNvSpPr/>
            <p:nvPr/>
          </p:nvSpPr>
          <p:spPr>
            <a:xfrm>
              <a:off x="3071880" y="3414600"/>
              <a:ext cx="131760" cy="615960"/>
            </a:xfrm>
            <a:custGeom>
              <a:avLst/>
              <a:gdLst/>
              <a:ahLst/>
              <a:rect l="l" t="t" r="r" b="b"/>
              <a:pathLst>
                <a:path w="83" h="388">
                  <a:moveTo>
                    <a:pt x="83" y="0"/>
                  </a:moveTo>
                  <a:lnTo>
                    <a:pt x="65" y="0"/>
                  </a:lnTo>
                  <a:lnTo>
                    <a:pt x="65" y="36"/>
                  </a:lnTo>
                  <a:lnTo>
                    <a:pt x="64" y="45"/>
                  </a:lnTo>
                  <a:lnTo>
                    <a:pt x="73" y="45"/>
                  </a:lnTo>
                  <a:lnTo>
                    <a:pt x="64" y="42"/>
                  </a:lnTo>
                  <a:lnTo>
                    <a:pt x="62" y="51"/>
                  </a:lnTo>
                  <a:lnTo>
                    <a:pt x="59" y="60"/>
                  </a:lnTo>
                  <a:lnTo>
                    <a:pt x="58" y="64"/>
                  </a:lnTo>
                  <a:lnTo>
                    <a:pt x="57" y="73"/>
                  </a:lnTo>
                  <a:lnTo>
                    <a:pt x="57" y="79"/>
                  </a:lnTo>
                  <a:lnTo>
                    <a:pt x="56" y="86"/>
                  </a:lnTo>
                  <a:lnTo>
                    <a:pt x="55" y="95"/>
                  </a:lnTo>
                  <a:lnTo>
                    <a:pt x="53" y="105"/>
                  </a:lnTo>
                  <a:lnTo>
                    <a:pt x="50" y="125"/>
                  </a:lnTo>
                  <a:lnTo>
                    <a:pt x="49" y="136"/>
                  </a:lnTo>
                  <a:lnTo>
                    <a:pt x="49" y="145"/>
                  </a:lnTo>
                  <a:lnTo>
                    <a:pt x="49" y="155"/>
                  </a:lnTo>
                  <a:lnTo>
                    <a:pt x="48" y="165"/>
                  </a:lnTo>
                  <a:lnTo>
                    <a:pt x="44" y="188"/>
                  </a:lnTo>
                  <a:lnTo>
                    <a:pt x="53" y="188"/>
                  </a:lnTo>
                  <a:lnTo>
                    <a:pt x="44" y="184"/>
                  </a:lnTo>
                  <a:lnTo>
                    <a:pt x="39" y="207"/>
                  </a:lnTo>
                  <a:lnTo>
                    <a:pt x="36" y="217"/>
                  </a:lnTo>
                  <a:lnTo>
                    <a:pt x="33" y="227"/>
                  </a:lnTo>
                  <a:lnTo>
                    <a:pt x="33" y="227"/>
                  </a:lnTo>
                  <a:lnTo>
                    <a:pt x="28" y="245"/>
                  </a:lnTo>
                  <a:lnTo>
                    <a:pt x="27" y="248"/>
                  </a:lnTo>
                  <a:lnTo>
                    <a:pt x="24" y="265"/>
                  </a:lnTo>
                  <a:lnTo>
                    <a:pt x="33" y="265"/>
                  </a:lnTo>
                  <a:lnTo>
                    <a:pt x="25" y="262"/>
                  </a:lnTo>
                  <a:lnTo>
                    <a:pt x="21" y="276"/>
                  </a:lnTo>
                  <a:lnTo>
                    <a:pt x="19" y="282"/>
                  </a:lnTo>
                  <a:lnTo>
                    <a:pt x="18" y="286"/>
                  </a:lnTo>
                  <a:lnTo>
                    <a:pt x="14" y="293"/>
                  </a:lnTo>
                  <a:lnTo>
                    <a:pt x="11" y="298"/>
                  </a:lnTo>
                  <a:lnTo>
                    <a:pt x="6" y="312"/>
                  </a:lnTo>
                  <a:lnTo>
                    <a:pt x="2" y="325"/>
                  </a:lnTo>
                  <a:lnTo>
                    <a:pt x="1" y="328"/>
                  </a:lnTo>
                  <a:lnTo>
                    <a:pt x="0" y="334"/>
                  </a:lnTo>
                  <a:lnTo>
                    <a:pt x="0" y="339"/>
                  </a:lnTo>
                  <a:lnTo>
                    <a:pt x="0" y="349"/>
                  </a:lnTo>
                  <a:lnTo>
                    <a:pt x="0" y="359"/>
                  </a:lnTo>
                  <a:lnTo>
                    <a:pt x="0" y="372"/>
                  </a:lnTo>
                  <a:lnTo>
                    <a:pt x="0" y="380"/>
                  </a:lnTo>
                  <a:lnTo>
                    <a:pt x="0" y="388"/>
                  </a:lnTo>
                  <a:lnTo>
                    <a:pt x="18" y="388"/>
                  </a:lnTo>
                  <a:lnTo>
                    <a:pt x="18" y="380"/>
                  </a:lnTo>
                  <a:lnTo>
                    <a:pt x="18" y="372"/>
                  </a:lnTo>
                  <a:lnTo>
                    <a:pt x="18" y="359"/>
                  </a:lnTo>
                  <a:lnTo>
                    <a:pt x="18" y="349"/>
                  </a:lnTo>
                  <a:lnTo>
                    <a:pt x="18" y="339"/>
                  </a:lnTo>
                  <a:lnTo>
                    <a:pt x="18" y="334"/>
                  </a:lnTo>
                  <a:lnTo>
                    <a:pt x="19" y="328"/>
                  </a:lnTo>
                  <a:lnTo>
                    <a:pt x="10" y="328"/>
                  </a:lnTo>
                  <a:lnTo>
                    <a:pt x="19" y="332"/>
                  </a:lnTo>
                  <a:lnTo>
                    <a:pt x="23" y="319"/>
                  </a:lnTo>
                  <a:lnTo>
                    <a:pt x="28" y="305"/>
                  </a:lnTo>
                  <a:lnTo>
                    <a:pt x="31" y="300"/>
                  </a:lnTo>
                  <a:lnTo>
                    <a:pt x="33" y="296"/>
                  </a:lnTo>
                  <a:lnTo>
                    <a:pt x="36" y="289"/>
                  </a:lnTo>
                  <a:lnTo>
                    <a:pt x="38" y="283"/>
                  </a:lnTo>
                  <a:lnTo>
                    <a:pt x="42" y="269"/>
                  </a:lnTo>
                  <a:lnTo>
                    <a:pt x="42" y="265"/>
                  </a:lnTo>
                  <a:lnTo>
                    <a:pt x="42" y="265"/>
                  </a:lnTo>
                  <a:lnTo>
                    <a:pt x="45" y="248"/>
                  </a:lnTo>
                  <a:lnTo>
                    <a:pt x="36" y="248"/>
                  </a:lnTo>
                  <a:lnTo>
                    <a:pt x="45" y="252"/>
                  </a:lnTo>
                  <a:lnTo>
                    <a:pt x="50" y="233"/>
                  </a:lnTo>
                  <a:lnTo>
                    <a:pt x="41" y="230"/>
                  </a:lnTo>
                  <a:lnTo>
                    <a:pt x="50" y="234"/>
                  </a:lnTo>
                  <a:lnTo>
                    <a:pt x="53" y="224"/>
                  </a:lnTo>
                  <a:lnTo>
                    <a:pt x="56" y="214"/>
                  </a:lnTo>
                  <a:lnTo>
                    <a:pt x="61" y="191"/>
                  </a:lnTo>
                  <a:lnTo>
                    <a:pt x="62" y="188"/>
                  </a:lnTo>
                  <a:lnTo>
                    <a:pt x="62" y="188"/>
                  </a:lnTo>
                  <a:lnTo>
                    <a:pt x="66" y="165"/>
                  </a:lnTo>
                  <a:lnTo>
                    <a:pt x="67" y="155"/>
                  </a:lnTo>
                  <a:lnTo>
                    <a:pt x="67" y="145"/>
                  </a:lnTo>
                  <a:lnTo>
                    <a:pt x="67" y="136"/>
                  </a:lnTo>
                  <a:lnTo>
                    <a:pt x="68" y="125"/>
                  </a:lnTo>
                  <a:lnTo>
                    <a:pt x="71" y="105"/>
                  </a:lnTo>
                  <a:lnTo>
                    <a:pt x="73" y="95"/>
                  </a:lnTo>
                  <a:lnTo>
                    <a:pt x="74" y="86"/>
                  </a:lnTo>
                  <a:lnTo>
                    <a:pt x="75" y="79"/>
                  </a:lnTo>
                  <a:lnTo>
                    <a:pt x="75" y="73"/>
                  </a:lnTo>
                  <a:lnTo>
                    <a:pt x="76" y="64"/>
                  </a:lnTo>
                  <a:lnTo>
                    <a:pt x="67" y="64"/>
                  </a:lnTo>
                  <a:lnTo>
                    <a:pt x="76" y="67"/>
                  </a:lnTo>
                  <a:lnTo>
                    <a:pt x="79" y="58"/>
                  </a:lnTo>
                  <a:lnTo>
                    <a:pt x="81" y="49"/>
                  </a:lnTo>
                  <a:lnTo>
                    <a:pt x="82" y="45"/>
                  </a:lnTo>
                  <a:lnTo>
                    <a:pt x="82" y="45"/>
                  </a:lnTo>
                  <a:lnTo>
                    <a:pt x="83" y="36"/>
                  </a:lnTo>
                  <a:lnTo>
                    <a:pt x="83" y="0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" name=""/>
            <p:cNvSpPr/>
            <p:nvPr/>
          </p:nvSpPr>
          <p:spPr>
            <a:xfrm>
              <a:off x="3897360" y="4021200"/>
              <a:ext cx="644400" cy="612720"/>
            </a:xfrm>
            <a:custGeom>
              <a:avLst/>
              <a:gdLst/>
              <a:ahLst/>
              <a:rect l="l" t="t" r="r" b="b"/>
              <a:pathLst>
                <a:path w="406" h="386">
                  <a:moveTo>
                    <a:pt x="406" y="13"/>
                  </a:moveTo>
                  <a:lnTo>
                    <a:pt x="393" y="0"/>
                  </a:lnTo>
                  <a:lnTo>
                    <a:pt x="388" y="4"/>
                  </a:lnTo>
                  <a:lnTo>
                    <a:pt x="384" y="9"/>
                  </a:lnTo>
                  <a:lnTo>
                    <a:pt x="376" y="21"/>
                  </a:lnTo>
                  <a:lnTo>
                    <a:pt x="367" y="33"/>
                  </a:lnTo>
                  <a:lnTo>
                    <a:pt x="363" y="38"/>
                  </a:lnTo>
                  <a:lnTo>
                    <a:pt x="359" y="43"/>
                  </a:lnTo>
                  <a:lnTo>
                    <a:pt x="354" y="47"/>
                  </a:lnTo>
                  <a:lnTo>
                    <a:pt x="348" y="53"/>
                  </a:lnTo>
                  <a:lnTo>
                    <a:pt x="335" y="65"/>
                  </a:lnTo>
                  <a:lnTo>
                    <a:pt x="323" y="77"/>
                  </a:lnTo>
                  <a:lnTo>
                    <a:pt x="317" y="82"/>
                  </a:lnTo>
                  <a:lnTo>
                    <a:pt x="313" y="87"/>
                  </a:lnTo>
                  <a:lnTo>
                    <a:pt x="319" y="93"/>
                  </a:lnTo>
                  <a:lnTo>
                    <a:pt x="313" y="87"/>
                  </a:lnTo>
                  <a:lnTo>
                    <a:pt x="309" y="91"/>
                  </a:lnTo>
                  <a:lnTo>
                    <a:pt x="307" y="94"/>
                  </a:lnTo>
                  <a:lnTo>
                    <a:pt x="305" y="98"/>
                  </a:lnTo>
                  <a:lnTo>
                    <a:pt x="305" y="101"/>
                  </a:lnTo>
                  <a:lnTo>
                    <a:pt x="304" y="105"/>
                  </a:lnTo>
                  <a:lnTo>
                    <a:pt x="304" y="108"/>
                  </a:lnTo>
                  <a:lnTo>
                    <a:pt x="304" y="111"/>
                  </a:lnTo>
                  <a:lnTo>
                    <a:pt x="313" y="111"/>
                  </a:lnTo>
                  <a:lnTo>
                    <a:pt x="304" y="107"/>
                  </a:lnTo>
                  <a:lnTo>
                    <a:pt x="304" y="110"/>
                  </a:lnTo>
                  <a:lnTo>
                    <a:pt x="312" y="113"/>
                  </a:lnTo>
                  <a:lnTo>
                    <a:pt x="306" y="107"/>
                  </a:lnTo>
                  <a:lnTo>
                    <a:pt x="304" y="108"/>
                  </a:lnTo>
                  <a:lnTo>
                    <a:pt x="311" y="115"/>
                  </a:lnTo>
                  <a:lnTo>
                    <a:pt x="307" y="106"/>
                  </a:lnTo>
                  <a:lnTo>
                    <a:pt x="311" y="106"/>
                  </a:lnTo>
                  <a:lnTo>
                    <a:pt x="307" y="106"/>
                  </a:lnTo>
                  <a:lnTo>
                    <a:pt x="299" y="106"/>
                  </a:lnTo>
                  <a:lnTo>
                    <a:pt x="290" y="107"/>
                  </a:lnTo>
                  <a:lnTo>
                    <a:pt x="287" y="108"/>
                  </a:lnTo>
                  <a:lnTo>
                    <a:pt x="278" y="111"/>
                  </a:lnTo>
                  <a:lnTo>
                    <a:pt x="275" y="113"/>
                  </a:lnTo>
                  <a:lnTo>
                    <a:pt x="267" y="119"/>
                  </a:lnTo>
                  <a:lnTo>
                    <a:pt x="261" y="123"/>
                  </a:lnTo>
                  <a:lnTo>
                    <a:pt x="254" y="129"/>
                  </a:lnTo>
                  <a:lnTo>
                    <a:pt x="245" y="134"/>
                  </a:lnTo>
                  <a:lnTo>
                    <a:pt x="252" y="141"/>
                  </a:lnTo>
                  <a:lnTo>
                    <a:pt x="248" y="132"/>
                  </a:lnTo>
                  <a:lnTo>
                    <a:pt x="239" y="139"/>
                  </a:lnTo>
                  <a:lnTo>
                    <a:pt x="219" y="151"/>
                  </a:lnTo>
                  <a:lnTo>
                    <a:pt x="210" y="156"/>
                  </a:lnTo>
                  <a:lnTo>
                    <a:pt x="200" y="161"/>
                  </a:lnTo>
                  <a:lnTo>
                    <a:pt x="193" y="165"/>
                  </a:lnTo>
                  <a:lnTo>
                    <a:pt x="190" y="167"/>
                  </a:lnTo>
                  <a:lnTo>
                    <a:pt x="184" y="171"/>
                  </a:lnTo>
                  <a:lnTo>
                    <a:pt x="179" y="175"/>
                  </a:lnTo>
                  <a:lnTo>
                    <a:pt x="175" y="180"/>
                  </a:lnTo>
                  <a:lnTo>
                    <a:pt x="170" y="186"/>
                  </a:lnTo>
                  <a:lnTo>
                    <a:pt x="165" y="192"/>
                  </a:lnTo>
                  <a:lnTo>
                    <a:pt x="159" y="198"/>
                  </a:lnTo>
                  <a:lnTo>
                    <a:pt x="152" y="206"/>
                  </a:lnTo>
                  <a:lnTo>
                    <a:pt x="143" y="215"/>
                  </a:lnTo>
                  <a:lnTo>
                    <a:pt x="134" y="225"/>
                  </a:lnTo>
                  <a:lnTo>
                    <a:pt x="117" y="249"/>
                  </a:lnTo>
                  <a:lnTo>
                    <a:pt x="100" y="273"/>
                  </a:lnTo>
                  <a:lnTo>
                    <a:pt x="91" y="283"/>
                  </a:lnTo>
                  <a:lnTo>
                    <a:pt x="83" y="293"/>
                  </a:lnTo>
                  <a:lnTo>
                    <a:pt x="65" y="309"/>
                  </a:lnTo>
                  <a:lnTo>
                    <a:pt x="50" y="324"/>
                  </a:lnTo>
                  <a:lnTo>
                    <a:pt x="36" y="337"/>
                  </a:lnTo>
                  <a:lnTo>
                    <a:pt x="30" y="342"/>
                  </a:lnTo>
                  <a:lnTo>
                    <a:pt x="26" y="347"/>
                  </a:lnTo>
                  <a:lnTo>
                    <a:pt x="17" y="355"/>
                  </a:lnTo>
                  <a:lnTo>
                    <a:pt x="10" y="363"/>
                  </a:lnTo>
                  <a:lnTo>
                    <a:pt x="8" y="366"/>
                  </a:lnTo>
                  <a:lnTo>
                    <a:pt x="2" y="374"/>
                  </a:lnTo>
                  <a:lnTo>
                    <a:pt x="1" y="378"/>
                  </a:lnTo>
                  <a:lnTo>
                    <a:pt x="1" y="382"/>
                  </a:lnTo>
                  <a:lnTo>
                    <a:pt x="0" y="386"/>
                  </a:lnTo>
                  <a:lnTo>
                    <a:pt x="18" y="386"/>
                  </a:lnTo>
                  <a:lnTo>
                    <a:pt x="19" y="382"/>
                  </a:lnTo>
                  <a:lnTo>
                    <a:pt x="10" y="382"/>
                  </a:lnTo>
                  <a:lnTo>
                    <a:pt x="18" y="385"/>
                  </a:lnTo>
                  <a:lnTo>
                    <a:pt x="19" y="381"/>
                  </a:lnTo>
                  <a:lnTo>
                    <a:pt x="25" y="373"/>
                  </a:lnTo>
                  <a:lnTo>
                    <a:pt x="16" y="370"/>
                  </a:lnTo>
                  <a:lnTo>
                    <a:pt x="23" y="376"/>
                  </a:lnTo>
                  <a:lnTo>
                    <a:pt x="30" y="368"/>
                  </a:lnTo>
                  <a:lnTo>
                    <a:pt x="38" y="360"/>
                  </a:lnTo>
                  <a:lnTo>
                    <a:pt x="43" y="355"/>
                  </a:lnTo>
                  <a:lnTo>
                    <a:pt x="49" y="350"/>
                  </a:lnTo>
                  <a:lnTo>
                    <a:pt x="63" y="337"/>
                  </a:lnTo>
                  <a:lnTo>
                    <a:pt x="78" y="322"/>
                  </a:lnTo>
                  <a:lnTo>
                    <a:pt x="95" y="306"/>
                  </a:lnTo>
                  <a:lnTo>
                    <a:pt x="104" y="296"/>
                  </a:lnTo>
                  <a:lnTo>
                    <a:pt x="113" y="286"/>
                  </a:lnTo>
                  <a:lnTo>
                    <a:pt x="130" y="262"/>
                  </a:lnTo>
                  <a:lnTo>
                    <a:pt x="147" y="238"/>
                  </a:lnTo>
                  <a:lnTo>
                    <a:pt x="156" y="228"/>
                  </a:lnTo>
                  <a:lnTo>
                    <a:pt x="164" y="219"/>
                  </a:lnTo>
                  <a:lnTo>
                    <a:pt x="172" y="211"/>
                  </a:lnTo>
                  <a:lnTo>
                    <a:pt x="178" y="205"/>
                  </a:lnTo>
                  <a:lnTo>
                    <a:pt x="183" y="199"/>
                  </a:lnTo>
                  <a:lnTo>
                    <a:pt x="188" y="193"/>
                  </a:lnTo>
                  <a:lnTo>
                    <a:pt x="192" y="188"/>
                  </a:lnTo>
                  <a:lnTo>
                    <a:pt x="197" y="184"/>
                  </a:lnTo>
                  <a:lnTo>
                    <a:pt x="203" y="180"/>
                  </a:lnTo>
                  <a:lnTo>
                    <a:pt x="196" y="173"/>
                  </a:lnTo>
                  <a:lnTo>
                    <a:pt x="200" y="182"/>
                  </a:lnTo>
                  <a:lnTo>
                    <a:pt x="208" y="177"/>
                  </a:lnTo>
                  <a:lnTo>
                    <a:pt x="217" y="173"/>
                  </a:lnTo>
                  <a:lnTo>
                    <a:pt x="226" y="168"/>
                  </a:lnTo>
                  <a:lnTo>
                    <a:pt x="246" y="156"/>
                  </a:lnTo>
                  <a:lnTo>
                    <a:pt x="255" y="149"/>
                  </a:lnTo>
                  <a:lnTo>
                    <a:pt x="258" y="147"/>
                  </a:lnTo>
                  <a:lnTo>
                    <a:pt x="267" y="142"/>
                  </a:lnTo>
                  <a:lnTo>
                    <a:pt x="274" y="136"/>
                  </a:lnTo>
                  <a:lnTo>
                    <a:pt x="279" y="132"/>
                  </a:lnTo>
                  <a:lnTo>
                    <a:pt x="288" y="126"/>
                  </a:lnTo>
                  <a:lnTo>
                    <a:pt x="281" y="119"/>
                  </a:lnTo>
                  <a:lnTo>
                    <a:pt x="285" y="128"/>
                  </a:lnTo>
                  <a:lnTo>
                    <a:pt x="294" y="125"/>
                  </a:lnTo>
                  <a:lnTo>
                    <a:pt x="290" y="116"/>
                  </a:lnTo>
                  <a:lnTo>
                    <a:pt x="290" y="125"/>
                  </a:lnTo>
                  <a:lnTo>
                    <a:pt x="299" y="124"/>
                  </a:lnTo>
                  <a:lnTo>
                    <a:pt x="307" y="124"/>
                  </a:lnTo>
                  <a:lnTo>
                    <a:pt x="311" y="124"/>
                  </a:lnTo>
                  <a:lnTo>
                    <a:pt x="314" y="123"/>
                  </a:lnTo>
                  <a:lnTo>
                    <a:pt x="317" y="121"/>
                  </a:lnTo>
                  <a:lnTo>
                    <a:pt x="319" y="120"/>
                  </a:lnTo>
                  <a:lnTo>
                    <a:pt x="321" y="117"/>
                  </a:lnTo>
                  <a:lnTo>
                    <a:pt x="321" y="114"/>
                  </a:lnTo>
                  <a:lnTo>
                    <a:pt x="322" y="111"/>
                  </a:lnTo>
                  <a:lnTo>
                    <a:pt x="322" y="111"/>
                  </a:lnTo>
                  <a:lnTo>
                    <a:pt x="322" y="108"/>
                  </a:lnTo>
                  <a:lnTo>
                    <a:pt x="322" y="105"/>
                  </a:lnTo>
                  <a:lnTo>
                    <a:pt x="323" y="101"/>
                  </a:lnTo>
                  <a:lnTo>
                    <a:pt x="314" y="101"/>
                  </a:lnTo>
                  <a:lnTo>
                    <a:pt x="322" y="105"/>
                  </a:lnTo>
                  <a:lnTo>
                    <a:pt x="324" y="101"/>
                  </a:lnTo>
                  <a:lnTo>
                    <a:pt x="316" y="97"/>
                  </a:lnTo>
                  <a:lnTo>
                    <a:pt x="322" y="104"/>
                  </a:lnTo>
                  <a:lnTo>
                    <a:pt x="325" y="100"/>
                  </a:lnTo>
                  <a:lnTo>
                    <a:pt x="326" y="100"/>
                  </a:lnTo>
                  <a:lnTo>
                    <a:pt x="330" y="95"/>
                  </a:lnTo>
                  <a:lnTo>
                    <a:pt x="336" y="90"/>
                  </a:lnTo>
                  <a:lnTo>
                    <a:pt x="348" y="78"/>
                  </a:lnTo>
                  <a:lnTo>
                    <a:pt x="361" y="66"/>
                  </a:lnTo>
                  <a:lnTo>
                    <a:pt x="367" y="60"/>
                  </a:lnTo>
                  <a:lnTo>
                    <a:pt x="371" y="56"/>
                  </a:lnTo>
                  <a:lnTo>
                    <a:pt x="376" y="51"/>
                  </a:lnTo>
                  <a:lnTo>
                    <a:pt x="380" y="46"/>
                  </a:lnTo>
                  <a:lnTo>
                    <a:pt x="389" y="34"/>
                  </a:lnTo>
                  <a:lnTo>
                    <a:pt x="397" y="22"/>
                  </a:lnTo>
                  <a:lnTo>
                    <a:pt x="401" y="17"/>
                  </a:lnTo>
                  <a:lnTo>
                    <a:pt x="406" y="13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" name=""/>
            <p:cNvSpPr/>
            <p:nvPr/>
          </p:nvSpPr>
          <p:spPr>
            <a:xfrm>
              <a:off x="4516560" y="3927600"/>
              <a:ext cx="207720" cy="195120"/>
            </a:xfrm>
            <a:custGeom>
              <a:avLst/>
              <a:gdLst/>
              <a:ahLst/>
              <a:rect l="l" t="t" r="r" b="b"/>
              <a:pathLst>
                <a:path w="131" h="123">
                  <a:moveTo>
                    <a:pt x="18" y="0"/>
                  </a:moveTo>
                  <a:lnTo>
                    <a:pt x="0" y="0"/>
                  </a:lnTo>
                  <a:lnTo>
                    <a:pt x="0" y="7"/>
                  </a:lnTo>
                  <a:lnTo>
                    <a:pt x="0" y="16"/>
                  </a:lnTo>
                  <a:lnTo>
                    <a:pt x="0" y="25"/>
                  </a:lnTo>
                  <a:lnTo>
                    <a:pt x="0" y="33"/>
                  </a:lnTo>
                  <a:lnTo>
                    <a:pt x="0" y="38"/>
                  </a:lnTo>
                  <a:lnTo>
                    <a:pt x="0" y="41"/>
                  </a:lnTo>
                  <a:lnTo>
                    <a:pt x="0" y="44"/>
                  </a:lnTo>
                  <a:lnTo>
                    <a:pt x="0" y="49"/>
                  </a:lnTo>
                  <a:lnTo>
                    <a:pt x="0" y="56"/>
                  </a:lnTo>
                  <a:lnTo>
                    <a:pt x="0" y="65"/>
                  </a:lnTo>
                  <a:lnTo>
                    <a:pt x="0" y="74"/>
                  </a:lnTo>
                  <a:lnTo>
                    <a:pt x="0" y="81"/>
                  </a:lnTo>
                  <a:lnTo>
                    <a:pt x="0" y="87"/>
                  </a:lnTo>
                  <a:lnTo>
                    <a:pt x="0" y="93"/>
                  </a:lnTo>
                  <a:lnTo>
                    <a:pt x="0" y="97"/>
                  </a:lnTo>
                  <a:lnTo>
                    <a:pt x="0" y="98"/>
                  </a:lnTo>
                  <a:lnTo>
                    <a:pt x="0" y="98"/>
                  </a:lnTo>
                  <a:lnTo>
                    <a:pt x="1" y="101"/>
                  </a:lnTo>
                  <a:lnTo>
                    <a:pt x="3" y="104"/>
                  </a:lnTo>
                  <a:lnTo>
                    <a:pt x="3" y="105"/>
                  </a:lnTo>
                  <a:lnTo>
                    <a:pt x="4" y="106"/>
                  </a:lnTo>
                  <a:lnTo>
                    <a:pt x="8" y="109"/>
                  </a:lnTo>
                  <a:lnTo>
                    <a:pt x="11" y="111"/>
                  </a:lnTo>
                  <a:lnTo>
                    <a:pt x="16" y="113"/>
                  </a:lnTo>
                  <a:lnTo>
                    <a:pt x="19" y="114"/>
                  </a:lnTo>
                  <a:lnTo>
                    <a:pt x="25" y="115"/>
                  </a:lnTo>
                  <a:lnTo>
                    <a:pt x="31" y="116"/>
                  </a:lnTo>
                  <a:lnTo>
                    <a:pt x="31" y="107"/>
                  </a:lnTo>
                  <a:lnTo>
                    <a:pt x="28" y="116"/>
                  </a:lnTo>
                  <a:lnTo>
                    <a:pt x="34" y="119"/>
                  </a:lnTo>
                  <a:lnTo>
                    <a:pt x="40" y="121"/>
                  </a:lnTo>
                  <a:lnTo>
                    <a:pt x="44" y="122"/>
                  </a:lnTo>
                  <a:lnTo>
                    <a:pt x="50" y="123"/>
                  </a:lnTo>
                  <a:lnTo>
                    <a:pt x="74" y="123"/>
                  </a:lnTo>
                  <a:lnTo>
                    <a:pt x="79" y="123"/>
                  </a:lnTo>
                  <a:lnTo>
                    <a:pt x="82" y="123"/>
                  </a:lnTo>
                  <a:lnTo>
                    <a:pt x="85" y="123"/>
                  </a:lnTo>
                  <a:lnTo>
                    <a:pt x="90" y="123"/>
                  </a:lnTo>
                  <a:lnTo>
                    <a:pt x="95" y="123"/>
                  </a:lnTo>
                  <a:lnTo>
                    <a:pt x="98" y="123"/>
                  </a:lnTo>
                  <a:lnTo>
                    <a:pt x="102" y="123"/>
                  </a:lnTo>
                  <a:lnTo>
                    <a:pt x="107" y="123"/>
                  </a:lnTo>
                  <a:lnTo>
                    <a:pt x="131" y="123"/>
                  </a:lnTo>
                  <a:lnTo>
                    <a:pt x="131" y="105"/>
                  </a:lnTo>
                  <a:lnTo>
                    <a:pt x="107" y="105"/>
                  </a:lnTo>
                  <a:lnTo>
                    <a:pt x="102" y="105"/>
                  </a:lnTo>
                  <a:lnTo>
                    <a:pt x="98" y="105"/>
                  </a:lnTo>
                  <a:lnTo>
                    <a:pt x="95" y="105"/>
                  </a:lnTo>
                  <a:lnTo>
                    <a:pt x="90" y="105"/>
                  </a:lnTo>
                  <a:lnTo>
                    <a:pt x="85" y="105"/>
                  </a:lnTo>
                  <a:lnTo>
                    <a:pt x="82" y="105"/>
                  </a:lnTo>
                  <a:lnTo>
                    <a:pt x="79" y="105"/>
                  </a:lnTo>
                  <a:lnTo>
                    <a:pt x="74" y="105"/>
                  </a:lnTo>
                  <a:lnTo>
                    <a:pt x="50" y="105"/>
                  </a:lnTo>
                  <a:lnTo>
                    <a:pt x="44" y="104"/>
                  </a:lnTo>
                  <a:lnTo>
                    <a:pt x="44" y="113"/>
                  </a:lnTo>
                  <a:lnTo>
                    <a:pt x="47" y="104"/>
                  </a:lnTo>
                  <a:lnTo>
                    <a:pt x="41" y="102"/>
                  </a:lnTo>
                  <a:lnTo>
                    <a:pt x="35" y="99"/>
                  </a:lnTo>
                  <a:lnTo>
                    <a:pt x="31" y="98"/>
                  </a:lnTo>
                  <a:lnTo>
                    <a:pt x="25" y="97"/>
                  </a:lnTo>
                  <a:lnTo>
                    <a:pt x="19" y="96"/>
                  </a:lnTo>
                  <a:lnTo>
                    <a:pt x="19" y="105"/>
                  </a:lnTo>
                  <a:lnTo>
                    <a:pt x="23" y="96"/>
                  </a:lnTo>
                  <a:lnTo>
                    <a:pt x="18" y="94"/>
                  </a:lnTo>
                  <a:lnTo>
                    <a:pt x="14" y="102"/>
                  </a:lnTo>
                  <a:lnTo>
                    <a:pt x="21" y="96"/>
                  </a:lnTo>
                  <a:lnTo>
                    <a:pt x="17" y="93"/>
                  </a:lnTo>
                  <a:lnTo>
                    <a:pt x="15" y="92"/>
                  </a:lnTo>
                  <a:lnTo>
                    <a:pt x="18" y="98"/>
                  </a:lnTo>
                  <a:lnTo>
                    <a:pt x="17" y="95"/>
                  </a:lnTo>
                  <a:lnTo>
                    <a:pt x="15" y="92"/>
                  </a:lnTo>
                  <a:lnTo>
                    <a:pt x="9" y="98"/>
                  </a:lnTo>
                  <a:lnTo>
                    <a:pt x="18" y="98"/>
                  </a:lnTo>
                  <a:lnTo>
                    <a:pt x="18" y="97"/>
                  </a:lnTo>
                  <a:lnTo>
                    <a:pt x="18" y="93"/>
                  </a:lnTo>
                  <a:lnTo>
                    <a:pt x="18" y="87"/>
                  </a:lnTo>
                  <a:lnTo>
                    <a:pt x="18" y="81"/>
                  </a:lnTo>
                  <a:lnTo>
                    <a:pt x="18" y="74"/>
                  </a:lnTo>
                  <a:lnTo>
                    <a:pt x="18" y="65"/>
                  </a:lnTo>
                  <a:lnTo>
                    <a:pt x="18" y="56"/>
                  </a:lnTo>
                  <a:lnTo>
                    <a:pt x="18" y="49"/>
                  </a:lnTo>
                  <a:lnTo>
                    <a:pt x="18" y="44"/>
                  </a:lnTo>
                  <a:lnTo>
                    <a:pt x="18" y="41"/>
                  </a:lnTo>
                  <a:lnTo>
                    <a:pt x="18" y="38"/>
                  </a:lnTo>
                  <a:lnTo>
                    <a:pt x="18" y="33"/>
                  </a:lnTo>
                  <a:lnTo>
                    <a:pt x="18" y="25"/>
                  </a:lnTo>
                  <a:lnTo>
                    <a:pt x="18" y="16"/>
                  </a:lnTo>
                  <a:lnTo>
                    <a:pt x="18" y="7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" name=""/>
            <p:cNvSpPr/>
            <p:nvPr/>
          </p:nvSpPr>
          <p:spPr>
            <a:xfrm>
              <a:off x="4765680" y="4917960"/>
              <a:ext cx="522360" cy="276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" name=""/>
            <p:cNvSpPr/>
            <p:nvPr/>
          </p:nvSpPr>
          <p:spPr>
            <a:xfrm>
              <a:off x="4857840" y="4976640"/>
              <a:ext cx="19548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TX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" name=""/>
            <p:cNvSpPr/>
            <p:nvPr/>
          </p:nvSpPr>
          <p:spPr>
            <a:xfrm>
              <a:off x="3541680" y="2936880"/>
              <a:ext cx="539640" cy="27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" name=""/>
            <p:cNvSpPr/>
            <p:nvPr/>
          </p:nvSpPr>
          <p:spPr>
            <a:xfrm>
              <a:off x="3633480" y="2995560"/>
              <a:ext cx="22932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" name=""/>
            <p:cNvSpPr/>
            <p:nvPr/>
          </p:nvSpPr>
          <p:spPr>
            <a:xfrm>
              <a:off x="3089160" y="4384800"/>
              <a:ext cx="811440" cy="27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" name=""/>
            <p:cNvSpPr/>
            <p:nvPr/>
          </p:nvSpPr>
          <p:spPr>
            <a:xfrm>
              <a:off x="3180960" y="4443480"/>
              <a:ext cx="23760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NM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" name=""/>
            <p:cNvSpPr/>
            <p:nvPr/>
          </p:nvSpPr>
          <p:spPr>
            <a:xfrm>
              <a:off x="2165400" y="4202280"/>
              <a:ext cx="534960" cy="27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" name=""/>
            <p:cNvSpPr/>
            <p:nvPr/>
          </p:nvSpPr>
          <p:spPr>
            <a:xfrm>
              <a:off x="2257560" y="4260960"/>
              <a:ext cx="19548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AZ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" name=""/>
            <p:cNvSpPr/>
            <p:nvPr/>
          </p:nvSpPr>
          <p:spPr>
            <a:xfrm>
              <a:off x="2403360" y="2860560"/>
              <a:ext cx="534960" cy="276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" name=""/>
            <p:cNvSpPr/>
            <p:nvPr/>
          </p:nvSpPr>
          <p:spPr>
            <a:xfrm>
              <a:off x="2495520" y="2919240"/>
              <a:ext cx="20376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UT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" name=""/>
            <p:cNvSpPr/>
            <p:nvPr/>
          </p:nvSpPr>
          <p:spPr>
            <a:xfrm>
              <a:off x="1336680" y="2400480"/>
              <a:ext cx="396720" cy="27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" name=""/>
            <p:cNvSpPr/>
            <p:nvPr/>
          </p:nvSpPr>
          <p:spPr>
            <a:xfrm>
              <a:off x="1428120" y="2459160"/>
              <a:ext cx="21240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NV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" name=""/>
            <p:cNvSpPr/>
            <p:nvPr/>
          </p:nvSpPr>
          <p:spPr>
            <a:xfrm>
              <a:off x="712800" y="3089160"/>
              <a:ext cx="396720" cy="276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" name=""/>
            <p:cNvSpPr/>
            <p:nvPr/>
          </p:nvSpPr>
          <p:spPr>
            <a:xfrm>
              <a:off x="804240" y="3147840"/>
              <a:ext cx="21240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CA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" name=""/>
            <p:cNvSpPr/>
            <p:nvPr/>
          </p:nvSpPr>
          <p:spPr>
            <a:xfrm>
              <a:off x="1870200" y="3927600"/>
              <a:ext cx="77760" cy="77760"/>
            </a:xfrm>
            <a:prstGeom prst="rect">
              <a:avLst/>
            </a:prstGeom>
            <a:solidFill>
              <a:srgbClr val="00cc99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" name=""/>
            <p:cNvSpPr/>
            <p:nvPr/>
          </p:nvSpPr>
          <p:spPr>
            <a:xfrm>
              <a:off x="2174760" y="3927600"/>
              <a:ext cx="77760" cy="77760"/>
            </a:xfrm>
            <a:prstGeom prst="rect">
              <a:avLst/>
            </a:prstGeom>
            <a:solidFill>
              <a:srgbClr val="00cc99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" name=""/>
            <p:cNvSpPr/>
            <p:nvPr/>
          </p:nvSpPr>
          <p:spPr>
            <a:xfrm>
              <a:off x="2470320" y="3897360"/>
              <a:ext cx="77760" cy="77760"/>
            </a:xfrm>
            <a:prstGeom prst="rect">
              <a:avLst/>
            </a:prstGeom>
            <a:solidFill>
              <a:srgbClr val="00cc99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" name=""/>
            <p:cNvSpPr/>
            <p:nvPr/>
          </p:nvSpPr>
          <p:spPr>
            <a:xfrm>
              <a:off x="1793880" y="3699000"/>
              <a:ext cx="255600" cy="245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" name=""/>
            <p:cNvSpPr/>
            <p:nvPr/>
          </p:nvSpPr>
          <p:spPr>
            <a:xfrm>
              <a:off x="1885680" y="3754440"/>
              <a:ext cx="7092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" name=""/>
            <p:cNvSpPr/>
            <p:nvPr/>
          </p:nvSpPr>
          <p:spPr>
            <a:xfrm>
              <a:off x="2098800" y="3699000"/>
              <a:ext cx="255600" cy="245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" name=""/>
            <p:cNvSpPr/>
            <p:nvPr/>
          </p:nvSpPr>
          <p:spPr>
            <a:xfrm>
              <a:off x="2190240" y="3754440"/>
              <a:ext cx="7092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" name=""/>
            <p:cNvSpPr/>
            <p:nvPr/>
          </p:nvSpPr>
          <p:spPr>
            <a:xfrm>
              <a:off x="2394000" y="3668760"/>
              <a:ext cx="255600" cy="245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" name=""/>
            <p:cNvSpPr/>
            <p:nvPr/>
          </p:nvSpPr>
          <p:spPr>
            <a:xfrm>
              <a:off x="2485800" y="3724200"/>
              <a:ext cx="7092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3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25" name=""/>
          <p:cNvSpPr/>
          <p:nvPr/>
        </p:nvSpPr>
        <p:spPr>
          <a:xfrm flipH="1" flipV="1">
            <a:off x="453240" y="5485680"/>
            <a:ext cx="36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 rot="10800000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2002 Plan Review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76547C6-C198-4B38-A10E-8408D1CA792B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685800" y="5331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Expansions to California</a:t>
            </a:r>
            <a:br>
              <a:rPr sz="2400"/>
            </a:b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Filed With the FERC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27" name=""/>
          <p:cNvGraphicFramePr/>
          <p:nvPr/>
        </p:nvGraphicFramePr>
        <p:xfrm>
          <a:off x="685800" y="1981080"/>
          <a:ext cx="7772400" cy="4077000"/>
        </p:xfrm>
        <a:graphic>
          <a:graphicData uri="http://schemas.openxmlformats.org/drawingml/2006/table">
            <a:tbl>
              <a:tblPr/>
              <a:tblGrid>
                <a:gridCol w="2590920"/>
                <a:gridCol w="2590560"/>
                <a:gridCol w="2590920"/>
              </a:tblGrid>
              <a:tr h="51444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Project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In-Service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Volume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144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TW Red Rock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June, 2002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150,000/d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144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EPNG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August, 2001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230,000/d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140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PGT (Ph I)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November, 2001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200,000/d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144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Southern Trails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July, 2002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120,000/d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144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Kern River 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May, 2002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125,000/d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762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Kern River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May, 2003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885,000/d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1444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TOTAL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1,710,000/d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2002 Plan Review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CA1D4A6-EE28-4940-ABAB-341A6041F05F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PlaceHolder 1"/>
          <p:cNvSpPr>
            <a:spLocks noGrp="1"/>
          </p:cNvSpPr>
          <p:nvPr>
            <p:ph type="title"/>
          </p:nvPr>
        </p:nvSpPr>
        <p:spPr>
          <a:xfrm>
            <a:off x="685800" y="5331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Additional Expansions</a:t>
            </a:r>
            <a:br>
              <a:rPr sz="2400"/>
            </a:b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Announced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29" name=""/>
          <p:cNvGraphicFramePr/>
          <p:nvPr/>
        </p:nvGraphicFramePr>
        <p:xfrm>
          <a:off x="685800" y="1981080"/>
          <a:ext cx="7772400" cy="4114800"/>
        </p:xfrm>
        <a:graphic>
          <a:graphicData uri="http://schemas.openxmlformats.org/drawingml/2006/table">
            <a:tbl>
              <a:tblPr/>
              <a:tblGrid>
                <a:gridCol w="2590920"/>
                <a:gridCol w="2590560"/>
                <a:gridCol w="2590920"/>
              </a:tblGrid>
              <a:tr h="58752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Project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In-Service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Volume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889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TW Sun Devil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January, 2004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330,000/d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875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Sonoran (Ph I)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Summer, 2003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750,000/d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871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EPNG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Summer, 2003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320,000/d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875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PGT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November, 2003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400,000/d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889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CIG Ruby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December, 2003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750,000/d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8716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TOTAL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2,550,000/d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2002 Plan Review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255D076-9DB3-475C-99A0-C659545274BA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"/>
          <p:cNvSpPr/>
          <p:nvPr/>
        </p:nvSpPr>
        <p:spPr>
          <a:xfrm>
            <a:off x="2134440" y="533520"/>
            <a:ext cx="4889520" cy="1069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NYMEX Prices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($/MMBtu)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7451640" y="2403360"/>
            <a:ext cx="1843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32" name="" descr=""/>
          <p:cNvPicPr/>
          <p:nvPr/>
        </p:nvPicPr>
        <p:blipFill>
          <a:blip r:embed="rId1"/>
          <a:stretch/>
        </p:blipFill>
        <p:spPr>
          <a:xfrm>
            <a:off x="0" y="0"/>
            <a:ext cx="971568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3" name=""/>
          <p:cNvSpPr/>
          <p:nvPr/>
        </p:nvSpPr>
        <p:spPr>
          <a:xfrm>
            <a:off x="7389000" y="3962520"/>
            <a:ext cx="1370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$ 4.28 average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7389000" y="3581280"/>
            <a:ext cx="1370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$ 3.15 average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 flipH="1">
            <a:off x="6705720" y="3733920"/>
            <a:ext cx="761760" cy="759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 flipH="1" flipV="1">
            <a:off x="6705720" y="4038480"/>
            <a:ext cx="761760" cy="76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2002 Plan Review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7007510-CDBF-483C-A73B-D28894D97F5D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"/>
          <p:cNvSpPr/>
          <p:nvPr/>
        </p:nvSpPr>
        <p:spPr>
          <a:xfrm>
            <a:off x="2210400" y="228600"/>
            <a:ext cx="4889520" cy="1069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Basin &amp; Border Prices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($/MMBtu)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38" name="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2002 Plan Review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4B7F763-F89E-4658-8140-30776E698D45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"/>
          <p:cNvSpPr/>
          <p:nvPr/>
        </p:nvSpPr>
        <p:spPr>
          <a:xfrm>
            <a:off x="2134440" y="304920"/>
            <a:ext cx="4889520" cy="1069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Basin to Border Spreads*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($/MMBtu)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539280" y="6172200"/>
            <a:ext cx="24231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Spreads are net of fuel.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41" name="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2" name=""/>
          <p:cNvSpPr/>
          <p:nvPr/>
        </p:nvSpPr>
        <p:spPr>
          <a:xfrm>
            <a:off x="7541280" y="3352680"/>
            <a:ext cx="1370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$ 0.27 average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7541280" y="3962520"/>
            <a:ext cx="1370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$ 0.14 average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 flipH="1">
            <a:off x="7010280" y="3505320"/>
            <a:ext cx="6098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 flipH="1" flipV="1">
            <a:off x="7010280" y="4038480"/>
            <a:ext cx="609840" cy="76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2002 Plan Review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4A42E30-8623-45C0-91FC-83713AF4207E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2985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2001-07-05T13:47:57Z</dcterms:created>
  <dc:creator>ldonoho</dc:creator>
  <dc:description/>
  <dc:language>en-US</dc:language>
  <cp:lastModifiedBy>ldonoho</cp:lastModifiedBy>
  <dcterms:modified xsi:type="dcterms:W3CDTF">2001-10-25T19:54:35Z</dcterms:modified>
  <cp:revision>686</cp:revision>
  <dc:subject/>
  <dc:title>Transwestern Pipeline Company</dc:title>
</cp:coreProperties>
</file>