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ED44024A-D73C-4019-B2FD-6485720338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16FD356D-3329-4190-A1CC-6F4396E0C5A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51BEAD08-5CEC-4AF1-B512-E75674BC10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8B3B57-A19F-4862-8F3F-AE9206D3E01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2134440" y="45720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39280" y="6172200"/>
            <a:ext cx="2423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"/>
          <p:cNvSpPr/>
          <p:nvPr/>
        </p:nvSpPr>
        <p:spPr>
          <a:xfrm>
            <a:off x="7541280" y="33526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$ 0.27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54128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$ 0.14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7010280" y="35053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 flipV="1">
            <a:off x="7010280" y="4038480"/>
            <a:ext cx="6098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A94F05-C9FA-434E-84BE-5C9DCFEB266B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90% average throughput (1.044 Bcf/d)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2C9CFF-4B62-4BB8-8D4B-B441882E32E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900"/>
            </a:br>
            <a:br>
              <a:rPr sz="9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1992240"/>
            <a:ext cx="5110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Transwestern Pipeline Company – Steve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Commercial Contribution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ETS-4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ETS-6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ETS-7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D4FBFA-55D1-4337-B730-F5DD8469044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838080" y="2286000"/>
            <a:ext cx="7194600" cy="27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990F52-CCBF-44E1-9A0C-4EC91AD6E12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6117480" y="2077920"/>
            <a:ext cx="1001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993560" y="2300400"/>
            <a:ext cx="8726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Margin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37280" y="2300400"/>
            <a:ext cx="962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84280" y="2521080"/>
            <a:ext cx="694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271920" y="2521080"/>
            <a:ext cx="694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11840" y="2962440"/>
            <a:ext cx="1140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Estimate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97040" y="29624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204.0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06600" y="296244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07120" y="29624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519240" y="29624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58960" y="2962440"/>
            <a:ext cx="24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510600" y="29624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12200" y="3184560"/>
            <a:ext cx="2428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Conditions in California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7000" y="3184560"/>
            <a:ext cx="466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(21.3)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106600" y="318456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07120" y="318456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559560" y="3184560"/>
            <a:ext cx="466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(21.3)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59680" y="318456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59560" y="318456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11480" y="3405240"/>
            <a:ext cx="2091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Normalized 2001 Estimate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97040" y="34052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182.7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06600" y="340524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07120" y="34052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519240" y="34052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170.5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258960" y="3405240"/>
            <a:ext cx="24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510600" y="34052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11120" y="4068720"/>
            <a:ext cx="803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297040" y="406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106600" y="406872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07120" y="406872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19240" y="406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58960" y="4068720"/>
            <a:ext cx="24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10600" y="406872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215800" y="4505400"/>
            <a:ext cx="624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00720" y="45054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110200" y="450540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09360" y="450540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22920" y="45054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263640" y="4505400"/>
            <a:ext cx="347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12840" y="450540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15800" y="4948200"/>
            <a:ext cx="1635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304600" y="4948200"/>
            <a:ext cx="5061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527160" y="4948200"/>
            <a:ext cx="5061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975200" y="2720880"/>
            <a:ext cx="822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975200" y="2720880"/>
            <a:ext cx="82224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975200" y="3382920"/>
            <a:ext cx="822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975200" y="3382920"/>
            <a:ext cx="82224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26120" y="2720880"/>
            <a:ext cx="893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126120" y="2720880"/>
            <a:ext cx="8938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126120" y="3382920"/>
            <a:ext cx="893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26120" y="3382920"/>
            <a:ext cx="8938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7F0308-F9A6-4512-8A75-256213258EC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2266200" y="20016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B95F0E-EC01-48BC-93C5-F9414A0D505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"/>
          <p:cNvGrpSpPr/>
          <p:nvPr/>
        </p:nvGrpSpPr>
        <p:grpSpPr>
          <a:xfrm>
            <a:off x="228600" y="1523880"/>
            <a:ext cx="5952960" cy="4754520"/>
            <a:chOff x="228600" y="1523880"/>
            <a:chExt cx="5952960" cy="4754520"/>
          </a:xfrm>
        </p:grpSpPr>
        <p:sp>
          <p:nvSpPr>
            <p:cNvPr id="82" name=""/>
            <p:cNvSpPr/>
            <p:nvPr/>
          </p:nvSpPr>
          <p:spPr>
            <a:xfrm>
              <a:off x="2035080" y="192096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390840" y="353700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697040" y="318132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28600" y="152388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20720" y="369900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57360" y="370188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961920" y="390528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936720" y="401472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024000" y="229716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863800" y="331452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976320" y="171144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789200" y="376380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30560" y="325116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956040" y="386712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575240" y="376380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1295280" y="228600"/>
            <a:ext cx="6553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800600" y="4648320"/>
            <a:ext cx="52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505320" y="2743200"/>
            <a:ext cx="53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124080" y="411480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209680" y="39625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38280" y="266688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373040" y="228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38080" y="29718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05740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62320" y="3733920"/>
            <a:ext cx="7596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6688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8252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28744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59236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835520" y="1143000"/>
            <a:ext cx="4308480" cy="34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California &amp; Arizona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hp at Stations 1, 2 &amp;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1.210 Bcf/d total deliveries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Supplies from Permian &amp; Anadarko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June,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106,700/d subscribed, resulting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17.2% ROE (15.5% DCF)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659969-22C8-49DF-A49C-ECAA456D0D4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CD4981-31EF-4283-BD29-18F0654CD2B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2118600" y="58104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451640" y="240336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7156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"/>
          <p:cNvSpPr/>
          <p:nvPr/>
        </p:nvSpPr>
        <p:spPr>
          <a:xfrm>
            <a:off x="738900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$ 4.28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389000" y="35812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$ 3.15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6705720" y="3733920"/>
            <a:ext cx="76176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 flipV="1">
            <a:off x="6705720" y="4038480"/>
            <a:ext cx="76176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F7F942-0225-4D45-BDE2-ACAC4E44BAF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2210760" y="38088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5EDA26-EA27-425B-B217-069B31DBF75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2001-10-30T12:51:29Z</dcterms:modified>
  <cp:revision>755</cp:revision>
  <dc:subject/>
  <dc:title>Transwestern Pipeline Company</dc:title>
</cp:coreProperties>
</file>