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C743B764-B7F6-4032-9B2B-64BCAF0697E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79E1D14D-7AF5-4781-8F45-33B1FDE6551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40281BAA-3DD3-401D-A7B4-92FE4991650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2E4D9A-88E7-4B1B-A5C0-95A2875D489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962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2134440" y="45720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to Border Spreads*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39280" y="6172200"/>
            <a:ext cx="2423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"/>
          <p:cNvSpPr/>
          <p:nvPr/>
        </p:nvSpPr>
        <p:spPr>
          <a:xfrm>
            <a:off x="7541280" y="335268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$ 0.27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541280" y="396252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$ 0.14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7010280" y="350532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 flipV="1">
            <a:off x="7010280" y="4038480"/>
            <a:ext cx="6098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5130C7-B02B-4EC5-BDEF-1B4E1C99DAD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80880" y="1219320"/>
            <a:ext cx="84582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&amp; close open transport &amp; fuel positions of $ 23.3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90% average throughput (1.044 Bcf/d) - manage commodity &amp; fuel risk through weather hedges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fuel hedges &amp; Index to Index transport deals through basis swaps or other financial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rollover of ROFR contracts prior to trigger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expansion strategy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partnerships:  PG&amp;E, Red Cedar &amp; 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746AC3-302F-4016-B637-A3BBC130619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900"/>
            </a:br>
            <a:br>
              <a:rPr sz="9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981080" y="1992240"/>
            <a:ext cx="51102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Transwestern Pipeline Company – Steve Harris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ETS-3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Commercial Contribution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ETS-4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ETS-6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ETS-7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ETS-8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ETS-9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&amp; Border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ETS-10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to Border Spreads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ETS-11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0D7B02-746F-480D-A610-9E8FA722148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838080" y="2286000"/>
            <a:ext cx="7194600" cy="275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408AE1-C006-47D9-BB1E-B92651A6DF7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6117480" y="2077920"/>
            <a:ext cx="10015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993560" y="2300400"/>
            <a:ext cx="8726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Margin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37280" y="2300400"/>
            <a:ext cx="9622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084280" y="2521080"/>
            <a:ext cx="694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271920" y="2521080"/>
            <a:ext cx="694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11840" y="2962440"/>
            <a:ext cx="1140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Estimate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297040" y="29624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204.0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06600" y="2962440"/>
            <a:ext cx="198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307120" y="296244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519240" y="29624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191.8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58960" y="2962440"/>
            <a:ext cx="248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510600" y="296244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12200" y="3184560"/>
            <a:ext cx="24289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Conditions in California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7000" y="3184560"/>
            <a:ext cx="466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(21.3)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106600" y="3184560"/>
            <a:ext cx="198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07120" y="318456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559560" y="3184560"/>
            <a:ext cx="4665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(21.3)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259680" y="318456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559560" y="318456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211480" y="3405240"/>
            <a:ext cx="20919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Normalized 2001 Estimate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297040" y="34052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182.7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106600" y="3405240"/>
            <a:ext cx="198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07120" y="340524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519240" y="34052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170.5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258960" y="3405240"/>
            <a:ext cx="248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510600" y="340524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211120" y="4068720"/>
            <a:ext cx="8038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297040" y="406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106600" y="4068720"/>
            <a:ext cx="198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307120" y="406872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519240" y="40687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191.8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258960" y="4068720"/>
            <a:ext cx="248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510600" y="406872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215800" y="4505400"/>
            <a:ext cx="624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00720" y="450540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110200" y="450540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409360" y="450540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622920" y="4505400"/>
            <a:ext cx="347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263640" y="4505400"/>
            <a:ext cx="347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612840" y="4505400"/>
            <a:ext cx="50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215800" y="4948200"/>
            <a:ext cx="1635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304600" y="4948200"/>
            <a:ext cx="5061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10.9%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527160" y="4948200"/>
            <a:ext cx="5061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975200" y="2720880"/>
            <a:ext cx="8222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975200" y="2720880"/>
            <a:ext cx="82224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975200" y="3382920"/>
            <a:ext cx="8222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975200" y="3382920"/>
            <a:ext cx="82224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126120" y="2720880"/>
            <a:ext cx="893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126120" y="2720880"/>
            <a:ext cx="8938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126120" y="3382920"/>
            <a:ext cx="8938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126120" y="3382920"/>
            <a:ext cx="89388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3A095E-976A-43A4-AC2C-F5D158ECF05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" name=""/>
          <p:cNvSpPr/>
          <p:nvPr/>
        </p:nvSpPr>
        <p:spPr>
          <a:xfrm>
            <a:off x="2266200" y="20016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F376BB-B0F8-49FE-B9CC-22A3B947684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"/>
          <p:cNvGrpSpPr/>
          <p:nvPr/>
        </p:nvGrpSpPr>
        <p:grpSpPr>
          <a:xfrm>
            <a:off x="228600" y="1523880"/>
            <a:ext cx="5952960" cy="4754520"/>
            <a:chOff x="228600" y="1523880"/>
            <a:chExt cx="5952960" cy="4754520"/>
          </a:xfrm>
        </p:grpSpPr>
        <p:sp>
          <p:nvSpPr>
            <p:cNvPr id="82" name=""/>
            <p:cNvSpPr/>
            <p:nvPr/>
          </p:nvSpPr>
          <p:spPr>
            <a:xfrm>
              <a:off x="2035080" y="192096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390840" y="353700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1697040" y="318132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28600" y="152388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20720" y="369900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657360" y="370188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961920" y="390528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936720" y="401472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024000" y="229716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863800" y="331452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976320" y="171144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1789200" y="376380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130560" y="325116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956040" y="386712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575240" y="376380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7" name=""/>
          <p:cNvSpPr/>
          <p:nvPr/>
        </p:nvSpPr>
        <p:spPr>
          <a:xfrm>
            <a:off x="1295280" y="228600"/>
            <a:ext cx="65534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800600" y="4648320"/>
            <a:ext cx="52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505320" y="2743200"/>
            <a:ext cx="538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124080" y="411480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209680" y="39625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438280" y="266688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373040" y="228600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38080" y="29718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05740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362320" y="3733920"/>
            <a:ext cx="7596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66688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98252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28744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59236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835520" y="1143000"/>
            <a:ext cx="4308480" cy="34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120,000/d delivered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California &amp; Arizona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Additional hp at Stations 1, 2 &amp;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1.210 Bcf/d total deliveries 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Supplies from Permian &amp; Anadarko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basins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June,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106,700/d subscribed, resulting 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17.2% ROE (15.5% DCF)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76F135-5867-4244-8982-412DB5FD5AE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3" name=""/>
          <p:cNvGraphicFramePr/>
          <p:nvPr/>
        </p:nvGraphicFramePr>
        <p:xfrm>
          <a:off x="762120" y="1752480"/>
          <a:ext cx="7772400" cy="4114800"/>
        </p:xfrm>
        <a:graphic>
          <a:graphicData uri="http://schemas.openxmlformats.org/drawingml/2006/table">
            <a:tbl>
              <a:tblPr/>
              <a:tblGrid>
                <a:gridCol w="1942920"/>
                <a:gridCol w="1943280"/>
                <a:gridCol w="1942920"/>
                <a:gridCol w="1943280"/>
              </a:tblGrid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Status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Filed with FERC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0664C9-D10D-4DB0-9BFD-3EFB668585F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2118600" y="58104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451640" y="240336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71568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7" name=""/>
          <p:cNvSpPr/>
          <p:nvPr/>
        </p:nvSpPr>
        <p:spPr>
          <a:xfrm>
            <a:off x="7389000" y="396252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$ 4.28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389000" y="3581280"/>
            <a:ext cx="1370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$ 3.15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>
            <a:off x="6705720" y="3733920"/>
            <a:ext cx="76176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 flipV="1">
            <a:off x="6705720" y="4038480"/>
            <a:ext cx="76176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50135E-2C65-497B-A4E1-4B70BD7CC8A4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2210760" y="38088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&amp; Border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2208D0-D5C0-44AD-A0DB-DFC9E646D28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tgeacco</cp:lastModifiedBy>
  <dcterms:modified xsi:type="dcterms:W3CDTF">2001-10-31T18:31:55Z</dcterms:modified>
  <cp:revision>756</cp:revision>
  <dc:subject/>
  <dc:title>Transwestern Pipeline Company</dc:title>
</cp:coreProperties>
</file>