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FC9327-AC24-4689-A19A-253975B378B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E33482-ED8A-4E5A-A22A-7F0989D8DA6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BBB8460-64FF-4973-A83C-F5FAFC3F1CF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-228600" y="4038480"/>
            <a:ext cx="9102600" cy="236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12,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3124080" y="228600"/>
            <a:ext cx="2895840" cy="2819160"/>
            <a:chOff x="3124080" y="228600"/>
            <a:chExt cx="2895840" cy="2819160"/>
          </a:xfrm>
        </p:grpSpPr>
        <p:grpSp>
          <p:nvGrpSpPr>
            <p:cNvPr id="9" name=""/>
            <p:cNvGrpSpPr/>
            <p:nvPr/>
          </p:nvGrpSpPr>
          <p:grpSpPr>
            <a:xfrm>
              <a:off x="3124080" y="1271520"/>
              <a:ext cx="2895840" cy="1776240"/>
              <a:chOff x="3124080" y="1271520"/>
              <a:chExt cx="2895840" cy="1776240"/>
            </a:xfrm>
          </p:grpSpPr>
          <p:sp>
            <p:nvSpPr>
              <p:cNvPr id="10" name=""/>
              <p:cNvSpPr/>
              <p:nvPr/>
            </p:nvSpPr>
            <p:spPr>
              <a:xfrm>
                <a:off x="3124080" y="1279800"/>
                <a:ext cx="580680" cy="560520"/>
              </a:xfrm>
              <a:custGeom>
                <a:avLst/>
                <a:gdLst/>
                <a:ahLst/>
                <a:rect l="l" t="t" r="r" b="b"/>
                <a:pathLst>
                  <a:path w="460" h="406">
                    <a:moveTo>
                      <a:pt x="0" y="260"/>
                    </a:moveTo>
                    <a:lnTo>
                      <a:pt x="295" y="0"/>
                    </a:lnTo>
                    <a:lnTo>
                      <a:pt x="459" y="144"/>
                    </a:lnTo>
                    <a:lnTo>
                      <a:pt x="402" y="193"/>
                    </a:lnTo>
                    <a:lnTo>
                      <a:pt x="300" y="104"/>
                    </a:lnTo>
                    <a:lnTo>
                      <a:pt x="247" y="151"/>
                    </a:lnTo>
                    <a:lnTo>
                      <a:pt x="346" y="240"/>
                    </a:lnTo>
                    <a:lnTo>
                      <a:pt x="290" y="288"/>
                    </a:lnTo>
                    <a:lnTo>
                      <a:pt x="190" y="201"/>
                    </a:lnTo>
                    <a:lnTo>
                      <a:pt x="117" y="264"/>
                    </a:lnTo>
                    <a:lnTo>
                      <a:pt x="219" y="355"/>
                    </a:lnTo>
                    <a:lnTo>
                      <a:pt x="164" y="405"/>
                    </a:lnTo>
                    <a:lnTo>
                      <a:pt x="0" y="260"/>
                    </a:lnTo>
                  </a:path>
                </a:pathLst>
              </a:custGeom>
              <a:solidFill>
                <a:srgbClr val="0a1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3408120" y="1554480"/>
                <a:ext cx="613440" cy="599400"/>
              </a:xfrm>
              <a:custGeom>
                <a:avLst/>
                <a:gdLst/>
                <a:ahLst/>
                <a:rect l="l" t="t" r="r" b="b"/>
                <a:pathLst>
                  <a:path w="486" h="434">
                    <a:moveTo>
                      <a:pt x="293" y="0"/>
                    </a:moveTo>
                    <a:lnTo>
                      <a:pt x="366" y="65"/>
                    </a:lnTo>
                    <a:lnTo>
                      <a:pt x="260" y="261"/>
                    </a:lnTo>
                    <a:lnTo>
                      <a:pt x="261" y="262"/>
                    </a:lnTo>
                    <a:lnTo>
                      <a:pt x="425" y="116"/>
                    </a:lnTo>
                    <a:lnTo>
                      <a:pt x="485" y="169"/>
                    </a:lnTo>
                    <a:lnTo>
                      <a:pt x="192" y="433"/>
                    </a:lnTo>
                    <a:lnTo>
                      <a:pt x="122" y="370"/>
                    </a:lnTo>
                    <a:lnTo>
                      <a:pt x="226" y="169"/>
                    </a:lnTo>
                    <a:lnTo>
                      <a:pt x="62" y="315"/>
                    </a:lnTo>
                    <a:lnTo>
                      <a:pt x="0" y="261"/>
                    </a:lnTo>
                    <a:lnTo>
                      <a:pt x="293" y="0"/>
                    </a:lnTo>
                  </a:path>
                </a:pathLst>
              </a:custGeom>
              <a:solidFill>
                <a:srgbClr val="0a1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4331520" y="2454120"/>
                <a:ext cx="613440" cy="593640"/>
              </a:xfrm>
              <a:custGeom>
                <a:avLst/>
                <a:gdLst/>
                <a:ahLst/>
                <a:rect l="l" t="t" r="r" b="b"/>
                <a:pathLst>
                  <a:path w="486" h="430">
                    <a:moveTo>
                      <a:pt x="293" y="0"/>
                    </a:moveTo>
                    <a:lnTo>
                      <a:pt x="366" y="64"/>
                    </a:lnTo>
                    <a:lnTo>
                      <a:pt x="260" y="262"/>
                    </a:lnTo>
                    <a:lnTo>
                      <a:pt x="423" y="115"/>
                    </a:lnTo>
                    <a:lnTo>
                      <a:pt x="485" y="170"/>
                    </a:lnTo>
                    <a:lnTo>
                      <a:pt x="191" y="429"/>
                    </a:lnTo>
                    <a:lnTo>
                      <a:pt x="122" y="371"/>
                    </a:lnTo>
                    <a:lnTo>
                      <a:pt x="226" y="169"/>
                    </a:lnTo>
                    <a:lnTo>
                      <a:pt x="61" y="316"/>
                    </a:lnTo>
                    <a:lnTo>
                      <a:pt x="0" y="260"/>
                    </a:lnTo>
                    <a:lnTo>
                      <a:pt x="293" y="0"/>
                    </a:lnTo>
                  </a:path>
                </a:pathLst>
              </a:custGeom>
              <a:solidFill>
                <a:srgbClr val="0a1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4092480" y="2210760"/>
                <a:ext cx="29160" cy="92160"/>
              </a:xfrm>
              <a:custGeom>
                <a:avLst/>
                <a:gdLst/>
                <a:ahLst/>
                <a:rect l="l" t="t" r="r" b="b"/>
                <a:pathLst>
                  <a:path w="23" h="67">
                    <a:moveTo>
                      <a:pt x="0" y="0"/>
                    </a:moveTo>
                    <a:lnTo>
                      <a:pt x="0" y="66"/>
                    </a:lnTo>
                    <a:lnTo>
                      <a:pt x="2" y="62"/>
                    </a:lnTo>
                    <a:lnTo>
                      <a:pt x="22" y="38"/>
                    </a:lnTo>
                    <a:lnTo>
                      <a:pt x="17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a1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360" bIns="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4092480" y="1868040"/>
                <a:ext cx="186840" cy="354600"/>
              </a:xfrm>
              <a:custGeom>
                <a:avLst/>
                <a:gdLst/>
                <a:ahLst/>
                <a:rect l="l" t="t" r="r" b="b"/>
                <a:pathLst>
                  <a:path w="148" h="257">
                    <a:moveTo>
                      <a:pt x="0" y="189"/>
                    </a:moveTo>
                    <a:lnTo>
                      <a:pt x="0" y="243"/>
                    </a:lnTo>
                    <a:lnTo>
                      <a:pt x="13" y="249"/>
                    </a:lnTo>
                    <a:lnTo>
                      <a:pt x="28" y="254"/>
                    </a:lnTo>
                    <a:lnTo>
                      <a:pt x="42" y="256"/>
                    </a:lnTo>
                    <a:lnTo>
                      <a:pt x="57" y="254"/>
                    </a:lnTo>
                    <a:lnTo>
                      <a:pt x="85" y="243"/>
                    </a:lnTo>
                    <a:lnTo>
                      <a:pt x="114" y="221"/>
                    </a:lnTo>
                    <a:lnTo>
                      <a:pt x="133" y="200"/>
                    </a:lnTo>
                    <a:lnTo>
                      <a:pt x="144" y="178"/>
                    </a:lnTo>
                    <a:lnTo>
                      <a:pt x="147" y="159"/>
                    </a:lnTo>
                    <a:lnTo>
                      <a:pt x="141" y="139"/>
                    </a:lnTo>
                    <a:lnTo>
                      <a:pt x="131" y="118"/>
                    </a:lnTo>
                    <a:lnTo>
                      <a:pt x="114" y="98"/>
                    </a:lnTo>
                    <a:lnTo>
                      <a:pt x="68" y="55"/>
                    </a:lnTo>
                    <a:lnTo>
                      <a:pt x="7" y="0"/>
                    </a:lnTo>
                    <a:lnTo>
                      <a:pt x="0" y="6"/>
                    </a:lnTo>
                    <a:lnTo>
                      <a:pt x="0" y="115"/>
                    </a:lnTo>
                    <a:lnTo>
                      <a:pt x="24" y="94"/>
                    </a:lnTo>
                    <a:lnTo>
                      <a:pt x="44" y="115"/>
                    </a:lnTo>
                    <a:lnTo>
                      <a:pt x="53" y="134"/>
                    </a:lnTo>
                    <a:lnTo>
                      <a:pt x="52" y="154"/>
                    </a:lnTo>
                    <a:lnTo>
                      <a:pt x="36" y="174"/>
                    </a:lnTo>
                    <a:lnTo>
                      <a:pt x="15" y="18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0a1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3730320" y="1876680"/>
                <a:ext cx="363600" cy="582480"/>
              </a:xfrm>
              <a:custGeom>
                <a:avLst/>
                <a:gdLst/>
                <a:ahLst/>
                <a:rect l="l" t="t" r="r" b="b"/>
                <a:pathLst>
                  <a:path w="288" h="422">
                    <a:moveTo>
                      <a:pt x="287" y="109"/>
                    </a:moveTo>
                    <a:lnTo>
                      <a:pt x="287" y="0"/>
                    </a:lnTo>
                    <a:lnTo>
                      <a:pt x="0" y="255"/>
                    </a:lnTo>
                    <a:lnTo>
                      <a:pt x="61" y="310"/>
                    </a:lnTo>
                    <a:lnTo>
                      <a:pt x="187" y="197"/>
                    </a:lnTo>
                    <a:lnTo>
                      <a:pt x="199" y="208"/>
                    </a:lnTo>
                    <a:lnTo>
                      <a:pt x="210" y="219"/>
                    </a:lnTo>
                    <a:lnTo>
                      <a:pt x="217" y="237"/>
                    </a:lnTo>
                    <a:lnTo>
                      <a:pt x="217" y="257"/>
                    </a:lnTo>
                    <a:lnTo>
                      <a:pt x="207" y="272"/>
                    </a:lnTo>
                    <a:lnTo>
                      <a:pt x="156" y="318"/>
                    </a:lnTo>
                    <a:lnTo>
                      <a:pt x="136" y="339"/>
                    </a:lnTo>
                    <a:lnTo>
                      <a:pt x="129" y="351"/>
                    </a:lnTo>
                    <a:lnTo>
                      <a:pt x="123" y="366"/>
                    </a:lnTo>
                    <a:lnTo>
                      <a:pt x="185" y="421"/>
                    </a:lnTo>
                    <a:lnTo>
                      <a:pt x="190" y="407"/>
                    </a:lnTo>
                    <a:lnTo>
                      <a:pt x="198" y="394"/>
                    </a:lnTo>
                    <a:lnTo>
                      <a:pt x="217" y="373"/>
                    </a:lnTo>
                    <a:lnTo>
                      <a:pt x="262" y="332"/>
                    </a:lnTo>
                    <a:lnTo>
                      <a:pt x="287" y="308"/>
                    </a:lnTo>
                    <a:lnTo>
                      <a:pt x="287" y="243"/>
                    </a:lnTo>
                    <a:lnTo>
                      <a:pt x="281" y="237"/>
                    </a:lnTo>
                    <a:lnTo>
                      <a:pt x="283" y="236"/>
                    </a:lnTo>
                    <a:lnTo>
                      <a:pt x="287" y="238"/>
                    </a:lnTo>
                    <a:lnTo>
                      <a:pt x="287" y="183"/>
                    </a:lnTo>
                    <a:lnTo>
                      <a:pt x="280" y="183"/>
                    </a:lnTo>
                    <a:lnTo>
                      <a:pt x="255" y="175"/>
                    </a:lnTo>
                    <a:lnTo>
                      <a:pt x="232" y="158"/>
                    </a:lnTo>
                    <a:lnTo>
                      <a:pt x="287" y="109"/>
                    </a:lnTo>
                  </a:path>
                </a:pathLst>
              </a:custGeom>
              <a:solidFill>
                <a:srgbClr val="0a1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4330080" y="2210760"/>
                <a:ext cx="247320" cy="450000"/>
              </a:xfrm>
              <a:custGeom>
                <a:avLst/>
                <a:gdLst/>
                <a:ahLst/>
                <a:rect l="l" t="t" r="r" b="b"/>
                <a:pathLst>
                  <a:path w="196" h="326">
                    <a:moveTo>
                      <a:pt x="0" y="219"/>
                    </a:moveTo>
                    <a:lnTo>
                      <a:pt x="0" y="325"/>
                    </a:lnTo>
                    <a:lnTo>
                      <a:pt x="26" y="305"/>
                    </a:lnTo>
                    <a:lnTo>
                      <a:pt x="150" y="195"/>
                    </a:lnTo>
                    <a:lnTo>
                      <a:pt x="174" y="170"/>
                    </a:lnTo>
                    <a:lnTo>
                      <a:pt x="187" y="148"/>
                    </a:lnTo>
                    <a:lnTo>
                      <a:pt x="193" y="126"/>
                    </a:lnTo>
                    <a:lnTo>
                      <a:pt x="195" y="105"/>
                    </a:lnTo>
                    <a:lnTo>
                      <a:pt x="189" y="87"/>
                    </a:lnTo>
                    <a:lnTo>
                      <a:pt x="180" y="67"/>
                    </a:lnTo>
                    <a:lnTo>
                      <a:pt x="153" y="35"/>
                    </a:lnTo>
                    <a:lnTo>
                      <a:pt x="116" y="11"/>
                    </a:lnTo>
                    <a:lnTo>
                      <a:pt x="95" y="4"/>
                    </a:lnTo>
                    <a:lnTo>
                      <a:pt x="73" y="0"/>
                    </a:lnTo>
                    <a:lnTo>
                      <a:pt x="51" y="0"/>
                    </a:lnTo>
                    <a:lnTo>
                      <a:pt x="26" y="5"/>
                    </a:lnTo>
                    <a:lnTo>
                      <a:pt x="1" y="17"/>
                    </a:lnTo>
                    <a:lnTo>
                      <a:pt x="0" y="18"/>
                    </a:lnTo>
                    <a:lnTo>
                      <a:pt x="0" y="125"/>
                    </a:lnTo>
                    <a:lnTo>
                      <a:pt x="52" y="77"/>
                    </a:lnTo>
                    <a:lnTo>
                      <a:pt x="64" y="70"/>
                    </a:lnTo>
                    <a:lnTo>
                      <a:pt x="75" y="70"/>
                    </a:lnTo>
                    <a:lnTo>
                      <a:pt x="91" y="73"/>
                    </a:lnTo>
                    <a:lnTo>
                      <a:pt x="103" y="80"/>
                    </a:lnTo>
                    <a:lnTo>
                      <a:pt x="112" y="90"/>
                    </a:lnTo>
                    <a:lnTo>
                      <a:pt x="115" y="103"/>
                    </a:lnTo>
                    <a:lnTo>
                      <a:pt x="113" y="114"/>
                    </a:lnTo>
                    <a:lnTo>
                      <a:pt x="106" y="124"/>
                    </a:lnTo>
                    <a:lnTo>
                      <a:pt x="0" y="219"/>
                    </a:lnTo>
                  </a:path>
                </a:pathLst>
              </a:custGeom>
              <a:solidFill>
                <a:srgbClr val="0a1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086360" y="2235600"/>
                <a:ext cx="245160" cy="454320"/>
              </a:xfrm>
              <a:custGeom>
                <a:avLst/>
                <a:gdLst/>
                <a:ahLst/>
                <a:rect l="l" t="t" r="r" b="b"/>
                <a:pathLst>
                  <a:path w="194" h="329">
                    <a:moveTo>
                      <a:pt x="193" y="107"/>
                    </a:moveTo>
                    <a:lnTo>
                      <a:pt x="193" y="0"/>
                    </a:lnTo>
                    <a:lnTo>
                      <a:pt x="166" y="19"/>
                    </a:lnTo>
                    <a:lnTo>
                      <a:pt x="41" y="131"/>
                    </a:lnTo>
                    <a:lnTo>
                      <a:pt x="20" y="154"/>
                    </a:lnTo>
                    <a:lnTo>
                      <a:pt x="7" y="177"/>
                    </a:lnTo>
                    <a:lnTo>
                      <a:pt x="0" y="198"/>
                    </a:lnTo>
                    <a:lnTo>
                      <a:pt x="0" y="220"/>
                    </a:lnTo>
                    <a:lnTo>
                      <a:pt x="3" y="240"/>
                    </a:lnTo>
                    <a:lnTo>
                      <a:pt x="13" y="259"/>
                    </a:lnTo>
                    <a:lnTo>
                      <a:pt x="40" y="290"/>
                    </a:lnTo>
                    <a:lnTo>
                      <a:pt x="75" y="316"/>
                    </a:lnTo>
                    <a:lnTo>
                      <a:pt x="96" y="323"/>
                    </a:lnTo>
                    <a:lnTo>
                      <a:pt x="118" y="328"/>
                    </a:lnTo>
                    <a:lnTo>
                      <a:pt x="142" y="326"/>
                    </a:lnTo>
                    <a:lnTo>
                      <a:pt x="166" y="320"/>
                    </a:lnTo>
                    <a:lnTo>
                      <a:pt x="193" y="308"/>
                    </a:lnTo>
                    <a:lnTo>
                      <a:pt x="193" y="201"/>
                    </a:lnTo>
                    <a:lnTo>
                      <a:pt x="140" y="248"/>
                    </a:lnTo>
                    <a:lnTo>
                      <a:pt x="129" y="254"/>
                    </a:lnTo>
                    <a:lnTo>
                      <a:pt x="116" y="256"/>
                    </a:lnTo>
                    <a:lnTo>
                      <a:pt x="101" y="254"/>
                    </a:lnTo>
                    <a:lnTo>
                      <a:pt x="89" y="246"/>
                    </a:lnTo>
                    <a:lnTo>
                      <a:pt x="80" y="235"/>
                    </a:lnTo>
                    <a:lnTo>
                      <a:pt x="78" y="222"/>
                    </a:lnTo>
                    <a:lnTo>
                      <a:pt x="80" y="211"/>
                    </a:lnTo>
                    <a:lnTo>
                      <a:pt x="88" y="201"/>
                    </a:lnTo>
                    <a:lnTo>
                      <a:pt x="193" y="107"/>
                    </a:lnTo>
                  </a:path>
                </a:pathLst>
              </a:custGeom>
              <a:solidFill>
                <a:srgbClr val="0a1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866840" y="1271520"/>
                <a:ext cx="1153080" cy="1418760"/>
              </a:xfrm>
              <a:custGeom>
                <a:avLst/>
                <a:gdLst/>
                <a:ahLst/>
                <a:rect l="l" t="t" r="r" b="b"/>
                <a:pathLst>
                  <a:path w="913" h="1027">
                    <a:moveTo>
                      <a:pt x="912" y="267"/>
                    </a:moveTo>
                    <a:lnTo>
                      <a:pt x="615" y="0"/>
                    </a:lnTo>
                    <a:lnTo>
                      <a:pt x="9" y="537"/>
                    </a:lnTo>
                    <a:lnTo>
                      <a:pt x="70" y="592"/>
                    </a:lnTo>
                    <a:lnTo>
                      <a:pt x="615" y="109"/>
                    </a:lnTo>
                    <a:lnTo>
                      <a:pt x="791" y="267"/>
                    </a:lnTo>
                    <a:lnTo>
                      <a:pt x="0" y="971"/>
                    </a:lnTo>
                    <a:lnTo>
                      <a:pt x="61" y="1026"/>
                    </a:lnTo>
                    <a:lnTo>
                      <a:pt x="912" y="267"/>
                    </a:lnTo>
                  </a:path>
                </a:pathLst>
              </a:custGeom>
              <a:solidFill>
                <a:srgbClr val="0a1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" name=""/>
            <p:cNvSpPr/>
            <p:nvPr/>
          </p:nvSpPr>
          <p:spPr>
            <a:xfrm>
              <a:off x="4344120" y="747720"/>
              <a:ext cx="1146600" cy="1422720"/>
            </a:xfrm>
            <a:custGeom>
              <a:avLst/>
              <a:gdLst/>
              <a:ahLst/>
              <a:rect l="l" t="t" r="r" b="b"/>
              <a:pathLst>
                <a:path w="908" h="1030">
                  <a:moveTo>
                    <a:pt x="484" y="973"/>
                  </a:moveTo>
                  <a:lnTo>
                    <a:pt x="300" y="808"/>
                  </a:lnTo>
                  <a:lnTo>
                    <a:pt x="907" y="269"/>
                  </a:lnTo>
                  <a:lnTo>
                    <a:pt x="605" y="0"/>
                  </a:lnTo>
                  <a:lnTo>
                    <a:pt x="0" y="540"/>
                  </a:lnTo>
                  <a:lnTo>
                    <a:pt x="61" y="595"/>
                  </a:lnTo>
                  <a:lnTo>
                    <a:pt x="605" y="110"/>
                  </a:lnTo>
                  <a:lnTo>
                    <a:pt x="782" y="269"/>
                  </a:lnTo>
                  <a:lnTo>
                    <a:pt x="177" y="808"/>
                  </a:lnTo>
                  <a:lnTo>
                    <a:pt x="423" y="1029"/>
                  </a:lnTo>
                  <a:lnTo>
                    <a:pt x="484" y="973"/>
                  </a:lnTo>
                </a:path>
              </a:pathLst>
            </a:custGeom>
            <a:solidFill>
              <a:srgbClr val="2d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496680" y="228600"/>
              <a:ext cx="1458360" cy="1416960"/>
            </a:xfrm>
            <a:custGeom>
              <a:avLst/>
              <a:gdLst/>
              <a:ahLst/>
              <a:rect l="l" t="t" r="r" b="b"/>
              <a:pathLst>
                <a:path w="1155" h="1026">
                  <a:moveTo>
                    <a:pt x="733" y="970"/>
                  </a:moveTo>
                  <a:lnTo>
                    <a:pt x="547" y="806"/>
                  </a:lnTo>
                  <a:lnTo>
                    <a:pt x="1154" y="267"/>
                  </a:lnTo>
                  <a:lnTo>
                    <a:pt x="853" y="0"/>
                  </a:lnTo>
                  <a:lnTo>
                    <a:pt x="0" y="760"/>
                  </a:lnTo>
                  <a:lnTo>
                    <a:pt x="61" y="814"/>
                  </a:lnTo>
                  <a:lnTo>
                    <a:pt x="853" y="110"/>
                  </a:lnTo>
                  <a:lnTo>
                    <a:pt x="1029" y="267"/>
                  </a:lnTo>
                  <a:lnTo>
                    <a:pt x="424" y="806"/>
                  </a:lnTo>
                  <a:lnTo>
                    <a:pt x="671" y="1025"/>
                  </a:lnTo>
                  <a:lnTo>
                    <a:pt x="733" y="970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" name=""/>
          <p:cNvSpPr/>
          <p:nvPr/>
        </p:nvSpPr>
        <p:spPr>
          <a:xfrm>
            <a:off x="455040" y="3124080"/>
            <a:ext cx="8359200" cy="20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2002 Plan Review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12,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04560" y="1981080"/>
            <a:ext cx="8381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Agenda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Border Partners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8:30 – 10:00 AM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– 11:30 PM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11:30 – 12:15 PM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Florida Gas Transmission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12:15 – 12:45 PM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Development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12:45 – 1:15 PM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Summary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1:15 – 3:00 PM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EREC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3:00 – 5:00 PM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Enron Corp</dc:creator>
  <dc:description/>
  <dc:language>en-US</dc:language>
  <cp:lastModifiedBy>kcampos</cp:lastModifiedBy>
  <cp:lastPrinted>2000-10-06T17:07:26Z</cp:lastPrinted>
  <dcterms:modified xsi:type="dcterms:W3CDTF">2001-10-09T11:11:45Z</dcterms:modified>
  <cp:revision>6</cp:revision>
  <dc:subject/>
  <dc:title>No Slide Title</dc:title>
</cp:coreProperties>
</file>