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" name=""/>
              <p:cNvGrpSpPr/>
              <p:nvPr/>
            </p:nvGrpSpPr>
            <p:grpSpPr>
              <a:xfrm>
                <a:off x="0" y="304920"/>
                <a:ext cx="9144000" cy="6400800"/>
                <a:chOff x="0" y="304920"/>
                <a:chExt cx="9144000" cy="6400800"/>
              </a:xfrm>
            </p:grpSpPr>
            <p:sp>
              <p:nvSpPr>
                <p:cNvPr id="3" name=""/>
                <p:cNvSpPr/>
                <p:nvPr/>
              </p:nvSpPr>
              <p:spPr>
                <a:xfrm>
                  <a:off x="0" y="304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" name=""/>
                <p:cNvSpPr/>
                <p:nvPr/>
              </p:nvSpPr>
              <p:spPr>
                <a:xfrm>
                  <a:off x="0" y="609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" name=""/>
                <p:cNvSpPr/>
                <p:nvPr/>
              </p:nvSpPr>
              <p:spPr>
                <a:xfrm>
                  <a:off x="0" y="914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" name=""/>
                <p:cNvSpPr/>
                <p:nvPr/>
              </p:nvSpPr>
              <p:spPr>
                <a:xfrm>
                  <a:off x="0" y="1219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" name=""/>
                <p:cNvSpPr/>
                <p:nvPr/>
              </p:nvSpPr>
              <p:spPr>
                <a:xfrm>
                  <a:off x="0" y="1523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0" y="1828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"/>
                <p:cNvSpPr/>
                <p:nvPr/>
              </p:nvSpPr>
              <p:spPr>
                <a:xfrm>
                  <a:off x="0" y="2133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"/>
                <p:cNvSpPr/>
                <p:nvPr/>
              </p:nvSpPr>
              <p:spPr>
                <a:xfrm>
                  <a:off x="0" y="24382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0" y="27432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>
                  <a:off x="0" y="30481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0" y="33526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0" y="36576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0" y="39625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0" y="42670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0" y="45720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0" y="4876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0" y="5181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0" y="5486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" name=""/>
                <p:cNvSpPr/>
                <p:nvPr/>
              </p:nvSpPr>
              <p:spPr>
                <a:xfrm>
                  <a:off x="0" y="5791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" name=""/>
                <p:cNvSpPr/>
                <p:nvPr/>
              </p:nvSpPr>
              <p:spPr>
                <a:xfrm>
                  <a:off x="0" y="6095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" name=""/>
                <p:cNvSpPr/>
                <p:nvPr/>
              </p:nvSpPr>
              <p:spPr>
                <a:xfrm>
                  <a:off x="0" y="6400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" name=""/>
                <p:cNvSpPr/>
                <p:nvPr/>
              </p:nvSpPr>
              <p:spPr>
                <a:xfrm>
                  <a:off x="0" y="6705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5" name=""/>
              <p:cNvGrpSpPr/>
              <p:nvPr/>
            </p:nvGrpSpPr>
            <p:grpSpPr>
              <a:xfrm>
                <a:off x="304920" y="0"/>
                <a:ext cx="8534160" cy="6858000"/>
                <a:chOff x="304920" y="0"/>
                <a:chExt cx="8534160" cy="6858000"/>
              </a:xfrm>
            </p:grpSpPr>
            <p:sp>
              <p:nvSpPr>
                <p:cNvPr id="26" name=""/>
                <p:cNvSpPr/>
                <p:nvPr/>
              </p:nvSpPr>
              <p:spPr>
                <a:xfrm>
                  <a:off x="304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" name=""/>
                <p:cNvSpPr/>
                <p:nvPr/>
              </p:nvSpPr>
              <p:spPr>
                <a:xfrm>
                  <a:off x="609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" name=""/>
                <p:cNvSpPr/>
                <p:nvPr/>
              </p:nvSpPr>
              <p:spPr>
                <a:xfrm>
                  <a:off x="914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" name=""/>
                <p:cNvSpPr/>
                <p:nvPr/>
              </p:nvSpPr>
              <p:spPr>
                <a:xfrm>
                  <a:off x="1219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"/>
                <p:cNvSpPr/>
                <p:nvPr/>
              </p:nvSpPr>
              <p:spPr>
                <a:xfrm>
                  <a:off x="1523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"/>
                <p:cNvSpPr/>
                <p:nvPr/>
              </p:nvSpPr>
              <p:spPr>
                <a:xfrm>
                  <a:off x="1828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"/>
                <p:cNvSpPr/>
                <p:nvPr/>
              </p:nvSpPr>
              <p:spPr>
                <a:xfrm>
                  <a:off x="2133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2438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>
                  <a:off x="2743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"/>
                <p:cNvSpPr/>
                <p:nvPr/>
              </p:nvSpPr>
              <p:spPr>
                <a:xfrm>
                  <a:off x="3048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"/>
                <p:cNvSpPr/>
                <p:nvPr/>
              </p:nvSpPr>
              <p:spPr>
                <a:xfrm>
                  <a:off x="3352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"/>
                <p:cNvSpPr/>
                <p:nvPr/>
              </p:nvSpPr>
              <p:spPr>
                <a:xfrm>
                  <a:off x="3657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" name=""/>
                <p:cNvSpPr/>
                <p:nvPr/>
              </p:nvSpPr>
              <p:spPr>
                <a:xfrm>
                  <a:off x="3962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" name=""/>
                <p:cNvSpPr/>
                <p:nvPr/>
              </p:nvSpPr>
              <p:spPr>
                <a:xfrm>
                  <a:off x="4267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" name=""/>
                <p:cNvSpPr/>
                <p:nvPr/>
              </p:nvSpPr>
              <p:spPr>
                <a:xfrm>
                  <a:off x="45720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" name=""/>
                <p:cNvSpPr/>
                <p:nvPr/>
              </p:nvSpPr>
              <p:spPr>
                <a:xfrm>
                  <a:off x="4876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" name=""/>
                <p:cNvSpPr/>
                <p:nvPr/>
              </p:nvSpPr>
              <p:spPr>
                <a:xfrm>
                  <a:off x="5181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" name=""/>
                <p:cNvSpPr/>
                <p:nvPr/>
              </p:nvSpPr>
              <p:spPr>
                <a:xfrm>
                  <a:off x="5486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" name=""/>
                <p:cNvSpPr/>
                <p:nvPr/>
              </p:nvSpPr>
              <p:spPr>
                <a:xfrm>
                  <a:off x="5791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" name=""/>
                <p:cNvSpPr/>
                <p:nvPr/>
              </p:nvSpPr>
              <p:spPr>
                <a:xfrm>
                  <a:off x="6095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" name=""/>
                <p:cNvSpPr/>
                <p:nvPr/>
              </p:nvSpPr>
              <p:spPr>
                <a:xfrm>
                  <a:off x="6400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6705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" name=""/>
                <p:cNvSpPr/>
                <p:nvPr/>
              </p:nvSpPr>
              <p:spPr>
                <a:xfrm>
                  <a:off x="7010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" name=""/>
                <p:cNvSpPr/>
                <p:nvPr/>
              </p:nvSpPr>
              <p:spPr>
                <a:xfrm>
                  <a:off x="7315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" name=""/>
                <p:cNvSpPr/>
                <p:nvPr/>
              </p:nvSpPr>
              <p:spPr>
                <a:xfrm>
                  <a:off x="7620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" name=""/>
                <p:cNvSpPr/>
                <p:nvPr/>
              </p:nvSpPr>
              <p:spPr>
                <a:xfrm>
                  <a:off x="7924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8229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" name=""/>
                <p:cNvSpPr/>
                <p:nvPr/>
              </p:nvSpPr>
              <p:spPr>
                <a:xfrm>
                  <a:off x="8534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" name=""/>
                <p:cNvSpPr/>
                <p:nvPr/>
              </p:nvSpPr>
              <p:spPr>
                <a:xfrm>
                  <a:off x="8839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55" name=""/>
            <p:cNvSpPr/>
            <p:nvPr/>
          </p:nvSpPr>
          <p:spPr>
            <a:xfrm>
              <a:off x="3352680" y="0"/>
              <a:ext cx="5791320" cy="15228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8839080" y="0"/>
              <a:ext cx="0" cy="2362320"/>
            </a:xfrm>
            <a:prstGeom prst="line">
              <a:avLst/>
            </a:prstGeom>
            <a:ln w="9360">
              <a:solidFill>
                <a:srgbClr val="6f89f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7" name=""/>
            <p:cNvGrpSpPr/>
            <p:nvPr/>
          </p:nvGrpSpPr>
          <p:grpSpPr>
            <a:xfrm>
              <a:off x="414360" y="1415880"/>
              <a:ext cx="1784160" cy="2324160"/>
              <a:chOff x="414360" y="1415880"/>
              <a:chExt cx="1784160" cy="2324160"/>
            </a:xfrm>
          </p:grpSpPr>
          <p:sp>
            <p:nvSpPr>
              <p:cNvPr id="58" name=""/>
              <p:cNvSpPr/>
              <p:nvPr/>
            </p:nvSpPr>
            <p:spPr>
              <a:xfrm flipH="1">
                <a:off x="414360" y="1513440"/>
                <a:ext cx="1784160" cy="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608400" y="1419120"/>
                <a:ext cx="0" cy="232092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H="1">
                <a:off x="511200" y="1415880"/>
                <a:ext cx="192600" cy="19260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f89f7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A242DD-1A66-4985-AEC4-22A525A37588}" type="slidenum"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67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8" name=""/>
              <p:cNvGrpSpPr/>
              <p:nvPr/>
            </p:nvGrpSpPr>
            <p:grpSpPr>
              <a:xfrm>
                <a:off x="0" y="304920"/>
                <a:ext cx="9144000" cy="6400800"/>
                <a:chOff x="0" y="304920"/>
                <a:chExt cx="9144000" cy="6400800"/>
              </a:xfrm>
            </p:grpSpPr>
            <p:sp>
              <p:nvSpPr>
                <p:cNvPr id="69" name=""/>
                <p:cNvSpPr/>
                <p:nvPr/>
              </p:nvSpPr>
              <p:spPr>
                <a:xfrm>
                  <a:off x="0" y="304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0" name=""/>
                <p:cNvSpPr/>
                <p:nvPr/>
              </p:nvSpPr>
              <p:spPr>
                <a:xfrm>
                  <a:off x="0" y="609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1" name=""/>
                <p:cNvSpPr/>
                <p:nvPr/>
              </p:nvSpPr>
              <p:spPr>
                <a:xfrm>
                  <a:off x="0" y="914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2" name=""/>
                <p:cNvSpPr/>
                <p:nvPr/>
              </p:nvSpPr>
              <p:spPr>
                <a:xfrm>
                  <a:off x="0" y="1219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3" name=""/>
                <p:cNvSpPr/>
                <p:nvPr/>
              </p:nvSpPr>
              <p:spPr>
                <a:xfrm>
                  <a:off x="0" y="1523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" name=""/>
                <p:cNvSpPr/>
                <p:nvPr/>
              </p:nvSpPr>
              <p:spPr>
                <a:xfrm>
                  <a:off x="0" y="1828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" name=""/>
                <p:cNvSpPr/>
                <p:nvPr/>
              </p:nvSpPr>
              <p:spPr>
                <a:xfrm>
                  <a:off x="0" y="2133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6" name=""/>
                <p:cNvSpPr/>
                <p:nvPr/>
              </p:nvSpPr>
              <p:spPr>
                <a:xfrm>
                  <a:off x="0" y="24382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7" name=""/>
                <p:cNvSpPr/>
                <p:nvPr/>
              </p:nvSpPr>
              <p:spPr>
                <a:xfrm>
                  <a:off x="0" y="27432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" name=""/>
                <p:cNvSpPr/>
                <p:nvPr/>
              </p:nvSpPr>
              <p:spPr>
                <a:xfrm>
                  <a:off x="0" y="30481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" name=""/>
                <p:cNvSpPr/>
                <p:nvPr/>
              </p:nvSpPr>
              <p:spPr>
                <a:xfrm>
                  <a:off x="0" y="33526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" name=""/>
                <p:cNvSpPr/>
                <p:nvPr/>
              </p:nvSpPr>
              <p:spPr>
                <a:xfrm>
                  <a:off x="0" y="36576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" name=""/>
                <p:cNvSpPr/>
                <p:nvPr/>
              </p:nvSpPr>
              <p:spPr>
                <a:xfrm>
                  <a:off x="0" y="39625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" name=""/>
                <p:cNvSpPr/>
                <p:nvPr/>
              </p:nvSpPr>
              <p:spPr>
                <a:xfrm>
                  <a:off x="0" y="42670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" name=""/>
                <p:cNvSpPr/>
                <p:nvPr/>
              </p:nvSpPr>
              <p:spPr>
                <a:xfrm>
                  <a:off x="0" y="45720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" name=""/>
                <p:cNvSpPr/>
                <p:nvPr/>
              </p:nvSpPr>
              <p:spPr>
                <a:xfrm>
                  <a:off x="0" y="4876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" name=""/>
                <p:cNvSpPr/>
                <p:nvPr/>
              </p:nvSpPr>
              <p:spPr>
                <a:xfrm>
                  <a:off x="0" y="5181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" name=""/>
                <p:cNvSpPr/>
                <p:nvPr/>
              </p:nvSpPr>
              <p:spPr>
                <a:xfrm>
                  <a:off x="0" y="5486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" name=""/>
                <p:cNvSpPr/>
                <p:nvPr/>
              </p:nvSpPr>
              <p:spPr>
                <a:xfrm>
                  <a:off x="0" y="5791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" name=""/>
                <p:cNvSpPr/>
                <p:nvPr/>
              </p:nvSpPr>
              <p:spPr>
                <a:xfrm>
                  <a:off x="0" y="6095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" name=""/>
                <p:cNvSpPr/>
                <p:nvPr/>
              </p:nvSpPr>
              <p:spPr>
                <a:xfrm>
                  <a:off x="0" y="6400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0" name=""/>
                <p:cNvSpPr/>
                <p:nvPr/>
              </p:nvSpPr>
              <p:spPr>
                <a:xfrm>
                  <a:off x="0" y="6705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91" name=""/>
              <p:cNvGrpSpPr/>
              <p:nvPr/>
            </p:nvGrpSpPr>
            <p:grpSpPr>
              <a:xfrm>
                <a:off x="304920" y="0"/>
                <a:ext cx="8534160" cy="6858000"/>
                <a:chOff x="304920" y="0"/>
                <a:chExt cx="8534160" cy="6858000"/>
              </a:xfrm>
            </p:grpSpPr>
            <p:sp>
              <p:nvSpPr>
                <p:cNvPr id="92" name=""/>
                <p:cNvSpPr/>
                <p:nvPr/>
              </p:nvSpPr>
              <p:spPr>
                <a:xfrm>
                  <a:off x="304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3" name=""/>
                <p:cNvSpPr/>
                <p:nvPr/>
              </p:nvSpPr>
              <p:spPr>
                <a:xfrm>
                  <a:off x="609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4" name=""/>
                <p:cNvSpPr/>
                <p:nvPr/>
              </p:nvSpPr>
              <p:spPr>
                <a:xfrm>
                  <a:off x="914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5" name=""/>
                <p:cNvSpPr/>
                <p:nvPr/>
              </p:nvSpPr>
              <p:spPr>
                <a:xfrm>
                  <a:off x="1219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6" name=""/>
                <p:cNvSpPr/>
                <p:nvPr/>
              </p:nvSpPr>
              <p:spPr>
                <a:xfrm>
                  <a:off x="1523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7" name=""/>
                <p:cNvSpPr/>
                <p:nvPr/>
              </p:nvSpPr>
              <p:spPr>
                <a:xfrm>
                  <a:off x="1828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8" name=""/>
                <p:cNvSpPr/>
                <p:nvPr/>
              </p:nvSpPr>
              <p:spPr>
                <a:xfrm>
                  <a:off x="2133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9" name=""/>
                <p:cNvSpPr/>
                <p:nvPr/>
              </p:nvSpPr>
              <p:spPr>
                <a:xfrm>
                  <a:off x="2438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0" name=""/>
                <p:cNvSpPr/>
                <p:nvPr/>
              </p:nvSpPr>
              <p:spPr>
                <a:xfrm>
                  <a:off x="2743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" name=""/>
                <p:cNvSpPr/>
                <p:nvPr/>
              </p:nvSpPr>
              <p:spPr>
                <a:xfrm>
                  <a:off x="3048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" name=""/>
                <p:cNvSpPr/>
                <p:nvPr/>
              </p:nvSpPr>
              <p:spPr>
                <a:xfrm>
                  <a:off x="3352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3" name=""/>
                <p:cNvSpPr/>
                <p:nvPr/>
              </p:nvSpPr>
              <p:spPr>
                <a:xfrm>
                  <a:off x="3657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4" name=""/>
                <p:cNvSpPr/>
                <p:nvPr/>
              </p:nvSpPr>
              <p:spPr>
                <a:xfrm>
                  <a:off x="3962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5" name=""/>
                <p:cNvSpPr/>
                <p:nvPr/>
              </p:nvSpPr>
              <p:spPr>
                <a:xfrm>
                  <a:off x="4267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6" name=""/>
                <p:cNvSpPr/>
                <p:nvPr/>
              </p:nvSpPr>
              <p:spPr>
                <a:xfrm>
                  <a:off x="45720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7" name=""/>
                <p:cNvSpPr/>
                <p:nvPr/>
              </p:nvSpPr>
              <p:spPr>
                <a:xfrm>
                  <a:off x="4876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" name=""/>
                <p:cNvSpPr/>
                <p:nvPr/>
              </p:nvSpPr>
              <p:spPr>
                <a:xfrm>
                  <a:off x="5181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" name=""/>
                <p:cNvSpPr/>
                <p:nvPr/>
              </p:nvSpPr>
              <p:spPr>
                <a:xfrm>
                  <a:off x="5486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" name=""/>
                <p:cNvSpPr/>
                <p:nvPr/>
              </p:nvSpPr>
              <p:spPr>
                <a:xfrm>
                  <a:off x="5791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1" name=""/>
                <p:cNvSpPr/>
                <p:nvPr/>
              </p:nvSpPr>
              <p:spPr>
                <a:xfrm>
                  <a:off x="6095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2" name=""/>
                <p:cNvSpPr/>
                <p:nvPr/>
              </p:nvSpPr>
              <p:spPr>
                <a:xfrm>
                  <a:off x="6400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" name=""/>
                <p:cNvSpPr/>
                <p:nvPr/>
              </p:nvSpPr>
              <p:spPr>
                <a:xfrm>
                  <a:off x="6705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" name=""/>
                <p:cNvSpPr/>
                <p:nvPr/>
              </p:nvSpPr>
              <p:spPr>
                <a:xfrm>
                  <a:off x="7010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7315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>
                  <a:off x="7620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7" name=""/>
                <p:cNvSpPr/>
                <p:nvPr/>
              </p:nvSpPr>
              <p:spPr>
                <a:xfrm>
                  <a:off x="7924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>
                  <a:off x="8229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>
                  <a:off x="8534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8839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55" name=""/>
            <p:cNvSpPr/>
            <p:nvPr/>
          </p:nvSpPr>
          <p:spPr>
            <a:xfrm>
              <a:off x="3352680" y="0"/>
              <a:ext cx="5791320" cy="15228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8839080" y="0"/>
              <a:ext cx="0" cy="2362320"/>
            </a:xfrm>
            <a:prstGeom prst="line">
              <a:avLst/>
            </a:prstGeom>
            <a:ln w="9360">
              <a:solidFill>
                <a:srgbClr val="6f89f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2" name=""/>
            <p:cNvGrpSpPr/>
            <p:nvPr/>
          </p:nvGrpSpPr>
          <p:grpSpPr>
            <a:xfrm>
              <a:off x="414360" y="1415880"/>
              <a:ext cx="1784160" cy="2324160"/>
              <a:chOff x="414360" y="1415880"/>
              <a:chExt cx="1784160" cy="2324160"/>
            </a:xfrm>
          </p:grpSpPr>
          <p:sp>
            <p:nvSpPr>
              <p:cNvPr id="123" name=""/>
              <p:cNvSpPr/>
              <p:nvPr/>
            </p:nvSpPr>
            <p:spPr>
              <a:xfrm flipH="1">
                <a:off x="414360" y="1513440"/>
                <a:ext cx="1784160" cy="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608400" y="1419120"/>
                <a:ext cx="0" cy="232092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H="1">
                <a:off x="511200" y="1415880"/>
                <a:ext cx="192600" cy="19260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f89f7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7D8971-D539-466F-AB59-80717DE61606}" type="slidenum"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31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32" name=""/>
              <p:cNvGrpSpPr/>
              <p:nvPr/>
            </p:nvGrpSpPr>
            <p:grpSpPr>
              <a:xfrm>
                <a:off x="0" y="304920"/>
                <a:ext cx="9144000" cy="6400800"/>
                <a:chOff x="0" y="304920"/>
                <a:chExt cx="9144000" cy="6400800"/>
              </a:xfrm>
            </p:grpSpPr>
            <p:sp>
              <p:nvSpPr>
                <p:cNvPr id="133" name=""/>
                <p:cNvSpPr/>
                <p:nvPr/>
              </p:nvSpPr>
              <p:spPr>
                <a:xfrm>
                  <a:off x="0" y="304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4" name=""/>
                <p:cNvSpPr/>
                <p:nvPr/>
              </p:nvSpPr>
              <p:spPr>
                <a:xfrm>
                  <a:off x="0" y="609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" name=""/>
                <p:cNvSpPr/>
                <p:nvPr/>
              </p:nvSpPr>
              <p:spPr>
                <a:xfrm>
                  <a:off x="0" y="914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0" y="1219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0" y="1523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" name=""/>
                <p:cNvSpPr/>
                <p:nvPr/>
              </p:nvSpPr>
              <p:spPr>
                <a:xfrm>
                  <a:off x="0" y="1828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" name=""/>
                <p:cNvSpPr/>
                <p:nvPr/>
              </p:nvSpPr>
              <p:spPr>
                <a:xfrm>
                  <a:off x="0" y="2133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" name=""/>
                <p:cNvSpPr/>
                <p:nvPr/>
              </p:nvSpPr>
              <p:spPr>
                <a:xfrm>
                  <a:off x="0" y="24382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" name=""/>
                <p:cNvSpPr/>
                <p:nvPr/>
              </p:nvSpPr>
              <p:spPr>
                <a:xfrm>
                  <a:off x="0" y="27432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>
                  <a:off x="0" y="30481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" name=""/>
                <p:cNvSpPr/>
                <p:nvPr/>
              </p:nvSpPr>
              <p:spPr>
                <a:xfrm>
                  <a:off x="0" y="33526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" name=""/>
                <p:cNvSpPr/>
                <p:nvPr/>
              </p:nvSpPr>
              <p:spPr>
                <a:xfrm>
                  <a:off x="0" y="36576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" name=""/>
                <p:cNvSpPr/>
                <p:nvPr/>
              </p:nvSpPr>
              <p:spPr>
                <a:xfrm>
                  <a:off x="0" y="39625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6" name=""/>
                <p:cNvSpPr/>
                <p:nvPr/>
              </p:nvSpPr>
              <p:spPr>
                <a:xfrm>
                  <a:off x="0" y="42670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7" name=""/>
                <p:cNvSpPr/>
                <p:nvPr/>
              </p:nvSpPr>
              <p:spPr>
                <a:xfrm>
                  <a:off x="0" y="45720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8" name=""/>
                <p:cNvSpPr/>
                <p:nvPr/>
              </p:nvSpPr>
              <p:spPr>
                <a:xfrm>
                  <a:off x="0" y="4876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9" name=""/>
                <p:cNvSpPr/>
                <p:nvPr/>
              </p:nvSpPr>
              <p:spPr>
                <a:xfrm>
                  <a:off x="0" y="5181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" name=""/>
                <p:cNvSpPr/>
                <p:nvPr/>
              </p:nvSpPr>
              <p:spPr>
                <a:xfrm>
                  <a:off x="0" y="5486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1" name=""/>
                <p:cNvSpPr/>
                <p:nvPr/>
              </p:nvSpPr>
              <p:spPr>
                <a:xfrm>
                  <a:off x="0" y="5791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>
                  <a:off x="0" y="6095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>
                  <a:off x="0" y="6400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>
                  <a:off x="0" y="6705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55" name=""/>
              <p:cNvGrpSpPr/>
              <p:nvPr/>
            </p:nvGrpSpPr>
            <p:grpSpPr>
              <a:xfrm>
                <a:off x="304920" y="0"/>
                <a:ext cx="8534160" cy="6858000"/>
                <a:chOff x="304920" y="0"/>
                <a:chExt cx="8534160" cy="6858000"/>
              </a:xfrm>
            </p:grpSpPr>
            <p:sp>
              <p:nvSpPr>
                <p:cNvPr id="156" name=""/>
                <p:cNvSpPr/>
                <p:nvPr/>
              </p:nvSpPr>
              <p:spPr>
                <a:xfrm>
                  <a:off x="304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7" name=""/>
                <p:cNvSpPr/>
                <p:nvPr/>
              </p:nvSpPr>
              <p:spPr>
                <a:xfrm>
                  <a:off x="609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8" name=""/>
                <p:cNvSpPr/>
                <p:nvPr/>
              </p:nvSpPr>
              <p:spPr>
                <a:xfrm>
                  <a:off x="914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9" name=""/>
                <p:cNvSpPr/>
                <p:nvPr/>
              </p:nvSpPr>
              <p:spPr>
                <a:xfrm>
                  <a:off x="1219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0" name=""/>
                <p:cNvSpPr/>
                <p:nvPr/>
              </p:nvSpPr>
              <p:spPr>
                <a:xfrm>
                  <a:off x="1523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1" name=""/>
                <p:cNvSpPr/>
                <p:nvPr/>
              </p:nvSpPr>
              <p:spPr>
                <a:xfrm>
                  <a:off x="1828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2" name=""/>
                <p:cNvSpPr/>
                <p:nvPr/>
              </p:nvSpPr>
              <p:spPr>
                <a:xfrm>
                  <a:off x="2133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3" name=""/>
                <p:cNvSpPr/>
                <p:nvPr/>
              </p:nvSpPr>
              <p:spPr>
                <a:xfrm>
                  <a:off x="2438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4" name=""/>
                <p:cNvSpPr/>
                <p:nvPr/>
              </p:nvSpPr>
              <p:spPr>
                <a:xfrm>
                  <a:off x="2743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5" name=""/>
                <p:cNvSpPr/>
                <p:nvPr/>
              </p:nvSpPr>
              <p:spPr>
                <a:xfrm>
                  <a:off x="3048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6" name=""/>
                <p:cNvSpPr/>
                <p:nvPr/>
              </p:nvSpPr>
              <p:spPr>
                <a:xfrm>
                  <a:off x="3352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7" name=""/>
                <p:cNvSpPr/>
                <p:nvPr/>
              </p:nvSpPr>
              <p:spPr>
                <a:xfrm>
                  <a:off x="3657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8" name=""/>
                <p:cNvSpPr/>
                <p:nvPr/>
              </p:nvSpPr>
              <p:spPr>
                <a:xfrm>
                  <a:off x="3962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9" name=""/>
                <p:cNvSpPr/>
                <p:nvPr/>
              </p:nvSpPr>
              <p:spPr>
                <a:xfrm>
                  <a:off x="4267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>
                  <a:off x="45720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4876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5181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>
                  <a:off x="5486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>
                  <a:off x="5791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6095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6400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6705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7010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7315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>
                  <a:off x="7620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7924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8229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3" name=""/>
                <p:cNvSpPr/>
                <p:nvPr/>
              </p:nvSpPr>
              <p:spPr>
                <a:xfrm>
                  <a:off x="8534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4" name=""/>
                <p:cNvSpPr/>
                <p:nvPr/>
              </p:nvSpPr>
              <p:spPr>
                <a:xfrm>
                  <a:off x="8839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55" name=""/>
            <p:cNvSpPr/>
            <p:nvPr/>
          </p:nvSpPr>
          <p:spPr>
            <a:xfrm>
              <a:off x="3352680" y="0"/>
              <a:ext cx="5791320" cy="15228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8839080" y="0"/>
              <a:ext cx="0" cy="2362320"/>
            </a:xfrm>
            <a:prstGeom prst="line">
              <a:avLst/>
            </a:prstGeom>
            <a:ln w="9360">
              <a:solidFill>
                <a:srgbClr val="6f89f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6" name=""/>
            <p:cNvGrpSpPr/>
            <p:nvPr/>
          </p:nvGrpSpPr>
          <p:grpSpPr>
            <a:xfrm>
              <a:off x="414360" y="1415880"/>
              <a:ext cx="1784160" cy="2324160"/>
              <a:chOff x="414360" y="1415880"/>
              <a:chExt cx="1784160" cy="2324160"/>
            </a:xfrm>
          </p:grpSpPr>
          <p:sp>
            <p:nvSpPr>
              <p:cNvPr id="187" name=""/>
              <p:cNvSpPr/>
              <p:nvPr/>
            </p:nvSpPr>
            <p:spPr>
              <a:xfrm flipH="1">
                <a:off x="414360" y="1513440"/>
                <a:ext cx="1784160" cy="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608400" y="1419120"/>
                <a:ext cx="0" cy="232092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H="1">
                <a:off x="511200" y="1415880"/>
                <a:ext cx="192600" cy="19260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f89f7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93553E6-738B-4836-AF0A-B54D55D8C086}" type="slidenum"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95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96" name=""/>
              <p:cNvGrpSpPr/>
              <p:nvPr/>
            </p:nvGrpSpPr>
            <p:grpSpPr>
              <a:xfrm>
                <a:off x="0" y="304920"/>
                <a:ext cx="9144000" cy="6400800"/>
                <a:chOff x="0" y="304920"/>
                <a:chExt cx="9144000" cy="6400800"/>
              </a:xfrm>
            </p:grpSpPr>
            <p:sp>
              <p:nvSpPr>
                <p:cNvPr id="197" name=""/>
                <p:cNvSpPr/>
                <p:nvPr/>
              </p:nvSpPr>
              <p:spPr>
                <a:xfrm>
                  <a:off x="0" y="304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8" name=""/>
                <p:cNvSpPr/>
                <p:nvPr/>
              </p:nvSpPr>
              <p:spPr>
                <a:xfrm>
                  <a:off x="0" y="609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9" name=""/>
                <p:cNvSpPr/>
                <p:nvPr/>
              </p:nvSpPr>
              <p:spPr>
                <a:xfrm>
                  <a:off x="0" y="914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0" name=""/>
                <p:cNvSpPr/>
                <p:nvPr/>
              </p:nvSpPr>
              <p:spPr>
                <a:xfrm>
                  <a:off x="0" y="1219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1" name=""/>
                <p:cNvSpPr/>
                <p:nvPr/>
              </p:nvSpPr>
              <p:spPr>
                <a:xfrm>
                  <a:off x="0" y="1523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2" name=""/>
                <p:cNvSpPr/>
                <p:nvPr/>
              </p:nvSpPr>
              <p:spPr>
                <a:xfrm>
                  <a:off x="0" y="1828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3" name=""/>
                <p:cNvSpPr/>
                <p:nvPr/>
              </p:nvSpPr>
              <p:spPr>
                <a:xfrm>
                  <a:off x="0" y="2133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0" y="24382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0" y="27432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0" y="30481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0" y="33526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0" y="36576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>
                  <a:off x="0" y="39625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>
                  <a:off x="0" y="42670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0" y="45720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0" y="4876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0" y="5181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0" y="5486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0" y="5791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0" y="6095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0" y="6400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0" y="6705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19" name=""/>
              <p:cNvGrpSpPr/>
              <p:nvPr/>
            </p:nvGrpSpPr>
            <p:grpSpPr>
              <a:xfrm>
                <a:off x="304920" y="0"/>
                <a:ext cx="8534160" cy="6858000"/>
                <a:chOff x="304920" y="0"/>
                <a:chExt cx="8534160" cy="6858000"/>
              </a:xfrm>
            </p:grpSpPr>
            <p:sp>
              <p:nvSpPr>
                <p:cNvPr id="220" name=""/>
                <p:cNvSpPr/>
                <p:nvPr/>
              </p:nvSpPr>
              <p:spPr>
                <a:xfrm>
                  <a:off x="304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609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914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3" name=""/>
                <p:cNvSpPr/>
                <p:nvPr/>
              </p:nvSpPr>
              <p:spPr>
                <a:xfrm>
                  <a:off x="1219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4" name=""/>
                <p:cNvSpPr/>
                <p:nvPr/>
              </p:nvSpPr>
              <p:spPr>
                <a:xfrm>
                  <a:off x="1523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>
                  <a:off x="1828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>
                  <a:off x="2133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7" name=""/>
                <p:cNvSpPr/>
                <p:nvPr/>
              </p:nvSpPr>
              <p:spPr>
                <a:xfrm>
                  <a:off x="2438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>
                  <a:off x="2743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3048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0" name=""/>
                <p:cNvSpPr/>
                <p:nvPr/>
              </p:nvSpPr>
              <p:spPr>
                <a:xfrm>
                  <a:off x="3352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1" name=""/>
                <p:cNvSpPr/>
                <p:nvPr/>
              </p:nvSpPr>
              <p:spPr>
                <a:xfrm>
                  <a:off x="3657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>
                  <a:off x="3962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4267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45720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4876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6" name=""/>
                <p:cNvSpPr/>
                <p:nvPr/>
              </p:nvSpPr>
              <p:spPr>
                <a:xfrm>
                  <a:off x="5181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7" name=""/>
                <p:cNvSpPr/>
                <p:nvPr/>
              </p:nvSpPr>
              <p:spPr>
                <a:xfrm>
                  <a:off x="5486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8" name=""/>
                <p:cNvSpPr/>
                <p:nvPr/>
              </p:nvSpPr>
              <p:spPr>
                <a:xfrm>
                  <a:off x="5791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6095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0" name=""/>
                <p:cNvSpPr/>
                <p:nvPr/>
              </p:nvSpPr>
              <p:spPr>
                <a:xfrm>
                  <a:off x="6400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6705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2" name=""/>
                <p:cNvSpPr/>
                <p:nvPr/>
              </p:nvSpPr>
              <p:spPr>
                <a:xfrm>
                  <a:off x="7010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3" name=""/>
                <p:cNvSpPr/>
                <p:nvPr/>
              </p:nvSpPr>
              <p:spPr>
                <a:xfrm>
                  <a:off x="7315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4" name=""/>
                <p:cNvSpPr/>
                <p:nvPr/>
              </p:nvSpPr>
              <p:spPr>
                <a:xfrm>
                  <a:off x="7620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5" name=""/>
                <p:cNvSpPr/>
                <p:nvPr/>
              </p:nvSpPr>
              <p:spPr>
                <a:xfrm>
                  <a:off x="7924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8229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7" name=""/>
                <p:cNvSpPr/>
                <p:nvPr/>
              </p:nvSpPr>
              <p:spPr>
                <a:xfrm>
                  <a:off x="8534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8839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55" name=""/>
            <p:cNvSpPr/>
            <p:nvPr/>
          </p:nvSpPr>
          <p:spPr>
            <a:xfrm>
              <a:off x="3352680" y="0"/>
              <a:ext cx="5791320" cy="15228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8839080" y="0"/>
              <a:ext cx="0" cy="2362320"/>
            </a:xfrm>
            <a:prstGeom prst="line">
              <a:avLst/>
            </a:prstGeom>
            <a:ln w="9360">
              <a:solidFill>
                <a:srgbClr val="6f89f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0" name=""/>
            <p:cNvGrpSpPr/>
            <p:nvPr/>
          </p:nvGrpSpPr>
          <p:grpSpPr>
            <a:xfrm>
              <a:off x="414360" y="1415880"/>
              <a:ext cx="1784160" cy="2324160"/>
              <a:chOff x="414360" y="1415880"/>
              <a:chExt cx="1784160" cy="2324160"/>
            </a:xfrm>
          </p:grpSpPr>
          <p:sp>
            <p:nvSpPr>
              <p:cNvPr id="251" name=""/>
              <p:cNvSpPr/>
              <p:nvPr/>
            </p:nvSpPr>
            <p:spPr>
              <a:xfrm flipH="1">
                <a:off x="414360" y="1513440"/>
                <a:ext cx="1784160" cy="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608400" y="1419120"/>
                <a:ext cx="0" cy="232092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H="1">
                <a:off x="511200" y="1415880"/>
                <a:ext cx="192600" cy="19260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f89f7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PlaceHolder 5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B901CB-2BEB-4E63-B98A-DC1AB9024C5E}" type="slidenum"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259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260" name=""/>
              <p:cNvSpPr/>
              <p:nvPr/>
            </p:nvSpPr>
            <p:spPr>
              <a:xfrm>
                <a:off x="3352680" y="0"/>
                <a:ext cx="5791320" cy="152280"/>
              </a:xfrm>
              <a:prstGeom prst="rect">
                <a:avLst/>
              </a:prstGeom>
              <a:solidFill>
                <a:srgbClr val="cfdbf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61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sp>
              <p:nvSpPr>
                <p:cNvPr id="262" name=""/>
                <p:cNvSpPr/>
                <p:nvPr/>
              </p:nvSpPr>
              <p:spPr>
                <a:xfrm>
                  <a:off x="0" y="304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3" name=""/>
                <p:cNvSpPr/>
                <p:nvPr/>
              </p:nvSpPr>
              <p:spPr>
                <a:xfrm>
                  <a:off x="0" y="609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4" name=""/>
                <p:cNvSpPr/>
                <p:nvPr/>
              </p:nvSpPr>
              <p:spPr>
                <a:xfrm>
                  <a:off x="0" y="914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5" name=""/>
                <p:cNvSpPr/>
                <p:nvPr/>
              </p:nvSpPr>
              <p:spPr>
                <a:xfrm>
                  <a:off x="0" y="1219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6" name=""/>
                <p:cNvSpPr/>
                <p:nvPr/>
              </p:nvSpPr>
              <p:spPr>
                <a:xfrm>
                  <a:off x="0" y="1523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7" name=""/>
                <p:cNvSpPr/>
                <p:nvPr/>
              </p:nvSpPr>
              <p:spPr>
                <a:xfrm>
                  <a:off x="0" y="1828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8" name=""/>
                <p:cNvSpPr/>
                <p:nvPr/>
              </p:nvSpPr>
              <p:spPr>
                <a:xfrm>
                  <a:off x="0" y="2133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9" name=""/>
                <p:cNvSpPr/>
                <p:nvPr/>
              </p:nvSpPr>
              <p:spPr>
                <a:xfrm>
                  <a:off x="0" y="24382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0" name=""/>
                <p:cNvSpPr/>
                <p:nvPr/>
              </p:nvSpPr>
              <p:spPr>
                <a:xfrm>
                  <a:off x="0" y="27432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1" name=""/>
                <p:cNvSpPr/>
                <p:nvPr/>
              </p:nvSpPr>
              <p:spPr>
                <a:xfrm>
                  <a:off x="0" y="30481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2" name=""/>
                <p:cNvSpPr/>
                <p:nvPr/>
              </p:nvSpPr>
              <p:spPr>
                <a:xfrm>
                  <a:off x="0" y="33526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3" name=""/>
                <p:cNvSpPr/>
                <p:nvPr/>
              </p:nvSpPr>
              <p:spPr>
                <a:xfrm>
                  <a:off x="0" y="36576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4" name=""/>
                <p:cNvSpPr/>
                <p:nvPr/>
              </p:nvSpPr>
              <p:spPr>
                <a:xfrm>
                  <a:off x="0" y="39625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5" name=""/>
                <p:cNvSpPr/>
                <p:nvPr/>
              </p:nvSpPr>
              <p:spPr>
                <a:xfrm>
                  <a:off x="0" y="42670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6" name=""/>
                <p:cNvSpPr/>
                <p:nvPr/>
              </p:nvSpPr>
              <p:spPr>
                <a:xfrm>
                  <a:off x="0" y="45720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7" name=""/>
                <p:cNvSpPr/>
                <p:nvPr/>
              </p:nvSpPr>
              <p:spPr>
                <a:xfrm>
                  <a:off x="0" y="4876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8" name=""/>
                <p:cNvSpPr/>
                <p:nvPr/>
              </p:nvSpPr>
              <p:spPr>
                <a:xfrm>
                  <a:off x="0" y="5181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9" name=""/>
                <p:cNvSpPr/>
                <p:nvPr/>
              </p:nvSpPr>
              <p:spPr>
                <a:xfrm>
                  <a:off x="0" y="5486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0" name=""/>
                <p:cNvSpPr/>
                <p:nvPr/>
              </p:nvSpPr>
              <p:spPr>
                <a:xfrm>
                  <a:off x="0" y="5791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1" name=""/>
                <p:cNvSpPr/>
                <p:nvPr/>
              </p:nvSpPr>
              <p:spPr>
                <a:xfrm>
                  <a:off x="0" y="6095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2" name=""/>
                <p:cNvSpPr/>
                <p:nvPr/>
              </p:nvSpPr>
              <p:spPr>
                <a:xfrm>
                  <a:off x="0" y="6400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3" name=""/>
                <p:cNvSpPr/>
                <p:nvPr/>
              </p:nvSpPr>
              <p:spPr>
                <a:xfrm>
                  <a:off x="0" y="6705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4" name=""/>
                <p:cNvSpPr/>
                <p:nvPr/>
              </p:nvSpPr>
              <p:spPr>
                <a:xfrm>
                  <a:off x="304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5" name=""/>
                <p:cNvSpPr/>
                <p:nvPr/>
              </p:nvSpPr>
              <p:spPr>
                <a:xfrm>
                  <a:off x="609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6" name=""/>
                <p:cNvSpPr/>
                <p:nvPr/>
              </p:nvSpPr>
              <p:spPr>
                <a:xfrm>
                  <a:off x="914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7" name=""/>
                <p:cNvSpPr/>
                <p:nvPr/>
              </p:nvSpPr>
              <p:spPr>
                <a:xfrm>
                  <a:off x="1219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8" name=""/>
                <p:cNvSpPr/>
                <p:nvPr/>
              </p:nvSpPr>
              <p:spPr>
                <a:xfrm>
                  <a:off x="1523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9" name=""/>
                <p:cNvSpPr/>
                <p:nvPr/>
              </p:nvSpPr>
              <p:spPr>
                <a:xfrm>
                  <a:off x="1828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0" name=""/>
                <p:cNvSpPr/>
                <p:nvPr/>
              </p:nvSpPr>
              <p:spPr>
                <a:xfrm>
                  <a:off x="2133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1" name=""/>
                <p:cNvSpPr/>
                <p:nvPr/>
              </p:nvSpPr>
              <p:spPr>
                <a:xfrm>
                  <a:off x="2438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2" name=""/>
                <p:cNvSpPr/>
                <p:nvPr/>
              </p:nvSpPr>
              <p:spPr>
                <a:xfrm>
                  <a:off x="2743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3" name=""/>
                <p:cNvSpPr/>
                <p:nvPr/>
              </p:nvSpPr>
              <p:spPr>
                <a:xfrm>
                  <a:off x="3048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4" name=""/>
                <p:cNvSpPr/>
                <p:nvPr/>
              </p:nvSpPr>
              <p:spPr>
                <a:xfrm>
                  <a:off x="3352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5" name=""/>
                <p:cNvSpPr/>
                <p:nvPr/>
              </p:nvSpPr>
              <p:spPr>
                <a:xfrm>
                  <a:off x="3657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6" name=""/>
                <p:cNvSpPr/>
                <p:nvPr/>
              </p:nvSpPr>
              <p:spPr>
                <a:xfrm>
                  <a:off x="3962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7" name=""/>
                <p:cNvSpPr/>
                <p:nvPr/>
              </p:nvSpPr>
              <p:spPr>
                <a:xfrm>
                  <a:off x="4267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8" name=""/>
                <p:cNvSpPr/>
                <p:nvPr/>
              </p:nvSpPr>
              <p:spPr>
                <a:xfrm>
                  <a:off x="45720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9" name=""/>
                <p:cNvSpPr/>
                <p:nvPr/>
              </p:nvSpPr>
              <p:spPr>
                <a:xfrm>
                  <a:off x="4876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0" name=""/>
                <p:cNvSpPr/>
                <p:nvPr/>
              </p:nvSpPr>
              <p:spPr>
                <a:xfrm>
                  <a:off x="5181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1" name=""/>
                <p:cNvSpPr/>
                <p:nvPr/>
              </p:nvSpPr>
              <p:spPr>
                <a:xfrm>
                  <a:off x="5486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2" name=""/>
                <p:cNvSpPr/>
                <p:nvPr/>
              </p:nvSpPr>
              <p:spPr>
                <a:xfrm>
                  <a:off x="5791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3" name=""/>
                <p:cNvSpPr/>
                <p:nvPr/>
              </p:nvSpPr>
              <p:spPr>
                <a:xfrm>
                  <a:off x="6095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4" name=""/>
                <p:cNvSpPr/>
                <p:nvPr/>
              </p:nvSpPr>
              <p:spPr>
                <a:xfrm>
                  <a:off x="6400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5" name=""/>
                <p:cNvSpPr/>
                <p:nvPr/>
              </p:nvSpPr>
              <p:spPr>
                <a:xfrm>
                  <a:off x="6705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6" name=""/>
                <p:cNvSpPr/>
                <p:nvPr/>
              </p:nvSpPr>
              <p:spPr>
                <a:xfrm>
                  <a:off x="7010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7" name=""/>
                <p:cNvSpPr/>
                <p:nvPr/>
              </p:nvSpPr>
              <p:spPr>
                <a:xfrm>
                  <a:off x="7315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8" name=""/>
                <p:cNvSpPr/>
                <p:nvPr/>
              </p:nvSpPr>
              <p:spPr>
                <a:xfrm>
                  <a:off x="7620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9" name=""/>
                <p:cNvSpPr/>
                <p:nvPr/>
              </p:nvSpPr>
              <p:spPr>
                <a:xfrm>
                  <a:off x="7924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0" name=""/>
                <p:cNvSpPr/>
                <p:nvPr/>
              </p:nvSpPr>
              <p:spPr>
                <a:xfrm>
                  <a:off x="8229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1" name=""/>
                <p:cNvSpPr/>
                <p:nvPr/>
              </p:nvSpPr>
              <p:spPr>
                <a:xfrm>
                  <a:off x="8534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2" name=""/>
                <p:cNvSpPr/>
                <p:nvPr/>
              </p:nvSpPr>
              <p:spPr>
                <a:xfrm>
                  <a:off x="8839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13" name=""/>
              <p:cNvSpPr/>
              <p:nvPr/>
            </p:nvSpPr>
            <p:spPr>
              <a:xfrm>
                <a:off x="8839080" y="0"/>
                <a:ext cx="0" cy="236232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4" name=""/>
            <p:cNvGrpSpPr/>
            <p:nvPr/>
          </p:nvGrpSpPr>
          <p:grpSpPr>
            <a:xfrm>
              <a:off x="4680" y="887400"/>
              <a:ext cx="6654960" cy="2851200"/>
              <a:chOff x="4680" y="887400"/>
              <a:chExt cx="6654960" cy="2851200"/>
            </a:xfrm>
          </p:grpSpPr>
          <p:sp>
            <p:nvSpPr>
              <p:cNvPr id="315" name=""/>
              <p:cNvSpPr/>
              <p:nvPr/>
            </p:nvSpPr>
            <p:spPr>
              <a:xfrm>
                <a:off x="803160" y="887400"/>
                <a:ext cx="0" cy="285120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 flipH="1" flipV="1">
                <a:off x="4680" y="3053880"/>
                <a:ext cx="5097600" cy="180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 flipH="1" flipV="1">
                <a:off x="609480" y="1488600"/>
                <a:ext cx="6050160" cy="180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 flipH="1" rot="16200000">
                <a:off x="674280" y="1366920"/>
                <a:ext cx="247320" cy="24876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9" name=""/>
            <p:cNvGrpSpPr/>
            <p:nvPr/>
          </p:nvGrpSpPr>
          <p:grpSpPr>
            <a:xfrm>
              <a:off x="2349360" y="3098880"/>
              <a:ext cx="6045480" cy="2876400"/>
              <a:chOff x="2349360" y="3098880"/>
              <a:chExt cx="6045480" cy="2876400"/>
            </a:xfrm>
          </p:grpSpPr>
          <p:sp>
            <p:nvSpPr>
              <p:cNvPr id="320" name=""/>
              <p:cNvSpPr/>
              <p:nvPr/>
            </p:nvSpPr>
            <p:spPr>
              <a:xfrm>
                <a:off x="2349360" y="5464080"/>
                <a:ext cx="6045480" cy="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>
                <a:off x="8210520" y="3098880"/>
                <a:ext cx="0" cy="287640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 rot="5400000">
                <a:off x="8091000" y="5312520"/>
                <a:ext cx="247320" cy="24876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99072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 type="dt" idx="13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PlaceHolder 3"/>
          <p:cNvSpPr>
            <a:spLocks noGrp="1"/>
          </p:cNvSpPr>
          <p:nvPr>
            <p:ph type="ftr" idx="1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PlaceHolder 4"/>
          <p:cNvSpPr>
            <a:spLocks noGrp="1"/>
          </p:cNvSpPr>
          <p:nvPr>
            <p:ph type="sldNum" idx="1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ED38BC-26D6-403D-BC3B-77291D6C9565}" type="slidenum"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6f89f7"/>
              </a:buClr>
              <a:buSzPct val="6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99072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Central Origination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 type="subTitle"/>
          </p:nvPr>
        </p:nvSpPr>
        <p:spPr>
          <a:xfrm>
            <a:off x="990720" y="330948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Implementation Plan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January 7, 2001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Implementation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331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1312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Customer Targets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Tier I – Significant Counterparties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Transactional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Regional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Tier II – 2001 Transactional Counterparties 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Tier III – TBD/Potential Regional Clients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Central Origination Organization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Implementation Schedule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Customer Targets – Tier I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/>
          </p:nvPr>
        </p:nvSpPr>
        <p:spPr>
          <a:xfrm>
            <a:off x="990720" y="190512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2926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Central Region Focus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Cilco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Cinergy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CMS Marketing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Conoco, Inc.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Constellation Power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Consumers Energy 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Cook Inlet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IDACORP Energy LP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Interstate Energy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MichCon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334" name="PlaceHolder 3"/>
          <p:cNvSpPr>
            <a:spLocks noGrp="1"/>
          </p:cNvSpPr>
          <p:nvPr>
            <p:ph/>
          </p:nvPr>
        </p:nvSpPr>
        <p:spPr>
          <a:xfrm>
            <a:off x="48002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MidAmerican Energy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Nicor Enerchange 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Nicor Gas Company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NiSource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OG&amp;E Energy 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Oneok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Peoples Gas &amp; Light Co.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Tenaska Marketing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Union Gas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Utilicorp United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Customer Targets – Tier II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838080" y="1523520"/>
            <a:ext cx="381024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Alleghney 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Ameren Services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Archer Daniels Midland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Clinton 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CMS Field Services 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DTE 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Empire District Electric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Enbridge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Entergy Arkansas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Entergy Louisiana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Excelon 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Ft. James Paper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Georgia Pacific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Great River Energy 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Heartland 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/>
          </p:nvPr>
        </p:nvSpPr>
        <p:spPr>
          <a:xfrm>
            <a:off x="4800240" y="1523520"/>
            <a:ext cx="38098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Kaxtex 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MCV Limited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Memphis Light &amp; Gas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Metropolitan Utilities District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Nexen Marketing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NRG 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PCS Nitrogen Fertilizer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ProLiance 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Seminole 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Terra Industries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Twister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Wisconsin Gas Company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Wisconsin Power &amp; Light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Wisconsin Public Service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WPS Energy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XTO Energy (CrossTimbers)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Transportation Targets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339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2926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Interstate Pipelines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Alliance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ANR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NGPL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NNG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Northern Border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Trunkline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Vector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340" name="PlaceHolder 3"/>
          <p:cNvSpPr>
            <a:spLocks noGrp="1"/>
          </p:cNvSpPr>
          <p:nvPr>
            <p:ph/>
          </p:nvPr>
        </p:nvSpPr>
        <p:spPr>
          <a:xfrm>
            <a:off x="4800240" y="19051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2926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Intrastate Pipes/Hubs/Gates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OG&amp;E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ONG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Reliant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Union/Dawn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Nicor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Peoples Gas &amp; Light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Nipsco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"/>
          <p:cNvSpPr/>
          <p:nvPr/>
        </p:nvSpPr>
        <p:spPr>
          <a:xfrm>
            <a:off x="533520" y="380880"/>
            <a:ext cx="80769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Central Origination</a:t>
            </a:r>
            <a:endParaRPr b="0" lang="en-US" sz="40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2" name=""/>
          <p:cNvGraphicFramePr/>
          <p:nvPr/>
        </p:nvGraphicFramePr>
        <p:xfrm>
          <a:off x="914400" y="1905120"/>
          <a:ext cx="7020000" cy="3570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905120"/>
                    <a:ext cx="7020000" cy="357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Implementation Schedule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345" name=""/>
          <p:cNvSpPr/>
          <p:nvPr/>
        </p:nvSpPr>
        <p:spPr>
          <a:xfrm>
            <a:off x="1219320" y="3048120"/>
            <a:ext cx="1523880" cy="1218960"/>
          </a:xfrm>
          <a:custGeom>
            <a:avLst/>
            <a:gdLst>
              <a:gd name="textAreaLeft" fmla="*/ 0 w 1523880"/>
              <a:gd name="textAreaRight" fmla="*/ 1524240 w 1523880"/>
              <a:gd name="textAreaTop" fmla="*/ 0 h 1218960"/>
              <a:gd name="textAreaBottom" fmla="*/ 1219320 h 1218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ecd882"/>
          </a:solidFill>
          <a:ln w="9360">
            <a:solidFill>
              <a:srgbClr val="4045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7238880" y="2438280"/>
            <a:ext cx="1447920" cy="2438640"/>
          </a:xfrm>
          <a:custGeom>
            <a:avLst/>
            <a:gdLst>
              <a:gd name="textAreaLeft" fmla="*/ 180720 w 1447920"/>
              <a:gd name="textAreaRight" fmla="*/ 1267200 w 1447920"/>
              <a:gd name="textAreaTop" fmla="*/ 609480 h 2438640"/>
              <a:gd name="textAreaBottom" fmla="*/ 1829160 h 24386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ecd882"/>
          </a:solidFill>
          <a:ln w="9360">
            <a:solidFill>
              <a:srgbClr val="4045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2743200" y="3048120"/>
            <a:ext cx="1523880" cy="1218960"/>
          </a:xfrm>
          <a:custGeom>
            <a:avLst/>
            <a:gdLst>
              <a:gd name="textAreaLeft" fmla="*/ 0 w 1523880"/>
              <a:gd name="textAreaRight" fmla="*/ 1524240 w 1523880"/>
              <a:gd name="textAreaTop" fmla="*/ 0 h 1218960"/>
              <a:gd name="textAreaBottom" fmla="*/ 1219320 h 1218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ecd882"/>
          </a:solidFill>
          <a:ln w="9360">
            <a:solidFill>
              <a:srgbClr val="4045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4267080" y="3048120"/>
            <a:ext cx="1524240" cy="1218960"/>
          </a:xfrm>
          <a:custGeom>
            <a:avLst/>
            <a:gdLst>
              <a:gd name="textAreaLeft" fmla="*/ 0 w 1524240"/>
              <a:gd name="textAreaRight" fmla="*/ 1524600 w 1524240"/>
              <a:gd name="textAreaTop" fmla="*/ 0 h 1218960"/>
              <a:gd name="textAreaBottom" fmla="*/ 1219320 h 1218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ecd882"/>
          </a:solidFill>
          <a:ln w="9360">
            <a:solidFill>
              <a:srgbClr val="4045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5791320" y="3048120"/>
            <a:ext cx="1523880" cy="1218960"/>
          </a:xfrm>
          <a:custGeom>
            <a:avLst/>
            <a:gdLst>
              <a:gd name="textAreaLeft" fmla="*/ 0 w 1523880"/>
              <a:gd name="textAreaRight" fmla="*/ 1524240 w 1523880"/>
              <a:gd name="textAreaTop" fmla="*/ 0 h 1218960"/>
              <a:gd name="textAreaBottom" fmla="*/ 1219320 h 1218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ecd882"/>
          </a:solidFill>
          <a:ln w="9360">
            <a:solidFill>
              <a:srgbClr val="4045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219320" y="3276720"/>
            <a:ext cx="129528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Tier I &amp; 2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Contract Mailing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2743200" y="3276720"/>
            <a:ext cx="129528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Tier I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Customer Visits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219320" y="2362320"/>
            <a:ext cx="1218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Week 1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2666880" y="2362320"/>
            <a:ext cx="121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Week 2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4267080" y="2362320"/>
            <a:ext cx="121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Week 3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4267080" y="3276720"/>
            <a:ext cx="129564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Tier 1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Customer Visits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5791320" y="2362320"/>
            <a:ext cx="1218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Week 4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791320" y="3276720"/>
            <a:ext cx="129528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Tier 2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Follow-up &amp; Visits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7238880" y="2362320"/>
            <a:ext cx="121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Week 5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391520" y="3276720"/>
            <a:ext cx="129528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Tier 1 &amp; 2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Follow-up &amp; Visits</a:t>
            </a:r>
            <a:endParaRPr b="0" lang="en-US" sz="1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2002-01-07T10:55:17Z</dcterms:created>
  <dc:creator>lluce</dc:creator>
  <dc:description/>
  <dc:language>en-US</dc:language>
  <cp:lastModifiedBy>lluce</cp:lastModifiedBy>
  <dcterms:modified xsi:type="dcterms:W3CDTF">2002-01-07T19:23:35Z</dcterms:modified>
  <cp:revision>12</cp:revision>
  <dc:subject/>
  <dc:title>Central Origination</dc:title>
</cp:coreProperties>
</file>