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.png" ContentType="image/png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bl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673200" y="275760"/>
            <a:ext cx="8262720" cy="5209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800" strike="noStrike" u="none">
              <a:solidFill>
                <a:srgbClr val="008240"/>
              </a:solidFill>
              <a:effectLst/>
              <a:uFillTx/>
              <a:latin typeface="Arial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/>
          </p:nvPr>
        </p:nvSpPr>
        <p:spPr>
          <a:xfrm>
            <a:off x="673200" y="915840"/>
            <a:ext cx="8262720" cy="5235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F24143F4-A235-4332-89C0-462C46E3D8D2}" type="slidenum">
              <a:t>&lt;#&gt;</a:t>
            </a:fld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73200" y="323640"/>
            <a:ext cx="8262720" cy="425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8240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2800" strike="noStrike" u="none">
              <a:solidFill>
                <a:srgbClr val="008240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73200" y="915840"/>
            <a:ext cx="8262720" cy="5235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230040" indent="-230040">
              <a:spcBef>
                <a:spcPts val="601"/>
              </a:spcBef>
              <a:buClr>
                <a:srgbClr val="008240"/>
              </a:buClr>
              <a:buFont typeface="Webdings" charset="2"/>
              <a:buChar char="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11200" indent="-166680">
              <a:spcBef>
                <a:spcPts val="601"/>
              </a:spcBef>
              <a:buClr>
                <a:srgbClr val="00824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798480" indent="-173160">
              <a:spcBef>
                <a:spcPts val="601"/>
              </a:spcBef>
              <a:buClr>
                <a:srgbClr val="00824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084320" indent="-171360">
              <a:spcBef>
                <a:spcPts val="601"/>
              </a:spcBef>
              <a:buClr>
                <a:srgbClr val="00824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1368360" indent="-169920">
              <a:spcBef>
                <a:spcPts val="601"/>
              </a:spcBef>
              <a:buClr>
                <a:srgbClr val="00824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1368360" indent="-169920">
              <a:spcBef>
                <a:spcPts val="601"/>
              </a:spcBef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1368360" indent="-169920">
              <a:spcBef>
                <a:spcPts val="601"/>
              </a:spcBef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"/>
          <p:cNvSpPr/>
          <p:nvPr/>
        </p:nvSpPr>
        <p:spPr>
          <a:xfrm>
            <a:off x="457200" y="0"/>
            <a:ext cx="0" cy="6858000"/>
          </a:xfrm>
          <a:prstGeom prst="line">
            <a:avLst/>
          </a:prstGeom>
          <a:ln w="9360">
            <a:solidFill>
              <a:srgbClr val="00824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"/>
          <p:cNvSpPr/>
          <p:nvPr/>
        </p:nvSpPr>
        <p:spPr>
          <a:xfrm>
            <a:off x="8686800" y="6583320"/>
            <a:ext cx="0" cy="2746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"/>
          <p:cNvSpPr/>
          <p:nvPr/>
        </p:nvSpPr>
        <p:spPr>
          <a:xfrm>
            <a:off x="6970680" y="6537240"/>
            <a:ext cx="169704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February 2002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3"/>
          <p:cNvSpPr>
            <a:spLocks noGrp="1"/>
          </p:cNvSpPr>
          <p:nvPr>
            <p:ph type="sldNum" idx="1"/>
          </p:nvPr>
        </p:nvSpPr>
        <p:spPr>
          <a:xfrm>
            <a:off x="8767800" y="6581520"/>
            <a:ext cx="123840" cy="122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69539FA2-9BE0-4B10-ABDE-C4317E83C1E7}" type="slidenum"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481320" y="6645240"/>
            <a:ext cx="179352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PRIVATE and CONFIDENTIAL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7" name="twpc" descr=""/>
          <p:cNvPicPr/>
          <p:nvPr/>
        </p:nvPicPr>
        <p:blipFill>
          <a:blip r:embed="rId2"/>
          <a:stretch/>
        </p:blipFill>
        <p:spPr>
          <a:xfrm>
            <a:off x="490680" y="0"/>
            <a:ext cx="8653320" cy="258840"/>
          </a:xfrm>
          <a:prstGeom prst="rect">
            <a:avLst/>
          </a:prstGeom>
          <a:noFill/>
          <a:ln w="0"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673200" y="323640"/>
            <a:ext cx="8262720" cy="425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8240"/>
                </a:solidFill>
                <a:effectLst/>
                <a:uFillTx/>
                <a:latin typeface="Arial"/>
              </a:rPr>
              <a:t>Current Interstate Pipelines to California</a:t>
            </a:r>
            <a:endParaRPr b="1" lang="en-US" sz="2800" strike="noStrike" u="none">
              <a:solidFill>
                <a:srgbClr val="00824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11" name=""/>
          <p:cNvGraphicFramePr/>
          <p:nvPr/>
        </p:nvGraphicFramePr>
        <p:xfrm>
          <a:off x="1263600" y="1392120"/>
          <a:ext cx="7086600" cy="4037040"/>
        </p:xfrm>
        <a:graphic>
          <a:graphicData uri="http://schemas.openxmlformats.org/drawingml/2006/table">
            <a:tbl>
              <a:tblPr/>
              <a:tblGrid>
                <a:gridCol w="1859040"/>
                <a:gridCol w="1520640"/>
                <a:gridCol w="1935360"/>
                <a:gridCol w="1771560"/>
              </a:tblGrid>
              <a:tr h="916920"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i="1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PIPELINE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i="1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CAPACITY 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i="1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(MMcfd)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i="1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MAX DEMAND RATE AND FUEL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i="1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2001 Average Throughput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58500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PG&amp;E-GTN 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1,930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$.2628 + 2.21%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6307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Kern River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   700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$.7708 + 1.10%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6307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Transwestern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1,090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$.3453 + 5.00%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63216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El Paso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3,320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$.3600 + 3.47%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64260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Total Delivery Capacity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7,040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2EEBB7FE-59DA-4DAD-B8B3-0B3112D184DA}" type="slidenum">
              <a:t>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914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2002-01-17T11:37:33Z</dcterms:created>
  <dc:creator>ldonoho</dc:creator>
  <dc:description/>
  <dc:language>en-US</dc:language>
  <cp:lastModifiedBy>michael ratner</cp:lastModifiedBy>
  <dcterms:modified xsi:type="dcterms:W3CDTF">2002-02-15T13:45:43Z</dcterms:modified>
  <cp:revision>241</cp:revision>
  <dc:subject/>
  <dc:title>PowerPoint Presentation</dc:title>
</cp:coreProperties>
</file>