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017D3D-6210-4BAC-A426-8BF676C01E2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4818C4B-CFED-42EA-9C9A-EAC9ADEB50E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ETS Gas Logistics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1523880" y="2244600"/>
          <a:ext cx="6172200" cy="1913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2244600"/>
                    <a:ext cx="6172200" cy="191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"/>
          <p:cNvSpPr/>
          <p:nvPr/>
        </p:nvSpPr>
        <p:spPr>
          <a:xfrm>
            <a:off x="518760" y="6561000"/>
            <a:ext cx="4928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5/18/01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2001-05-17T15:49:09Z</dcterms:created>
  <dc:creator>ET&amp;S</dc:creator>
  <dc:description/>
  <dc:language>en-US</dc:language>
  <cp:lastModifiedBy>scorman</cp:lastModifiedBy>
  <cp:lastPrinted>2001-05-24T11:45:32Z</cp:lastPrinted>
  <dcterms:modified xsi:type="dcterms:W3CDTF">2001-05-29T11:09:25Z</dcterms:modified>
  <cp:revision>13</cp:revision>
  <dc:subject/>
  <dc:title>ETS Communications  and  Gas Transportation Logistics</dc:title>
</cp:coreProperties>
</file>