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D8D4D1-FF84-4710-A464-F0174FE34B6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958658-AB6E-49AF-885E-3174EB34D5B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A2CF4E4-BA45-4FB1-9A1E-369F4565574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IT Infrastructure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Budget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685800" y="1447920"/>
          <a:ext cx="7848720" cy="5059080"/>
        </p:xfrm>
        <a:graphic>
          <a:graphicData uri="http://schemas.openxmlformats.org/drawingml/2006/table">
            <a:tbl>
              <a:tblPr/>
              <a:tblGrid>
                <a:gridCol w="2743200"/>
                <a:gridCol w="3505320"/>
                <a:gridCol w="1600200"/>
              </a:tblGrid>
              <a:tr h="3045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Functional Area / Project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Justification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Budget Amount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04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Enron Center South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Enron Center South Technology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$20,000,000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04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Ardmore Data Center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Ardmore Data Center Expansion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$7,500,000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5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Voice &amp; Data Network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Voice &amp; Data Network Growth &amp; Technology Refresh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$8,953,000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5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Technology Architecture &amp; Planning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Support for Messaging, Encryption, and Public Key Certificate Infrastructure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$2,325,000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5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Windows 2000 Deployment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Complete Windows 2000 deployment to remain current with technology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$5,200,000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58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Desktop Computing Hardware &amp; Resolution Center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PC/Notebook Computers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CTI Integration for Resolution Center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$5,925,000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581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Production Operations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Complete Exchange 2000 Deployment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Unix  &amp; NT Server Growth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Server Consolidation (ROI)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Storage Management (ROI)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Disaster Recovery (Reliability)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Security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$17,500,000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7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Total Capital Budget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Total Capital Budget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$67,403,000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IT Infrastructure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Budget – Key Projects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 for Enron Centre South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Ardmore Data Center Expansion to accommodate growth &amp; reliability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Voice &amp; Data Network to accommodate growth and technology refresh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 architecture and planning for instant messaging, encryption &amp; public key infrastructure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Windows 2000 deployment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Desktop &amp; Notebook hardware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Exchange 2000 deployment to replace Notes e-mail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Market Data delivery and client deployment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Security projects to improve security administration &amp;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Server infrastructure consolidation &amp; 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storage consolidation &amp; management to improve efficiency and manage future 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Enterprise Command Center to improve reliability &amp; support 24x7 operations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2000-11-07T18:52:34Z</dcterms:created>
  <dc:creator>bmcauli</dc:creator>
  <dc:description/>
  <dc:language>en-US</dc:language>
  <cp:lastModifiedBy>bmcauli</cp:lastModifiedBy>
  <dcterms:modified xsi:type="dcterms:W3CDTF">2000-11-07T20:19:18Z</dcterms:modified>
  <cp:revision>1</cp:revision>
  <dc:subject/>
  <dc:title>2001 IT Infrastructure Capital Budget</dc:title>
</cp:coreProperties>
</file>