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9.xml.rels" ContentType="application/vnd.openxmlformats-package.relationships+xml"/>
  <Override PartName="/ppt/slides/_rels/slide11.xml.rels" ContentType="application/vnd.openxmlformats-package.relationships+xml"/>
  <Override PartName="/ppt/slides/_rels/slide8.xml.rels" ContentType="application/vnd.openxmlformats-package.relationships+xml"/>
  <Override PartName="/ppt/slides/_rels/slide10.xml.rels" ContentType="application/vnd.openxmlformats-package.relationships+xml"/>
  <Override PartName="/ppt/slides/_rels/slide7.xml.rels" ContentType="application/vnd.openxmlformats-package.relationships+xml"/>
  <Override PartName="/ppt/slides/_rels/slide6.xml.rels" ContentType="application/vnd.openxmlformats-package.relationships+xml"/>
  <Override PartName="/ppt/slides/_rels/slide5.xml.rels" ContentType="application/vnd.openxmlformats-package.relationships+xml"/>
  <Override PartName="/ppt/slides/_rels/slide4.xml.rels" ContentType="application/vnd.openxmlformats-package.relationships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10.xml" ContentType="application/vnd.openxmlformats-officedocument.presentationml.slide+xml"/>
  <Override PartName="/ppt/slides/slide8.xml" ContentType="application/vnd.openxmlformats-officedocument.presentationml.slide+xml"/>
  <Override PartName="/ppt/slides/slide11.xml" ContentType="application/vnd.openxmlformats-officedocument.presentationml.slide+xml"/>
  <Override PartName="/ppt/slides/slide9.xml" ContentType="application/vnd.openxmlformats-officedocument.presentationml.slide+xml"/>
  <Override PartName="/ppt/_rels/presentation.xml.rels" ContentType="application/vnd.openxmlformats-package.relationships+xml"/>
  <Override PartName="/ppt/embeddings/oleObject1.docx" ContentType="application/vnd.openxmlformats-officedocument.wordprocessingml.document"/>
  <Override PartName="/ppt/media/image1.wmf" ContentType="image/x-wmf"/>
  <Override PartName="/ppt/media/image2.wmf" ContentType="image/x-wmf"/>
  <Override PartName="/ppt/media/image3.wmf" ContentType="image/x-wmf"/>
  <Override PartName="/ppt/media/image4.wmf" ContentType="image/x-wmf"/>
  <Override PartName="/ppt/media/image5.wmf" ContentType="image/x-wmf"/>
  <Override PartName="/ppt/media/image10.png" ContentType="image/png"/>
  <Override PartName="/ppt/media/image6.wmf" ContentType="image/x-wmf"/>
  <Override PartName="/ppt/media/image7.wmf" ContentType="image/x-wmf"/>
  <Override PartName="/ppt/media/image11.wmf" ContentType="image/x-wmf"/>
  <Override PartName="/ppt/media/image8.wmf" ContentType="image/x-wmf"/>
  <Override PartName="/ppt/media/image9.png" ContentType="image/png"/>
  <Override PartName="/ppt/media/image12.wmf" ContentType="image/x-wmf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</p:sldIdLst>
  <p:sldSz cx="9144000" cy="6858000"/>
  <p:notesSz cx="6997700" cy="92837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slide" Target="slides/slide10.xml"/><Relationship Id="rId13" Type="http://schemas.openxmlformats.org/officeDocument/2006/relationships/slide" Target="slides/slide11.xml"/><Relationship Id="rId1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"/>
          <p:cNvSpPr/>
          <p:nvPr/>
        </p:nvSpPr>
        <p:spPr>
          <a:xfrm>
            <a:off x="4486320" y="61545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"/>
          <p:cNvSpPr/>
          <p:nvPr/>
        </p:nvSpPr>
        <p:spPr>
          <a:xfrm>
            <a:off x="4077000" y="6618240"/>
            <a:ext cx="987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Page </a:t>
            </a:r>
            <a:fld id="{69F4ED9B-9725-4D3F-A99F-F893610141B0}" type="slidenum"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.wmf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10.png"/><Relationship Id="rId3" Type="http://schemas.openxmlformats.org/officeDocument/2006/relationships/slideLayout" Target="../slideLayouts/slideLayout1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11.wmf"/><Relationship Id="rId2" Type="http://schemas.openxmlformats.org/officeDocument/2006/relationships/image" Target="../media/image12.wmf"/><Relationship Id="rId3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4.wmf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5.wmf"/><Relationship Id="rId3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6.wmf"/><Relationship Id="rId3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7.wmf"/><Relationship Id="rId3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8.wmf"/><Relationship Id="rId3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package" Target="../embeddings/oleObject1.docx"/><Relationship Id="rId2" Type="http://schemas.openxmlformats.org/officeDocument/2006/relationships/image" Target="../media/image9.png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/>
          <p:nvPr/>
        </p:nvSpPr>
        <p:spPr>
          <a:xfrm>
            <a:off x="4479840" y="4222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"/>
          <p:cNvSpPr/>
          <p:nvPr/>
        </p:nvSpPr>
        <p:spPr>
          <a:xfrm>
            <a:off x="1179360" y="328680"/>
            <a:ext cx="6804000" cy="515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Book Antiqua"/>
              </a:rPr>
              <a:t>2001 Audit Areas of Emphasis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"/>
          <p:cNvSpPr/>
          <p:nvPr/>
        </p:nvSpPr>
        <p:spPr>
          <a:xfrm>
            <a:off x="4902120" y="0"/>
            <a:ext cx="4241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" name=""/>
          <p:cNvGraphicFramePr/>
          <p:nvPr/>
        </p:nvGraphicFramePr>
        <p:xfrm>
          <a:off x="428760" y="2066760"/>
          <a:ext cx="8020080" cy="45435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28760" y="2066760"/>
                    <a:ext cx="8020080" cy="45435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7" name=""/>
          <p:cNvSpPr/>
          <p:nvPr/>
        </p:nvSpPr>
        <p:spPr>
          <a:xfrm>
            <a:off x="617400" y="1303200"/>
            <a:ext cx="7931160" cy="504360"/>
          </a:xfrm>
          <a:prstGeom prst="rect">
            <a:avLst/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35000"/>
              </a:lnSpc>
              <a:tabLst>
                <a:tab algn="l" pos="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Functional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EES </a:t>
            </a:r>
            <a:br>
              <a:rPr sz="1000"/>
            </a:b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Area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Owner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Objectives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477760" y="6643800"/>
            <a:ext cx="3170160" cy="2156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47FL Share/EES/Business Audit Planning/2001 Audit Plan_Request List</a:t>
            </a:r>
            <a:endParaRPr b="0" lang="en-US" sz="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"/>
          <p:cNvSpPr/>
          <p:nvPr/>
        </p:nvSpPr>
        <p:spPr>
          <a:xfrm>
            <a:off x="4479840" y="4222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1179360" y="371520"/>
            <a:ext cx="6804000" cy="515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Book Antiqua"/>
              </a:rPr>
              <a:t>2001 Audit Areas of Emphasis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4902120" y="0"/>
            <a:ext cx="4241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563400" y="1384200"/>
            <a:ext cx="7974000" cy="504360"/>
          </a:xfrm>
          <a:prstGeom prst="rect">
            <a:avLst/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35000"/>
              </a:lnSpc>
              <a:tabLst>
                <a:tab algn="l" pos="0"/>
                <a:tab algn="l" pos="1082520"/>
                <a:tab algn="l" pos="2165400"/>
                <a:tab algn="l" pos="3247920"/>
                <a:tab algn="l" pos="4330800"/>
                <a:tab algn="l" pos="5413320"/>
                <a:tab algn="l" pos="6496200"/>
                <a:tab algn="l" pos="7578720"/>
                <a:tab algn="l" pos="8661240"/>
                <a:tab algn="l" pos="9744120"/>
                <a:tab algn="l" pos="1082664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Functional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EES</a:t>
            </a:r>
            <a:br>
              <a:rPr sz="1000"/>
            </a:b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Area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Owner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Objectives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61" name=""/>
          <p:cNvGraphicFramePr/>
          <p:nvPr/>
        </p:nvGraphicFramePr>
        <p:xfrm>
          <a:off x="388800" y="2193840"/>
          <a:ext cx="8169480" cy="32911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6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88800" y="2193840"/>
                    <a:ext cx="8169480" cy="3291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"/>
          <p:cNvSpPr/>
          <p:nvPr/>
        </p:nvSpPr>
        <p:spPr>
          <a:xfrm>
            <a:off x="4479840" y="4222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855720" y="200160"/>
            <a:ext cx="7432560" cy="94284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Book Antiqua"/>
              </a:rPr>
              <a:t>2001 EES Business Audit and Year-End Audit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Book Antiqua"/>
              </a:rPr>
              <a:t>Fieldwork and Reporting Periods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4902120" y="0"/>
            <a:ext cx="4241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66" name=""/>
          <p:cNvGrpSpPr/>
          <p:nvPr/>
        </p:nvGrpSpPr>
        <p:grpSpPr>
          <a:xfrm>
            <a:off x="168120" y="1671480"/>
            <a:ext cx="8712360" cy="4422960"/>
            <a:chOff x="168120" y="1671480"/>
            <a:chExt cx="8712360" cy="4422960"/>
          </a:xfrm>
        </p:grpSpPr>
        <p:pic>
          <p:nvPicPr>
            <p:cNvPr id="67" name="" descr=""/>
            <p:cNvPicPr/>
            <p:nvPr/>
          </p:nvPicPr>
          <p:blipFill>
            <a:blip r:embed="rId1"/>
            <a:stretch/>
          </p:blipFill>
          <p:spPr>
            <a:xfrm>
              <a:off x="5159520" y="1676520"/>
              <a:ext cx="3720960" cy="4417920"/>
            </a:xfrm>
            <a:prstGeom prst="rect">
              <a:avLst/>
            </a:prstGeom>
            <a:noFill/>
            <a:ln w="0">
              <a:noFill/>
            </a:ln>
          </p:spPr>
        </p:pic>
        <p:pic>
          <p:nvPicPr>
            <p:cNvPr id="68" name="" descr=""/>
            <p:cNvPicPr/>
            <p:nvPr/>
          </p:nvPicPr>
          <p:blipFill>
            <a:blip r:embed="rId2"/>
            <a:stretch/>
          </p:blipFill>
          <p:spPr>
            <a:xfrm>
              <a:off x="168120" y="1671480"/>
              <a:ext cx="5000760" cy="4422960"/>
            </a:xfrm>
            <a:prstGeom prst="rect">
              <a:avLst/>
            </a:prstGeom>
            <a:noFill/>
            <a:ln w="0">
              <a:noFill/>
            </a:ln>
          </p:spPr>
        </p:pic>
      </p:grp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"/>
          <p:cNvSpPr/>
          <p:nvPr/>
        </p:nvSpPr>
        <p:spPr>
          <a:xfrm>
            <a:off x="4479840" y="4222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179360" y="328680"/>
            <a:ext cx="6804000" cy="515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Book Antiqua"/>
              </a:rPr>
              <a:t>2001 Audit Areas of Emphasis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4902120" y="0"/>
            <a:ext cx="4241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2" name=""/>
          <p:cNvGraphicFramePr/>
          <p:nvPr/>
        </p:nvGraphicFramePr>
        <p:xfrm>
          <a:off x="390600" y="2038320"/>
          <a:ext cx="8010360" cy="37051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1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90600" y="2038320"/>
                    <a:ext cx="8010360" cy="37051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14" name=""/>
          <p:cNvSpPr/>
          <p:nvPr/>
        </p:nvSpPr>
        <p:spPr>
          <a:xfrm>
            <a:off x="560520" y="1303200"/>
            <a:ext cx="7974000" cy="504360"/>
          </a:xfrm>
          <a:prstGeom prst="rect">
            <a:avLst/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35000"/>
              </a:lnSpc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Functional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EES</a:t>
            </a:r>
            <a:br>
              <a:rPr sz="1000"/>
            </a:b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Area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Owner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Objectives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"/>
          <p:cNvSpPr/>
          <p:nvPr/>
        </p:nvSpPr>
        <p:spPr>
          <a:xfrm>
            <a:off x="4479840" y="4222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>
            <a:off x="1179360" y="371520"/>
            <a:ext cx="6804000" cy="515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Book Antiqua"/>
              </a:rPr>
              <a:t>2001 Audit Areas of Emphasis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902120" y="0"/>
            <a:ext cx="4241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582480" y="1251000"/>
            <a:ext cx="7974000" cy="504360"/>
          </a:xfrm>
          <a:prstGeom prst="rect">
            <a:avLst/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35000"/>
              </a:lnSpc>
              <a:tabLst>
                <a:tab algn="l" pos="0"/>
                <a:tab algn="l" pos="119844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Functional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EES</a:t>
            </a:r>
            <a:br>
              <a:rPr sz="1000"/>
            </a:b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Area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Owner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Objectives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19" name=""/>
          <p:cNvGraphicFramePr/>
          <p:nvPr/>
        </p:nvGraphicFramePr>
        <p:xfrm>
          <a:off x="419040" y="1906560"/>
          <a:ext cx="8167680" cy="512460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19040" y="1906560"/>
                    <a:ext cx="8167680" cy="51246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"/>
          <p:cNvSpPr/>
          <p:nvPr/>
        </p:nvSpPr>
        <p:spPr>
          <a:xfrm>
            <a:off x="4479840" y="4222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1179360" y="371520"/>
            <a:ext cx="6804000" cy="515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Book Antiqua"/>
              </a:rPr>
              <a:t>2001 Audit Areas of Emphasis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4902120" y="0"/>
            <a:ext cx="4241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563400" y="1384200"/>
            <a:ext cx="7974000" cy="504360"/>
          </a:xfrm>
          <a:prstGeom prst="rect">
            <a:avLst/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35000"/>
              </a:lnSpc>
              <a:tabLst>
                <a:tab algn="l" pos="0"/>
                <a:tab algn="l" pos="9669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Functional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EES</a:t>
            </a:r>
            <a:br>
              <a:rPr sz="1000"/>
            </a:b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Area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Owner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Objectives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25" name=""/>
          <p:cNvGraphicFramePr/>
          <p:nvPr/>
        </p:nvGraphicFramePr>
        <p:xfrm>
          <a:off x="371520" y="2124000"/>
          <a:ext cx="8124840" cy="49053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2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371520" y="2124000"/>
                    <a:ext cx="8124840" cy="49053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"/>
          <p:cNvSpPr/>
          <p:nvPr/>
        </p:nvSpPr>
        <p:spPr>
          <a:xfrm>
            <a:off x="4479840" y="4222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1179360" y="371520"/>
            <a:ext cx="6804000" cy="515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Book Antiqua"/>
              </a:rPr>
              <a:t>2001 Audit Areas of Emphasis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9" name=""/>
          <p:cNvSpPr/>
          <p:nvPr/>
        </p:nvSpPr>
        <p:spPr>
          <a:xfrm>
            <a:off x="4902120" y="0"/>
            <a:ext cx="4241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63400" y="1384200"/>
            <a:ext cx="7974000" cy="504360"/>
          </a:xfrm>
          <a:prstGeom prst="rect">
            <a:avLst/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35000"/>
              </a:lnSpc>
              <a:tabLst>
                <a:tab algn="l" pos="0"/>
                <a:tab algn="l" pos="113976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Functional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EES</a:t>
            </a:r>
            <a:br>
              <a:rPr sz="1000"/>
            </a:b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Area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Owner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Objectives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1" name=""/>
          <p:cNvGraphicFramePr/>
          <p:nvPr/>
        </p:nvGraphicFramePr>
        <p:xfrm>
          <a:off x="406440" y="2108160"/>
          <a:ext cx="8130960" cy="439416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2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06440" y="2108160"/>
                    <a:ext cx="8130960" cy="439416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"/>
          <p:cNvSpPr/>
          <p:nvPr/>
        </p:nvSpPr>
        <p:spPr>
          <a:xfrm>
            <a:off x="4479840" y="4222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179360" y="371520"/>
            <a:ext cx="6804000" cy="515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Book Antiqua"/>
              </a:rPr>
              <a:t>2001 Audit Areas of Emphasis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4902120" y="0"/>
            <a:ext cx="4241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563400" y="1384200"/>
            <a:ext cx="7974000" cy="504360"/>
          </a:xfrm>
          <a:prstGeom prst="rect">
            <a:avLst/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35000"/>
              </a:lnSpc>
              <a:tabLst>
                <a:tab algn="l" pos="0"/>
                <a:tab algn="l" pos="90972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Functional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EES</a:t>
            </a:r>
            <a:br>
              <a:rPr sz="1000"/>
            </a:b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Area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Owner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Objectives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37" name=""/>
          <p:cNvGraphicFramePr/>
          <p:nvPr/>
        </p:nvGraphicFramePr>
        <p:xfrm>
          <a:off x="409680" y="2200320"/>
          <a:ext cx="8039160" cy="43243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38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09680" y="2200320"/>
                    <a:ext cx="8039160" cy="4324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"/>
          <p:cNvSpPr/>
          <p:nvPr/>
        </p:nvSpPr>
        <p:spPr>
          <a:xfrm>
            <a:off x="4479840" y="4222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>
            <a:off x="1179360" y="371520"/>
            <a:ext cx="6804000" cy="515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Book Antiqua"/>
              </a:rPr>
              <a:t>2001 Audit Areas of Emphasis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902120" y="0"/>
            <a:ext cx="4241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563400" y="1384200"/>
            <a:ext cx="7974000" cy="504360"/>
          </a:xfrm>
          <a:prstGeom prst="rect">
            <a:avLst/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35000"/>
              </a:lnSpc>
              <a:tabLst>
                <a:tab algn="l" pos="0"/>
                <a:tab algn="l" pos="108252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Functional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EES</a:t>
            </a:r>
            <a:br>
              <a:rPr sz="1000"/>
            </a:b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Area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Owner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Objectives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3" name=""/>
          <p:cNvGraphicFramePr/>
          <p:nvPr/>
        </p:nvGraphicFramePr>
        <p:xfrm>
          <a:off x="409680" y="2190600"/>
          <a:ext cx="7962840" cy="331488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44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09680" y="2190600"/>
                    <a:ext cx="7962840" cy="331488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"/>
          <p:cNvSpPr/>
          <p:nvPr/>
        </p:nvSpPr>
        <p:spPr>
          <a:xfrm>
            <a:off x="4479840" y="4222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1179360" y="371520"/>
            <a:ext cx="6804000" cy="515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Book Antiqua"/>
              </a:rPr>
              <a:t>2001 Audit Areas of Emphasis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4902120" y="0"/>
            <a:ext cx="4241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563400" y="1384200"/>
            <a:ext cx="7974000" cy="504360"/>
          </a:xfrm>
          <a:prstGeom prst="rect">
            <a:avLst/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35000"/>
              </a:lnSpc>
              <a:tabLst>
                <a:tab algn="l" pos="0"/>
                <a:tab algn="l" pos="1139760"/>
                <a:tab algn="l" pos="2279520"/>
                <a:tab algn="l" pos="3419640"/>
                <a:tab algn="l" pos="4559400"/>
                <a:tab algn="l" pos="5699160"/>
                <a:tab algn="l" pos="6838920"/>
                <a:tab algn="l" pos="7978680"/>
                <a:tab algn="l" pos="9118440"/>
                <a:tab algn="l" pos="1025856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Functional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EES</a:t>
            </a:r>
            <a:br>
              <a:rPr sz="1000"/>
            </a:b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Area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Owner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Objectives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49" name=""/>
          <p:cNvGraphicFramePr/>
          <p:nvPr/>
        </p:nvGraphicFramePr>
        <p:xfrm>
          <a:off x="404640" y="2193840"/>
          <a:ext cx="8110800" cy="30733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0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04640" y="2193840"/>
                    <a:ext cx="8110800" cy="30733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"/>
          <p:cNvSpPr/>
          <p:nvPr/>
        </p:nvSpPr>
        <p:spPr>
          <a:xfrm>
            <a:off x="4479840" y="422280"/>
            <a:ext cx="18432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2160" rIns="92160" tIns="46080" bIns="46080" anchor="t">
            <a:spAutoFit/>
          </a:bodyPr>
          <a:p>
            <a:pPr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1179360" y="371520"/>
            <a:ext cx="6804000" cy="515880"/>
          </a:xfrm>
          <a:prstGeom prst="rect">
            <a:avLst/>
          </a:prstGeom>
          <a:solidFill>
            <a:srgbClr val="ffff00"/>
          </a:solidFill>
          <a:ln w="12600">
            <a:solidFill>
              <a:srgbClr val="000000"/>
            </a:solidFill>
            <a:miter/>
          </a:ln>
          <a:effectLst>
            <a:outerShdw dist="107932" dir="2700000" blurRad="0" rotWithShape="0">
              <a:srgbClr val="0033cc"/>
            </a:outerShdw>
          </a:effectLst>
        </p:spPr>
        <p:style>
          <a:lnRef idx="0"/>
          <a:fillRef idx="0"/>
          <a:effectRef idx="0"/>
          <a:fontRef idx="minor"/>
        </p:style>
        <p:txBody>
          <a:bodyPr lIns="92160" rIns="92160" tIns="44280" bIns="4428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07920"/>
                <a:tab algn="l" pos="1816200"/>
                <a:tab algn="l" pos="2724120"/>
                <a:tab algn="l" pos="3632040"/>
                <a:tab algn="l" pos="4540320"/>
                <a:tab algn="l" pos="5448240"/>
                <a:tab algn="l" pos="6356520"/>
                <a:tab algn="l" pos="7264440"/>
                <a:tab algn="l" pos="8172360"/>
                <a:tab algn="l" pos="9080640"/>
                <a:tab algn="l" pos="9988560"/>
                <a:tab algn="l" pos="10896480"/>
              </a:tabLst>
            </a:pPr>
            <a:r>
              <a:rPr b="1" i="1" lang="en-US" sz="2800" strike="noStrike" u="none">
                <a:solidFill>
                  <a:srgbClr val="3333cc"/>
                </a:solidFill>
                <a:effectLst/>
                <a:uFillTx/>
                <a:latin typeface="Book Antiqua"/>
              </a:rPr>
              <a:t>2001 Audit Areas of Emphasis</a:t>
            </a:r>
            <a:endParaRPr b="0" lang="en-US" sz="28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4902120" y="0"/>
            <a:ext cx="424188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1500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>
            <a:off x="563400" y="1384200"/>
            <a:ext cx="7974000" cy="504360"/>
          </a:xfrm>
          <a:prstGeom prst="rect">
            <a:avLst/>
          </a:prstGeom>
          <a:solidFill>
            <a:srgbClr val="99ccff"/>
          </a:solidFill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2160" rIns="92160" tIns="46080" bIns="46080" anchor="t">
            <a:spAutoFit/>
          </a:bodyPr>
          <a:p>
            <a:pPr>
              <a:lnSpc>
                <a:spcPct val="135000"/>
              </a:lnSpc>
              <a:tabLst>
                <a:tab algn="l" pos="0"/>
                <a:tab algn="l" pos="1139760"/>
                <a:tab algn="l" pos="2279520"/>
                <a:tab algn="l" pos="3419640"/>
                <a:tab algn="l" pos="4559400"/>
                <a:tab algn="l" pos="5699160"/>
                <a:tab algn="l" pos="6838920"/>
                <a:tab algn="l" pos="7978680"/>
                <a:tab algn="l" pos="9118440"/>
                <a:tab algn="l" pos="1025856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Functional 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EES</a:t>
            </a:r>
            <a:br>
              <a:rPr sz="1000"/>
            </a:b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Area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Business Owner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	</a:t>
            </a: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Book Antiqua"/>
              </a:rPr>
              <a:t>Objectives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aphicFrame>
        <p:nvGraphicFramePr>
          <p:cNvPr id="55" name=""/>
          <p:cNvGraphicFramePr/>
          <p:nvPr/>
        </p:nvGraphicFramePr>
        <p:xfrm>
          <a:off x="404640" y="2193840"/>
          <a:ext cx="8132760" cy="3087720"/>
        </p:xfrm>
        <a:graphic>
          <a:graphicData uri="http://schemas.openxmlformats.org/presentationml/2006/ole">
            <p:oleObj progId="Word.Document.12" r:id="rId1" spid="">
              <p:embed/>
              <p:pic>
                <p:nvPicPr>
                  <p:cNvPr id="56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404640" y="2193840"/>
                    <a:ext cx="8132760" cy="308772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6095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1999-03-19T19:02:58Z</dcterms:created>
  <dc:creator>John A. Carroll</dc:creator>
  <dc:description/>
  <dc:language>en-US</dc:language>
  <cp:lastModifiedBy>mbarrett</cp:lastModifiedBy>
  <cp:lastPrinted>2001-05-31T13:45:34Z</cp:lastPrinted>
  <dcterms:modified xsi:type="dcterms:W3CDTF">2001-05-31T20:03:03Z</dcterms:modified>
  <cp:revision>314</cp:revision>
  <dc:subject/>
  <dc:title>No Slide Title</dc:title>
</cp:coreProperties>
</file>