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772400" cy="100584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A6C203-D9C1-44A5-8C90-F64B44D933C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82480" y="893880"/>
            <a:ext cx="6607440" cy="167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82480" y="2905200"/>
            <a:ext cx="6607440" cy="6035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82480" y="9164160"/>
            <a:ext cx="1619280" cy="66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655720" y="9164160"/>
            <a:ext cx="2460960" cy="66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570640" y="9164160"/>
            <a:ext cx="1619280" cy="66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52ABC89-2793-4AEB-AABB-A290DB59A61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p%20to%20westin%20sa" descr=""/>
          <p:cNvPicPr/>
          <p:nvPr/>
        </p:nvPicPr>
        <p:blipFill>
          <a:blip r:embed="rId1"/>
          <a:stretch/>
        </p:blipFill>
        <p:spPr>
          <a:xfrm>
            <a:off x="685800" y="1219320"/>
            <a:ext cx="6553080" cy="655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371600" y="8001000"/>
            <a:ext cx="5257800" cy="95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16401 La Cantera Parkway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Antonio, Texas 78256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Phone:  (210) 558-6500   Fax:  (210) 641-0721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371600" y="838080"/>
            <a:ext cx="4800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Westin La Cantera Resort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2000-03-28T18:26:22Z</dcterms:created>
  <dc:creator>ENRON</dc:creator>
  <dc:description/>
  <dc:language>en-US</dc:language>
  <cp:lastModifiedBy>Sara Davidson</cp:lastModifiedBy>
  <cp:lastPrinted>2000-03-28T18:31:37Z</cp:lastPrinted>
  <dcterms:modified xsi:type="dcterms:W3CDTF">2000-03-28T19:01:23Z</dcterms:modified>
  <cp:revision>4</cp:revision>
  <dc:subject/>
  <dc:title>No Slide Title</dc:title>
</cp:coreProperties>
</file>