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23100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1C88F1-AE97-4481-B40C-50CC413FAC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8B6FBD-9010-458F-B66D-89D10BF31AE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D34793-89F1-46C3-8FAA-3ABC3C6124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2B510A-5652-43C8-8C59-B02CA02A9A8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1980720"/>
            <a:ext cx="784872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RECOMMENDATION &amp;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RECOMMENDATION &amp;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33520" y="1295280"/>
            <a:ext cx="815328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 intention to complete $150 million of investments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Bighorn constitutes $50 million of total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Twelve to twenty-four month timeframe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Announce distribution increase of $0.16/unit on January 19th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rises to $2.60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Indicate confidence in business strategy, anticipated results from Bighorn investment and success of The Chicago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impact of $2.60 distribution: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01/11 Price: $24.625  Distribution: $2.44  Yield: 9.91%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380880" y="4800600"/>
          <a:ext cx="8153640" cy="1611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4800600"/>
                    <a:ext cx="8153640" cy="161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830592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 examined distribution sustainability at various levels under different business scenarios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One-time increase payable beginning February 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Assumed utilization of cash reserves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Distributions maintained through: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Case 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Case 2         Case 3       Case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Distribution Increase: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$0.10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$0.12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$0.16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$0.20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[no Bighorn impact]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2011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2010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2007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2005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[w/ Bighorn]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2015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2013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2011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2009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Case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[Bighorn +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$100 million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2024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2024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2019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2014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projects @ 12% cash return]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ANALYSIS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440" y="152352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service tariff with existing depreciation rates and 12% ROE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debt repayments are funded through equity contributions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based on partners’ available cash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Cases: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units are issued to repay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reserve includes equity contributions made to NBPL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 [no Bighorn impact]: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NBPL and Black Mesa only; Bighorn distributions equal to financing costs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 [w/ Bighorn impact]: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Bighorn distributions based upon low well count case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Growth Case: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Case [w/ Bighorn impact] plus two $50 million 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2000 &amp; June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distributions based upon 12% cash return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533520" y="380880"/>
          <a:ext cx="7619760" cy="5715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380880"/>
                    <a:ext cx="761976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1999-11-19T17:03:28Z</dcterms:created>
  <dc:creator>Cheryl Perchal</dc:creator>
  <dc:description/>
  <dc:language>en-US</dc:language>
  <cp:lastModifiedBy>John Jesse</cp:lastModifiedBy>
  <cp:lastPrinted>2000-01-12T19:12:20Z</cp:lastPrinted>
  <dcterms:modified xsi:type="dcterms:W3CDTF">2000-01-12T19:13:58Z</dcterms:modified>
  <cp:revision>33</cp:revision>
  <dc:subject/>
  <dc:title>NORTHERN BORDER PARTNERS, L.P. COMPARISON OF YTD RETURNS</dc:title>
</cp:coreProperties>
</file>