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B8FAD8-DED4-4ECE-BCC0-D1DACD50F47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E7562E9-6DE2-4148-A195-664A398245E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Update%20combined%20%20FERC" descr=""/>
          <p:cNvPicPr/>
          <p:nvPr/>
        </p:nvPicPr>
        <p:blipFill>
          <a:blip r:embed="rId1"/>
          <a:stretch/>
        </p:blipFill>
        <p:spPr>
          <a:xfrm>
            <a:off x="0" y="420840"/>
            <a:ext cx="9144000" cy="5827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56880" y="6537240"/>
            <a:ext cx="2304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original of this map is in illustrator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1999-04-01T01:14:08Z</dcterms:created>
  <dc:creator>Athena Brubaker</dc:creator>
  <dc:description/>
  <dc:language>en-US</dc:language>
  <cp:lastModifiedBy>Ronnie Conlin</cp:lastModifiedBy>
  <dcterms:modified xsi:type="dcterms:W3CDTF">1999-04-13T18:40:38Z</dcterms:modified>
  <cp:revision>2</cp:revision>
  <dc:subject/>
  <dc:title>No Slide Title</dc:title>
</cp:coreProperties>
</file>