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77DB7D-B24D-4C52-B20E-876A44334E9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8977E5-F32A-4EAE-9272-3D5FBF20C84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676520" y="457200"/>
            <a:ext cx="70866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438280" y="1371600"/>
            <a:ext cx="5223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125880" y="1219320"/>
            <a:ext cx="89496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Danno Sub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 $ +100%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in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“Danno” LLC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029360" y="1079640"/>
            <a:ext cx="109512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McGarrett Sub 1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 $  +100%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in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McGarrett  LLC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590920" y="2209680"/>
            <a:ext cx="914400" cy="762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Danno Sub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458040" y="1295280"/>
            <a:ext cx="522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553080" y="2133720"/>
            <a:ext cx="914400" cy="761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McGarrett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590920" y="3505320"/>
            <a:ext cx="990360" cy="761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LLC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532560" y="3429000"/>
            <a:ext cx="990720" cy="762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McGarrett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LLC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23160" y="2971800"/>
            <a:ext cx="901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#3 99.9%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82880" y="2971800"/>
            <a:ext cx="9298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#1 99.9%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202200" y="2971800"/>
            <a:ext cx="6728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+ 100%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126560" y="3048120"/>
            <a:ext cx="644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+ 100%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3122280" y="2971800"/>
            <a:ext cx="216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966400" y="2971800"/>
            <a:ext cx="936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971800" y="9907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3124080" y="106632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7088040" y="99036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7086600" y="28954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934320" y="28954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895480" y="6172200"/>
            <a:ext cx="43434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Hawaii 125-0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305920" y="5638680"/>
            <a:ext cx="83808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Revolver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05920" y="4800600"/>
            <a:ext cx="8380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Holders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697880" y="59436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" name=""/>
          <p:cNvCxnSpPr>
            <a:stCxn id="25" idx="1"/>
            <a:endCxn id="5" idx="1"/>
          </p:cNvCxnSpPr>
          <p:nvPr/>
        </p:nvCxnSpPr>
        <p:spPr>
          <a:xfrm rot="10800000">
            <a:off x="1676520" y="723960"/>
            <a:ext cx="1219320" cy="5791320"/>
          </a:xfrm>
          <a:prstGeom prst="bentConnector3">
            <a:avLst>
              <a:gd name="adj1" fmla="val 119019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0" name=""/>
          <p:cNvSpPr/>
          <p:nvPr/>
        </p:nvSpPr>
        <p:spPr>
          <a:xfrm>
            <a:off x="155520" y="5943600"/>
            <a:ext cx="1332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Return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Sum of 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0880" y="5562720"/>
            <a:ext cx="87631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21920" y="5592600"/>
            <a:ext cx="1099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" y="5562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6934320" y="990720"/>
            <a:ext cx="144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91120" y="144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Hawaii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6" name=""/>
          <p:cNvCxnSpPr/>
          <p:nvPr/>
        </p:nvCxnSpPr>
        <p:spPr>
          <a:xfrm rot="10800000">
            <a:off x="1675800" y="1065960"/>
            <a:ext cx="1023120" cy="12963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7" name=""/>
          <p:cNvSpPr/>
          <p:nvPr/>
        </p:nvSpPr>
        <p:spPr>
          <a:xfrm>
            <a:off x="1678320" y="1752480"/>
            <a:ext cx="13489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Notes 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Puts for debt/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Features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545600" y="2514600"/>
            <a:ext cx="13489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Notes 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Puts for debt/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Features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9" name=""/>
          <p:cNvCxnSpPr/>
          <p:nvPr/>
        </p:nvCxnSpPr>
        <p:spPr>
          <a:xfrm flipH="1" flipV="1" rot="5400000">
            <a:off x="7324920" y="1208160"/>
            <a:ext cx="1448640" cy="1164600"/>
          </a:xfrm>
          <a:prstGeom prst="bentConnector3">
            <a:avLst>
              <a:gd name="adj1" fmla="val 52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0" name=""/>
          <p:cNvSpPr/>
          <p:nvPr/>
        </p:nvSpPr>
        <p:spPr>
          <a:xfrm>
            <a:off x="4981680" y="1143000"/>
            <a:ext cx="14954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voting in Governor Sub 1  + $  +100%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Interest in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McGarrett  LLC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11800" y="1279440"/>
            <a:ext cx="522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95680" y="2133720"/>
            <a:ext cx="914400" cy="761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86320" y="3429000"/>
            <a:ext cx="990720" cy="762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LLC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976560" y="2927520"/>
            <a:ext cx="901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#2 99.9%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35760" y="2908440"/>
            <a:ext cx="644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+ 100%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5029200" y="28954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876920" y="28954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34120" y="1752480"/>
            <a:ext cx="990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Notes 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Puts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debt/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Features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7543440" y="50292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831440" y="478476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543800" y="51814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548120" y="5165640"/>
            <a:ext cx="820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 per asset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needed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238880" y="64008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7238880" y="624852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3124080" y="42670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5029200" y="41907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7086600" y="41907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876920" y="99072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5029200" y="10666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238880" y="646128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10080" y="2438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6324480" y="99036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25880" y="441972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31000" y="441972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164720" y="441972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971800" y="42670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876920" y="41911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887840" y="4191120"/>
            <a:ext cx="9298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#1 99.9%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963960" y="4191120"/>
            <a:ext cx="901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#2 99.9%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934320" y="41911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45400" y="4191120"/>
            <a:ext cx="901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#3 99.9%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0" y="304920"/>
            <a:ext cx="1371600" cy="301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Defined Asset Types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(1) Danno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Contract Cash Flows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(2) Governor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Cash Flows from   Fixed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(3) McGarrett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Merchant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would be provided such that each LLC would have appropriate capitalization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971800" y="54864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200400" y="54860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105520" y="54860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7162920" y="54860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876920" y="54864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934320" y="54864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278520" y="563868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259600" y="563868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240680" y="571500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963960" y="5562720"/>
            <a:ext cx="901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#2 99.9%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82880" y="5562720"/>
            <a:ext cx="901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#1 99.9%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945400" y="5562720"/>
            <a:ext cx="9014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#3 99.9%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Voting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666880" y="4724280"/>
            <a:ext cx="83844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654640" y="5013360"/>
            <a:ext cx="88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Series Trust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572000" y="4724280"/>
            <a:ext cx="8380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629400" y="4724280"/>
            <a:ext cx="8380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559760" y="5013360"/>
            <a:ext cx="88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Series Trust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617160" y="5013360"/>
            <a:ext cx="88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Series Trust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2000-01-14T17:26:32Z</dcterms:created>
  <dc:creator>gzimmer</dc:creator>
  <dc:description/>
  <dc:language>en-US</dc:language>
  <cp:lastModifiedBy>Jodi Marcussen Coulter</cp:lastModifiedBy>
  <cp:lastPrinted>2000-03-14T19:31:55Z</cp:lastPrinted>
  <dcterms:modified xsi:type="dcterms:W3CDTF">2000-03-14T19:32:10Z</dcterms:modified>
  <cp:revision>23</cp:revision>
  <dc:subject/>
  <dc:title>No Slide Title</dc:title>
</cp:coreProperties>
</file>