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602C0E-2F85-416D-BD24-E31F49507E4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EDCC646-6ACA-430D-B6E5-52DB732310B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152280" y="155520"/>
          <a:ext cx="8610840" cy="637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55520"/>
                    <a:ext cx="8610840" cy="63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457200" y="128520"/>
          <a:ext cx="8077320" cy="647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8520"/>
                    <a:ext cx="8077320" cy="647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2001-11-13T20:40:23Z</dcterms:created>
  <dc:creator>Miranda Southard</dc:creator>
  <dc:description/>
  <dc:language>en-US</dc:language>
  <cp:lastModifiedBy>Miranda Southard</cp:lastModifiedBy>
  <dcterms:modified xsi:type="dcterms:W3CDTF">2001-11-13T20:41:40Z</dcterms:modified>
  <cp:revision>2</cp:revision>
  <dc:subject/>
  <dc:title>PowerPoint Presentation</dc:title>
</cp:coreProperties>
</file>