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2172A1-D418-444D-A687-AB86F4874E2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3FFFFE-6660-4515-AE97-E854593752E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152280" y="52560"/>
          <a:ext cx="8991720" cy="6752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52560"/>
                    <a:ext cx="8991720" cy="67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380880" y="208080"/>
          <a:ext cx="8382240" cy="6441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208080"/>
                    <a:ext cx="8382240" cy="6441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2001-11-13T20:38:13Z</dcterms:created>
  <dc:creator>Miranda Southard</dc:creator>
  <dc:description/>
  <dc:language>en-US</dc:language>
  <cp:lastModifiedBy>tracy scott</cp:lastModifiedBy>
  <dcterms:modified xsi:type="dcterms:W3CDTF">2001-11-14T19:19:01Z</dcterms:modified>
  <cp:revision>2</cp:revision>
  <dc:subject/>
  <dc:title>PowerPoint Presentation</dc:title>
</cp:coreProperties>
</file>