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4F1B9E0-0840-42AB-B3AC-78633AD0453F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DDA627E-4C87-4810-B2C8-0F9F6C665BFA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"/>
          <p:cNvGraphicFramePr/>
          <p:nvPr/>
        </p:nvGraphicFramePr>
        <p:xfrm>
          <a:off x="228600" y="65160"/>
          <a:ext cx="8686800" cy="66596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65160"/>
                    <a:ext cx="8686800" cy="6659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2001-11-14T19:09:48Z</dcterms:created>
  <dc:creator>tracy scott</dc:creator>
  <dc:description/>
  <dc:language>en-US</dc:language>
  <cp:lastModifiedBy>tracy scott</cp:lastModifiedBy>
  <dcterms:modified xsi:type="dcterms:W3CDTF">2001-11-14T19:11:05Z</dcterms:modified>
  <cp:revision>1</cp:revision>
  <dc:subject/>
  <dc:title>PowerPoint Presentation</dc:title>
</cp:coreProperties>
</file>