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288588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58840" y="219240"/>
            <a:ext cx="9785160" cy="64069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85d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771120" y="6091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771120" y="1981080"/>
            <a:ext cx="8744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9310680" y="5961240"/>
            <a:ext cx="627120" cy="606240"/>
            <a:chOff x="9310680" y="5961240"/>
            <a:chExt cx="627120" cy="606240"/>
          </a:xfrm>
        </p:grpSpPr>
        <p:sp>
          <p:nvSpPr>
            <p:cNvPr id="4" name=""/>
            <p:cNvSpPr/>
            <p:nvPr/>
          </p:nvSpPr>
          <p:spPr>
            <a:xfrm>
              <a:off x="9570960" y="6184080"/>
              <a:ext cx="366840" cy="38340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9370800" y="6245280"/>
              <a:ext cx="138240" cy="13032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9443520" y="6313320"/>
              <a:ext cx="118800" cy="12888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9572400" y="6072840"/>
              <a:ext cx="250920" cy="30708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9393120" y="5961240"/>
              <a:ext cx="319320" cy="30600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9310680" y="6186600"/>
              <a:ext cx="128520" cy="12204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9517680" y="6385320"/>
              <a:ext cx="106200" cy="10476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"/>
          <p:cNvGraphicFramePr/>
          <p:nvPr/>
        </p:nvGraphicFramePr>
        <p:xfrm>
          <a:off x="585720" y="673200"/>
          <a:ext cx="9158400" cy="6006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5720" y="673200"/>
                    <a:ext cx="9158400" cy="6006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771480" y="152280"/>
            <a:ext cx="874404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Volatilities:  Energy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515440" y="6622920"/>
            <a:ext cx="138564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 Historical Volatility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0120" y="228600"/>
            <a:ext cx="9029520" cy="87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for Pre-Scheduled Next Day Electricity - Into Cinergy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590400" y="1295280"/>
          <a:ext cx="8668080" cy="5164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90400" y="1295280"/>
                    <a:ext cx="8668080" cy="516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600120" y="1066680"/>
            <a:ext cx="111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286760" y="6521400"/>
            <a:ext cx="3000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Megawatt Daily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99760" y="228240"/>
            <a:ext cx="9048600" cy="89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for Pre-Scheduled Next Day Electricity - Into Entergy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3" name=""/>
          <p:cNvGraphicFramePr/>
          <p:nvPr/>
        </p:nvGraphicFramePr>
        <p:xfrm>
          <a:off x="590400" y="1295280"/>
          <a:ext cx="8668080" cy="5164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90400" y="1295280"/>
                    <a:ext cx="8668080" cy="516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600120" y="1066680"/>
            <a:ext cx="111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286760" y="6521400"/>
            <a:ext cx="3000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Megawatt Daily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99760" y="228600"/>
            <a:ext cx="87440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Prices for Pre-Scheduled Next Day Electricity - Into ComEd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590400" y="1295280"/>
          <a:ext cx="8668080" cy="5164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90400" y="1295280"/>
                    <a:ext cx="8668080" cy="516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600120" y="1066680"/>
            <a:ext cx="111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286760" y="6521400"/>
            <a:ext cx="3000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Megawatt Daily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712800" y="1090440"/>
          <a:ext cx="8977320" cy="4322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12800" y="1090440"/>
                    <a:ext cx="8977320" cy="432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1143000" y="5848200"/>
            <a:ext cx="765828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*generation facilities and purchased capacity, identified in FERC Form OE411s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1998-08-19T11:41:21Z</dcterms:created>
  <dc:creator>Brenda Whitehead</dc:creator>
  <dc:description/>
  <dc:language>en-US</dc:language>
  <cp:lastModifiedBy>ghopley</cp:lastModifiedBy>
  <cp:lastPrinted>1999-11-15T15:13:43Z</cp:lastPrinted>
  <dcterms:modified xsi:type="dcterms:W3CDTF">2000-04-12T16:15:57Z</dcterms:modified>
  <cp:revision>83</cp:revision>
  <dc:subject/>
  <dc:title>Power Trading</dc:title>
</cp:coreProperties>
</file>