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A8190F-7473-481B-8FEC-AC15F2A766B5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5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6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DBDCE82-9F87-4C19-8570-BFA62F0A1EB8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304920"/>
            <a:ext cx="817884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California--Update</a:t>
            </a:r>
            <a:br>
              <a:rPr sz="20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304560" y="5181480"/>
            <a:ext cx="419076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November 13,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"/>
          <p:cNvSpPr/>
          <p:nvPr/>
        </p:nvSpPr>
        <p:spPr>
          <a:xfrm>
            <a:off x="669960" y="5657760"/>
            <a:ext cx="1839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8077320" y="5715000"/>
          <a:ext cx="1066680" cy="114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5715000"/>
                    <a:ext cx="1066680" cy="114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1447920" y="2666880"/>
            <a:ext cx="6553080" cy="11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Shapiro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Affairs, the Americas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Political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6840" y="1599840"/>
            <a:ext cx="8178840" cy="445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Ratepayer revolt in San Diego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Legislature passed two statutes in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Continuation of rate freeze for SDG&amp;E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Electricity commodity set at 6.5 cents/kWh until 12.31.02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CPUC has option to extend (12.31.03) and can set level for extension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Siting addressed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Expedited siting for peakers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“Green Team”--mission to expedite siting without affecting environmental concerns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Gearing up for likely special session in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7848720" y="5486400"/>
          <a:ext cx="106668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48720" y="5486400"/>
                    <a:ext cx="106668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Political Overview-2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6840" y="1752480"/>
            <a:ext cx="8178840" cy="430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legislators and San Diego county council member on 11.9 FERC Panel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Governor irate, others more subdued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 demanded refunds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demanded role in governance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wholesale price caps supported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discussion of litigation challenging generator rates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7848720" y="5486400"/>
          <a:ext cx="106668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48720" y="5486400"/>
                    <a:ext cx="106668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CPUC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6840" y="1676160"/>
            <a:ext cx="8178840" cy="438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“Undercollection” is key issue.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Utilities claim billions in undercollections--energy costs above energy component of frozen 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PG&amp;E filed Federal Court action to force recovery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Utilities seeking early “roll-off” of CTC to end freeze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Ratepayers seeking “netting” of dollars earned from sale of energy to PX against cost of purchases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Hedging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SDG&amp;E, PG&amp;E and SCE can purchase forward and enter into bilateral contracts for “net short” position (about 50% of demand)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Prudence--ratepayer recovery--remains an 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CPUC-2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Two separate “OIIs” initiated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OII opened after SDG&amp;E “event” to allow CPUC investigation for causes and remedies to wholesale and retail market irregularities.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Subpoenas issued, investigation open.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OII opened after motions to end rate freeze to discuss post-transition market structure, future procurement,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Scope and timing of both OIIs unclear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State “Investigations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”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/>
          </p:nvPr>
        </p:nvSpPr>
        <p:spPr>
          <a:xfrm>
            <a:off x="838080" y="1828440"/>
            <a:ext cx="777240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just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CPUC OII investigation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subpoenas of key data from generators, scheduling coordinators,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PX Market Surveillance Monitoring and ISO Market Monitoring Committees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finding of potential, but limited opportunities for market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 is otherwise “functioning”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pricing is a result of “fundamentals”--weather, hydro conditions, demand growth,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California Attorney General Investigation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More unknowns, then knowns.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 algn="just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FERC Order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/>
          </p:nvPr>
        </p:nvSpPr>
        <p:spPr>
          <a:xfrm>
            <a:off x="838080" y="16765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 algn="just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issued key order on 11.01.00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Order a response to complaints filed by numerous parties in response to California market price spikes.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FERC’s Intervention in California Market is positive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Found market had potential for unjust and unreasonable rates--but did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not order refunds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concludes they do not have the authority to order refunds prior to fall of 2000.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creates timeline for creation of new non-stakeholder governance for ISO and PX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assigns new board with tasks--e.g., development of congestion management mechanism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Creates penalty mechanism for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load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underscheduling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Penalty not assessed for generation.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 algn="just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 algn="just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FERC Order-2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/>
          </p:nvPr>
        </p:nvSpPr>
        <p:spPr>
          <a:xfrm>
            <a:off x="838080" y="16765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rejected load-differentiated cap adopted by ISO and stripped ISO of rate-cap setting authority.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ordered continuation of $250/MWH cap in interim.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 the negative side: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$150 MWH SOFT PRICE CAP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$150 MWH level is too low for peaking plants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Soft Cap creates uncertainty.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Potential for refunds for period following fall 2000.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Next Steps: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San Diego meeting later this week.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Written comments due 11.22.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Full FERC decision by year-end?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Potential legal challenges.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FERC Order-3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/>
          </p:nvPr>
        </p:nvSpPr>
        <p:spPr>
          <a:xfrm>
            <a:off x="838080" y="16765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Issues for comments.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should price cap look like?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Virtually all parties at 11.09 technical session supported a 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However: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 algn="just">
              <a:spcBef>
                <a:spcPts val="400"/>
              </a:spcBef>
              <a:buClr>
                <a:srgbClr val="ffcc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should be the level, duration and design of cap?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 algn="just">
              <a:spcBef>
                <a:spcPts val="400"/>
              </a:spcBef>
              <a:buClr>
                <a:srgbClr val="ffcc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the cap be WSCC-wide or California-only?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Who should pick the non-stakeholder board?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Virtually all parties supported change in ISO and PX governance.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However, role of State is hot issue for Governor and legislature.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PX and ISO be merged (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ala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PJM)?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1998-10-16T00:58:29Z</dcterms:created>
  <dc:creator>Paul J. Kaufman</dc:creator>
  <dc:description/>
  <dc:language>en-US</dc:language>
  <cp:lastModifiedBy>pkaufma</cp:lastModifiedBy>
  <cp:lastPrinted>1999-05-26T16:08:30Z</cp:lastPrinted>
  <dcterms:modified xsi:type="dcterms:W3CDTF">2000-11-13T20:11:41Z</dcterms:modified>
  <cp:revision>22</cp:revision>
  <dc:subject/>
  <dc:title>Economic Development Conference Sparks, Nevada October 19-20, 1998</dc:title>
</cp:coreProperties>
</file>